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FFC94A_32230C08.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0" r:id="rId4"/>
    <p:sldMasterId id="2147483954" r:id="rId5"/>
    <p:sldMasterId id="2147483989" r:id="rId6"/>
  </p:sldMasterIdLst>
  <p:notesMasterIdLst>
    <p:notesMasterId r:id="rId34"/>
  </p:notesMasterIdLst>
  <p:handoutMasterIdLst>
    <p:handoutMasterId r:id="rId35"/>
  </p:handoutMasterIdLst>
  <p:sldIdLst>
    <p:sldId id="314" r:id="rId7"/>
    <p:sldId id="285" r:id="rId8"/>
    <p:sldId id="441" r:id="rId9"/>
    <p:sldId id="442" r:id="rId10"/>
    <p:sldId id="731" r:id="rId11"/>
    <p:sldId id="729" r:id="rId12"/>
    <p:sldId id="2147469641" r:id="rId13"/>
    <p:sldId id="2147469642" r:id="rId14"/>
    <p:sldId id="2147469643" r:id="rId15"/>
    <p:sldId id="2147469645" r:id="rId16"/>
    <p:sldId id="2147469644" r:id="rId17"/>
    <p:sldId id="2147469647" r:id="rId18"/>
    <p:sldId id="747" r:id="rId19"/>
    <p:sldId id="732" r:id="rId20"/>
    <p:sldId id="337" r:id="rId21"/>
    <p:sldId id="276" r:id="rId22"/>
    <p:sldId id="339" r:id="rId23"/>
    <p:sldId id="742" r:id="rId24"/>
    <p:sldId id="312" r:id="rId25"/>
    <p:sldId id="320" r:id="rId26"/>
    <p:sldId id="743" r:id="rId27"/>
    <p:sldId id="744" r:id="rId28"/>
    <p:sldId id="745" r:id="rId29"/>
    <p:sldId id="746" r:id="rId30"/>
    <p:sldId id="267" r:id="rId31"/>
    <p:sldId id="2147469640" r:id="rId32"/>
    <p:sldId id="309" r:id="rId33"/>
  </p:sldIdLst>
  <p:sldSz cx="9144000" cy="5143500" type="screen16x9"/>
  <p:notesSz cx="7010400" cy="9236075"/>
  <p:defaultTextStyle>
    <a:defPPr>
      <a:defRPr lang="en-US"/>
    </a:defPPr>
    <a:lvl1pPr algn="l" rtl="0" fontAlgn="base">
      <a:spcBef>
        <a:spcPct val="0"/>
      </a:spcBef>
      <a:spcAft>
        <a:spcPct val="0"/>
      </a:spcAft>
      <a:defRPr sz="2400" kern="1200">
        <a:solidFill>
          <a:schemeClr val="tx1"/>
        </a:solidFill>
        <a:latin typeface="Times"/>
        <a:ea typeface="ＭＳ Ｐゴシック"/>
        <a:cs typeface="ＭＳ Ｐゴシック"/>
      </a:defRPr>
    </a:lvl1pPr>
    <a:lvl2pPr marL="457200" algn="l" rtl="0" fontAlgn="base">
      <a:spcBef>
        <a:spcPct val="0"/>
      </a:spcBef>
      <a:spcAft>
        <a:spcPct val="0"/>
      </a:spcAft>
      <a:defRPr sz="2400" kern="1200">
        <a:solidFill>
          <a:schemeClr val="tx1"/>
        </a:solidFill>
        <a:latin typeface="Times"/>
        <a:ea typeface="ＭＳ Ｐゴシック"/>
        <a:cs typeface="ＭＳ Ｐゴシック"/>
      </a:defRPr>
    </a:lvl2pPr>
    <a:lvl3pPr marL="914400" algn="l" rtl="0" fontAlgn="base">
      <a:spcBef>
        <a:spcPct val="0"/>
      </a:spcBef>
      <a:spcAft>
        <a:spcPct val="0"/>
      </a:spcAft>
      <a:defRPr sz="2400" kern="1200">
        <a:solidFill>
          <a:schemeClr val="tx1"/>
        </a:solidFill>
        <a:latin typeface="Times"/>
        <a:ea typeface="ＭＳ Ｐゴシック"/>
        <a:cs typeface="ＭＳ Ｐゴシック"/>
      </a:defRPr>
    </a:lvl3pPr>
    <a:lvl4pPr marL="1371600" algn="l" rtl="0" fontAlgn="base">
      <a:spcBef>
        <a:spcPct val="0"/>
      </a:spcBef>
      <a:spcAft>
        <a:spcPct val="0"/>
      </a:spcAft>
      <a:defRPr sz="2400" kern="1200">
        <a:solidFill>
          <a:schemeClr val="tx1"/>
        </a:solidFill>
        <a:latin typeface="Times"/>
        <a:ea typeface="ＭＳ Ｐゴシック"/>
        <a:cs typeface="ＭＳ Ｐゴシック"/>
      </a:defRPr>
    </a:lvl4pPr>
    <a:lvl5pPr marL="1828800" algn="l" rtl="0" fontAlgn="base">
      <a:spcBef>
        <a:spcPct val="0"/>
      </a:spcBef>
      <a:spcAft>
        <a:spcPct val="0"/>
      </a:spcAft>
      <a:defRPr sz="2400" kern="1200">
        <a:solidFill>
          <a:schemeClr val="tx1"/>
        </a:solidFill>
        <a:latin typeface="Times"/>
        <a:ea typeface="ＭＳ Ｐゴシック"/>
        <a:cs typeface="ＭＳ Ｐゴシック"/>
      </a:defRPr>
    </a:lvl5pPr>
    <a:lvl6pPr marL="2286000" algn="l" defTabSz="914400" rtl="0" eaLnBrk="1" latinLnBrk="0" hangingPunct="1">
      <a:defRPr sz="2400" kern="1200">
        <a:solidFill>
          <a:schemeClr val="tx1"/>
        </a:solidFill>
        <a:latin typeface="Times"/>
        <a:ea typeface="ＭＳ Ｐゴシック"/>
        <a:cs typeface="ＭＳ Ｐゴシック"/>
      </a:defRPr>
    </a:lvl6pPr>
    <a:lvl7pPr marL="2743200" algn="l" defTabSz="914400" rtl="0" eaLnBrk="1" latinLnBrk="0" hangingPunct="1">
      <a:defRPr sz="2400" kern="1200">
        <a:solidFill>
          <a:schemeClr val="tx1"/>
        </a:solidFill>
        <a:latin typeface="Times"/>
        <a:ea typeface="ＭＳ Ｐゴシック"/>
        <a:cs typeface="ＭＳ Ｐゴシック"/>
      </a:defRPr>
    </a:lvl7pPr>
    <a:lvl8pPr marL="3200400" algn="l" defTabSz="914400" rtl="0" eaLnBrk="1" latinLnBrk="0" hangingPunct="1">
      <a:defRPr sz="2400" kern="1200">
        <a:solidFill>
          <a:schemeClr val="tx1"/>
        </a:solidFill>
        <a:latin typeface="Times"/>
        <a:ea typeface="ＭＳ Ｐゴシック"/>
        <a:cs typeface="ＭＳ Ｐゴシック"/>
      </a:defRPr>
    </a:lvl8pPr>
    <a:lvl9pPr marL="3657600" algn="l" defTabSz="914400" rtl="0" eaLnBrk="1" latinLnBrk="0" hangingPunct="1">
      <a:defRPr sz="2400" kern="1200">
        <a:solidFill>
          <a:schemeClr val="tx1"/>
        </a:solidFill>
        <a:latin typeface="Times"/>
        <a:ea typeface="ＭＳ Ｐゴシック"/>
        <a:cs typeface="ＭＳ Ｐゴシック"/>
      </a:defRPr>
    </a:lvl9pPr>
  </p:defaultTextStyle>
  <p:extLst>
    <p:ext uri="{521415D9-36F7-43E2-AB2F-B90AF26B5E84}">
      <p14:sectionLst xmlns:p14="http://schemas.microsoft.com/office/powerpoint/2010/main">
        <p14:section name="Introduction" id="{C38F9195-23E7-1147-81A2-7F19EF3EDC9D}">
          <p14:sldIdLst>
            <p14:sldId id="314"/>
            <p14:sldId id="285"/>
            <p14:sldId id="441"/>
            <p14:sldId id="442"/>
            <p14:sldId id="731"/>
            <p14:sldId id="729"/>
            <p14:sldId id="2147469641"/>
            <p14:sldId id="2147469642"/>
            <p14:sldId id="2147469643"/>
            <p14:sldId id="2147469645"/>
            <p14:sldId id="2147469644"/>
            <p14:sldId id="2147469647"/>
            <p14:sldId id="747"/>
            <p14:sldId id="732"/>
            <p14:sldId id="337"/>
            <p14:sldId id="276"/>
            <p14:sldId id="339"/>
            <p14:sldId id="742"/>
            <p14:sldId id="312"/>
            <p14:sldId id="320"/>
            <p14:sldId id="743"/>
            <p14:sldId id="744"/>
            <p14:sldId id="745"/>
            <p14:sldId id="746"/>
            <p14:sldId id="267"/>
            <p14:sldId id="2147469640"/>
            <p14:sldId id="309"/>
          </p14:sldIdLst>
        </p14:section>
      </p14:sectionLst>
    </p:ext>
    <p:ext uri="{EFAFB233-063F-42B5-8137-9DF3F51BA10A}">
      <p15:sldGuideLst xmlns:p15="http://schemas.microsoft.com/office/powerpoint/2012/main">
        <p15:guide id="4" pos="2880">
          <p15:clr>
            <a:srgbClr val="A4A3A4"/>
          </p15:clr>
        </p15:guide>
        <p15:guide id="6" pos="2960" userDrawn="1">
          <p15:clr>
            <a:srgbClr val="A4A3A4"/>
          </p15:clr>
        </p15:guide>
        <p15:guide id="7" pos="2800" userDrawn="1">
          <p15:clr>
            <a:srgbClr val="A4A3A4"/>
          </p15:clr>
        </p15:guide>
        <p15:guide id="8" orient="horz" pos="1620">
          <p15:clr>
            <a:srgbClr val="A4A3A4"/>
          </p15:clr>
        </p15:guide>
        <p15:guide id="9" orient="horz" pos="759" userDrawn="1">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80126F-149B-BE1B-994A-D24F0B323924}" name="Evans, Samantha S" initials="SE" userId="S::Samantha.Evans@stls.frb.org::45f47ed9-eca2-44ec-82b4-77275f6aae67" providerId="AD"/>
  <p188:author id="{6467DD80-EE2A-3FD6-91E4-3B52F39A0900}" name="Panth, Neelu" initials="PN" userId="S::neelu.panth@stls.frb.org::a5c3d6ca-ce57-4111-be80-9a8a9d48c9cd" providerId="AD"/>
  <p188:author id="{56F299C9-1B19-8B06-508F-C850E3DB67BA}" name="Diavua, Sydney" initials="SD" userId="S::sydney.diavua@stls.frb.org::6e8385d8-dede-4a1f-86d3-afcc2f0a6914" providerId="AD"/>
</p188:authorLst>
</file>

<file path=ppt/presProps.xml><?xml version="1.0" encoding="utf-8"?>
<p:presentationPr xmlns:a="http://schemas.openxmlformats.org/drawingml/2006/main" xmlns:r="http://schemas.openxmlformats.org/officeDocument/2006/relationships" xmlns:p="http://schemas.openxmlformats.org/presentationml/2006/main">
  <p:prnPr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7C00"/>
    <a:srgbClr val="4086D5"/>
    <a:srgbClr val="236BC6"/>
    <a:srgbClr val="A0BCE4"/>
    <a:srgbClr val="02245A"/>
    <a:srgbClr val="021C5A"/>
    <a:srgbClr val="021C6E"/>
    <a:srgbClr val="C07C1A"/>
    <a:srgbClr val="021C45"/>
    <a:srgbClr val="715A3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83FD2A-0B01-4386-85AA-F456772ED4E5}" v="739" dt="2025-04-07T14:59:15.806"/>
    <p1510:client id="{AB28B1F9-8FC6-4193-884D-D3D5486E7F8D}" v="9" dt="2025-04-07T14:31:10.01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pos="2880"/>
        <p:guide pos="2960"/>
        <p:guide pos="2800"/>
        <p:guide orient="horz" pos="1620"/>
        <p:guide orient="horz" pos="759"/>
      </p:guideLst>
    </p:cSldViewPr>
  </p:slideViewPr>
  <p:notesViewPr>
    <p:cSldViewPr snapToGrid="0">
      <p:cViewPr>
        <p:scale>
          <a:sx n="1" d="2"/>
          <a:sy n="1" d="2"/>
        </p:scale>
        <p:origin x="0" y="0"/>
      </p:cViewPr>
      <p:guideLst>
        <p:guide orient="horz" pos="290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notesMaster" Target="notesMasters/notesMaster1.xml"/><Relationship Id="rId42" Type="http://schemas.microsoft.com/office/2018/10/relationships/authors" Target="author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handoutMaster" Target="handoutMasters/handoutMaster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vans, Samantha S" userId="45f47ed9-eca2-44ec-82b4-77275f6aae67" providerId="ADAL" clId="{8F83FD2A-0B01-4386-85AA-F456772ED4E5}"/>
    <pc:docChg chg="undo custSel addSld delSld modSld sldOrd modSection">
      <pc:chgData name="Evans, Samantha S" userId="45f47ed9-eca2-44ec-82b4-77275f6aae67" providerId="ADAL" clId="{8F83FD2A-0B01-4386-85AA-F456772ED4E5}" dt="2025-04-07T14:57:37.298" v="2404" actId="1076"/>
      <pc:docMkLst>
        <pc:docMk/>
      </pc:docMkLst>
      <pc:sldChg chg="modSp mod">
        <pc:chgData name="Evans, Samantha S" userId="45f47ed9-eca2-44ec-82b4-77275f6aae67" providerId="ADAL" clId="{8F83FD2A-0B01-4386-85AA-F456772ED4E5}" dt="2025-04-05T21:25:44.444" v="1629" actId="20577"/>
        <pc:sldMkLst>
          <pc:docMk/>
          <pc:sldMk cId="3197399142" sldId="267"/>
        </pc:sldMkLst>
        <pc:spChg chg="mod">
          <ac:chgData name="Evans, Samantha S" userId="45f47ed9-eca2-44ec-82b4-77275f6aae67" providerId="ADAL" clId="{8F83FD2A-0B01-4386-85AA-F456772ED4E5}" dt="2025-04-05T21:25:44.444" v="1629" actId="20577"/>
          <ac:spMkLst>
            <pc:docMk/>
            <pc:sldMk cId="3197399142" sldId="267"/>
            <ac:spMk id="19" creationId="{0A25FBAE-4C2C-C905-C1BE-7AE94A24B20A}"/>
          </ac:spMkLst>
        </pc:spChg>
      </pc:sldChg>
      <pc:sldChg chg="modSp mod">
        <pc:chgData name="Evans, Samantha S" userId="45f47ed9-eca2-44ec-82b4-77275f6aae67" providerId="ADAL" clId="{8F83FD2A-0B01-4386-85AA-F456772ED4E5}" dt="2025-04-05T21:23:49.967" v="1614" actId="20577"/>
        <pc:sldMkLst>
          <pc:docMk/>
          <pc:sldMk cId="3235700692" sldId="276"/>
        </pc:sldMkLst>
        <pc:spChg chg="mod">
          <ac:chgData name="Evans, Samantha S" userId="45f47ed9-eca2-44ec-82b4-77275f6aae67" providerId="ADAL" clId="{8F83FD2A-0B01-4386-85AA-F456772ED4E5}" dt="2025-04-05T21:23:49.967" v="1614" actId="20577"/>
          <ac:spMkLst>
            <pc:docMk/>
            <pc:sldMk cId="3235700692" sldId="276"/>
            <ac:spMk id="16" creationId="{37E8A3D2-17D4-BF62-4BC9-6B53B47A01DF}"/>
          </ac:spMkLst>
        </pc:spChg>
      </pc:sldChg>
      <pc:sldChg chg="modSp mod">
        <pc:chgData name="Evans, Samantha S" userId="45f47ed9-eca2-44ec-82b4-77275f6aae67" providerId="ADAL" clId="{8F83FD2A-0B01-4386-85AA-F456772ED4E5}" dt="2025-04-07T14:51:36.127" v="2344" actId="1076"/>
        <pc:sldMkLst>
          <pc:docMk/>
          <pc:sldMk cId="3807029325" sldId="312"/>
        </pc:sldMkLst>
        <pc:spChg chg="mod">
          <ac:chgData name="Evans, Samantha S" userId="45f47ed9-eca2-44ec-82b4-77275f6aae67" providerId="ADAL" clId="{8F83FD2A-0B01-4386-85AA-F456772ED4E5}" dt="2025-04-07T14:50:27.896" v="2336" actId="255"/>
          <ac:spMkLst>
            <pc:docMk/>
            <pc:sldMk cId="3807029325" sldId="312"/>
            <ac:spMk id="7" creationId="{57E24BAC-CF96-67B0-699A-B0E8D905FCE3}"/>
          </ac:spMkLst>
        </pc:spChg>
        <pc:spChg chg="mod">
          <ac:chgData name="Evans, Samantha S" userId="45f47ed9-eca2-44ec-82b4-77275f6aae67" providerId="ADAL" clId="{8F83FD2A-0B01-4386-85AA-F456772ED4E5}" dt="2025-04-07T14:50:34.120" v="2337" actId="255"/>
          <ac:spMkLst>
            <pc:docMk/>
            <pc:sldMk cId="3807029325" sldId="312"/>
            <ac:spMk id="32" creationId="{38E09801-EA96-D28A-431D-D9D2AC0D1185}"/>
          </ac:spMkLst>
        </pc:spChg>
        <pc:spChg chg="mod">
          <ac:chgData name="Evans, Samantha S" userId="45f47ed9-eca2-44ec-82b4-77275f6aae67" providerId="ADAL" clId="{8F83FD2A-0B01-4386-85AA-F456772ED4E5}" dt="2025-04-07T14:50:43.427" v="2338" actId="255"/>
          <ac:spMkLst>
            <pc:docMk/>
            <pc:sldMk cId="3807029325" sldId="312"/>
            <ac:spMk id="35" creationId="{035EC03B-E5F9-268E-45C9-C1BE819FA30B}"/>
          </ac:spMkLst>
        </pc:spChg>
        <pc:spChg chg="mod">
          <ac:chgData name="Evans, Samantha S" userId="45f47ed9-eca2-44ec-82b4-77275f6aae67" providerId="ADAL" clId="{8F83FD2A-0B01-4386-85AA-F456772ED4E5}" dt="2025-04-07T14:50:57.588" v="2339" actId="255"/>
          <ac:spMkLst>
            <pc:docMk/>
            <pc:sldMk cId="3807029325" sldId="312"/>
            <ac:spMk id="41" creationId="{1AB3D724-1E11-839A-A161-6EAFC8EF9512}"/>
          </ac:spMkLst>
        </pc:spChg>
        <pc:spChg chg="mod">
          <ac:chgData name="Evans, Samantha S" userId="45f47ed9-eca2-44ec-82b4-77275f6aae67" providerId="ADAL" clId="{8F83FD2A-0B01-4386-85AA-F456772ED4E5}" dt="2025-04-07T14:51:08.883" v="2340" actId="255"/>
          <ac:spMkLst>
            <pc:docMk/>
            <pc:sldMk cId="3807029325" sldId="312"/>
            <ac:spMk id="44" creationId="{F1817F48-F056-D6A1-DEB5-413D1347A45F}"/>
          </ac:spMkLst>
        </pc:spChg>
        <pc:grpChg chg="mod">
          <ac:chgData name="Evans, Samantha S" userId="45f47ed9-eca2-44ec-82b4-77275f6aae67" providerId="ADAL" clId="{8F83FD2A-0B01-4386-85AA-F456772ED4E5}" dt="2025-04-07T14:51:36.127" v="2344" actId="1076"/>
          <ac:grpSpMkLst>
            <pc:docMk/>
            <pc:sldMk cId="3807029325" sldId="312"/>
            <ac:grpSpMk id="30" creationId="{DD36E455-FEAF-99FA-607B-2816E8475163}"/>
          </ac:grpSpMkLst>
        </pc:grpChg>
        <pc:grpChg chg="mod">
          <ac:chgData name="Evans, Samantha S" userId="45f47ed9-eca2-44ec-82b4-77275f6aae67" providerId="ADAL" clId="{8F83FD2A-0B01-4386-85AA-F456772ED4E5}" dt="2025-04-07T14:51:31.401" v="2343" actId="1076"/>
          <ac:grpSpMkLst>
            <pc:docMk/>
            <pc:sldMk cId="3807029325" sldId="312"/>
            <ac:grpSpMk id="33" creationId="{1C3A2B3C-53C4-5F4A-5686-6C2238FC9F85}"/>
          </ac:grpSpMkLst>
        </pc:grpChg>
        <pc:grpChg chg="mod">
          <ac:chgData name="Evans, Samantha S" userId="45f47ed9-eca2-44ec-82b4-77275f6aae67" providerId="ADAL" clId="{8F83FD2A-0B01-4386-85AA-F456772ED4E5}" dt="2025-04-07T14:51:22.078" v="2342" actId="1076"/>
          <ac:grpSpMkLst>
            <pc:docMk/>
            <pc:sldMk cId="3807029325" sldId="312"/>
            <ac:grpSpMk id="39" creationId="{FC14EB0F-4324-796D-EAA2-BDEB5A6C1DE6}"/>
          </ac:grpSpMkLst>
        </pc:grpChg>
        <pc:grpChg chg="mod">
          <ac:chgData name="Evans, Samantha S" userId="45f47ed9-eca2-44ec-82b4-77275f6aae67" providerId="ADAL" clId="{8F83FD2A-0B01-4386-85AA-F456772ED4E5}" dt="2025-04-07T14:51:16.202" v="2341" actId="1076"/>
          <ac:grpSpMkLst>
            <pc:docMk/>
            <pc:sldMk cId="3807029325" sldId="312"/>
            <ac:grpSpMk id="42" creationId="{9540A892-9F2C-2373-0C26-6D58899ABC05}"/>
          </ac:grpSpMkLst>
        </pc:grpChg>
      </pc:sldChg>
      <pc:sldChg chg="delSp modSp mod modNotesTx">
        <pc:chgData name="Evans, Samantha S" userId="45f47ed9-eca2-44ec-82b4-77275f6aae67" providerId="ADAL" clId="{8F83FD2A-0B01-4386-85AA-F456772ED4E5}" dt="2025-04-07T14:53:33.554" v="2360" actId="1076"/>
        <pc:sldMkLst>
          <pc:docMk/>
          <pc:sldMk cId="4183633437" sldId="320"/>
        </pc:sldMkLst>
        <pc:spChg chg="mod">
          <ac:chgData name="Evans, Samantha S" userId="45f47ed9-eca2-44ec-82b4-77275f6aae67" providerId="ADAL" clId="{8F83FD2A-0B01-4386-85AA-F456772ED4E5}" dt="2025-04-07T14:53:19.683" v="2358" actId="1076"/>
          <ac:spMkLst>
            <pc:docMk/>
            <pc:sldMk cId="4183633437" sldId="320"/>
            <ac:spMk id="7" creationId="{6A468102-42DF-5DEF-8D1F-ECB100169395}"/>
          </ac:spMkLst>
        </pc:spChg>
        <pc:spChg chg="mod">
          <ac:chgData name="Evans, Samantha S" userId="45f47ed9-eca2-44ec-82b4-77275f6aae67" providerId="ADAL" clId="{8F83FD2A-0B01-4386-85AA-F456772ED4E5}" dt="2025-04-07T14:53:08.630" v="2356" actId="1076"/>
          <ac:spMkLst>
            <pc:docMk/>
            <pc:sldMk cId="4183633437" sldId="320"/>
            <ac:spMk id="10" creationId="{ED77D3E4-FEF1-550E-42F9-053517E36C71}"/>
          </ac:spMkLst>
        </pc:spChg>
        <pc:spChg chg="del mod">
          <ac:chgData name="Evans, Samantha S" userId="45f47ed9-eca2-44ec-82b4-77275f6aae67" providerId="ADAL" clId="{8F83FD2A-0B01-4386-85AA-F456772ED4E5}" dt="2025-04-07T14:53:01.477" v="2353"/>
          <ac:spMkLst>
            <pc:docMk/>
            <pc:sldMk cId="4183633437" sldId="320"/>
            <ac:spMk id="13" creationId="{2DF879DB-1192-210F-4863-2AE375A856AA}"/>
          </ac:spMkLst>
        </pc:spChg>
        <pc:spChg chg="del mod">
          <ac:chgData name="Evans, Samantha S" userId="45f47ed9-eca2-44ec-82b4-77275f6aae67" providerId="ADAL" clId="{8F83FD2A-0B01-4386-85AA-F456772ED4E5}" dt="2025-04-07T14:53:01.477" v="2351" actId="478"/>
          <ac:spMkLst>
            <pc:docMk/>
            <pc:sldMk cId="4183633437" sldId="320"/>
            <ac:spMk id="16" creationId="{874F7E38-91D0-D6E5-49DD-EB7B36F09E54}"/>
          </ac:spMkLst>
        </pc:spChg>
        <pc:picChg chg="mod">
          <ac:chgData name="Evans, Samantha S" userId="45f47ed9-eca2-44ec-82b4-77275f6aae67" providerId="ADAL" clId="{8F83FD2A-0B01-4386-85AA-F456772ED4E5}" dt="2025-04-07T14:53:27.412" v="2359" actId="1076"/>
          <ac:picMkLst>
            <pc:docMk/>
            <pc:sldMk cId="4183633437" sldId="320"/>
            <ac:picMk id="8" creationId="{421DE5AD-43F8-B02E-31FA-C19E23DE1BC5}"/>
          </ac:picMkLst>
        </pc:picChg>
        <pc:picChg chg="mod">
          <ac:chgData name="Evans, Samantha S" userId="45f47ed9-eca2-44ec-82b4-77275f6aae67" providerId="ADAL" clId="{8F83FD2A-0B01-4386-85AA-F456772ED4E5}" dt="2025-04-07T14:53:33.554" v="2360" actId="1076"/>
          <ac:picMkLst>
            <pc:docMk/>
            <pc:sldMk cId="4183633437" sldId="320"/>
            <ac:picMk id="11" creationId="{13653FF0-32DF-3FC9-B245-5850F460782C}"/>
          </ac:picMkLst>
        </pc:picChg>
        <pc:picChg chg="del">
          <ac:chgData name="Evans, Samantha S" userId="45f47ed9-eca2-44ec-82b4-77275f6aae67" providerId="ADAL" clId="{8F83FD2A-0B01-4386-85AA-F456772ED4E5}" dt="2025-04-07T14:53:03.308" v="2355" actId="478"/>
          <ac:picMkLst>
            <pc:docMk/>
            <pc:sldMk cId="4183633437" sldId="320"/>
            <ac:picMk id="14" creationId="{91DE15CB-55E1-6D63-ACAE-C9FA4F3AF4C2}"/>
          </ac:picMkLst>
        </pc:picChg>
        <pc:picChg chg="del">
          <ac:chgData name="Evans, Samantha S" userId="45f47ed9-eca2-44ec-82b4-77275f6aae67" providerId="ADAL" clId="{8F83FD2A-0B01-4386-85AA-F456772ED4E5}" dt="2025-04-07T14:53:02.318" v="2354" actId="478"/>
          <ac:picMkLst>
            <pc:docMk/>
            <pc:sldMk cId="4183633437" sldId="320"/>
            <ac:picMk id="17" creationId="{BF0CC999-344A-4841-A557-D429BC8EE916}"/>
          </ac:picMkLst>
        </pc:picChg>
      </pc:sldChg>
      <pc:sldChg chg="modSp mod modNotesTx">
        <pc:chgData name="Evans, Samantha S" userId="45f47ed9-eca2-44ec-82b4-77275f6aae67" providerId="ADAL" clId="{8F83FD2A-0B01-4386-85AA-F456772ED4E5}" dt="2025-04-05T21:25:10.188" v="1617" actId="255"/>
        <pc:sldMkLst>
          <pc:docMk/>
          <pc:sldMk cId="2246307809" sldId="337"/>
        </pc:sldMkLst>
        <pc:spChg chg="mod">
          <ac:chgData name="Evans, Samantha S" userId="45f47ed9-eca2-44ec-82b4-77275f6aae67" providerId="ADAL" clId="{8F83FD2A-0B01-4386-85AA-F456772ED4E5}" dt="2025-04-05T21:25:10.188" v="1617" actId="255"/>
          <ac:spMkLst>
            <pc:docMk/>
            <pc:sldMk cId="2246307809" sldId="337"/>
            <ac:spMk id="2" creationId="{302F5722-4998-A416-CA6D-B05E4B5E882B}"/>
          </ac:spMkLst>
        </pc:spChg>
      </pc:sldChg>
      <pc:sldChg chg="delSp modSp mod">
        <pc:chgData name="Evans, Samantha S" userId="45f47ed9-eca2-44ec-82b4-77275f6aae67" providerId="ADAL" clId="{8F83FD2A-0B01-4386-85AA-F456772ED4E5}" dt="2025-04-07T14:48:56.087" v="2333" actId="255"/>
        <pc:sldMkLst>
          <pc:docMk/>
          <pc:sldMk cId="498019474" sldId="339"/>
        </pc:sldMkLst>
        <pc:spChg chg="mod">
          <ac:chgData name="Evans, Samantha S" userId="45f47ed9-eca2-44ec-82b4-77275f6aae67" providerId="ADAL" clId="{8F83FD2A-0B01-4386-85AA-F456772ED4E5}" dt="2025-04-07T14:48:56.087" v="2333" actId="255"/>
          <ac:spMkLst>
            <pc:docMk/>
            <pc:sldMk cId="498019474" sldId="339"/>
            <ac:spMk id="7" creationId="{27B210B4-F78C-6272-0952-F7B19D232E58}"/>
          </ac:spMkLst>
        </pc:spChg>
        <pc:spChg chg="mod">
          <ac:chgData name="Evans, Samantha S" userId="45f47ed9-eca2-44ec-82b4-77275f6aae67" providerId="ADAL" clId="{8F83FD2A-0B01-4386-85AA-F456772ED4E5}" dt="2025-04-07T14:48:50.007" v="2331" actId="255"/>
          <ac:spMkLst>
            <pc:docMk/>
            <pc:sldMk cId="498019474" sldId="339"/>
            <ac:spMk id="10" creationId="{91EE54BF-A831-01B9-B33F-C0568428E154}"/>
          </ac:spMkLst>
        </pc:spChg>
        <pc:spChg chg="mod">
          <ac:chgData name="Evans, Samantha S" userId="45f47ed9-eca2-44ec-82b4-77275f6aae67" providerId="ADAL" clId="{8F83FD2A-0B01-4386-85AA-F456772ED4E5}" dt="2025-04-07T14:48:43.512" v="2329" actId="255"/>
          <ac:spMkLst>
            <pc:docMk/>
            <pc:sldMk cId="498019474" sldId="339"/>
            <ac:spMk id="13" creationId="{5C5D24D1-9375-B663-13B6-DCD6B8715CC4}"/>
          </ac:spMkLst>
        </pc:spChg>
      </pc:sldChg>
      <pc:sldChg chg="modSp mod modNotesTx">
        <pc:chgData name="Evans, Samantha S" userId="45f47ed9-eca2-44ec-82b4-77275f6aae67" providerId="ADAL" clId="{8F83FD2A-0B01-4386-85AA-F456772ED4E5}" dt="2025-04-07T14:49:22.180" v="2334" actId="2711"/>
        <pc:sldMkLst>
          <pc:docMk/>
          <pc:sldMk cId="3290724643" sldId="732"/>
        </pc:sldMkLst>
        <pc:spChg chg="mod">
          <ac:chgData name="Evans, Samantha S" userId="45f47ed9-eca2-44ec-82b4-77275f6aae67" providerId="ADAL" clId="{8F83FD2A-0B01-4386-85AA-F456772ED4E5}" dt="2025-04-07T14:49:22.180" v="2334" actId="2711"/>
          <ac:spMkLst>
            <pc:docMk/>
            <pc:sldMk cId="3290724643" sldId="732"/>
            <ac:spMk id="2" creationId="{C046350E-CF01-EFF4-A86D-927B8C34C432}"/>
          </ac:spMkLst>
        </pc:spChg>
      </pc:sldChg>
      <pc:sldChg chg="delSp modSp mod modNotesTx">
        <pc:chgData name="Evans, Samantha S" userId="45f47ed9-eca2-44ec-82b4-77275f6aae67" providerId="ADAL" clId="{8F83FD2A-0B01-4386-85AA-F456772ED4E5}" dt="2025-04-07T14:55:05.740" v="2376" actId="1076"/>
        <pc:sldMkLst>
          <pc:docMk/>
          <pc:sldMk cId="4154134393" sldId="743"/>
        </pc:sldMkLst>
        <pc:spChg chg="mod">
          <ac:chgData name="Evans, Samantha S" userId="45f47ed9-eca2-44ec-82b4-77275f6aae67" providerId="ADAL" clId="{8F83FD2A-0B01-4386-85AA-F456772ED4E5}" dt="2025-04-07T14:54:52.101" v="2375" actId="1076"/>
          <ac:spMkLst>
            <pc:docMk/>
            <pc:sldMk cId="4154134393" sldId="743"/>
            <ac:spMk id="7" creationId="{3FDF97F9-0C42-118F-5262-D0F28E5B1CCA}"/>
          </ac:spMkLst>
        </pc:spChg>
        <pc:spChg chg="mod">
          <ac:chgData name="Evans, Samantha S" userId="45f47ed9-eca2-44ec-82b4-77275f6aae67" providerId="ADAL" clId="{8F83FD2A-0B01-4386-85AA-F456772ED4E5}" dt="2025-04-07T14:54:33.375" v="2372" actId="1076"/>
          <ac:spMkLst>
            <pc:docMk/>
            <pc:sldMk cId="4154134393" sldId="743"/>
            <ac:spMk id="10" creationId="{DA931D07-60C2-C0A5-AEDD-92948D0C3F3F}"/>
          </ac:spMkLst>
        </pc:spChg>
        <pc:spChg chg="del mod">
          <ac:chgData name="Evans, Samantha S" userId="45f47ed9-eca2-44ec-82b4-77275f6aae67" providerId="ADAL" clId="{8F83FD2A-0B01-4386-85AA-F456772ED4E5}" dt="2025-04-07T14:54:23.277" v="2368"/>
          <ac:spMkLst>
            <pc:docMk/>
            <pc:sldMk cId="4154134393" sldId="743"/>
            <ac:spMk id="13" creationId="{7BAE0A2B-7D92-812E-A327-B1B3158232A4}"/>
          </ac:spMkLst>
        </pc:spChg>
        <pc:spChg chg="del mod">
          <ac:chgData name="Evans, Samantha S" userId="45f47ed9-eca2-44ec-82b4-77275f6aae67" providerId="ADAL" clId="{8F83FD2A-0B01-4386-85AA-F456772ED4E5}" dt="2025-04-07T14:54:23.277" v="2370"/>
          <ac:spMkLst>
            <pc:docMk/>
            <pc:sldMk cId="4154134393" sldId="743"/>
            <ac:spMk id="16" creationId="{0F6CD587-46AA-57EB-32C3-CF621A9ECFBC}"/>
          </ac:spMkLst>
        </pc:spChg>
        <pc:picChg chg="mod">
          <ac:chgData name="Evans, Samantha S" userId="45f47ed9-eca2-44ec-82b4-77275f6aae67" providerId="ADAL" clId="{8F83FD2A-0B01-4386-85AA-F456772ED4E5}" dt="2025-04-07T14:55:05.740" v="2376" actId="1076"/>
          <ac:picMkLst>
            <pc:docMk/>
            <pc:sldMk cId="4154134393" sldId="743"/>
            <ac:picMk id="8" creationId="{0941B86B-BF0F-E7D3-A64E-52FABB691D97}"/>
          </ac:picMkLst>
        </pc:picChg>
        <pc:picChg chg="mod">
          <ac:chgData name="Evans, Samantha S" userId="45f47ed9-eca2-44ec-82b4-77275f6aae67" providerId="ADAL" clId="{8F83FD2A-0B01-4386-85AA-F456772ED4E5}" dt="2025-04-07T14:54:39.265" v="2373" actId="1076"/>
          <ac:picMkLst>
            <pc:docMk/>
            <pc:sldMk cId="4154134393" sldId="743"/>
            <ac:picMk id="11" creationId="{7B87AEFA-A3E0-6978-34B0-D94F45806861}"/>
          </ac:picMkLst>
        </pc:picChg>
        <pc:picChg chg="del">
          <ac:chgData name="Evans, Samantha S" userId="45f47ed9-eca2-44ec-82b4-77275f6aae67" providerId="ADAL" clId="{8F83FD2A-0B01-4386-85AA-F456772ED4E5}" dt="2025-04-07T14:54:24.568" v="2371" actId="478"/>
          <ac:picMkLst>
            <pc:docMk/>
            <pc:sldMk cId="4154134393" sldId="743"/>
            <ac:picMk id="14" creationId="{FADB5A70-6231-BA4A-624F-D9DE7E06E834}"/>
          </ac:picMkLst>
        </pc:picChg>
        <pc:picChg chg="del">
          <ac:chgData name="Evans, Samantha S" userId="45f47ed9-eca2-44ec-82b4-77275f6aae67" providerId="ADAL" clId="{8F83FD2A-0B01-4386-85AA-F456772ED4E5}" dt="2025-04-07T14:54:23.277" v="2366" actId="478"/>
          <ac:picMkLst>
            <pc:docMk/>
            <pc:sldMk cId="4154134393" sldId="743"/>
            <ac:picMk id="17" creationId="{631935DD-6520-DD3E-F317-AB8E96D48C1D}"/>
          </ac:picMkLst>
        </pc:picChg>
      </pc:sldChg>
      <pc:sldChg chg="delSp modSp mod modNotesTx">
        <pc:chgData name="Evans, Samantha S" userId="45f47ed9-eca2-44ec-82b4-77275f6aae67" providerId="ADAL" clId="{8F83FD2A-0B01-4386-85AA-F456772ED4E5}" dt="2025-04-07T14:56:11.249" v="2390" actId="1076"/>
        <pc:sldMkLst>
          <pc:docMk/>
          <pc:sldMk cId="2305066939" sldId="744"/>
        </pc:sldMkLst>
        <pc:spChg chg="mod">
          <ac:chgData name="Evans, Samantha S" userId="45f47ed9-eca2-44ec-82b4-77275f6aae67" providerId="ADAL" clId="{8F83FD2A-0B01-4386-85AA-F456772ED4E5}" dt="2025-04-07T14:55:48.380" v="2388" actId="1076"/>
          <ac:spMkLst>
            <pc:docMk/>
            <pc:sldMk cId="2305066939" sldId="744"/>
            <ac:spMk id="7" creationId="{C3AA07B1-1D1C-A598-4FA4-766115A48161}"/>
          </ac:spMkLst>
        </pc:spChg>
        <pc:spChg chg="del mod">
          <ac:chgData name="Evans, Samantha S" userId="45f47ed9-eca2-44ec-82b4-77275f6aae67" providerId="ADAL" clId="{8F83FD2A-0B01-4386-85AA-F456772ED4E5}" dt="2025-04-07T14:55:36.741" v="2384"/>
          <ac:spMkLst>
            <pc:docMk/>
            <pc:sldMk cId="2305066939" sldId="744"/>
            <ac:spMk id="13" creationId="{A46706E5-ECB0-C1B3-949C-9636CDCB573C}"/>
          </ac:spMkLst>
        </pc:spChg>
        <pc:spChg chg="del mod">
          <ac:chgData name="Evans, Samantha S" userId="45f47ed9-eca2-44ec-82b4-77275f6aae67" providerId="ADAL" clId="{8F83FD2A-0B01-4386-85AA-F456772ED4E5}" dt="2025-04-07T14:55:36.741" v="2386"/>
          <ac:spMkLst>
            <pc:docMk/>
            <pc:sldMk cId="2305066939" sldId="744"/>
            <ac:spMk id="16" creationId="{7833E486-75C4-2BFC-3D34-605C7C254EF3}"/>
          </ac:spMkLst>
        </pc:spChg>
        <pc:picChg chg="mod">
          <ac:chgData name="Evans, Samantha S" userId="45f47ed9-eca2-44ec-82b4-77275f6aae67" providerId="ADAL" clId="{8F83FD2A-0B01-4386-85AA-F456772ED4E5}" dt="2025-04-07T14:56:01.892" v="2389" actId="1076"/>
          <ac:picMkLst>
            <pc:docMk/>
            <pc:sldMk cId="2305066939" sldId="744"/>
            <ac:picMk id="8" creationId="{89776485-26F5-A5C3-3395-FD4BB5BBAD26}"/>
          </ac:picMkLst>
        </pc:picChg>
        <pc:picChg chg="del">
          <ac:chgData name="Evans, Samantha S" userId="45f47ed9-eca2-44ec-82b4-77275f6aae67" providerId="ADAL" clId="{8F83FD2A-0B01-4386-85AA-F456772ED4E5}" dt="2025-04-07T14:55:38.061" v="2387" actId="478"/>
          <ac:picMkLst>
            <pc:docMk/>
            <pc:sldMk cId="2305066939" sldId="744"/>
            <ac:picMk id="14" creationId="{F6C112BB-4D4F-32C4-CBAE-24637147EAA9}"/>
          </ac:picMkLst>
        </pc:picChg>
        <pc:picChg chg="mod">
          <ac:chgData name="Evans, Samantha S" userId="45f47ed9-eca2-44ec-82b4-77275f6aae67" providerId="ADAL" clId="{8F83FD2A-0B01-4386-85AA-F456772ED4E5}" dt="2025-04-07T14:56:11.249" v="2390" actId="1076"/>
          <ac:picMkLst>
            <pc:docMk/>
            <pc:sldMk cId="2305066939" sldId="744"/>
            <ac:picMk id="15" creationId="{DC384181-462E-8AC6-CF09-EFB15DA1F57F}"/>
          </ac:picMkLst>
        </pc:picChg>
        <pc:picChg chg="del">
          <ac:chgData name="Evans, Samantha S" userId="45f47ed9-eca2-44ec-82b4-77275f6aae67" providerId="ADAL" clId="{8F83FD2A-0B01-4386-85AA-F456772ED4E5}" dt="2025-04-07T14:55:36.741" v="2382" actId="478"/>
          <ac:picMkLst>
            <pc:docMk/>
            <pc:sldMk cId="2305066939" sldId="744"/>
            <ac:picMk id="17" creationId="{AF5CD95A-B40C-D900-A089-A81BCC60255E}"/>
          </ac:picMkLst>
        </pc:picChg>
      </pc:sldChg>
      <pc:sldChg chg="delSp modSp mod modNotesTx">
        <pc:chgData name="Evans, Samantha S" userId="45f47ed9-eca2-44ec-82b4-77275f6aae67" providerId="ADAL" clId="{8F83FD2A-0B01-4386-85AA-F456772ED4E5}" dt="2025-04-07T14:57:37.298" v="2404" actId="1076"/>
        <pc:sldMkLst>
          <pc:docMk/>
          <pc:sldMk cId="452426427" sldId="745"/>
        </pc:sldMkLst>
        <pc:spChg chg="mod">
          <ac:chgData name="Evans, Samantha S" userId="45f47ed9-eca2-44ec-82b4-77275f6aae67" providerId="ADAL" clId="{8F83FD2A-0B01-4386-85AA-F456772ED4E5}" dt="2025-04-07T14:57:17.864" v="2402" actId="1076"/>
          <ac:spMkLst>
            <pc:docMk/>
            <pc:sldMk cId="452426427" sldId="745"/>
            <ac:spMk id="7" creationId="{5D85AAD2-022C-B4A6-E9F6-C6CA28A0A67B}"/>
          </ac:spMkLst>
        </pc:spChg>
        <pc:spChg chg="del mod">
          <ac:chgData name="Evans, Samantha S" userId="45f47ed9-eca2-44ec-82b4-77275f6aae67" providerId="ADAL" clId="{8F83FD2A-0B01-4386-85AA-F456772ED4E5}" dt="2025-04-07T14:56:48.622" v="2397"/>
          <ac:spMkLst>
            <pc:docMk/>
            <pc:sldMk cId="452426427" sldId="745"/>
            <ac:spMk id="13" creationId="{85945635-902A-C6D9-3B0C-7A198893A8F0}"/>
          </ac:spMkLst>
        </pc:spChg>
        <pc:spChg chg="del mod">
          <ac:chgData name="Evans, Samantha S" userId="45f47ed9-eca2-44ec-82b4-77275f6aae67" providerId="ADAL" clId="{8F83FD2A-0B01-4386-85AA-F456772ED4E5}" dt="2025-04-07T14:56:48.622" v="2399"/>
          <ac:spMkLst>
            <pc:docMk/>
            <pc:sldMk cId="452426427" sldId="745"/>
            <ac:spMk id="16" creationId="{FEF230AF-2851-A60E-9A53-459B491FFAF5}"/>
          </ac:spMkLst>
        </pc:spChg>
        <pc:picChg chg="mod">
          <ac:chgData name="Evans, Samantha S" userId="45f47ed9-eca2-44ec-82b4-77275f6aae67" providerId="ADAL" clId="{8F83FD2A-0B01-4386-85AA-F456772ED4E5}" dt="2025-04-07T14:57:29.741" v="2403" actId="1076"/>
          <ac:picMkLst>
            <pc:docMk/>
            <pc:sldMk cId="452426427" sldId="745"/>
            <ac:picMk id="8" creationId="{9F8BEB9F-7B77-0C43-251F-19304458241F}"/>
          </ac:picMkLst>
        </pc:picChg>
        <pc:picChg chg="del">
          <ac:chgData name="Evans, Samantha S" userId="45f47ed9-eca2-44ec-82b4-77275f6aae67" providerId="ADAL" clId="{8F83FD2A-0B01-4386-85AA-F456772ED4E5}" dt="2025-04-07T14:56:58.251" v="2400" actId="478"/>
          <ac:picMkLst>
            <pc:docMk/>
            <pc:sldMk cId="452426427" sldId="745"/>
            <ac:picMk id="14" creationId="{63418397-9C2A-66C3-04B8-0275EA1786E2}"/>
          </ac:picMkLst>
        </pc:picChg>
        <pc:picChg chg="mod">
          <ac:chgData name="Evans, Samantha S" userId="45f47ed9-eca2-44ec-82b4-77275f6aae67" providerId="ADAL" clId="{8F83FD2A-0B01-4386-85AA-F456772ED4E5}" dt="2025-04-07T14:57:37.298" v="2404" actId="1076"/>
          <ac:picMkLst>
            <pc:docMk/>
            <pc:sldMk cId="452426427" sldId="745"/>
            <ac:picMk id="15" creationId="{9E6E9383-7DB7-155F-48D5-50710BB9F376}"/>
          </ac:picMkLst>
        </pc:picChg>
        <pc:picChg chg="del">
          <ac:chgData name="Evans, Samantha S" userId="45f47ed9-eca2-44ec-82b4-77275f6aae67" providerId="ADAL" clId="{8F83FD2A-0B01-4386-85AA-F456772ED4E5}" dt="2025-04-07T14:56:48.622" v="2395" actId="478"/>
          <ac:picMkLst>
            <pc:docMk/>
            <pc:sldMk cId="452426427" sldId="745"/>
            <ac:picMk id="17" creationId="{6F7D7728-6EC0-6200-174E-1F9AF5BF4583}"/>
          </ac:picMkLst>
        </pc:picChg>
      </pc:sldChg>
      <pc:sldChg chg="del">
        <pc:chgData name="Evans, Samantha S" userId="45f47ed9-eca2-44ec-82b4-77275f6aae67" providerId="ADAL" clId="{8F83FD2A-0B01-4386-85AA-F456772ED4E5}" dt="2025-04-04T19:00:26.092" v="788" actId="47"/>
        <pc:sldMkLst>
          <pc:docMk/>
          <pc:sldMk cId="425253018" sldId="1817605949"/>
        </pc:sldMkLst>
      </pc:sldChg>
      <pc:sldChg chg="modSp mod">
        <pc:chgData name="Evans, Samantha S" userId="45f47ed9-eca2-44ec-82b4-77275f6aae67" providerId="ADAL" clId="{8F83FD2A-0B01-4386-85AA-F456772ED4E5}" dt="2025-04-05T21:27:07.526" v="1702" actId="20577"/>
        <pc:sldMkLst>
          <pc:docMk/>
          <pc:sldMk cId="1209014737" sldId="2147469640"/>
        </pc:sldMkLst>
        <pc:spChg chg="mod">
          <ac:chgData name="Evans, Samantha S" userId="45f47ed9-eca2-44ec-82b4-77275f6aae67" providerId="ADAL" clId="{8F83FD2A-0B01-4386-85AA-F456772ED4E5}" dt="2025-04-05T21:27:07.526" v="1702" actId="20577"/>
          <ac:spMkLst>
            <pc:docMk/>
            <pc:sldMk cId="1209014737" sldId="2147469640"/>
            <ac:spMk id="3" creationId="{E1419B4E-FAC1-D1E9-E315-76C2901DDE99}"/>
          </ac:spMkLst>
        </pc:spChg>
      </pc:sldChg>
      <pc:sldChg chg="modSp new mod modCm">
        <pc:chgData name="Evans, Samantha S" userId="45f47ed9-eca2-44ec-82b4-77275f6aae67" providerId="ADAL" clId="{8F83FD2A-0B01-4386-85AA-F456772ED4E5}" dt="2025-04-07T14:35:28.969" v="2230" actId="1076"/>
        <pc:sldMkLst>
          <pc:docMk/>
          <pc:sldMk cId="1130335143" sldId="2147469641"/>
        </pc:sldMkLst>
        <pc:spChg chg="mod">
          <ac:chgData name="Evans, Samantha S" userId="45f47ed9-eca2-44ec-82b4-77275f6aae67" providerId="ADAL" clId="{8F83FD2A-0B01-4386-85AA-F456772ED4E5}" dt="2025-04-07T14:35:28.969" v="2230" actId="1076"/>
          <ac:spMkLst>
            <pc:docMk/>
            <pc:sldMk cId="1130335143" sldId="2147469641"/>
            <ac:spMk id="2" creationId="{28817CF8-4D26-8C38-8220-007DA2EAE5CF}"/>
          </ac:spMkLst>
        </pc:spChg>
        <pc:spChg chg="mod">
          <ac:chgData name="Evans, Samantha S" userId="45f47ed9-eca2-44ec-82b4-77275f6aae67" providerId="ADAL" clId="{8F83FD2A-0B01-4386-85AA-F456772ED4E5}" dt="2025-04-04T18:20:42.709" v="12" actId="20577"/>
          <ac:spMkLst>
            <pc:docMk/>
            <pc:sldMk cId="1130335143" sldId="2147469641"/>
            <ac:spMk id="3" creationId="{41ED544D-0C6B-AE45-CF8F-91EE41761A86}"/>
          </ac:spMkLst>
        </pc:spChg>
        <pc:extLst>
          <p:ext xmlns:p="http://schemas.openxmlformats.org/presentationml/2006/main" uri="{D6D511B9-2390-475A-947B-AFAB55BFBCF1}">
            <pc226:cmChg xmlns:pc226="http://schemas.microsoft.com/office/powerpoint/2022/06/main/command" chg="mod">
              <pc226:chgData name="Evans, Samantha S" userId="45f47ed9-eca2-44ec-82b4-77275f6aae67" providerId="ADAL" clId="{8F83FD2A-0B01-4386-85AA-F456772ED4E5}" dt="2025-04-07T14:35:15.729" v="2229" actId="20577"/>
              <pc2:cmMkLst xmlns:pc2="http://schemas.microsoft.com/office/powerpoint/2019/9/main/command">
                <pc:docMk/>
                <pc:sldMk cId="1130335143" sldId="2147469641"/>
                <pc2:cmMk id="{39217E30-CCF5-4595-A0E0-33990B4AE9D0}"/>
              </pc2:cmMkLst>
            </pc226:cmChg>
            <pc226:cmChg xmlns:pc226="http://schemas.microsoft.com/office/powerpoint/2022/06/main/command" chg="mod">
              <pc226:chgData name="Evans, Samantha S" userId="45f47ed9-eca2-44ec-82b4-77275f6aae67" providerId="ADAL" clId="{8F83FD2A-0B01-4386-85AA-F456772ED4E5}" dt="2025-04-07T14:35:15.729" v="2229" actId="20577"/>
              <pc2:cmMkLst xmlns:pc2="http://schemas.microsoft.com/office/powerpoint/2019/9/main/command">
                <pc:docMk/>
                <pc:sldMk cId="1130335143" sldId="2147469641"/>
                <pc2:cmMk id="{122C6B70-B6FB-47E3-81D1-6BB6D0C42CF0}"/>
              </pc2:cmMkLst>
            </pc226:cmChg>
            <pc226:cmChg xmlns:pc226="http://schemas.microsoft.com/office/powerpoint/2022/06/main/command" chg="mod">
              <pc226:chgData name="Evans, Samantha S" userId="45f47ed9-eca2-44ec-82b4-77275f6aae67" providerId="ADAL" clId="{8F83FD2A-0B01-4386-85AA-F456772ED4E5}" dt="2025-04-07T14:35:15.729" v="2229" actId="20577"/>
              <pc2:cmMkLst xmlns:pc2="http://schemas.microsoft.com/office/powerpoint/2019/9/main/command">
                <pc:docMk/>
                <pc:sldMk cId="1130335143" sldId="2147469641"/>
                <pc2:cmMk id="{B6ACA290-2A00-408D-881D-FD76CC091CBB}"/>
              </pc2:cmMkLst>
            </pc226:cmChg>
            <pc226:cmChg xmlns:pc226="http://schemas.microsoft.com/office/powerpoint/2022/06/main/command" chg="mod">
              <pc226:chgData name="Evans, Samantha S" userId="45f47ed9-eca2-44ec-82b4-77275f6aae67" providerId="ADAL" clId="{8F83FD2A-0B01-4386-85AA-F456772ED4E5}" dt="2025-04-07T14:35:15.729" v="2229" actId="20577"/>
              <pc2:cmMkLst xmlns:pc2="http://schemas.microsoft.com/office/powerpoint/2019/9/main/command">
                <pc:docMk/>
                <pc:sldMk cId="1130335143" sldId="2147469641"/>
                <pc2:cmMk id="{5DD351BF-5012-40E3-BCE8-BEF8691A2342}"/>
              </pc2:cmMkLst>
            </pc226:cmChg>
          </p:ext>
        </pc:extLst>
      </pc:sldChg>
      <pc:sldChg chg="addSp delSp modSp new mod modNotesTx">
        <pc:chgData name="Evans, Samantha S" userId="45f47ed9-eca2-44ec-82b4-77275f6aae67" providerId="ADAL" clId="{8F83FD2A-0B01-4386-85AA-F456772ED4E5}" dt="2025-04-07T14:46:12.404" v="2293"/>
        <pc:sldMkLst>
          <pc:docMk/>
          <pc:sldMk cId="841157640" sldId="2147469642"/>
        </pc:sldMkLst>
        <pc:spChg chg="add mod">
          <ac:chgData name="Evans, Samantha S" userId="45f47ed9-eca2-44ec-82b4-77275f6aae67" providerId="ADAL" clId="{8F83FD2A-0B01-4386-85AA-F456772ED4E5}" dt="2025-04-07T14:07:14.066" v="1852" actId="20577"/>
          <ac:spMkLst>
            <pc:docMk/>
            <pc:sldMk cId="841157640" sldId="2147469642"/>
            <ac:spMk id="2" creationId="{B9B23DBF-0489-E082-2CA8-D0682BAA3D39}"/>
          </ac:spMkLst>
        </pc:spChg>
        <pc:spChg chg="mod">
          <ac:chgData name="Evans, Samantha S" userId="45f47ed9-eca2-44ec-82b4-77275f6aae67" providerId="ADAL" clId="{8F83FD2A-0B01-4386-85AA-F456772ED4E5}" dt="2025-04-04T18:39:57.517" v="544" actId="120"/>
          <ac:spMkLst>
            <pc:docMk/>
            <pc:sldMk cId="841157640" sldId="2147469642"/>
            <ac:spMk id="3" creationId="{B493B912-87C3-E8C5-8CA0-E9A086AF237C}"/>
          </ac:spMkLst>
        </pc:spChg>
        <pc:spChg chg="add mod">
          <ac:chgData name="Evans, Samantha S" userId="45f47ed9-eca2-44ec-82b4-77275f6aae67" providerId="ADAL" clId="{8F83FD2A-0B01-4386-85AA-F456772ED4E5}" dt="2025-04-04T18:39:51.700" v="542" actId="1076"/>
          <ac:spMkLst>
            <pc:docMk/>
            <pc:sldMk cId="841157640" sldId="2147469642"/>
            <ac:spMk id="5" creationId="{F5307E12-7B56-0388-4BEB-B4F69FC22292}"/>
          </ac:spMkLst>
        </pc:spChg>
        <pc:spChg chg="add mod">
          <ac:chgData name="Evans, Samantha S" userId="45f47ed9-eca2-44ec-82b4-77275f6aae67" providerId="ADAL" clId="{8F83FD2A-0B01-4386-85AA-F456772ED4E5}" dt="2025-04-07T14:05:32.546" v="1768" actId="255"/>
          <ac:spMkLst>
            <pc:docMk/>
            <pc:sldMk cId="841157640" sldId="2147469642"/>
            <ac:spMk id="6" creationId="{E283A591-3F4C-2560-10D8-3F6872A5DCD6}"/>
          </ac:spMkLst>
        </pc:spChg>
        <pc:graphicFrameChg chg="add mod modGraphic">
          <ac:chgData name="Evans, Samantha S" userId="45f47ed9-eca2-44ec-82b4-77275f6aae67" providerId="ADAL" clId="{8F83FD2A-0B01-4386-85AA-F456772ED4E5}" dt="2025-04-07T14:10:05.728" v="1862" actId="113"/>
          <ac:graphicFrameMkLst>
            <pc:docMk/>
            <pc:sldMk cId="841157640" sldId="2147469642"/>
            <ac:graphicFrameMk id="4" creationId="{E4B3C7AD-9956-8D57-E6AA-68CE73EBA724}"/>
          </ac:graphicFrameMkLst>
        </pc:graphicFrameChg>
      </pc:sldChg>
      <pc:sldChg chg="addSp delSp modSp add mod modNotesTx">
        <pc:chgData name="Evans, Samantha S" userId="45f47ed9-eca2-44ec-82b4-77275f6aae67" providerId="ADAL" clId="{8F83FD2A-0B01-4386-85AA-F456772ED4E5}" dt="2025-04-07T14:47:24.273" v="2327" actId="20577"/>
        <pc:sldMkLst>
          <pc:docMk/>
          <pc:sldMk cId="3571571700" sldId="2147469643"/>
        </pc:sldMkLst>
        <pc:spChg chg="add mod">
          <ac:chgData name="Evans, Samantha S" userId="45f47ed9-eca2-44ec-82b4-77275f6aae67" providerId="ADAL" clId="{8F83FD2A-0B01-4386-85AA-F456772ED4E5}" dt="2025-04-07T14:15:15.079" v="1934" actId="1076"/>
          <ac:spMkLst>
            <pc:docMk/>
            <pc:sldMk cId="3571571700" sldId="2147469643"/>
            <ac:spMk id="2" creationId="{2BC678E0-5C6E-44A9-A3A4-3DCA2CE1556E}"/>
          </ac:spMkLst>
        </pc:spChg>
        <pc:spChg chg="mod">
          <ac:chgData name="Evans, Samantha S" userId="45f47ed9-eca2-44ec-82b4-77275f6aae67" providerId="ADAL" clId="{8F83FD2A-0B01-4386-85AA-F456772ED4E5}" dt="2025-04-04T18:46:21.461" v="642" actId="20577"/>
          <ac:spMkLst>
            <pc:docMk/>
            <pc:sldMk cId="3571571700" sldId="2147469643"/>
            <ac:spMk id="3" creationId="{60975163-6174-7DDE-2651-D31D181F928D}"/>
          </ac:spMkLst>
        </pc:spChg>
        <pc:spChg chg="add mod">
          <ac:chgData name="Evans, Samantha S" userId="45f47ed9-eca2-44ec-82b4-77275f6aae67" providerId="ADAL" clId="{8F83FD2A-0B01-4386-85AA-F456772ED4E5}" dt="2025-04-07T14:15:53.685" v="1941" actId="1076"/>
          <ac:spMkLst>
            <pc:docMk/>
            <pc:sldMk cId="3571571700" sldId="2147469643"/>
            <ac:spMk id="4" creationId="{8FF0D5CD-2AE6-62A8-A2C8-046262E53A1E}"/>
          </ac:spMkLst>
        </pc:spChg>
        <pc:spChg chg="del mod">
          <ac:chgData name="Evans, Samantha S" userId="45f47ed9-eca2-44ec-82b4-77275f6aae67" providerId="ADAL" clId="{8F83FD2A-0B01-4386-85AA-F456772ED4E5}" dt="2025-04-07T14:15:36.684" v="1939" actId="478"/>
          <ac:spMkLst>
            <pc:docMk/>
            <pc:sldMk cId="3571571700" sldId="2147469643"/>
            <ac:spMk id="6" creationId="{9343C7C9-5659-C5C9-A542-978754B9A51D}"/>
          </ac:spMkLst>
        </pc:spChg>
        <pc:graphicFrameChg chg="add mod modGraphic">
          <ac:chgData name="Evans, Samantha S" userId="45f47ed9-eca2-44ec-82b4-77275f6aae67" providerId="ADAL" clId="{8F83FD2A-0B01-4386-85AA-F456772ED4E5}" dt="2025-04-07T14:15:19.977" v="1935" actId="1076"/>
          <ac:graphicFrameMkLst>
            <pc:docMk/>
            <pc:sldMk cId="3571571700" sldId="2147469643"/>
            <ac:graphicFrameMk id="8" creationId="{C0EBF740-D80B-E756-CD5C-A9249EE44B81}"/>
          </ac:graphicFrameMkLst>
        </pc:graphicFrameChg>
      </pc:sldChg>
      <pc:sldChg chg="addSp delSp modSp new mod">
        <pc:chgData name="Evans, Samantha S" userId="45f47ed9-eca2-44ec-82b4-77275f6aae67" providerId="ADAL" clId="{8F83FD2A-0B01-4386-85AA-F456772ED4E5}" dt="2025-04-07T14:43:04.281" v="2292" actId="113"/>
        <pc:sldMkLst>
          <pc:docMk/>
          <pc:sldMk cId="2708315469" sldId="2147469644"/>
        </pc:sldMkLst>
        <pc:spChg chg="mod">
          <ac:chgData name="Evans, Samantha S" userId="45f47ed9-eca2-44ec-82b4-77275f6aae67" providerId="ADAL" clId="{8F83FD2A-0B01-4386-85AA-F456772ED4E5}" dt="2025-04-07T14:38:45.237" v="2252" actId="1076"/>
          <ac:spMkLst>
            <pc:docMk/>
            <pc:sldMk cId="2708315469" sldId="2147469644"/>
            <ac:spMk id="3" creationId="{43D398CB-6940-B9FC-74BE-35993FF2F4A9}"/>
          </ac:spMkLst>
        </pc:spChg>
        <pc:spChg chg="add mod">
          <ac:chgData name="Evans, Samantha S" userId="45f47ed9-eca2-44ec-82b4-77275f6aae67" providerId="ADAL" clId="{8F83FD2A-0B01-4386-85AA-F456772ED4E5}" dt="2025-04-07T14:41:53.608" v="2286" actId="14100"/>
          <ac:spMkLst>
            <pc:docMk/>
            <pc:sldMk cId="2708315469" sldId="2147469644"/>
            <ac:spMk id="5" creationId="{C386C8EB-0273-C7A0-94F2-ABB3321D24F1}"/>
          </ac:spMkLst>
        </pc:spChg>
        <pc:graphicFrameChg chg="add mod modGraphic">
          <ac:chgData name="Evans, Samantha S" userId="45f47ed9-eca2-44ec-82b4-77275f6aae67" providerId="ADAL" clId="{8F83FD2A-0B01-4386-85AA-F456772ED4E5}" dt="2025-04-07T14:43:04.281" v="2292" actId="113"/>
          <ac:graphicFrameMkLst>
            <pc:docMk/>
            <pc:sldMk cId="2708315469" sldId="2147469644"/>
            <ac:graphicFrameMk id="4" creationId="{A62C5AC9-1D05-FCCC-A9E8-190A39FC8BC9}"/>
          </ac:graphicFrameMkLst>
        </pc:graphicFrameChg>
      </pc:sldChg>
      <pc:sldChg chg="addSp delSp modSp add mod">
        <pc:chgData name="Evans, Samantha S" userId="45f47ed9-eca2-44ec-82b4-77275f6aae67" providerId="ADAL" clId="{8F83FD2A-0B01-4386-85AA-F456772ED4E5}" dt="2025-04-07T14:13:53.856" v="1931" actId="20577"/>
        <pc:sldMkLst>
          <pc:docMk/>
          <pc:sldMk cId="3780140712" sldId="2147469645"/>
        </pc:sldMkLst>
        <pc:spChg chg="add mod">
          <ac:chgData name="Evans, Samantha S" userId="45f47ed9-eca2-44ec-82b4-77275f6aae67" providerId="ADAL" clId="{8F83FD2A-0B01-4386-85AA-F456772ED4E5}" dt="2025-04-07T14:11:00.034" v="1866" actId="1076"/>
          <ac:spMkLst>
            <pc:docMk/>
            <pc:sldMk cId="3780140712" sldId="2147469645"/>
            <ac:spMk id="2" creationId="{00213849-11A8-4FF2-C264-BF8CA82B855B}"/>
          </ac:spMkLst>
        </pc:spChg>
        <pc:spChg chg="mod">
          <ac:chgData name="Evans, Samantha S" userId="45f47ed9-eca2-44ec-82b4-77275f6aae67" providerId="ADAL" clId="{8F83FD2A-0B01-4386-85AA-F456772ED4E5}" dt="2025-04-04T18:51:33.261" v="772" actId="20577"/>
          <ac:spMkLst>
            <pc:docMk/>
            <pc:sldMk cId="3780140712" sldId="2147469645"/>
            <ac:spMk id="3" creationId="{252C6813-AB1E-5B0A-ED4A-08E327976C31}"/>
          </ac:spMkLst>
        </pc:spChg>
        <pc:spChg chg="add mod">
          <ac:chgData name="Evans, Samantha S" userId="45f47ed9-eca2-44ec-82b4-77275f6aae67" providerId="ADAL" clId="{8F83FD2A-0B01-4386-85AA-F456772ED4E5}" dt="2025-04-07T14:13:53.856" v="1931" actId="20577"/>
          <ac:spMkLst>
            <pc:docMk/>
            <pc:sldMk cId="3780140712" sldId="2147469645"/>
            <ac:spMk id="4" creationId="{C2F2967C-B5FF-316B-5517-06B1D0F9F298}"/>
          </ac:spMkLst>
        </pc:spChg>
        <pc:spChg chg="del">
          <ac:chgData name="Evans, Samantha S" userId="45f47ed9-eca2-44ec-82b4-77275f6aae67" providerId="ADAL" clId="{8F83FD2A-0B01-4386-85AA-F456772ED4E5}" dt="2025-04-07T14:10:54.488" v="1865" actId="478"/>
          <ac:spMkLst>
            <pc:docMk/>
            <pc:sldMk cId="3780140712" sldId="2147469645"/>
            <ac:spMk id="6" creationId="{AED39483-C852-5A39-3B12-D2B4F814B105}"/>
          </ac:spMkLst>
        </pc:spChg>
        <pc:graphicFrameChg chg="modGraphic">
          <ac:chgData name="Evans, Samantha S" userId="45f47ed9-eca2-44ec-82b4-77275f6aae67" providerId="ADAL" clId="{8F83FD2A-0B01-4386-85AA-F456772ED4E5}" dt="2025-04-04T18:52:03.866" v="774" actId="113"/>
          <ac:graphicFrameMkLst>
            <pc:docMk/>
            <pc:sldMk cId="3780140712" sldId="2147469645"/>
            <ac:graphicFrameMk id="8" creationId="{AA460E43-2508-56DC-CC27-024E53807F9D}"/>
          </ac:graphicFrameMkLst>
        </pc:graphicFrameChg>
      </pc:sldChg>
      <pc:sldChg chg="add del ord">
        <pc:chgData name="Evans, Samantha S" userId="45f47ed9-eca2-44ec-82b4-77275f6aae67" providerId="ADAL" clId="{8F83FD2A-0B01-4386-85AA-F456772ED4E5}" dt="2025-04-07T14:16:18.889" v="1942" actId="2696"/>
        <pc:sldMkLst>
          <pc:docMk/>
          <pc:sldMk cId="4218232567" sldId="2147469646"/>
        </pc:sldMkLst>
      </pc:sldChg>
      <pc:sldChg chg="addSp delSp modSp new mod modClrScheme chgLayout">
        <pc:chgData name="Evans, Samantha S" userId="45f47ed9-eca2-44ec-82b4-77275f6aae67" providerId="ADAL" clId="{8F83FD2A-0B01-4386-85AA-F456772ED4E5}" dt="2025-04-07T14:49:51.417" v="2335" actId="255"/>
        <pc:sldMkLst>
          <pc:docMk/>
          <pc:sldMk cId="3841968991" sldId="2147469647"/>
        </pc:sldMkLst>
        <pc:spChg chg="mod">
          <ac:chgData name="Evans, Samantha S" userId="45f47ed9-eca2-44ec-82b4-77275f6aae67" providerId="ADAL" clId="{8F83FD2A-0B01-4386-85AA-F456772ED4E5}" dt="2025-04-05T21:17:06.064" v="1477" actId="26606"/>
          <ac:spMkLst>
            <pc:docMk/>
            <pc:sldMk cId="3841968991" sldId="2147469647"/>
            <ac:spMk id="2" creationId="{9819B5DF-6B06-2E83-1E74-DE4CBBDBA4EC}"/>
          </ac:spMkLst>
        </pc:spChg>
        <pc:spChg chg="mod ord">
          <ac:chgData name="Evans, Samantha S" userId="45f47ed9-eca2-44ec-82b4-77275f6aae67" providerId="ADAL" clId="{8F83FD2A-0B01-4386-85AA-F456772ED4E5}" dt="2025-04-07T14:49:51.417" v="2335" actId="255"/>
          <ac:spMkLst>
            <pc:docMk/>
            <pc:sldMk cId="3841968991" sldId="2147469647"/>
            <ac:spMk id="4" creationId="{FC6BEFCB-8C8D-FF03-BBBC-AA2DFFD9B0EC}"/>
          </ac:spMkLst>
        </pc:spChg>
        <pc:spChg chg="add mod">
          <ac:chgData name="Evans, Samantha S" userId="45f47ed9-eca2-44ec-82b4-77275f6aae67" providerId="ADAL" clId="{8F83FD2A-0B01-4386-85AA-F456772ED4E5}" dt="2025-04-05T21:19:25.957" v="1600" actId="1076"/>
          <ac:spMkLst>
            <pc:docMk/>
            <pc:sldMk cId="3841968991" sldId="2147469647"/>
            <ac:spMk id="7" creationId="{C4E5F039-EDBC-0D7F-14A3-12855ABEF12F}"/>
          </ac:spMkLst>
        </pc:spChg>
        <pc:picChg chg="add mod">
          <ac:chgData name="Evans, Samantha S" userId="45f47ed9-eca2-44ec-82b4-77275f6aae67" providerId="ADAL" clId="{8F83FD2A-0B01-4386-85AA-F456772ED4E5}" dt="2025-04-05T21:17:06.064" v="1477" actId="26606"/>
          <ac:picMkLst>
            <pc:docMk/>
            <pc:sldMk cId="3841968991" sldId="2147469647"/>
            <ac:picMk id="6" creationId="{E865DE37-ABA9-B36D-5743-BAB5836EA618}"/>
          </ac:picMkLst>
        </pc:picChg>
      </pc:sldChg>
    </pc:docChg>
  </pc:docChgLst>
  <pc:docChgLst>
    <pc:chgData name="Panth, Neelu" userId="S::neelu.panth@stls.frb.org::a5c3d6ca-ce57-4111-be80-9a8a9d48c9cd" providerId="AD" clId="Web-{C5B72C40-92F9-1455-90B1-2490EADFD169}"/>
    <pc:docChg chg="mod">
      <pc:chgData name="Panth, Neelu" userId="S::neelu.panth@stls.frb.org::a5c3d6ca-ce57-4111-be80-9a8a9d48c9cd" providerId="AD" clId="Web-{C5B72C40-92F9-1455-90B1-2490EADFD169}" dt="2025-04-05T22:42:57.693" v="0"/>
      <pc:docMkLst>
        <pc:docMk/>
      </pc:docMkLst>
    </pc:docChg>
  </pc:docChgLst>
</pc:chgInfo>
</file>

<file path=ppt/comments/modernComment_7FFFC94A_32230C08.xml><?xml version="1.0" encoding="utf-8"?>
<p188:cmLst xmlns:a="http://schemas.openxmlformats.org/drawingml/2006/main" xmlns:r="http://schemas.openxmlformats.org/officeDocument/2006/relationships" xmlns:p188="http://schemas.microsoft.com/office/powerpoint/2018/8/main">
  <p188:cm id="{0427838A-08C6-4DAB-A761-7187E49CBBA9}" authorId="{56F299C9-1B19-8B06-508F-C850E3DB67BA}" status="resolved" created="2025-04-07T14:27:31.272" complete="100000">
    <ac:txMkLst xmlns:ac="http://schemas.microsoft.com/office/drawing/2013/main/command">
      <pc:docMk xmlns:pc="http://schemas.microsoft.com/office/powerpoint/2013/main/command"/>
      <pc:sldMk xmlns:pc="http://schemas.microsoft.com/office/powerpoint/2013/main/command" cId="841157640" sldId="2147469642"/>
      <ac:spMk id="3" creationId="{B493B912-87C3-E8C5-8CA0-E9A086AF237C}"/>
      <ac:txMk cp="0" len="80">
        <ac:context len="81" hash="4212746017"/>
      </ac:txMk>
    </ac:txMkLst>
    <p188:pos x="7179523" y="332860"/>
    <p188:replyLst>
      <p188:reply id="{59DFEC4C-0978-468E-8E55-CBA719FBCCA6}" authorId="{C880126F-149B-BE1B-994A-D24F0B323924}" created="2025-04-07T14:44:53.792">
        <p188:txBody>
          <a:bodyPr/>
          <a:lstStyle/>
          <a:p>
            <a:r>
              <a:rPr lang="en-US"/>
              <a:t>Good to note - thanks!</a:t>
            </a:r>
          </a:p>
        </p188:txBody>
      </p188:reply>
    </p188:replyLst>
    <p188:txBody>
      <a:bodyPr/>
      <a:lstStyle/>
      <a:p>
        <a:r>
          <a:rPr lang="en-US"/>
          <a:t>You may want to give a quick CRA explainer here for your audience so that they don’t assume CRA is a designated pool of dollars like 7A and 504</a:t>
        </a:r>
      </a:p>
    </p188:txBody>
    <p188:extLst>
      <p:ext xmlns:p="http://schemas.openxmlformats.org/presentationml/2006/main" uri="{57CB4572-C831-44C2-8A1C-0ADB6CCDFE69}">
        <p223:reactions xmlns:p223="http://schemas.microsoft.com/office/powerpoint/2022/03/main">
          <p223:rxn type="👍">
            <p223:instance time="2025-04-07T14:44:54.970" authorId="{C880126F-149B-BE1B-994A-D24F0B323924}"/>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3038475" cy="462120"/>
          </a:xfrm>
          <a:prstGeom prst="rect">
            <a:avLst/>
          </a:prstGeom>
        </p:spPr>
        <p:txBody>
          <a:bodyPr vert="horz" lIns="91269" tIns="45634" rIns="91269" bIns="45634" rtlCol="0"/>
          <a:lstStyle>
            <a:lvl1pPr algn="l">
              <a:defRPr sz="1200">
                <a:ea typeface="+mn-ea"/>
                <a:cs typeface="+mn-cs"/>
              </a:defRPr>
            </a:lvl1pPr>
          </a:lstStyle>
          <a:p>
            <a:pPr>
              <a:defRPr/>
            </a:pPr>
            <a:endParaRPr lang="en-US"/>
          </a:p>
        </p:txBody>
      </p:sp>
      <p:sp>
        <p:nvSpPr>
          <p:cNvPr id="3" name="Date Placeholder 2"/>
          <p:cNvSpPr>
            <a:spLocks noGrp="1"/>
          </p:cNvSpPr>
          <p:nvPr>
            <p:ph type="dt" sz="quarter" idx="1"/>
          </p:nvPr>
        </p:nvSpPr>
        <p:spPr>
          <a:xfrm>
            <a:off x="3970339" y="3"/>
            <a:ext cx="3038475" cy="462120"/>
          </a:xfrm>
          <a:prstGeom prst="rect">
            <a:avLst/>
          </a:prstGeom>
        </p:spPr>
        <p:txBody>
          <a:bodyPr vert="horz" lIns="91269" tIns="45634" rIns="91269" bIns="45634" rtlCol="0"/>
          <a:lstStyle>
            <a:lvl1pPr algn="r">
              <a:defRPr sz="1200">
                <a:ea typeface="+mn-ea"/>
                <a:cs typeface="+mn-cs"/>
              </a:defRPr>
            </a:lvl1pPr>
          </a:lstStyle>
          <a:p>
            <a:pPr>
              <a:defRPr/>
            </a:pPr>
            <a:fld id="{CBBB9AC9-F41F-4916-B5CB-4BAC3B071E9E}" type="datetimeFigureOut">
              <a:rPr lang="en-US"/>
              <a:pPr>
                <a:defRPr/>
              </a:pPr>
              <a:t>4/7/2025</a:t>
            </a:fld>
            <a:endParaRPr lang="en-US"/>
          </a:p>
        </p:txBody>
      </p:sp>
      <p:sp>
        <p:nvSpPr>
          <p:cNvPr id="4" name="Footer Placeholder 3"/>
          <p:cNvSpPr>
            <a:spLocks noGrp="1"/>
          </p:cNvSpPr>
          <p:nvPr>
            <p:ph type="ftr" sz="quarter" idx="2"/>
          </p:nvPr>
        </p:nvSpPr>
        <p:spPr>
          <a:xfrm>
            <a:off x="2" y="8772379"/>
            <a:ext cx="3038475" cy="462120"/>
          </a:xfrm>
          <a:prstGeom prst="rect">
            <a:avLst/>
          </a:prstGeom>
        </p:spPr>
        <p:txBody>
          <a:bodyPr vert="horz" lIns="91269" tIns="45634" rIns="91269" bIns="45634" rtlCol="0" anchor="b"/>
          <a:lstStyle>
            <a:lvl1pPr algn="l">
              <a:defRPr sz="1200">
                <a:ea typeface="+mn-ea"/>
                <a:cs typeface="+mn-cs"/>
              </a:defRPr>
            </a:lvl1pPr>
          </a:lstStyle>
          <a:p>
            <a:pPr>
              <a:defRPr/>
            </a:pPr>
            <a:endParaRPr lang="en-US"/>
          </a:p>
        </p:txBody>
      </p:sp>
      <p:sp>
        <p:nvSpPr>
          <p:cNvPr id="5" name="Slide Number Placeholder 4"/>
          <p:cNvSpPr>
            <a:spLocks noGrp="1"/>
          </p:cNvSpPr>
          <p:nvPr>
            <p:ph type="sldNum" sz="quarter" idx="3"/>
          </p:nvPr>
        </p:nvSpPr>
        <p:spPr>
          <a:xfrm>
            <a:off x="3970339" y="8772379"/>
            <a:ext cx="3038475" cy="462120"/>
          </a:xfrm>
          <a:prstGeom prst="rect">
            <a:avLst/>
          </a:prstGeom>
        </p:spPr>
        <p:txBody>
          <a:bodyPr vert="horz" lIns="91269" tIns="45634" rIns="91269" bIns="45634" rtlCol="0" anchor="b"/>
          <a:lstStyle>
            <a:lvl1pPr algn="r">
              <a:defRPr sz="1200">
                <a:ea typeface="+mn-ea"/>
                <a:cs typeface="+mn-cs"/>
              </a:defRPr>
            </a:lvl1pPr>
          </a:lstStyle>
          <a:p>
            <a:pPr>
              <a:defRPr/>
            </a:pPr>
            <a:fld id="{974AC060-BAD6-47CC-AF30-254C9B2BD940}" type="slidenum">
              <a:rPr lang="en-US"/>
              <a:pPr>
                <a:defRPr/>
              </a:pPr>
              <a:t>‹#›</a:t>
            </a:fld>
            <a:endParaRPr lang="en-US"/>
          </a:p>
        </p:txBody>
      </p:sp>
    </p:spTree>
    <p:extLst>
      <p:ext uri="{BB962C8B-B14F-4D97-AF65-F5344CB8AC3E}">
        <p14:creationId xmlns:p14="http://schemas.microsoft.com/office/powerpoint/2010/main" val="1092939862"/>
      </p:ext>
    </p:extLst>
  </p:cSld>
  <p:clrMap bg1="lt1" tx1="dk1" bg2="lt2" tx2="dk2" accent1="accent1" accent2="accent2" accent3="accent3" accent4="accent4" accent5="accent5" accent6="accent6" hlink="hlink" folHlink="folHlink"/>
  <p:hf hdr="0" ftr="0" dt="0"/>
  <p:extLst>
    <p:ext uri="{56416CCD-93CA-4268-BC5B-53C4BB910035}">
      <p15:sldGuideLst xmlns:p15="http://schemas.microsoft.com/office/powerpoint/2012/main">
        <p15:guide id="1" orient="horz" pos="2909" userDrawn="1">
          <p15:clr>
            <a:srgbClr val="F26B43"/>
          </p15:clr>
        </p15:guide>
        <p15:guide id="2" pos="220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3"/>
            <a:ext cx="3038475" cy="462120"/>
          </a:xfrm>
          <a:prstGeom prst="rect">
            <a:avLst/>
          </a:prstGeom>
          <a:noFill/>
          <a:ln w="9525">
            <a:noFill/>
            <a:miter lim="800000"/>
            <a:headEnd/>
            <a:tailEnd/>
          </a:ln>
        </p:spPr>
        <p:txBody>
          <a:bodyPr vert="horz" wrap="square" lIns="93002" tIns="46502" rIns="93002" bIns="46502" numCol="1" anchor="t" anchorCtr="0" compatLnSpc="1">
            <a:prstTxWarp prst="textNoShape">
              <a:avLst/>
            </a:prstTxWarp>
          </a:bodyPr>
          <a:lstStyle>
            <a:lvl1pPr defTabSz="930115" eaLnBrk="0" hangingPunct="0">
              <a:defRPr sz="1200">
                <a:ea typeface="+mn-ea"/>
                <a:cs typeface="+mn-cs"/>
              </a:defRPr>
            </a:lvl1pPr>
          </a:lstStyle>
          <a:p>
            <a:pPr>
              <a:defRPr/>
            </a:pPr>
            <a:endParaRPr lang="en-US"/>
          </a:p>
        </p:txBody>
      </p:sp>
      <p:sp>
        <p:nvSpPr>
          <p:cNvPr id="3" name="Date Placeholder 2"/>
          <p:cNvSpPr>
            <a:spLocks noGrp="1"/>
          </p:cNvSpPr>
          <p:nvPr>
            <p:ph type="dt" idx="1"/>
          </p:nvPr>
        </p:nvSpPr>
        <p:spPr bwMode="auto">
          <a:xfrm>
            <a:off x="3970339" y="3"/>
            <a:ext cx="3038475" cy="462120"/>
          </a:xfrm>
          <a:prstGeom prst="rect">
            <a:avLst/>
          </a:prstGeom>
          <a:noFill/>
          <a:ln w="9525">
            <a:noFill/>
            <a:miter lim="800000"/>
            <a:headEnd/>
            <a:tailEnd/>
          </a:ln>
        </p:spPr>
        <p:txBody>
          <a:bodyPr vert="horz" wrap="square" lIns="93002" tIns="46502" rIns="93002" bIns="46502" numCol="1" anchor="t" anchorCtr="0" compatLnSpc="1">
            <a:prstTxWarp prst="textNoShape">
              <a:avLst/>
            </a:prstTxWarp>
          </a:bodyPr>
          <a:lstStyle>
            <a:lvl1pPr algn="r" defTabSz="930115" eaLnBrk="0" hangingPunct="0">
              <a:defRPr sz="1200">
                <a:ea typeface="+mn-ea"/>
                <a:cs typeface="+mn-cs"/>
              </a:defRPr>
            </a:lvl1pPr>
          </a:lstStyle>
          <a:p>
            <a:pPr>
              <a:defRPr/>
            </a:pPr>
            <a:fld id="{90A359AC-4EDB-4AA1-9AD2-B6BF0735A59F}" type="datetimeFigureOut">
              <a:rPr lang="en-US"/>
              <a:pPr>
                <a:defRPr/>
              </a:pPr>
              <a:t>4/7/2025</a:t>
            </a:fld>
            <a:endParaRPr lang="en-US"/>
          </a:p>
        </p:txBody>
      </p:sp>
      <p:sp>
        <p:nvSpPr>
          <p:cNvPr id="4" name="Slide Image Placeholder 3"/>
          <p:cNvSpPr>
            <a:spLocks noGrp="1" noRot="1" noChangeAspect="1"/>
          </p:cNvSpPr>
          <p:nvPr>
            <p:ph type="sldImg" idx="2"/>
          </p:nvPr>
        </p:nvSpPr>
        <p:spPr>
          <a:xfrm>
            <a:off x="427038" y="692150"/>
            <a:ext cx="6156325" cy="3463925"/>
          </a:xfrm>
          <a:prstGeom prst="rect">
            <a:avLst/>
          </a:prstGeom>
          <a:noFill/>
          <a:ln w="12700">
            <a:solidFill>
              <a:prstClr val="black"/>
            </a:solidFill>
          </a:ln>
        </p:spPr>
        <p:txBody>
          <a:bodyPr vert="horz" lIns="91269" tIns="45634" rIns="91269" bIns="45634" rtlCol="0" anchor="ctr"/>
          <a:lstStyle/>
          <a:p>
            <a:pPr lvl="0"/>
            <a:endParaRPr lang="en-US" noProof="0"/>
          </a:p>
        </p:txBody>
      </p:sp>
      <p:sp>
        <p:nvSpPr>
          <p:cNvPr id="5" name="Notes Placeholder 4"/>
          <p:cNvSpPr>
            <a:spLocks noGrp="1"/>
          </p:cNvSpPr>
          <p:nvPr>
            <p:ph type="body" sz="quarter" idx="3"/>
          </p:nvPr>
        </p:nvSpPr>
        <p:spPr bwMode="auto">
          <a:xfrm>
            <a:off x="701676" y="4387769"/>
            <a:ext cx="5607050" cy="4155918"/>
          </a:xfrm>
          <a:prstGeom prst="rect">
            <a:avLst/>
          </a:prstGeom>
          <a:noFill/>
          <a:ln w="9525">
            <a:noFill/>
            <a:miter lim="800000"/>
            <a:headEnd/>
            <a:tailEnd/>
          </a:ln>
        </p:spPr>
        <p:txBody>
          <a:bodyPr vert="horz" wrap="square" lIns="93002" tIns="46502" rIns="93002" bIns="46502"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8772379"/>
            <a:ext cx="3038475" cy="462120"/>
          </a:xfrm>
          <a:prstGeom prst="rect">
            <a:avLst/>
          </a:prstGeom>
          <a:noFill/>
          <a:ln w="9525">
            <a:noFill/>
            <a:miter lim="800000"/>
            <a:headEnd/>
            <a:tailEnd/>
          </a:ln>
        </p:spPr>
        <p:txBody>
          <a:bodyPr vert="horz" wrap="square" lIns="93002" tIns="46502" rIns="93002" bIns="46502" numCol="1" anchor="b" anchorCtr="0" compatLnSpc="1">
            <a:prstTxWarp prst="textNoShape">
              <a:avLst/>
            </a:prstTxWarp>
          </a:bodyPr>
          <a:lstStyle>
            <a:lvl1pPr defTabSz="930115" eaLnBrk="0" hangingPunct="0">
              <a:defRPr sz="1200">
                <a:ea typeface="+mn-ea"/>
                <a:cs typeface="+mn-cs"/>
              </a:defRPr>
            </a:lvl1pPr>
          </a:lstStyle>
          <a:p>
            <a:pPr>
              <a:defRPr/>
            </a:pPr>
            <a:endParaRPr lang="en-US"/>
          </a:p>
        </p:txBody>
      </p:sp>
      <p:sp>
        <p:nvSpPr>
          <p:cNvPr id="7" name="Slide Number Placeholder 6"/>
          <p:cNvSpPr>
            <a:spLocks noGrp="1"/>
          </p:cNvSpPr>
          <p:nvPr>
            <p:ph type="sldNum" sz="quarter" idx="5"/>
          </p:nvPr>
        </p:nvSpPr>
        <p:spPr bwMode="auto">
          <a:xfrm>
            <a:off x="3970339" y="8772379"/>
            <a:ext cx="3038475" cy="462120"/>
          </a:xfrm>
          <a:prstGeom prst="rect">
            <a:avLst/>
          </a:prstGeom>
          <a:noFill/>
          <a:ln w="9525">
            <a:noFill/>
            <a:miter lim="800000"/>
            <a:headEnd/>
            <a:tailEnd/>
          </a:ln>
        </p:spPr>
        <p:txBody>
          <a:bodyPr vert="horz" wrap="square" lIns="93002" tIns="46502" rIns="93002" bIns="46502" numCol="1" anchor="b" anchorCtr="0" compatLnSpc="1">
            <a:prstTxWarp prst="textNoShape">
              <a:avLst/>
            </a:prstTxWarp>
          </a:bodyPr>
          <a:lstStyle>
            <a:lvl1pPr algn="r" defTabSz="930115" eaLnBrk="0" hangingPunct="0">
              <a:defRPr sz="1200">
                <a:ea typeface="+mn-ea"/>
                <a:cs typeface="+mn-cs"/>
              </a:defRPr>
            </a:lvl1pPr>
          </a:lstStyle>
          <a:p>
            <a:pPr>
              <a:defRPr/>
            </a:pPr>
            <a:fld id="{FB4525BD-1B22-4CBE-A35B-96886ED635B8}" type="slidenum">
              <a:rPr lang="en-US"/>
              <a:pPr>
                <a:defRPr/>
              </a:pPr>
              <a:t>‹#›</a:t>
            </a:fld>
            <a:endParaRPr lang="en-US"/>
          </a:p>
        </p:txBody>
      </p:sp>
    </p:spTree>
    <p:extLst>
      <p:ext uri="{BB962C8B-B14F-4D97-AF65-F5344CB8AC3E}">
        <p14:creationId xmlns:p14="http://schemas.microsoft.com/office/powerpoint/2010/main" val="2764660312"/>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stlouisfed.org/community-development/about-us/community-reinvestment-act" TargetMode="External"/><Relationship Id="rId7" Type="http://schemas.openxmlformats.org/officeDocument/2006/relationships/hyperlink" Target="https://fedcommunities.org/topics/cra/"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stlouisfed.org/community-development/data-tools/community-investment-explorer" TargetMode="External"/><Relationship Id="rId5" Type="http://schemas.openxmlformats.org/officeDocument/2006/relationships/hyperlink" Target="https://fraser.stlouisfed.org/title/engaging-workforce-development-6390?page=2" TargetMode="External"/><Relationship Id="rId4" Type="http://schemas.openxmlformats.org/officeDocument/2006/relationships/hyperlink" Target="https://www.ffiec.gov/cra/default.htm"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FDA28-2D3C-3BBB-FDE2-9E83392122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17DF13-3F66-FB4A-1DDB-97FDC510FF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11486D-9F3D-3833-F494-46A1C6EFD72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72E195F-410D-2D61-230D-C814688FCD1A}"/>
              </a:ext>
            </a:extLst>
          </p:cNvPr>
          <p:cNvSpPr>
            <a:spLocks noGrp="1"/>
          </p:cNvSpPr>
          <p:nvPr>
            <p:ph type="sldNum" sz="quarter" idx="5"/>
          </p:nvPr>
        </p:nvSpPr>
        <p:spPr/>
        <p:txBody>
          <a:bodyPr/>
          <a:lstStyle/>
          <a:p>
            <a:pPr>
              <a:defRPr/>
            </a:pPr>
            <a:fld id="{FB4525BD-1B22-4CBE-A35B-96886ED635B8}" type="slidenum">
              <a:rPr lang="en-US" smtClean="0"/>
              <a:pPr>
                <a:defRPr/>
              </a:pPr>
              <a:t>4</a:t>
            </a:fld>
            <a:endParaRPr lang="en-US"/>
          </a:p>
        </p:txBody>
      </p:sp>
    </p:spTree>
    <p:extLst>
      <p:ext uri="{BB962C8B-B14F-4D97-AF65-F5344CB8AC3E}">
        <p14:creationId xmlns:p14="http://schemas.microsoft.com/office/powerpoint/2010/main" val="42131694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a:latin typeface="Arial" panose="020B0604020202020204" pitchFamily="34" charset="0"/>
                <a:cs typeface="Arial" panose="020B0604020202020204" pitchFamily="34" charset="0"/>
              </a:rPr>
              <a:t>Every community has a different history and so has evolved with a unique set of institutions. As a result, the organizations that develop and implement a rural development strategy will likely be different in each community. </a:t>
            </a: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600">
                <a:latin typeface="Arial" panose="020B0604020202020204" pitchFamily="34" charset="0"/>
                <a:cs typeface="Arial" panose="020B0604020202020204" pitchFamily="34" charset="0"/>
              </a:rPr>
              <a:t>Rural development plans that are simply replicated from somewhere else have little chance of being successful, as they are unlikely to closely match the skills, abilities, and interests of community members.  </a:t>
            </a:r>
            <a:endParaRPr lang="en-US" sz="2000">
              <a:latin typeface="Arial" panose="020B0604020202020204" pitchFamily="34" charset="0"/>
              <a:cs typeface="Arial" panose="020B0604020202020204" pitchFamily="34" charset="0"/>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6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a:defRPr/>
            </a:pPr>
            <a:fld id="{FB4525BD-1B22-4CBE-A35B-96886ED635B8}" type="slidenum">
              <a:rPr lang="en-US" smtClean="0"/>
              <a:pPr>
                <a:defRPr/>
              </a:pPr>
              <a:t>20</a:t>
            </a:fld>
            <a:endParaRPr lang="en-US"/>
          </a:p>
        </p:txBody>
      </p:sp>
    </p:spTree>
    <p:extLst>
      <p:ext uri="{BB962C8B-B14F-4D97-AF65-F5344CB8AC3E}">
        <p14:creationId xmlns:p14="http://schemas.microsoft.com/office/powerpoint/2010/main" val="18066843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a:latin typeface="Arial" panose="020B0604020202020204" pitchFamily="34" charset="0"/>
                <a:cs typeface="Arial" panose="020B0604020202020204" pitchFamily="34" charset="0"/>
              </a:rPr>
              <a:t>Communities should build resiliency into how they plan and structure their development activities. For example, rural development efforts should not be overly reliant on one person, organization or industry. </a:t>
            </a:r>
            <a:endParaRPr lang="en-US" sz="1600">
              <a:latin typeface="Arial" panose="020B0604020202020204" pitchFamily="34" charset="0"/>
              <a:cs typeface="Arial" panose="020B0604020202020204" pitchFamily="34" charset="0"/>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a:latin typeface="Arial" panose="020B0604020202020204" pitchFamily="34" charset="0"/>
                <a:cs typeface="Arial" panose="020B0604020202020204" pitchFamily="34" charset="0"/>
              </a:rPr>
              <a:t>Rural development strategies should be future-oriented, updated on an ongoing basis, and consistently evaluated to assess their performance. </a:t>
            </a:r>
            <a:endParaRPr lang="en-US" sz="16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a:defRPr/>
            </a:pPr>
            <a:fld id="{FB4525BD-1B22-4CBE-A35B-96886ED635B8}" type="slidenum">
              <a:rPr lang="en-US" smtClean="0"/>
              <a:pPr>
                <a:defRPr/>
              </a:pPr>
              <a:t>21</a:t>
            </a:fld>
            <a:endParaRPr lang="en-US"/>
          </a:p>
        </p:txBody>
      </p:sp>
    </p:spTree>
    <p:extLst>
      <p:ext uri="{BB962C8B-B14F-4D97-AF65-F5344CB8AC3E}">
        <p14:creationId xmlns:p14="http://schemas.microsoft.com/office/powerpoint/2010/main" val="45198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a:latin typeface="Arial" panose="020B0604020202020204" pitchFamily="34" charset="0"/>
                <a:cs typeface="Arial" panose="020B0604020202020204" pitchFamily="34" charset="0"/>
              </a:rPr>
              <a:t>Those on the sidelines of the community are often there because obstacles exist that limit their participation. Therefore, intentionality is required to address the barriers they face and to open the door for new opportunities. </a:t>
            </a:r>
            <a:endParaRPr lang="en-US" sz="1600">
              <a:latin typeface="Arial" panose="020B0604020202020204" pitchFamily="34" charset="0"/>
              <a:cs typeface="Arial" panose="020B0604020202020204" pitchFamily="34" charset="0"/>
            </a:endParaRPr>
          </a:p>
          <a:p>
            <a:pPr marL="171450" marR="0" lvl="0" indent="-171450" algn="l" defTabSz="4572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a:latin typeface="Arial" panose="020B0604020202020204" pitchFamily="34" charset="0"/>
                <a:cs typeface="Arial" panose="020B0604020202020204" pitchFamily="34" charset="0"/>
              </a:rPr>
              <a:t>Ensuring everyone benefits from the community’s growth and prosperity will strengthen the community’s fabric and lead to a stronger economy. </a:t>
            </a:r>
            <a:endParaRPr lang="en-US" sz="16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pPr>
              <a:defRPr/>
            </a:pPr>
            <a:fld id="{FB4525BD-1B22-4CBE-A35B-96886ED635B8}" type="slidenum">
              <a:rPr lang="en-US" smtClean="0"/>
              <a:pPr>
                <a:defRPr/>
              </a:pPr>
              <a:t>22</a:t>
            </a:fld>
            <a:endParaRPr lang="en-US"/>
          </a:p>
        </p:txBody>
      </p:sp>
    </p:spTree>
    <p:extLst>
      <p:ext uri="{BB962C8B-B14F-4D97-AF65-F5344CB8AC3E}">
        <p14:creationId xmlns:p14="http://schemas.microsoft.com/office/powerpoint/2010/main" val="24235500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a:latin typeface="Arial" panose="020B0604020202020204" pitchFamily="34" charset="0"/>
                <a:cs typeface="Arial" panose="020B0604020202020204" pitchFamily="34" charset="0"/>
              </a:rPr>
              <a:t>The best collaborations seek to build consensus and employ a distributed leadership approach. Collaborations are more durable when all involved feel their voices are head, respected and given appropriate weight. </a:t>
            </a:r>
            <a:endParaRPr lang="en-US" sz="1600">
              <a:latin typeface="Arial" panose="020B0604020202020204" pitchFamily="34" charset="0"/>
              <a:cs typeface="Arial" panose="020B0604020202020204" pitchFamily="34"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a:latin typeface="Arial" panose="020B0604020202020204" pitchFamily="34" charset="0"/>
                <a:cs typeface="Arial" panose="020B0604020202020204" pitchFamily="34" charset="0"/>
              </a:rPr>
              <a:t>Identifying what everyone brings to the table, agreeing on common goals and pursuing a common vision will help make collaboration a reality. </a:t>
            </a:r>
            <a:endParaRPr lang="en-US" sz="1600">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FB4525BD-1B22-4CBE-A35B-96886ED635B8}" type="slidenum">
              <a:rPr lang="en-US" smtClean="0"/>
              <a:pPr>
                <a:defRPr/>
              </a:pPr>
              <a:t>23</a:t>
            </a:fld>
            <a:endParaRPr lang="en-US"/>
          </a:p>
        </p:txBody>
      </p:sp>
    </p:spTree>
    <p:extLst>
      <p:ext uri="{BB962C8B-B14F-4D97-AF65-F5344CB8AC3E}">
        <p14:creationId xmlns:p14="http://schemas.microsoft.com/office/powerpoint/2010/main" val="2065159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D79B5C-0F0F-5775-B8D9-D8724E6560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24AE64-88AF-F58A-213B-75C60B0AEF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D6A631-FC3E-0FD6-28CE-BF7DC59296D2}"/>
              </a:ext>
            </a:extLst>
          </p:cNvPr>
          <p:cNvSpPr>
            <a:spLocks noGrp="1"/>
          </p:cNvSpPr>
          <p:nvPr>
            <p:ph type="body" idx="1"/>
          </p:nvPr>
        </p:nvSpPr>
        <p:spPr/>
        <p:txBody>
          <a:bodyPr/>
          <a:lstStyle/>
          <a:p>
            <a:pPr marL="342900" marR="0" lvl="0" indent="-342900">
              <a:buFont typeface="+mj-lt"/>
              <a:buAutoNum type="arabicPeriod"/>
            </a:pPr>
            <a:r>
              <a:rPr lang="en-US" sz="1800">
                <a:effectLst/>
                <a:latin typeface="Times New Roman" panose="02020603050405020304" pitchFamily="18" charset="0"/>
                <a:ea typeface="Times New Roman" panose="02020603050405020304" pitchFamily="18" charset="0"/>
                <a:cs typeface="Aptos" panose="020B0004020202020204" pitchFamily="34" charset="0"/>
              </a:rPr>
              <a:t>Can you describe one or two examples of things that have worked well that we might learn from to better understand how to improve rural community and economic development capacity and investment?</a:t>
            </a:r>
            <a:endParaRPr lang="en-US" sz="1800">
              <a:effectLst/>
              <a:latin typeface="Aptos" panose="020B0004020202020204" pitchFamily="34" charset="0"/>
              <a:ea typeface="Aptos" panose="020B0004020202020204" pitchFamily="34" charset="0"/>
              <a:cs typeface="Aptos" panose="020B0004020202020204" pitchFamily="34" charset="0"/>
            </a:endParaRPr>
          </a:p>
          <a:p>
            <a:pPr marL="457200" marR="0"/>
            <a:r>
              <a:rPr lang="en-US" sz="1800">
                <a:effectLst/>
                <a:latin typeface="Times New Roman" panose="02020603050405020304" pitchFamily="18" charset="0"/>
                <a:ea typeface="Aptos" panose="020B0004020202020204" pitchFamily="34"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Font typeface="+mj-lt"/>
              <a:buAutoNum type="arabicPeriod"/>
            </a:pPr>
            <a:r>
              <a:rPr lang="en-US" sz="1800">
                <a:effectLst/>
                <a:latin typeface="Times New Roman" panose="02020603050405020304" pitchFamily="18" charset="0"/>
                <a:ea typeface="Times New Roman" panose="02020603050405020304" pitchFamily="18" charset="0"/>
                <a:cs typeface="Aptos" panose="020B0004020202020204" pitchFamily="34" charset="0"/>
              </a:rPr>
              <a:t>Can you describe one or two examples of where philanthropic and public sector stakeholders have collaborated in ways that led to meaningful improvements in rural CED investment?</a:t>
            </a:r>
            <a:endParaRPr lang="en-US" sz="1800">
              <a:effectLst/>
              <a:latin typeface="Aptos" panose="020B0004020202020204" pitchFamily="34" charset="0"/>
              <a:ea typeface="Aptos" panose="020B0004020202020204" pitchFamily="34" charset="0"/>
              <a:cs typeface="Aptos" panose="020B0004020202020204" pitchFamily="34" charset="0"/>
            </a:endParaRPr>
          </a:p>
          <a:p>
            <a:pPr marL="457200" marR="0"/>
            <a:r>
              <a:rPr lang="en-US" sz="1800">
                <a:effectLst/>
                <a:latin typeface="Times New Roman" panose="02020603050405020304" pitchFamily="18" charset="0"/>
                <a:ea typeface="Aptos" panose="020B0004020202020204" pitchFamily="34"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Font typeface="+mj-lt"/>
              <a:buAutoNum type="arabicPeriod"/>
            </a:pPr>
            <a:r>
              <a:rPr lang="en-US" sz="1800">
                <a:effectLst/>
                <a:latin typeface="Times New Roman" panose="02020603050405020304" pitchFamily="18" charset="0"/>
                <a:ea typeface="Times New Roman" panose="02020603050405020304" pitchFamily="18" charset="0"/>
                <a:cs typeface="Aptos" panose="020B0004020202020204" pitchFamily="34" charset="0"/>
              </a:rPr>
              <a:t>What are one or two specific outcomes that you would like to see come out of this initiative?</a:t>
            </a:r>
            <a:endParaRPr lang="en-US" sz="1800">
              <a:effectLst/>
              <a:latin typeface="Aptos" panose="020B0004020202020204" pitchFamily="34" charset="0"/>
              <a:ea typeface="Aptos" panose="020B0004020202020204" pitchFamily="34" charset="0"/>
              <a:cs typeface="Aptos" panose="020B0004020202020204" pitchFamily="34" charset="0"/>
            </a:endParaRPr>
          </a:p>
          <a:p>
            <a:pPr marL="457200" marR="0"/>
            <a:r>
              <a:rPr lang="en-US" sz="1800">
                <a:effectLst/>
                <a:latin typeface="Times New Roman" panose="02020603050405020304" pitchFamily="18" charset="0"/>
                <a:ea typeface="Aptos" panose="020B0004020202020204" pitchFamily="34"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r>
              <a:rPr lang="en-US" sz="1800">
                <a:effectLst/>
                <a:latin typeface="Times New Roman" panose="02020603050405020304" pitchFamily="18" charset="0"/>
                <a:ea typeface="Aptos" panose="020B0004020202020204" pitchFamily="34" charset="0"/>
                <a:cs typeface="Aptos" panose="020B0004020202020204" pitchFamily="34" charset="0"/>
              </a:rPr>
              <a:t>If we have additional time, would like to follow up on the following: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0" marR="0"/>
            <a:r>
              <a:rPr lang="en-US" sz="1800">
                <a:effectLst/>
                <a:latin typeface="Times New Roman" panose="02020603050405020304" pitchFamily="18" charset="0"/>
                <a:ea typeface="Aptos" panose="020B0004020202020204" pitchFamily="34"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Font typeface="+mj-lt"/>
              <a:buAutoNum type="arabicPeriod"/>
            </a:pPr>
            <a:r>
              <a:rPr lang="en-US" sz="1800">
                <a:effectLst/>
                <a:latin typeface="Times New Roman" panose="02020603050405020304" pitchFamily="18" charset="0"/>
                <a:ea typeface="Times New Roman" panose="02020603050405020304" pitchFamily="18" charset="0"/>
                <a:cs typeface="Aptos" panose="020B0004020202020204" pitchFamily="34" charset="0"/>
              </a:rPr>
              <a:t>Are there any potential participants who, if they were in attendance, would make participating in an initiative like this especially appealing for you?</a:t>
            </a:r>
            <a:endParaRPr lang="en-US" sz="1800">
              <a:effectLst/>
              <a:latin typeface="Aptos" panose="020B0004020202020204" pitchFamily="34" charset="0"/>
              <a:ea typeface="Aptos" panose="020B0004020202020204" pitchFamily="34" charset="0"/>
              <a:cs typeface="Aptos" panose="020B0004020202020204" pitchFamily="34" charset="0"/>
            </a:endParaRPr>
          </a:p>
          <a:p>
            <a:pPr marL="457200" marR="0"/>
            <a:r>
              <a:rPr lang="en-US" sz="1800">
                <a:effectLst/>
                <a:latin typeface="Times New Roman" panose="02020603050405020304" pitchFamily="18" charset="0"/>
                <a:ea typeface="Aptos" panose="020B0004020202020204" pitchFamily="34" charset="0"/>
                <a:cs typeface="Aptos" panose="020B0004020202020204" pitchFamily="34" charset="0"/>
              </a:rPr>
              <a:t> </a:t>
            </a:r>
            <a:endParaRPr lang="en-US" sz="180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Font typeface="+mj-lt"/>
              <a:buAutoNum type="arabicPeriod"/>
            </a:pPr>
            <a:r>
              <a:rPr lang="en-US" sz="1800">
                <a:effectLst/>
                <a:latin typeface="Times New Roman" panose="02020603050405020304" pitchFamily="18" charset="0"/>
                <a:ea typeface="Times New Roman" panose="02020603050405020304" pitchFamily="18" charset="0"/>
                <a:cs typeface="Aptos" panose="020B0004020202020204" pitchFamily="34" charset="0"/>
              </a:rPr>
              <a:t>What would make participating in an initiative/event like this compelling for you? What would make it worth your time?</a:t>
            </a:r>
            <a:endParaRPr lang="en-US" sz="1800">
              <a:effectLs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a:extLst>
              <a:ext uri="{FF2B5EF4-FFF2-40B4-BE49-F238E27FC236}">
                <a16:creationId xmlns:a16="http://schemas.microsoft.com/office/drawing/2014/main" id="{8259FCC2-5702-13AD-3F29-C90FC87CE0DB}"/>
              </a:ext>
            </a:extLst>
          </p:cNvPr>
          <p:cNvSpPr>
            <a:spLocks noGrp="1"/>
          </p:cNvSpPr>
          <p:nvPr>
            <p:ph type="sldNum" sz="quarter" idx="5"/>
          </p:nvPr>
        </p:nvSpPr>
        <p:spPr/>
        <p:txBody>
          <a:bodyPr/>
          <a:lstStyle/>
          <a:p>
            <a:pPr marL="0" marR="0" lvl="0" indent="0" algn="r" defTabSz="930115" rtl="0" eaLnBrk="0" fontAlgn="base" latinLnBrk="0" hangingPunct="0">
              <a:lnSpc>
                <a:spcPct val="100000"/>
              </a:lnSpc>
              <a:spcBef>
                <a:spcPct val="0"/>
              </a:spcBef>
              <a:spcAft>
                <a:spcPct val="0"/>
              </a:spcAft>
              <a:buClrTx/>
              <a:buSzTx/>
              <a:buFontTx/>
              <a:buNone/>
              <a:tabLst/>
              <a:defRPr/>
            </a:pPr>
            <a:fld id="{1B341A92-4898-CC4A-AB6B-DE897173A8E8}" type="slidenum">
              <a:rPr kumimoji="0" lang="en-US" sz="12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30115" rtl="0" eaLnBrk="0"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3817611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B2A98-7C10-5382-2133-C6AAFADDBC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E1677F-F4BF-A519-D195-FD26479C66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9F51E5-2733-F3C5-D59C-73F8B3C617DA}"/>
              </a:ext>
            </a:extLst>
          </p:cNvPr>
          <p:cNvSpPr>
            <a:spLocks noGrp="1"/>
          </p:cNvSpPr>
          <p:nvPr>
            <p:ph type="body" idx="1"/>
          </p:nvPr>
        </p:nvSpPr>
        <p:spPr/>
        <p:txBody>
          <a:bodyPr/>
          <a:lstStyle/>
          <a:p>
            <a:r>
              <a:rPr lang="en-US"/>
              <a:t>https://fedcommunities.org/rural-america-treasure-assets/</a:t>
            </a:r>
          </a:p>
          <a:p>
            <a:endParaRPr lang="en-US"/>
          </a:p>
        </p:txBody>
      </p:sp>
      <p:sp>
        <p:nvSpPr>
          <p:cNvPr id="4" name="Slide Number Placeholder 3">
            <a:extLst>
              <a:ext uri="{FF2B5EF4-FFF2-40B4-BE49-F238E27FC236}">
                <a16:creationId xmlns:a16="http://schemas.microsoft.com/office/drawing/2014/main" id="{A7600B04-6E90-FCD3-CFBF-CA1C6D9C1279}"/>
              </a:ext>
            </a:extLst>
          </p:cNvPr>
          <p:cNvSpPr>
            <a:spLocks noGrp="1"/>
          </p:cNvSpPr>
          <p:nvPr>
            <p:ph type="sldNum" sz="quarter" idx="5"/>
          </p:nvPr>
        </p:nvSpPr>
        <p:spPr/>
        <p:txBody>
          <a:bodyPr/>
          <a:lstStyle/>
          <a:p>
            <a:pPr>
              <a:defRPr/>
            </a:pPr>
            <a:fld id="{FB4525BD-1B22-4CBE-A35B-96886ED635B8}" type="slidenum">
              <a:rPr lang="en-US" smtClean="0"/>
              <a:pPr>
                <a:defRPr/>
              </a:pPr>
              <a:t>6</a:t>
            </a:fld>
            <a:endParaRPr lang="en-US"/>
          </a:p>
        </p:txBody>
      </p:sp>
    </p:spTree>
    <p:extLst>
      <p:ext uri="{BB962C8B-B14F-4D97-AF65-F5344CB8AC3E}">
        <p14:creationId xmlns:p14="http://schemas.microsoft.com/office/powerpoint/2010/main" val="2134464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100" i="1">
                <a:effectLst/>
                <a:latin typeface="Aptos" panose="020B0004020202020204" pitchFamily="34" charset="0"/>
                <a:ea typeface="Aptos" panose="020B0004020202020204" pitchFamily="34" charset="0"/>
                <a:cs typeface="Aptos" panose="020B0004020202020204" pitchFamily="34" charset="0"/>
              </a:rPr>
              <a:t>In order for a loan, investment or service to be considered as community development activity for </a:t>
            </a:r>
            <a:r>
              <a:rPr lang="en-US" sz="1100" i="1" u="sng">
                <a:solidFill>
                  <a:srgbClr val="0000FF"/>
                </a:solidFill>
                <a:effectLst/>
                <a:latin typeface="Aptos" panose="020B0004020202020204" pitchFamily="34" charset="0"/>
                <a:ea typeface="Aptos" panose="020B0004020202020204" pitchFamily="34" charset="0"/>
                <a:cs typeface="Aptos" panose="020B0004020202020204" pitchFamily="34" charset="0"/>
                <a:hlinkClick r:id="rId3"/>
              </a:rPr>
              <a:t>CRA</a:t>
            </a:r>
            <a:r>
              <a:rPr lang="en-US" sz="1100" i="1">
                <a:effectLst/>
                <a:latin typeface="Aptos" panose="020B0004020202020204" pitchFamily="34" charset="0"/>
                <a:ea typeface="Aptos" panose="020B0004020202020204" pitchFamily="34" charset="0"/>
                <a:cs typeface="Aptos" panose="020B0004020202020204" pitchFamily="34" charset="0"/>
              </a:rPr>
              <a:t> consideration, it must provide one or more of the following: </a:t>
            </a:r>
            <a:endParaRPr lang="en-US" sz="120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100" i="1">
                <a:effectLst/>
                <a:latin typeface="Aptos" panose="020B0004020202020204" pitchFamily="34" charset="0"/>
                <a:ea typeface="Times New Roman" panose="02020603050405020304" pitchFamily="18" charset="0"/>
                <a:cs typeface="Aptos" panose="020B0004020202020204" pitchFamily="34" charset="0"/>
              </a:rPr>
              <a:t>Affordable housing for LMI individuals</a:t>
            </a:r>
            <a:endParaRPr lang="en-US" sz="120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100" i="1">
                <a:effectLst/>
                <a:latin typeface="Aptos" panose="020B0004020202020204" pitchFamily="34" charset="0"/>
                <a:ea typeface="Times New Roman" panose="02020603050405020304" pitchFamily="18" charset="0"/>
                <a:cs typeface="Aptos" panose="020B0004020202020204" pitchFamily="34" charset="0"/>
              </a:rPr>
              <a:t>Community services targeting LMI individuals</a:t>
            </a:r>
            <a:r>
              <a:rPr lang="en-US" sz="1200">
                <a:effectLst/>
                <a:latin typeface="Aptos" panose="020B0004020202020204" pitchFamily="34" charset="0"/>
                <a:ea typeface="Times New Roman" panose="02020603050405020304" pitchFamily="18" charset="0"/>
                <a:cs typeface="Aptos" panose="020B0004020202020204" pitchFamily="34" charset="0"/>
              </a:rPr>
              <a:t> </a:t>
            </a:r>
            <a:endParaRPr lang="en-US" sz="1200">
              <a:effectLst/>
              <a:latin typeface="Aptos" panose="020B0004020202020204" pitchFamily="34" charset="0"/>
              <a:ea typeface="Aptos" panose="020B0004020202020204" pitchFamily="34" charset="0"/>
              <a:cs typeface="Aptos" panose="020B0004020202020204" pitchFamily="34" charset="0"/>
            </a:endParaRPr>
          </a:p>
          <a:p>
            <a:pPr marL="742950" marR="0" lvl="1" indent="-285750">
              <a:buSzPts val="1000"/>
              <a:buFont typeface="Symbol" panose="05050102010706020507" pitchFamily="18" charset="2"/>
              <a:buChar char=""/>
              <a:tabLst>
                <a:tab pos="914400" algn="l"/>
              </a:tabLst>
            </a:pPr>
            <a:r>
              <a:rPr lang="en-US" sz="1100" i="1">
                <a:effectLst/>
                <a:latin typeface="Aptos" panose="020B0004020202020204" pitchFamily="34" charset="0"/>
                <a:ea typeface="Times New Roman" panose="02020603050405020304" pitchFamily="18" charset="0"/>
                <a:cs typeface="Aptos" panose="020B0004020202020204" pitchFamily="34" charset="0"/>
              </a:rPr>
              <a:t>(i.e., childcare, educational services, health services, social services, etc.)</a:t>
            </a:r>
            <a:endParaRPr lang="en-US" sz="120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100" i="1">
                <a:effectLst/>
                <a:latin typeface="Aptos" panose="020B0004020202020204" pitchFamily="34" charset="0"/>
                <a:ea typeface="Times New Roman" panose="02020603050405020304" pitchFamily="18" charset="0"/>
                <a:cs typeface="Aptos" panose="020B0004020202020204" pitchFamily="34" charset="0"/>
              </a:rPr>
              <a:t>Activities that promote economic development</a:t>
            </a:r>
            <a:r>
              <a:rPr lang="en-US" sz="1200">
                <a:effectLst/>
                <a:latin typeface="Aptos" panose="020B0004020202020204" pitchFamily="34" charset="0"/>
                <a:ea typeface="Times New Roman" panose="02020603050405020304" pitchFamily="18" charset="0"/>
                <a:cs typeface="Aptos" panose="020B0004020202020204" pitchFamily="34" charset="0"/>
              </a:rPr>
              <a:t> </a:t>
            </a:r>
            <a:endParaRPr lang="en-US" sz="1200">
              <a:effectLst/>
              <a:latin typeface="Aptos" panose="020B0004020202020204" pitchFamily="34" charset="0"/>
              <a:ea typeface="Aptos" panose="020B0004020202020204" pitchFamily="34" charset="0"/>
              <a:cs typeface="Aptos" panose="020B0004020202020204" pitchFamily="34" charset="0"/>
            </a:endParaRPr>
          </a:p>
          <a:p>
            <a:pPr marL="742950" marR="0" lvl="1" indent="-285750">
              <a:buSzPts val="1000"/>
              <a:buFont typeface="Symbol" panose="05050102010706020507" pitchFamily="18" charset="2"/>
              <a:buChar char=""/>
              <a:tabLst>
                <a:tab pos="914400" algn="l"/>
              </a:tabLst>
            </a:pPr>
            <a:r>
              <a:rPr lang="en-US" sz="1100" i="1">
                <a:effectLst/>
                <a:latin typeface="Aptos" panose="020B0004020202020204" pitchFamily="34" charset="0"/>
                <a:ea typeface="Times New Roman" panose="02020603050405020304" pitchFamily="18" charset="0"/>
                <a:cs typeface="Aptos" panose="020B0004020202020204" pitchFamily="34" charset="0"/>
              </a:rPr>
              <a:t>(i.e., financing small business or farms, and which provide permanent job creation, retention, or improvement for LMI individuals, in LMI geographies, or in geographies targeted for redevelopment (i.e., Empowerment Zones)? Small businesses or farms include those with revenues of $1 million or less or meet the SBA size requirements for Small Business Development Companies or Small Business Investment Companies.)</a:t>
            </a:r>
            <a:endParaRPr lang="en-US" sz="120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100" i="1">
                <a:effectLst/>
                <a:latin typeface="Aptos" panose="020B0004020202020204" pitchFamily="34" charset="0"/>
                <a:ea typeface="Times New Roman" panose="02020603050405020304" pitchFamily="18" charset="0"/>
                <a:cs typeface="Aptos" panose="020B0004020202020204" pitchFamily="34" charset="0"/>
              </a:rPr>
              <a:t>Activities that revitalize or stabilize LMI geographies, designated disaster areas, and distressed or underserved nonmetropolitan middle-income geographies</a:t>
            </a:r>
            <a:r>
              <a:rPr lang="en-US" sz="1200">
                <a:effectLst/>
                <a:latin typeface="Aptos" panose="020B0004020202020204" pitchFamily="34" charset="0"/>
                <a:ea typeface="Times New Roman" panose="02020603050405020304" pitchFamily="18" charset="0"/>
                <a:cs typeface="Aptos" panose="020B0004020202020204" pitchFamily="34" charset="0"/>
              </a:rPr>
              <a:t> </a:t>
            </a:r>
            <a:endParaRPr lang="en-US" sz="1200">
              <a:effectLst/>
              <a:latin typeface="Aptos" panose="020B0004020202020204" pitchFamily="34" charset="0"/>
              <a:ea typeface="Aptos" panose="020B0004020202020204" pitchFamily="34" charset="0"/>
              <a:cs typeface="Aptos" panose="020B0004020202020204" pitchFamily="34" charset="0"/>
            </a:endParaRPr>
          </a:p>
          <a:p>
            <a:pPr marL="742950" marR="0" lvl="1" indent="-285750">
              <a:buSzPts val="1000"/>
              <a:buFont typeface="Symbol" panose="05050102010706020507" pitchFamily="18" charset="2"/>
              <a:buChar char=""/>
              <a:tabLst>
                <a:tab pos="914400" algn="l"/>
              </a:tabLst>
            </a:pPr>
            <a:r>
              <a:rPr lang="en-US" sz="1100" i="1">
                <a:effectLst/>
                <a:latin typeface="Aptos" panose="020B0004020202020204" pitchFamily="34" charset="0"/>
                <a:ea typeface="Times New Roman" panose="02020603050405020304" pitchFamily="18" charset="0"/>
                <a:cs typeface="Aptos" panose="020B0004020202020204" pitchFamily="34" charset="0"/>
              </a:rPr>
              <a:t>(i.e., LMI, distressed, or underserved geographies or designated disaster areas? Must include permanent job creation, retention, or improvement. Activities do not have to be located in an LMI geography, provided you can show that it revitalizes or stabilizes an LMI geography.) </a:t>
            </a:r>
            <a:endParaRPr lang="en-US" sz="1200">
              <a:effectLst/>
              <a:latin typeface="Aptos" panose="020B0004020202020204" pitchFamily="34" charset="0"/>
              <a:ea typeface="Aptos" panose="020B0004020202020204" pitchFamily="34" charset="0"/>
              <a:cs typeface="Aptos" panose="020B0004020202020204" pitchFamily="34" charset="0"/>
            </a:endParaRPr>
          </a:p>
          <a:p>
            <a:pPr marL="0" marR="0"/>
            <a:r>
              <a:rPr lang="en-US" sz="1100" i="1">
                <a:effectLst/>
                <a:latin typeface="Aptos" panose="020B0004020202020204" pitchFamily="34" charset="0"/>
                <a:ea typeface="Aptos" panose="020B0004020202020204" pitchFamily="34" charset="0"/>
                <a:cs typeface="Aptos" panose="020B0004020202020204" pitchFamily="34" charset="0"/>
              </a:rPr>
              <a:t> </a:t>
            </a:r>
            <a:endParaRPr lang="en-US" sz="1200">
              <a:effectLst/>
              <a:latin typeface="Aptos" panose="020B0004020202020204" pitchFamily="34" charset="0"/>
              <a:ea typeface="Aptos" panose="020B0004020202020204" pitchFamily="34" charset="0"/>
              <a:cs typeface="Aptos" panose="020B0004020202020204" pitchFamily="34" charset="0"/>
            </a:endParaRPr>
          </a:p>
          <a:p>
            <a:pPr marL="0" marR="0"/>
            <a:r>
              <a:rPr lang="en-US" sz="1100" i="1">
                <a:effectLst/>
                <a:latin typeface="Aptos" panose="020B0004020202020204" pitchFamily="34" charset="0"/>
                <a:ea typeface="Aptos" panose="020B0004020202020204" pitchFamily="34" charset="0"/>
                <a:cs typeface="Aptos" panose="020B0004020202020204" pitchFamily="34" charset="0"/>
              </a:rPr>
              <a:t>Every bank, regardless of asset size, keeps a CRA public file that can be useful to community-based organizations serving LMI individuals and households in identifying banks in their areas that may be interested in partnerships based on their current plans and programs. </a:t>
            </a:r>
            <a:endParaRPr lang="en-US" sz="1200">
              <a:effectLst/>
              <a:latin typeface="Aptos" panose="020B0004020202020204" pitchFamily="34" charset="0"/>
              <a:ea typeface="Aptos" panose="020B0004020202020204" pitchFamily="34" charset="0"/>
              <a:cs typeface="Aptos" panose="020B0004020202020204" pitchFamily="34" charset="0"/>
            </a:endParaRPr>
          </a:p>
          <a:p>
            <a:pPr marL="0" marR="0"/>
            <a:r>
              <a:rPr lang="en-US" sz="1100" i="1">
                <a:effectLst/>
                <a:latin typeface="Aptos" panose="020B0004020202020204" pitchFamily="34" charset="0"/>
                <a:ea typeface="Aptos" panose="020B0004020202020204" pitchFamily="34" charset="0"/>
                <a:cs typeface="Aptos" panose="020B0004020202020204" pitchFamily="34" charset="0"/>
              </a:rPr>
              <a:t> </a:t>
            </a:r>
            <a:endParaRPr lang="en-US" sz="1200">
              <a:effectLst/>
              <a:latin typeface="Aptos" panose="020B0004020202020204" pitchFamily="34" charset="0"/>
              <a:ea typeface="Aptos" panose="020B0004020202020204" pitchFamily="34" charset="0"/>
              <a:cs typeface="Aptos" panose="020B0004020202020204" pitchFamily="34" charset="0"/>
            </a:endParaRPr>
          </a:p>
          <a:p>
            <a:pPr marL="0" marR="0"/>
            <a:r>
              <a:rPr lang="en-US" sz="1100" i="1">
                <a:effectLst/>
                <a:latin typeface="Aptos" panose="020B0004020202020204" pitchFamily="34" charset="0"/>
                <a:ea typeface="Aptos" panose="020B0004020202020204" pitchFamily="34" charset="0"/>
                <a:cs typeface="Aptos" panose="020B0004020202020204" pitchFamily="34" charset="0"/>
              </a:rPr>
              <a:t>Resources from the Fed: </a:t>
            </a:r>
            <a:endParaRPr lang="en-US" sz="120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100" i="1" u="sng">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3"/>
              </a:rPr>
              <a:t>About the Community Reinvestment Act</a:t>
            </a:r>
            <a:endParaRPr lang="en-US" sz="120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100" i="1" u="sng">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4"/>
              </a:rPr>
              <a:t>The Federal Financial Institutions Examination Council (FFIEC)</a:t>
            </a:r>
            <a:r>
              <a:rPr lang="en-US" sz="1100" i="1">
                <a:effectLst/>
                <a:latin typeface="Aptos" panose="020B0004020202020204" pitchFamily="34" charset="0"/>
                <a:ea typeface="Times New Roman" panose="02020603050405020304" pitchFamily="18" charset="0"/>
                <a:cs typeface="Aptos" panose="020B0004020202020204" pitchFamily="34" charset="0"/>
              </a:rPr>
              <a:t> </a:t>
            </a:r>
            <a:endParaRPr lang="en-US" sz="120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100" i="1" u="sng">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5"/>
              </a:rPr>
              <a:t>Engaging Workforce Development: A Framework for Meeting CRA Obligations</a:t>
            </a:r>
            <a:r>
              <a:rPr lang="en-US" sz="1100" i="1">
                <a:effectLst/>
                <a:latin typeface="Aptos" panose="020B0004020202020204" pitchFamily="34" charset="0"/>
                <a:ea typeface="Times New Roman" panose="02020603050405020304" pitchFamily="18" charset="0"/>
                <a:cs typeface="Aptos" panose="020B0004020202020204" pitchFamily="34" charset="0"/>
              </a:rPr>
              <a:t> </a:t>
            </a:r>
            <a:endParaRPr lang="en-US" sz="120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100" i="1" u="sng">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6"/>
              </a:rPr>
              <a:t>Community Investment Explorer 2.0</a:t>
            </a:r>
            <a:endParaRPr lang="en-US" sz="1200">
              <a:effectLst/>
              <a:latin typeface="Aptos" panose="020B0004020202020204" pitchFamily="34" charset="0"/>
              <a:ea typeface="Aptos" panose="020B0004020202020204" pitchFamily="34" charset="0"/>
              <a:cs typeface="Aptos" panose="020B0004020202020204" pitchFamily="34" charset="0"/>
            </a:endParaRPr>
          </a:p>
          <a:p>
            <a:pPr marL="342900" marR="0" lvl="0" indent="-342900">
              <a:buSzPts val="1000"/>
              <a:buFont typeface="Symbol" panose="05050102010706020507" pitchFamily="18" charset="2"/>
              <a:buChar char=""/>
              <a:tabLst>
                <a:tab pos="457200" algn="l"/>
              </a:tabLst>
            </a:pPr>
            <a:r>
              <a:rPr lang="en-US" sz="1100" i="1" u="sng">
                <a:solidFill>
                  <a:srgbClr val="0000FF"/>
                </a:solidFill>
                <a:effectLst/>
                <a:latin typeface="Aptos" panose="020B0004020202020204" pitchFamily="34" charset="0"/>
                <a:ea typeface="Times New Roman" panose="02020603050405020304" pitchFamily="18" charset="0"/>
                <a:cs typeface="Aptos" panose="020B0004020202020204" pitchFamily="34" charset="0"/>
                <a:hlinkClick r:id="rId7"/>
              </a:rPr>
              <a:t>Fed Communities - CRA Topics</a:t>
            </a:r>
            <a:endParaRPr lang="en-US" sz="1200">
              <a:effectLst/>
              <a:latin typeface="Aptos" panose="020B0004020202020204" pitchFamily="34" charset="0"/>
              <a:ea typeface="Aptos" panose="020B0004020202020204" pitchFamily="34" charset="0"/>
              <a:cs typeface="Aptos" panose="020B000402020202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FB4525BD-1B22-4CBE-A35B-96886ED635B8}" type="slidenum">
              <a:rPr lang="en-US" smtClean="0"/>
              <a:pPr>
                <a:defRPr/>
              </a:pPr>
              <a:t>8</a:t>
            </a:fld>
            <a:endParaRPr lang="en-US"/>
          </a:p>
        </p:txBody>
      </p:sp>
    </p:spTree>
    <p:extLst>
      <p:ext uri="{BB962C8B-B14F-4D97-AF65-F5344CB8AC3E}">
        <p14:creationId xmlns:p14="http://schemas.microsoft.com/office/powerpoint/2010/main" val="42079842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200">
                <a:effectLst/>
                <a:latin typeface="Aptos" panose="020B0004020202020204" pitchFamily="34" charset="0"/>
                <a:ea typeface="Aptos" panose="020B0004020202020204" pitchFamily="34" charset="0"/>
                <a:cs typeface="Aptos" panose="020B0004020202020204" pitchFamily="34" charset="0"/>
              </a:rPr>
              <a:t>Also, for the trend analysis the CDFI and CRA Small Business compared funding in 2018 to 2022, while the SBA 7A program compares funding from 2019 to 2023.  </a:t>
            </a:r>
          </a:p>
          <a:p>
            <a:pPr marL="0" marR="0"/>
            <a:r>
              <a:rPr lang="en-US" sz="1200">
                <a:effectLst/>
                <a:latin typeface="Aptos" panose="020B0004020202020204" pitchFamily="34" charset="0"/>
                <a:ea typeface="Aptos" panose="020B0004020202020204" pitchFamily="34" charset="0"/>
                <a:cs typeface="Aptos" panose="020B0004020202020204" pitchFamily="34" charset="0"/>
              </a:rPr>
              <a:t>Community Investment Tool 2.0: https://www.stlouisfed.org/community-development/data-tools/community-investment-explorer</a:t>
            </a:r>
          </a:p>
          <a:p>
            <a:pPr marL="0" marR="0"/>
            <a:endParaRPr lang="en-US" sz="1200">
              <a:effectLst/>
              <a:latin typeface="Aptos" panose="020B0004020202020204" pitchFamily="34" charset="0"/>
              <a:ea typeface="Aptos" panose="020B0004020202020204" pitchFamily="34" charset="0"/>
              <a:cs typeface="Aptos" panose="020B0004020202020204" pitchFamily="34" charset="0"/>
            </a:endParaRPr>
          </a:p>
          <a:p>
            <a:pPr marL="0" marR="0"/>
            <a:r>
              <a:rPr lang="en-US" sz="1200">
                <a:effectLst/>
                <a:latin typeface="Aptos" panose="020B0004020202020204" pitchFamily="34" charset="0"/>
                <a:ea typeface="Aptos" panose="020B0004020202020204" pitchFamily="34" charset="0"/>
                <a:cs typeface="Aptos" panose="020B0004020202020204" pitchFamily="34" charset="0"/>
              </a:rPr>
              <a:t> </a:t>
            </a:r>
          </a:p>
          <a:p>
            <a:endParaRPr lang="en-US"/>
          </a:p>
        </p:txBody>
      </p:sp>
      <p:sp>
        <p:nvSpPr>
          <p:cNvPr id="4" name="Slide Number Placeholder 3"/>
          <p:cNvSpPr>
            <a:spLocks noGrp="1"/>
          </p:cNvSpPr>
          <p:nvPr>
            <p:ph type="sldNum" sz="quarter" idx="5"/>
          </p:nvPr>
        </p:nvSpPr>
        <p:spPr/>
        <p:txBody>
          <a:bodyPr/>
          <a:lstStyle/>
          <a:p>
            <a:pPr>
              <a:defRPr/>
            </a:pPr>
            <a:fld id="{FB4525BD-1B22-4CBE-A35B-96886ED635B8}" type="slidenum">
              <a:rPr lang="en-US" smtClean="0"/>
              <a:pPr>
                <a:defRPr/>
              </a:pPr>
              <a:t>9</a:t>
            </a:fld>
            <a:endParaRPr lang="en-US"/>
          </a:p>
        </p:txBody>
      </p:sp>
    </p:spTree>
    <p:extLst>
      <p:ext uri="{BB962C8B-B14F-4D97-AF65-F5344CB8AC3E}">
        <p14:creationId xmlns:p14="http://schemas.microsoft.com/office/powerpoint/2010/main" val="1905944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0CCBE-280E-5981-75C9-0AF7CF7D31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ABF47B-2E63-DF5A-5223-D444DB68CE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697462-C7F5-B9E1-5153-B39172AA5336}"/>
              </a:ext>
            </a:extLst>
          </p:cNvPr>
          <p:cNvSpPr>
            <a:spLocks noGrp="1"/>
          </p:cNvSpPr>
          <p:nvPr>
            <p:ph type="body" idx="1"/>
          </p:nvPr>
        </p:nvSpPr>
        <p:spPr/>
        <p:txBody>
          <a:bodyPr/>
          <a:lstStyle/>
          <a:p>
            <a:pPr marL="0" marR="0"/>
            <a:r>
              <a:rPr lang="en-US" sz="1200">
                <a:effectLst/>
                <a:latin typeface="Aptos" panose="020B0004020202020204" pitchFamily="34" charset="0"/>
                <a:ea typeface="Aptos" panose="020B0004020202020204" pitchFamily="34" charset="0"/>
                <a:cs typeface="Aptos" panose="020B0004020202020204" pitchFamily="34" charset="0"/>
              </a:rPr>
              <a:t>Also, for the trend analysis the CDFI and CRA Small Business compared funding in 2018 to 2022, while the SBA 7A program compares funding from 2019 to 2023.  </a:t>
            </a:r>
          </a:p>
          <a:p>
            <a:pPr marL="0" marR="0"/>
            <a:r>
              <a:rPr lang="en-US" sz="1200">
                <a:effectLst/>
                <a:latin typeface="Aptos" panose="020B0004020202020204" pitchFamily="34" charset="0"/>
                <a:ea typeface="Aptos" panose="020B0004020202020204" pitchFamily="34" charset="0"/>
                <a:cs typeface="Aptos" panose="020B0004020202020204" pitchFamily="34" charset="0"/>
              </a:rPr>
              <a:t> </a:t>
            </a:r>
          </a:p>
          <a:p>
            <a:endParaRPr lang="en-US"/>
          </a:p>
        </p:txBody>
      </p:sp>
      <p:sp>
        <p:nvSpPr>
          <p:cNvPr id="4" name="Slide Number Placeholder 3">
            <a:extLst>
              <a:ext uri="{FF2B5EF4-FFF2-40B4-BE49-F238E27FC236}">
                <a16:creationId xmlns:a16="http://schemas.microsoft.com/office/drawing/2014/main" id="{D216CD9C-119B-83CA-4A71-0B20A4A30836}"/>
              </a:ext>
            </a:extLst>
          </p:cNvPr>
          <p:cNvSpPr>
            <a:spLocks noGrp="1"/>
          </p:cNvSpPr>
          <p:nvPr>
            <p:ph type="sldNum" sz="quarter" idx="5"/>
          </p:nvPr>
        </p:nvSpPr>
        <p:spPr/>
        <p:txBody>
          <a:bodyPr/>
          <a:lstStyle/>
          <a:p>
            <a:pPr>
              <a:defRPr/>
            </a:pPr>
            <a:fld id="{FB4525BD-1B22-4CBE-A35B-96886ED635B8}" type="slidenum">
              <a:rPr lang="en-US" smtClean="0"/>
              <a:pPr>
                <a:defRPr/>
              </a:pPr>
              <a:t>10</a:t>
            </a:fld>
            <a:endParaRPr lang="en-US"/>
          </a:p>
        </p:txBody>
      </p:sp>
    </p:spTree>
    <p:extLst>
      <p:ext uri="{BB962C8B-B14F-4D97-AF65-F5344CB8AC3E}">
        <p14:creationId xmlns:p14="http://schemas.microsoft.com/office/powerpoint/2010/main" val="552478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1">
                <a:solidFill>
                  <a:schemeClr val="bg1"/>
                </a:solidFill>
                <a:latin typeface="Arial" panose="020B0604020202020204" pitchFamily="34" charset="0"/>
                <a:cs typeface="Arial" panose="020B0604020202020204" pitchFamily="34" charset="0"/>
              </a:rPr>
              <a:t>Rural Prosperity uses existing community assets (people, infrastructure, services, quality of life, etc.) to ensure all members of a community can benefit from development activities. </a:t>
            </a:r>
          </a:p>
          <a:p>
            <a:endParaRPr lang="en-US"/>
          </a:p>
        </p:txBody>
      </p:sp>
      <p:sp>
        <p:nvSpPr>
          <p:cNvPr id="4" name="Slide Number Placeholder 3"/>
          <p:cNvSpPr>
            <a:spLocks noGrp="1"/>
          </p:cNvSpPr>
          <p:nvPr>
            <p:ph type="sldNum" sz="quarter" idx="5"/>
          </p:nvPr>
        </p:nvSpPr>
        <p:spPr/>
        <p:txBody>
          <a:bodyPr/>
          <a:lstStyle/>
          <a:p>
            <a:pPr>
              <a:defRPr/>
            </a:pPr>
            <a:fld id="{FB4525BD-1B22-4CBE-A35B-96886ED635B8}" type="slidenum">
              <a:rPr lang="en-US" smtClean="0"/>
              <a:pPr>
                <a:defRPr/>
              </a:pPr>
              <a:t>14</a:t>
            </a:fld>
            <a:endParaRPr lang="en-US"/>
          </a:p>
        </p:txBody>
      </p:sp>
    </p:spTree>
    <p:extLst>
      <p:ext uri="{BB962C8B-B14F-4D97-AF65-F5344CB8AC3E}">
        <p14:creationId xmlns:p14="http://schemas.microsoft.com/office/powerpoint/2010/main" val="1301177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15000"/>
              </a:lnSpc>
              <a:buFont typeface="Symbol" panose="05050102010706020507" pitchFamily="18" charset="2"/>
              <a:buChar char=""/>
            </a:pPr>
            <a:r>
              <a:rPr lang="en-US" sz="1200" kern="100">
                <a:effectLst/>
                <a:latin typeface="Aptos" panose="020B0004020202020204" pitchFamily="34" charset="0"/>
                <a:ea typeface="Aptos" panose="020B0004020202020204" pitchFamily="34" charset="0"/>
                <a:cs typeface="Times New Roman" panose="02020603050405020304" pitchFamily="18" charset="0"/>
              </a:rPr>
              <a:t>Current research indicates labor force participation rates, educational attainment, and health status are lagging for young adults in rural areas, which threatens the economic vitality and resilience of rural communities. </a:t>
            </a:r>
          </a:p>
          <a:p>
            <a:pPr marL="342900" marR="0" lvl="0" indent="-342900">
              <a:lnSpc>
                <a:spcPct val="115000"/>
              </a:lnSpc>
              <a:buFont typeface="Symbol" panose="05050102010706020507" pitchFamily="18" charset="2"/>
              <a:buChar char=""/>
            </a:pPr>
            <a:r>
              <a:rPr lang="en-US" sz="1200" kern="100">
                <a:effectLst/>
                <a:latin typeface="Aptos" panose="020B0004020202020204" pitchFamily="34" charset="0"/>
                <a:ea typeface="Aptos" panose="020B0004020202020204" pitchFamily="34" charset="0"/>
                <a:cs typeface="Times New Roman" panose="02020603050405020304" pitchFamily="18" charset="0"/>
              </a:rPr>
              <a:t>With disconnection rates among young adults in our District’s are as high as 16%, and even higher in rural areas (20%), there is a need to catalyze regional action to address youth disconnection and create on-ramps to meaningful employment. </a:t>
            </a:r>
          </a:p>
          <a:p>
            <a:pPr marL="342900" marR="0" lvl="0" indent="-342900">
              <a:lnSpc>
                <a:spcPct val="115000"/>
              </a:lnSpc>
              <a:spcAft>
                <a:spcPts val="800"/>
              </a:spcAft>
              <a:buFont typeface="Symbol" panose="05050102010706020507" pitchFamily="18" charset="2"/>
              <a:buChar char=""/>
            </a:pPr>
            <a:r>
              <a:rPr lang="en-US" sz="1200" kern="100">
                <a:effectLst/>
                <a:latin typeface="Aptos" panose="020B0004020202020204" pitchFamily="34" charset="0"/>
                <a:ea typeface="Aptos" panose="020B0004020202020204" pitchFamily="34" charset="0"/>
                <a:cs typeface="Times New Roman" panose="02020603050405020304" pitchFamily="18" charset="0"/>
              </a:rPr>
              <a:t>Through a series of convenings, events, and research the initiative will host 8 convenings (2 per region) in 2025 – 2026 and present data and 3 blog posts on rural healthcare workforce and the economy. </a:t>
            </a:r>
          </a:p>
          <a:p>
            <a:endParaRPr lang="en-US"/>
          </a:p>
        </p:txBody>
      </p:sp>
      <p:sp>
        <p:nvSpPr>
          <p:cNvPr id="4" name="Slide Number Placeholder 3"/>
          <p:cNvSpPr>
            <a:spLocks noGrp="1"/>
          </p:cNvSpPr>
          <p:nvPr>
            <p:ph type="sldNum" sz="quarter" idx="5"/>
          </p:nvPr>
        </p:nvSpPr>
        <p:spPr/>
        <p:txBody>
          <a:bodyPr/>
          <a:lstStyle/>
          <a:p>
            <a:pPr>
              <a:defRPr/>
            </a:pPr>
            <a:fld id="{FB4525BD-1B22-4CBE-A35B-96886ED635B8}" type="slidenum">
              <a:rPr lang="en-US" smtClean="0"/>
              <a:pPr>
                <a:defRPr/>
              </a:pPr>
              <a:t>15</a:t>
            </a:fld>
            <a:endParaRPr lang="en-US"/>
          </a:p>
        </p:txBody>
      </p:sp>
    </p:spTree>
    <p:extLst>
      <p:ext uri="{BB962C8B-B14F-4D97-AF65-F5344CB8AC3E}">
        <p14:creationId xmlns:p14="http://schemas.microsoft.com/office/powerpoint/2010/main" val="34909426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t>Motives: </a:t>
            </a:r>
            <a:r>
              <a:rPr kumimoji="0" lang="en-US" sz="1050" b="0" i="0" u="none" strike="noStrike" kern="1200" cap="none" spc="0" normalizeH="0" baseline="0" noProof="0">
                <a:ln>
                  <a:noFill/>
                </a:ln>
                <a:solidFill>
                  <a:srgbClr val="000000"/>
                </a:solidFill>
                <a:effectLst/>
                <a:uLnTx/>
                <a:uFillTx/>
                <a:latin typeface="Times"/>
                <a:ea typeface="ＭＳ Ｐゴシック"/>
                <a:cs typeface="Arial" panose="020B0604020202020204" pitchFamily="34" charset="0"/>
              </a:rPr>
              <a:t>There are several motives for this line of work. To begin with, in 2024 CD Research blog post, mental health data was examined and described as an important consideration in workforce participation. Expanding on that work, the larger institution of the healthcare industry will be explored. </a:t>
            </a:r>
            <a:endParaRPr kumimoji="0" lang="en-US" sz="1200" b="0" i="0" u="none" strike="noStrike" kern="1200" cap="none" spc="0" normalizeH="0" baseline="0" noProof="0">
              <a:ln>
                <a:noFill/>
              </a:ln>
              <a:solidFill>
                <a:srgbClr val="000000"/>
              </a:solidFill>
              <a:effectLst/>
              <a:uLnTx/>
              <a:uFillTx/>
              <a:latin typeface="Times"/>
              <a:ea typeface="ＭＳ Ｐゴシック"/>
              <a:cs typeface="Arial" panose="020B0604020202020204" pitchFamily="34" charset="0"/>
            </a:endParaRPr>
          </a:p>
          <a:p>
            <a:endParaRPr lang="en-US"/>
          </a:p>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t>Research Plan: </a:t>
            </a:r>
            <a:r>
              <a:rPr kumimoji="0" lang="en-US" sz="1050" b="0" i="0" u="none" strike="noStrike" kern="1200" cap="none" spc="0" normalizeH="0" baseline="0" noProof="0">
                <a:ln>
                  <a:noFill/>
                </a:ln>
                <a:solidFill>
                  <a:srgbClr val="000000"/>
                </a:solidFill>
                <a:effectLst/>
                <a:uLnTx/>
                <a:uFillTx/>
                <a:latin typeface="Times"/>
                <a:ea typeface="Aptos" panose="020B0004020202020204" pitchFamily="34" charset="0"/>
                <a:cs typeface="Arial" panose="020B0604020202020204" pitchFamily="34" charset="0"/>
              </a:rPr>
              <a:t>Quantitative approach. Data was purchased from the American Hospital Association for the years 2019-2023 to dive into three specific topics (1) workforce changes from pre-to post-covid in different healthcare positions, (2) access to mental health resources, and (3) the use of AI in workforce hiring and strategic planning. This data can be disaggregated to share back at the county-level or even smaller.</a:t>
            </a:r>
            <a:endParaRPr kumimoji="0" lang="en-US" sz="1200" b="0" i="0" u="none" strike="noStrike" kern="1200" cap="none" spc="0" normalizeH="0" baseline="0" noProof="0">
              <a:ln>
                <a:noFill/>
              </a:ln>
              <a:solidFill>
                <a:srgbClr val="000000"/>
              </a:solidFill>
              <a:effectLst/>
              <a:uLnTx/>
              <a:uFillTx/>
              <a:latin typeface="Times"/>
              <a:ea typeface="ＭＳ Ｐゴシック"/>
              <a:cs typeface="Arial" panose="020B0604020202020204" pitchFamily="34" charset="0"/>
            </a:endParaRPr>
          </a:p>
          <a:p>
            <a:endParaRPr lang="en-US"/>
          </a:p>
          <a:p>
            <a:pPr marL="0" marR="0" lvl="0" indent="0" algn="l" defTabSz="914400" rtl="0" eaLnBrk="1" fontAlgn="base" latinLnBrk="0" hangingPunct="1">
              <a:lnSpc>
                <a:spcPct val="107000"/>
              </a:lnSpc>
              <a:spcBef>
                <a:spcPts val="0"/>
              </a:spcBef>
              <a:spcAft>
                <a:spcPts val="800"/>
              </a:spcAft>
              <a:buClrTx/>
              <a:buSzTx/>
              <a:buFontTx/>
              <a:buNone/>
              <a:tabLst/>
              <a:defRPr/>
            </a:pPr>
            <a:r>
              <a:rPr kumimoji="0" lang="en-US" sz="1050" b="1"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t>Potential Timeline: </a:t>
            </a:r>
            <a:r>
              <a:rPr kumimoji="0" lang="en-US" sz="1000" b="1" i="0" u="none" strike="noStrike" kern="1200" cap="none" spc="0" normalizeH="0" baseline="0" noProof="0">
                <a:ln>
                  <a:noFill/>
                </a:ln>
                <a:solidFill>
                  <a:srgbClr val="000000"/>
                </a:solidFill>
                <a:effectLst/>
                <a:uLnTx/>
                <a:uFillTx/>
                <a:latin typeface="Times"/>
                <a:ea typeface="ＭＳ Ｐゴシック"/>
                <a:cs typeface="Arial" panose="020B0604020202020204" pitchFamily="34" charset="0"/>
              </a:rPr>
              <a:t>Research is already underway. </a:t>
            </a:r>
            <a:r>
              <a:rPr kumimoji="0" lang="en-US" sz="1000" b="0" i="0" u="none" strike="noStrike" kern="1200" cap="none" spc="0" normalizeH="0" baseline="0" noProof="0">
                <a:ln>
                  <a:noFill/>
                </a:ln>
                <a:solidFill>
                  <a:srgbClr val="000000"/>
                </a:solidFill>
                <a:effectLst/>
                <a:uLnTx/>
                <a:uFillTx/>
                <a:latin typeface="Times"/>
                <a:ea typeface="Aptos" panose="020B0004020202020204" pitchFamily="34" charset="0"/>
                <a:cs typeface="Arial" panose="020B0604020202020204" pitchFamily="34" charset="0"/>
              </a:rPr>
              <a:t>Results will be </a:t>
            </a:r>
            <a:r>
              <a:rPr kumimoji="0" lang="en-US" sz="1000" b="1" i="0" u="none" strike="noStrike" kern="1200" cap="none" spc="0" normalizeH="0" baseline="0" noProof="0">
                <a:ln>
                  <a:noFill/>
                </a:ln>
                <a:solidFill>
                  <a:srgbClr val="000000"/>
                </a:solidFill>
                <a:effectLst/>
                <a:uLnTx/>
                <a:uFillTx/>
                <a:latin typeface="Times"/>
                <a:ea typeface="Aptos" panose="020B0004020202020204" pitchFamily="34" charset="0"/>
                <a:cs typeface="Arial" panose="020B0604020202020204" pitchFamily="34" charset="0"/>
              </a:rPr>
              <a:t>distributed </a:t>
            </a:r>
            <a:r>
              <a:rPr kumimoji="0" lang="en-US" sz="1000" b="0" i="0" u="none" strike="noStrike" kern="1200" cap="none" spc="0" normalizeH="0" baseline="0" noProof="0">
                <a:ln>
                  <a:noFill/>
                </a:ln>
                <a:solidFill>
                  <a:srgbClr val="000000"/>
                </a:solidFill>
                <a:effectLst/>
                <a:uLnTx/>
                <a:uFillTx/>
                <a:latin typeface="Times"/>
                <a:ea typeface="Aptos" panose="020B0004020202020204" pitchFamily="34" charset="0"/>
                <a:cs typeface="Arial" panose="020B0604020202020204" pitchFamily="34" charset="0"/>
              </a:rPr>
              <a:t>through (a) 3 national peer-reviewed publications for each topic contingent on results, (b) 3 district-level blogs on each topic, and then through potential conference work in 2026 such as by establishing healthcare as the theme for the Rural Prosperity conference. </a:t>
            </a:r>
            <a:endParaRPr kumimoji="0" lang="en-US" sz="1000" b="0" i="0" u="none" strike="noStrike" kern="1200" cap="none" spc="0" normalizeH="0" baseline="0" noProof="0">
              <a:ln>
                <a:noFill/>
              </a:ln>
              <a:solidFill>
                <a:srgbClr val="000000"/>
              </a:solidFill>
              <a:effectLst/>
              <a:uLnTx/>
              <a:uFillTx/>
              <a:latin typeface="Times"/>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930115" rtl="0" eaLnBrk="0" fontAlgn="base" latinLnBrk="0" hangingPunct="0">
              <a:lnSpc>
                <a:spcPct val="100000"/>
              </a:lnSpc>
              <a:spcBef>
                <a:spcPct val="0"/>
              </a:spcBef>
              <a:spcAft>
                <a:spcPct val="0"/>
              </a:spcAft>
              <a:buClrTx/>
              <a:buSzTx/>
              <a:buFontTx/>
              <a:buNone/>
              <a:tabLst/>
              <a:defRPr/>
            </a:pPr>
            <a:fld id="{FB4525BD-1B22-4CBE-A35B-96886ED635B8}" type="slidenum">
              <a:rPr kumimoji="0" lang="en-US" sz="1200" b="0" i="0" u="none" strike="noStrike" kern="1200" cap="none" spc="0" normalizeH="0" baseline="0" noProof="0" smtClean="0">
                <a:ln>
                  <a:noFill/>
                </a:ln>
                <a:solidFill>
                  <a:prstClr val="black"/>
                </a:solidFill>
                <a:effectLst/>
                <a:uLnTx/>
                <a:uFillTx/>
                <a:latin typeface="Times"/>
                <a:ea typeface="+mn-ea"/>
                <a:cs typeface="+mn-cs"/>
              </a:rPr>
              <a:pPr marL="0" marR="0" lvl="0" indent="0" algn="r" defTabSz="930115" rtl="0" eaLnBrk="0" fontAlgn="base" latinLnBrk="0" hangingPunct="0">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Times"/>
              <a:ea typeface="+mn-ea"/>
              <a:cs typeface="+mn-cs"/>
            </a:endParaRPr>
          </a:p>
        </p:txBody>
      </p:sp>
    </p:spTree>
    <p:extLst>
      <p:ext uri="{BB962C8B-B14F-4D97-AF65-F5344CB8AC3E}">
        <p14:creationId xmlns:p14="http://schemas.microsoft.com/office/powerpoint/2010/main" val="751305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Collaborative + Tailored: Rural development is truly tailored when the needs and opportunities of the community are identified through a collaborative process. To be as effective as possible, the partners in any collaboration need to be tailored to the specific community context.</a:t>
            </a:r>
          </a:p>
          <a:p>
            <a:r>
              <a:rPr lang="en-US"/>
              <a:t>Collaborative + Inclusive: True inclusion is collaborative, in that it involves inviting all groups to the table, listening to their perspectives and incorporating their ideas. The best collaborations are inclusive in that they create shared leadership and power in deciding the path forward.</a:t>
            </a:r>
          </a:p>
          <a:p>
            <a:r>
              <a:rPr lang="en-US"/>
              <a:t>Collaborative + Resilient: To be truly resilient, a rural development plan must be developed through a collaborative approach so that everyone has a stake in carrying it forward. In addition, the most resilient collaborations are those that intentionally consider how to keep the partners together over time.</a:t>
            </a:r>
          </a:p>
          <a:p>
            <a:r>
              <a:rPr lang="en-US"/>
              <a:t>Tailored + Inclusive: To be truly tailored, any rural development approach must reflect the goals, skills and talents of all parts of the community. To be truly inclusive, the approach to engaging the community needs to be tailored to the local context.</a:t>
            </a:r>
          </a:p>
          <a:p>
            <a:r>
              <a:rPr lang="en-US"/>
              <a:t>Tailored + Resilient: Tailoring your approach makes it more resilient because it then reflects the assets, goals and desires of the community. As a result, community members are more likely to see themselves in the plan, increasing the likelihood they take ownership of it and stick with it over time.</a:t>
            </a:r>
          </a:p>
          <a:p>
            <a:r>
              <a:rPr lang="en-US"/>
              <a:t>Inclusive + Resilient: Resilience necessitates being inclusive so that future community leaders help develop the plan and as a result are committed to it. Furthermore, rural communities cannot be resilient if their most vulnerable residents remain at risk.</a:t>
            </a:r>
          </a:p>
          <a:p>
            <a:endParaRPr lang="en-US"/>
          </a:p>
        </p:txBody>
      </p:sp>
      <p:sp>
        <p:nvSpPr>
          <p:cNvPr id="4" name="Slide Number Placeholder 3"/>
          <p:cNvSpPr>
            <a:spLocks noGrp="1"/>
          </p:cNvSpPr>
          <p:nvPr>
            <p:ph type="sldNum" sz="quarter" idx="5"/>
          </p:nvPr>
        </p:nvSpPr>
        <p:spPr/>
        <p:txBody>
          <a:bodyPr/>
          <a:lstStyle/>
          <a:p>
            <a:pPr>
              <a:defRPr/>
            </a:pPr>
            <a:fld id="{FB4525BD-1B22-4CBE-A35B-96886ED635B8}" type="slidenum">
              <a:rPr lang="en-US" smtClean="0"/>
              <a:pPr>
                <a:defRPr/>
              </a:pPr>
              <a:t>19</a:t>
            </a:fld>
            <a:endParaRPr lang="en-US"/>
          </a:p>
        </p:txBody>
      </p:sp>
    </p:spTree>
    <p:extLst>
      <p:ext uri="{BB962C8B-B14F-4D97-AF65-F5344CB8AC3E}">
        <p14:creationId xmlns:p14="http://schemas.microsoft.com/office/powerpoint/2010/main" val="32864430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19.svg"/><Relationship Id="rId7" Type="http://schemas.openxmlformats.org/officeDocument/2006/relationships/image" Target="../media/image23.svg"/><Relationship Id="rId12"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0.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29.jpe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36.svg"/><Relationship Id="rId4"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36.svg"/><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23.sv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sv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sv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svg"/><Relationship Id="rId4" Type="http://schemas.openxmlformats.org/officeDocument/2006/relationships/image" Target="../media/image19.svg"/><Relationship Id="rId9" Type="http://schemas.openxmlformats.org/officeDocument/2006/relationships/image" Target="../media/image24.png"/><Relationship Id="rId14" Type="http://schemas.openxmlformats.org/officeDocument/2006/relationships/image" Target="../media/image29.jpe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Gold Rosette">
    <p:spTree>
      <p:nvGrpSpPr>
        <p:cNvPr id="1" name=""/>
        <p:cNvGrpSpPr/>
        <p:nvPr/>
      </p:nvGrpSpPr>
      <p:grpSpPr>
        <a:xfrm>
          <a:off x="0" y="0"/>
          <a:ext cx="0" cy="0"/>
          <a:chOff x="0" y="0"/>
          <a:chExt cx="0" cy="0"/>
        </a:xfrm>
      </p:grpSpPr>
      <p:sp>
        <p:nvSpPr>
          <p:cNvPr id="15" name="Rectangle 14"/>
          <p:cNvSpPr/>
          <p:nvPr userDrawn="1"/>
        </p:nvSpPr>
        <p:spPr>
          <a:xfrm>
            <a:off x="0" y="4572000"/>
            <a:ext cx="9144000" cy="5830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0"/>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11"/>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9" name="Rectangle 13"/>
          <p:cNvSpPr>
            <a:spLocks noChangeArrowheads="1"/>
          </p:cNvSpPr>
          <p:nvPr userDrawn="1"/>
        </p:nvSpPr>
        <p:spPr bwMode="auto">
          <a:xfrm>
            <a:off x="-747713" y="282179"/>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3" name="Rectangle 2"/>
          <p:cNvSpPr/>
          <p:nvPr userDrawn="1"/>
        </p:nvSpPr>
        <p:spPr bwMode="auto">
          <a:xfrm>
            <a:off x="0" y="0"/>
            <a:ext cx="6530975" cy="515504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pic>
        <p:nvPicPr>
          <p:cNvPr id="4" name="Graphic 3">
            <a:extLst>
              <a:ext uri="{FF2B5EF4-FFF2-40B4-BE49-F238E27FC236}">
                <a16:creationId xmlns:a16="http://schemas.microsoft.com/office/drawing/2014/main" id="{3E16C7FF-F946-F796-C953-0AED107803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60842" y="1136662"/>
            <a:ext cx="2583158" cy="2870175"/>
          </a:xfrm>
          <a:prstGeom prst="rect">
            <a:avLst/>
          </a:prstGeom>
        </p:spPr>
      </p:pic>
      <p:pic>
        <p:nvPicPr>
          <p:cNvPr id="11" name="Graphic 10">
            <a:extLst>
              <a:ext uri="{FF2B5EF4-FFF2-40B4-BE49-F238E27FC236}">
                <a16:creationId xmlns:a16="http://schemas.microsoft.com/office/drawing/2014/main" id="{D330AAC1-1134-6966-6FB2-076D2A6FEEC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5473" r="64482" b="72430"/>
          <a:stretch/>
        </p:blipFill>
        <p:spPr>
          <a:xfrm rot="10800000">
            <a:off x="23813" y="0"/>
            <a:ext cx="7086600" cy="5143500"/>
          </a:xfrm>
          <a:prstGeom prst="rect">
            <a:avLst/>
          </a:prstGeom>
        </p:spPr>
      </p:pic>
      <p:sp>
        <p:nvSpPr>
          <p:cNvPr id="4099" name="Rectangle 3"/>
          <p:cNvSpPr>
            <a:spLocks noGrp="1" noChangeArrowheads="1"/>
          </p:cNvSpPr>
          <p:nvPr>
            <p:ph type="ctrTitle" hasCustomPrompt="1"/>
          </p:nvPr>
        </p:nvSpPr>
        <p:spPr>
          <a:xfrm>
            <a:off x="381000" y="1246163"/>
            <a:ext cx="5638800" cy="2152650"/>
          </a:xfrm>
        </p:spPr>
        <p:txBody>
          <a:bodyPr/>
          <a:lstStyle>
            <a:lvl1pPr algn="l">
              <a:lnSpc>
                <a:spcPct val="90000"/>
              </a:lnSpc>
              <a:defRPr sz="3600" b="1">
                <a:solidFill>
                  <a:schemeClr val="tx2"/>
                </a:solidFill>
              </a:defRPr>
            </a:lvl1pPr>
          </a:lstStyle>
          <a:p>
            <a:r>
              <a:rPr lang="en-US"/>
              <a:t>Title</a:t>
            </a:r>
          </a:p>
        </p:txBody>
      </p:sp>
      <p:sp>
        <p:nvSpPr>
          <p:cNvPr id="13" name="Text Placeholder 12"/>
          <p:cNvSpPr>
            <a:spLocks noGrp="1"/>
          </p:cNvSpPr>
          <p:nvPr>
            <p:ph type="body" sz="quarter" idx="10"/>
          </p:nvPr>
        </p:nvSpPr>
        <p:spPr>
          <a:xfrm>
            <a:off x="381000" y="3455963"/>
            <a:ext cx="5638800" cy="685799"/>
          </a:xfrm>
        </p:spPr>
        <p:txBody>
          <a:bodyPr/>
          <a:lstStyle>
            <a:lvl1pPr marL="0" indent="0">
              <a:lnSpc>
                <a:spcPct val="90000"/>
              </a:lnSpc>
              <a:buNone/>
              <a:defRPr sz="2000" baseline="0">
                <a:solidFill>
                  <a:schemeClr val="tx2"/>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32775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esen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EF507-A857-C367-F020-0CE20A99E870}"/>
              </a:ext>
            </a:extLst>
          </p:cNvPr>
          <p:cNvSpPr>
            <a:spLocks noGrp="1"/>
          </p:cNvSpPr>
          <p:nvPr>
            <p:ph type="title" hasCustomPrompt="1"/>
          </p:nvPr>
        </p:nvSpPr>
        <p:spPr>
          <a:xfrm>
            <a:off x="346074" y="366464"/>
            <a:ext cx="8468551" cy="857250"/>
          </a:xfrm>
        </p:spPr>
        <p:txBody>
          <a:bodyPr/>
          <a:lstStyle>
            <a:lvl1pPr algn="ctr">
              <a:defRPr/>
            </a:lvl1pPr>
          </a:lstStyle>
          <a:p>
            <a:r>
              <a:rPr lang="en-US"/>
              <a:t>Presenters</a:t>
            </a:r>
          </a:p>
        </p:txBody>
      </p:sp>
      <p:sp>
        <p:nvSpPr>
          <p:cNvPr id="12" name="Picture Placeholder 11">
            <a:extLst>
              <a:ext uri="{FF2B5EF4-FFF2-40B4-BE49-F238E27FC236}">
                <a16:creationId xmlns:a16="http://schemas.microsoft.com/office/drawing/2014/main" id="{60064CF5-6FDC-7798-EB01-7806E586A138}"/>
              </a:ext>
            </a:extLst>
          </p:cNvPr>
          <p:cNvSpPr>
            <a:spLocks noGrp="1" noChangeAspect="1"/>
          </p:cNvSpPr>
          <p:nvPr>
            <p:ph type="pic" sz="quarter" idx="10"/>
          </p:nvPr>
        </p:nvSpPr>
        <p:spPr bwMode="auto">
          <a:xfrm>
            <a:off x="882418" y="1123950"/>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100"/>
            </a:lvl1pPr>
          </a:lstStyle>
          <a:p>
            <a:r>
              <a:rPr lang="en-US"/>
              <a:t>Click icon to add picture</a:t>
            </a:r>
          </a:p>
        </p:txBody>
      </p:sp>
      <p:sp>
        <p:nvSpPr>
          <p:cNvPr id="20" name="Text Placeholder 19">
            <a:extLst>
              <a:ext uri="{FF2B5EF4-FFF2-40B4-BE49-F238E27FC236}">
                <a16:creationId xmlns:a16="http://schemas.microsoft.com/office/drawing/2014/main" id="{E259C629-65D6-C3D7-18D6-683DACB0C93C}"/>
              </a:ext>
            </a:extLst>
          </p:cNvPr>
          <p:cNvSpPr>
            <a:spLocks noGrp="1"/>
          </p:cNvSpPr>
          <p:nvPr>
            <p:ph type="body" sz="quarter" idx="17" hasCustomPrompt="1"/>
          </p:nvPr>
        </p:nvSpPr>
        <p:spPr>
          <a:xfrm>
            <a:off x="596668" y="2341245"/>
            <a:ext cx="1714500" cy="190500"/>
          </a:xfrm>
        </p:spPr>
        <p:txBody>
          <a:bodyPr anchor="ctr"/>
          <a:lstStyle>
            <a:lvl1pPr marL="0" indent="0" algn="ctr">
              <a:buNone/>
              <a:defRPr sz="1200" b="1">
                <a:solidFill>
                  <a:schemeClr val="tx2"/>
                </a:solidFill>
              </a:defRPr>
            </a:lvl1pPr>
          </a:lstStyle>
          <a:p>
            <a:pPr lvl="0"/>
            <a:r>
              <a:rPr lang="en-US"/>
              <a:t>Presenter Name</a:t>
            </a:r>
          </a:p>
        </p:txBody>
      </p:sp>
      <p:sp>
        <p:nvSpPr>
          <p:cNvPr id="28" name="Text Placeholder 19">
            <a:extLst>
              <a:ext uri="{FF2B5EF4-FFF2-40B4-BE49-F238E27FC236}">
                <a16:creationId xmlns:a16="http://schemas.microsoft.com/office/drawing/2014/main" id="{6EEDB123-1FE3-A022-D5DC-352D27076DDF}"/>
              </a:ext>
            </a:extLst>
          </p:cNvPr>
          <p:cNvSpPr>
            <a:spLocks noGrp="1"/>
          </p:cNvSpPr>
          <p:nvPr>
            <p:ph type="body" sz="quarter" idx="24" hasCustomPrompt="1"/>
          </p:nvPr>
        </p:nvSpPr>
        <p:spPr>
          <a:xfrm>
            <a:off x="596668" y="2536356"/>
            <a:ext cx="1714500" cy="190500"/>
          </a:xfrm>
        </p:spPr>
        <p:txBody>
          <a:bodyPr anchor="ctr"/>
          <a:lstStyle>
            <a:lvl1pPr marL="0" indent="0" algn="ctr">
              <a:buNone/>
              <a:defRPr sz="900" b="0">
                <a:solidFill>
                  <a:schemeClr val="tx1"/>
                </a:solidFill>
              </a:defRPr>
            </a:lvl1pPr>
          </a:lstStyle>
          <a:p>
            <a:pPr lvl="0"/>
            <a:r>
              <a:rPr lang="en-US"/>
              <a:t>Presenter Title</a:t>
            </a:r>
          </a:p>
        </p:txBody>
      </p:sp>
      <p:sp>
        <p:nvSpPr>
          <p:cNvPr id="65" name="Picture Placeholder 64">
            <a:extLst>
              <a:ext uri="{FF2B5EF4-FFF2-40B4-BE49-F238E27FC236}">
                <a16:creationId xmlns:a16="http://schemas.microsoft.com/office/drawing/2014/main" id="{94A9993A-194A-CB62-BE57-2D486C0076EF}"/>
              </a:ext>
            </a:extLst>
          </p:cNvPr>
          <p:cNvSpPr>
            <a:spLocks noGrp="1" noChangeAspect="1"/>
          </p:cNvSpPr>
          <p:nvPr>
            <p:ph type="pic" sz="quarter" idx="25"/>
          </p:nvPr>
        </p:nvSpPr>
        <p:spPr bwMode="auto">
          <a:xfrm>
            <a:off x="7120658" y="1123950"/>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100"/>
            </a:lvl1pPr>
          </a:lstStyle>
          <a:p>
            <a:r>
              <a:rPr lang="en-US"/>
              <a:t>Click icon to add picture</a:t>
            </a:r>
          </a:p>
        </p:txBody>
      </p:sp>
      <p:sp>
        <p:nvSpPr>
          <p:cNvPr id="66" name="Text Placeholder 19">
            <a:extLst>
              <a:ext uri="{FF2B5EF4-FFF2-40B4-BE49-F238E27FC236}">
                <a16:creationId xmlns:a16="http://schemas.microsoft.com/office/drawing/2014/main" id="{F01EA638-ACC6-2FC4-EECF-78EC40161ABD}"/>
              </a:ext>
            </a:extLst>
          </p:cNvPr>
          <p:cNvSpPr>
            <a:spLocks noGrp="1"/>
          </p:cNvSpPr>
          <p:nvPr>
            <p:ph type="body" sz="quarter" idx="26" hasCustomPrompt="1"/>
          </p:nvPr>
        </p:nvSpPr>
        <p:spPr>
          <a:xfrm>
            <a:off x="6834908" y="2341245"/>
            <a:ext cx="1714500" cy="190500"/>
          </a:xfrm>
        </p:spPr>
        <p:txBody>
          <a:bodyPr anchor="ctr"/>
          <a:lstStyle>
            <a:lvl1pPr marL="0" indent="0" algn="ctr">
              <a:buNone/>
              <a:defRPr sz="1200" b="1">
                <a:solidFill>
                  <a:schemeClr val="tx2"/>
                </a:solidFill>
              </a:defRPr>
            </a:lvl1pPr>
          </a:lstStyle>
          <a:p>
            <a:pPr lvl="0"/>
            <a:r>
              <a:rPr lang="en-US"/>
              <a:t>Presenter Name</a:t>
            </a:r>
          </a:p>
        </p:txBody>
      </p:sp>
      <p:sp>
        <p:nvSpPr>
          <p:cNvPr id="67" name="Text Placeholder 19">
            <a:extLst>
              <a:ext uri="{FF2B5EF4-FFF2-40B4-BE49-F238E27FC236}">
                <a16:creationId xmlns:a16="http://schemas.microsoft.com/office/drawing/2014/main" id="{C08F75EA-EEE6-FD45-2895-1A09EA03B509}"/>
              </a:ext>
            </a:extLst>
          </p:cNvPr>
          <p:cNvSpPr>
            <a:spLocks noGrp="1"/>
          </p:cNvSpPr>
          <p:nvPr>
            <p:ph type="body" sz="quarter" idx="27" hasCustomPrompt="1"/>
          </p:nvPr>
        </p:nvSpPr>
        <p:spPr>
          <a:xfrm>
            <a:off x="6834908" y="2536356"/>
            <a:ext cx="1714500" cy="190500"/>
          </a:xfrm>
        </p:spPr>
        <p:txBody>
          <a:bodyPr anchor="ctr"/>
          <a:lstStyle>
            <a:lvl1pPr marL="0" indent="0" algn="ctr">
              <a:buNone/>
              <a:defRPr sz="900" b="0">
                <a:solidFill>
                  <a:schemeClr val="tx1"/>
                </a:solidFill>
              </a:defRPr>
            </a:lvl1pPr>
          </a:lstStyle>
          <a:p>
            <a:pPr lvl="0"/>
            <a:r>
              <a:rPr lang="en-US"/>
              <a:t>Presenter Title</a:t>
            </a:r>
          </a:p>
        </p:txBody>
      </p:sp>
      <p:sp>
        <p:nvSpPr>
          <p:cNvPr id="68" name="Picture Placeholder 67">
            <a:extLst>
              <a:ext uri="{FF2B5EF4-FFF2-40B4-BE49-F238E27FC236}">
                <a16:creationId xmlns:a16="http://schemas.microsoft.com/office/drawing/2014/main" id="{698FE9EB-AD2D-AE82-D3EE-6CBF1BB58822}"/>
              </a:ext>
            </a:extLst>
          </p:cNvPr>
          <p:cNvSpPr>
            <a:spLocks noGrp="1" noChangeAspect="1"/>
          </p:cNvSpPr>
          <p:nvPr>
            <p:ph type="pic" sz="quarter" idx="28"/>
          </p:nvPr>
        </p:nvSpPr>
        <p:spPr bwMode="auto">
          <a:xfrm>
            <a:off x="2961831" y="1123950"/>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100"/>
            </a:lvl1pPr>
          </a:lstStyle>
          <a:p>
            <a:r>
              <a:rPr lang="en-US"/>
              <a:t>Click icon to add picture</a:t>
            </a:r>
          </a:p>
        </p:txBody>
      </p:sp>
      <p:sp>
        <p:nvSpPr>
          <p:cNvPr id="69" name="Text Placeholder 19">
            <a:extLst>
              <a:ext uri="{FF2B5EF4-FFF2-40B4-BE49-F238E27FC236}">
                <a16:creationId xmlns:a16="http://schemas.microsoft.com/office/drawing/2014/main" id="{A37EA42F-E1B7-7FBE-6216-8690ACF5D91B}"/>
              </a:ext>
            </a:extLst>
          </p:cNvPr>
          <p:cNvSpPr>
            <a:spLocks noGrp="1"/>
          </p:cNvSpPr>
          <p:nvPr>
            <p:ph type="body" sz="quarter" idx="29" hasCustomPrompt="1"/>
          </p:nvPr>
        </p:nvSpPr>
        <p:spPr>
          <a:xfrm>
            <a:off x="2678003" y="2341245"/>
            <a:ext cx="1714500" cy="190500"/>
          </a:xfrm>
        </p:spPr>
        <p:txBody>
          <a:bodyPr anchor="ctr"/>
          <a:lstStyle>
            <a:lvl1pPr marL="0" indent="0" algn="ctr">
              <a:buNone/>
              <a:defRPr sz="1200" b="1">
                <a:solidFill>
                  <a:schemeClr val="tx2"/>
                </a:solidFill>
              </a:defRPr>
            </a:lvl1pPr>
          </a:lstStyle>
          <a:p>
            <a:pPr lvl="0"/>
            <a:r>
              <a:rPr lang="en-US"/>
              <a:t>Presenter Name</a:t>
            </a:r>
          </a:p>
        </p:txBody>
      </p:sp>
      <p:sp>
        <p:nvSpPr>
          <p:cNvPr id="70" name="Text Placeholder 19">
            <a:extLst>
              <a:ext uri="{FF2B5EF4-FFF2-40B4-BE49-F238E27FC236}">
                <a16:creationId xmlns:a16="http://schemas.microsoft.com/office/drawing/2014/main" id="{87416122-E04B-1FA2-ABEA-C762D67070A5}"/>
              </a:ext>
            </a:extLst>
          </p:cNvPr>
          <p:cNvSpPr>
            <a:spLocks noGrp="1"/>
          </p:cNvSpPr>
          <p:nvPr>
            <p:ph type="body" sz="quarter" idx="30" hasCustomPrompt="1"/>
          </p:nvPr>
        </p:nvSpPr>
        <p:spPr>
          <a:xfrm>
            <a:off x="2678003" y="2536356"/>
            <a:ext cx="1714500" cy="190500"/>
          </a:xfrm>
        </p:spPr>
        <p:txBody>
          <a:bodyPr anchor="ctr"/>
          <a:lstStyle>
            <a:lvl1pPr marL="0" indent="0" algn="ctr">
              <a:buNone/>
              <a:defRPr sz="900" b="0">
                <a:solidFill>
                  <a:schemeClr val="tx1"/>
                </a:solidFill>
              </a:defRPr>
            </a:lvl1pPr>
          </a:lstStyle>
          <a:p>
            <a:pPr lvl="0"/>
            <a:r>
              <a:rPr lang="en-US"/>
              <a:t>Presenter Title</a:t>
            </a:r>
          </a:p>
        </p:txBody>
      </p:sp>
      <p:sp>
        <p:nvSpPr>
          <p:cNvPr id="71" name="Picture Placeholder 70">
            <a:extLst>
              <a:ext uri="{FF2B5EF4-FFF2-40B4-BE49-F238E27FC236}">
                <a16:creationId xmlns:a16="http://schemas.microsoft.com/office/drawing/2014/main" id="{0E5F4919-468F-98CA-AAB7-9CE2C790DC57}"/>
              </a:ext>
            </a:extLst>
          </p:cNvPr>
          <p:cNvSpPr>
            <a:spLocks noGrp="1" noChangeAspect="1"/>
          </p:cNvSpPr>
          <p:nvPr>
            <p:ph type="pic" sz="quarter" idx="31"/>
          </p:nvPr>
        </p:nvSpPr>
        <p:spPr bwMode="auto">
          <a:xfrm>
            <a:off x="5041244" y="1123950"/>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100"/>
            </a:lvl1pPr>
          </a:lstStyle>
          <a:p>
            <a:r>
              <a:rPr lang="en-US"/>
              <a:t>Click icon to add picture</a:t>
            </a:r>
          </a:p>
        </p:txBody>
      </p:sp>
      <p:sp>
        <p:nvSpPr>
          <p:cNvPr id="72" name="Text Placeholder 19">
            <a:extLst>
              <a:ext uri="{FF2B5EF4-FFF2-40B4-BE49-F238E27FC236}">
                <a16:creationId xmlns:a16="http://schemas.microsoft.com/office/drawing/2014/main" id="{AD3112C0-A309-C510-AA44-9BADFF260F94}"/>
              </a:ext>
            </a:extLst>
          </p:cNvPr>
          <p:cNvSpPr>
            <a:spLocks noGrp="1"/>
          </p:cNvSpPr>
          <p:nvPr>
            <p:ph type="body" sz="quarter" idx="32" hasCustomPrompt="1"/>
          </p:nvPr>
        </p:nvSpPr>
        <p:spPr>
          <a:xfrm>
            <a:off x="4751499" y="2341756"/>
            <a:ext cx="1714500" cy="190500"/>
          </a:xfrm>
        </p:spPr>
        <p:txBody>
          <a:bodyPr anchor="ctr"/>
          <a:lstStyle>
            <a:lvl1pPr marL="0" indent="0" algn="ctr">
              <a:buNone/>
              <a:defRPr sz="1200" b="1">
                <a:solidFill>
                  <a:schemeClr val="tx2"/>
                </a:solidFill>
              </a:defRPr>
            </a:lvl1pPr>
          </a:lstStyle>
          <a:p>
            <a:pPr lvl="0"/>
            <a:r>
              <a:rPr lang="en-US"/>
              <a:t>Presenter Name</a:t>
            </a:r>
          </a:p>
        </p:txBody>
      </p:sp>
      <p:sp>
        <p:nvSpPr>
          <p:cNvPr id="73" name="Text Placeholder 19">
            <a:extLst>
              <a:ext uri="{FF2B5EF4-FFF2-40B4-BE49-F238E27FC236}">
                <a16:creationId xmlns:a16="http://schemas.microsoft.com/office/drawing/2014/main" id="{D563EE1D-C4B6-152A-AE82-AF534718013F}"/>
              </a:ext>
            </a:extLst>
          </p:cNvPr>
          <p:cNvSpPr>
            <a:spLocks noGrp="1"/>
          </p:cNvSpPr>
          <p:nvPr>
            <p:ph type="body" sz="quarter" idx="33" hasCustomPrompt="1"/>
          </p:nvPr>
        </p:nvSpPr>
        <p:spPr>
          <a:xfrm>
            <a:off x="4751499" y="2536867"/>
            <a:ext cx="1714500" cy="190500"/>
          </a:xfrm>
        </p:spPr>
        <p:txBody>
          <a:bodyPr anchor="ctr"/>
          <a:lstStyle>
            <a:lvl1pPr marL="0" indent="0" algn="ctr">
              <a:buNone/>
              <a:defRPr sz="900" b="0">
                <a:solidFill>
                  <a:schemeClr val="tx1"/>
                </a:solidFill>
              </a:defRPr>
            </a:lvl1pPr>
          </a:lstStyle>
          <a:p>
            <a:pPr lvl="0"/>
            <a:r>
              <a:rPr lang="en-US"/>
              <a:t>Presenter Title</a:t>
            </a:r>
          </a:p>
        </p:txBody>
      </p:sp>
      <p:sp>
        <p:nvSpPr>
          <p:cNvPr id="83" name="Picture Placeholder 82">
            <a:extLst>
              <a:ext uri="{FF2B5EF4-FFF2-40B4-BE49-F238E27FC236}">
                <a16:creationId xmlns:a16="http://schemas.microsoft.com/office/drawing/2014/main" id="{11CFF06D-D48B-0FB3-EB1E-903173488758}"/>
              </a:ext>
            </a:extLst>
          </p:cNvPr>
          <p:cNvSpPr>
            <a:spLocks noGrp="1" noChangeAspect="1"/>
          </p:cNvSpPr>
          <p:nvPr>
            <p:ph type="pic" sz="quarter" idx="34"/>
          </p:nvPr>
        </p:nvSpPr>
        <p:spPr bwMode="auto">
          <a:xfrm>
            <a:off x="1921087" y="2821692"/>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100"/>
            </a:lvl1pPr>
          </a:lstStyle>
          <a:p>
            <a:r>
              <a:rPr lang="en-US"/>
              <a:t>Click icon to add picture</a:t>
            </a:r>
          </a:p>
        </p:txBody>
      </p:sp>
      <p:sp>
        <p:nvSpPr>
          <p:cNvPr id="84" name="Text Placeholder 19">
            <a:extLst>
              <a:ext uri="{FF2B5EF4-FFF2-40B4-BE49-F238E27FC236}">
                <a16:creationId xmlns:a16="http://schemas.microsoft.com/office/drawing/2014/main" id="{51425358-852D-D75E-3948-A1AD63DBC4A5}"/>
              </a:ext>
            </a:extLst>
          </p:cNvPr>
          <p:cNvSpPr>
            <a:spLocks noGrp="1"/>
          </p:cNvSpPr>
          <p:nvPr>
            <p:ph type="body" sz="quarter" idx="35" hasCustomPrompt="1"/>
          </p:nvPr>
        </p:nvSpPr>
        <p:spPr>
          <a:xfrm>
            <a:off x="1635337" y="4038987"/>
            <a:ext cx="1714500" cy="190500"/>
          </a:xfrm>
        </p:spPr>
        <p:txBody>
          <a:bodyPr anchor="ctr"/>
          <a:lstStyle>
            <a:lvl1pPr marL="0" indent="0" algn="ctr">
              <a:buNone/>
              <a:defRPr sz="1200" b="1">
                <a:solidFill>
                  <a:schemeClr val="tx2"/>
                </a:solidFill>
              </a:defRPr>
            </a:lvl1pPr>
          </a:lstStyle>
          <a:p>
            <a:pPr lvl="0"/>
            <a:r>
              <a:rPr lang="en-US"/>
              <a:t>Presenter Name</a:t>
            </a:r>
          </a:p>
        </p:txBody>
      </p:sp>
      <p:sp>
        <p:nvSpPr>
          <p:cNvPr id="85" name="Text Placeholder 19">
            <a:extLst>
              <a:ext uri="{FF2B5EF4-FFF2-40B4-BE49-F238E27FC236}">
                <a16:creationId xmlns:a16="http://schemas.microsoft.com/office/drawing/2014/main" id="{B7E57BE3-E3F1-08D4-F601-0853D2C0FCF1}"/>
              </a:ext>
            </a:extLst>
          </p:cNvPr>
          <p:cNvSpPr>
            <a:spLocks noGrp="1"/>
          </p:cNvSpPr>
          <p:nvPr>
            <p:ph type="body" sz="quarter" idx="36" hasCustomPrompt="1"/>
          </p:nvPr>
        </p:nvSpPr>
        <p:spPr>
          <a:xfrm>
            <a:off x="1635337" y="4253617"/>
            <a:ext cx="1714500" cy="190500"/>
          </a:xfrm>
        </p:spPr>
        <p:txBody>
          <a:bodyPr anchor="ctr"/>
          <a:lstStyle>
            <a:lvl1pPr marL="0" indent="0" algn="ctr">
              <a:buNone/>
              <a:defRPr sz="900" b="0">
                <a:solidFill>
                  <a:schemeClr val="tx1"/>
                </a:solidFill>
              </a:defRPr>
            </a:lvl1pPr>
          </a:lstStyle>
          <a:p>
            <a:pPr lvl="0"/>
            <a:r>
              <a:rPr lang="en-US"/>
              <a:t>Presenter Title</a:t>
            </a:r>
          </a:p>
        </p:txBody>
      </p:sp>
      <p:sp>
        <p:nvSpPr>
          <p:cNvPr id="86" name="Picture Placeholder 85">
            <a:extLst>
              <a:ext uri="{FF2B5EF4-FFF2-40B4-BE49-F238E27FC236}">
                <a16:creationId xmlns:a16="http://schemas.microsoft.com/office/drawing/2014/main" id="{EB4F2AF4-6A8F-53E3-26E7-51BD25531A45}"/>
              </a:ext>
            </a:extLst>
          </p:cNvPr>
          <p:cNvSpPr>
            <a:spLocks noGrp="1" noChangeAspect="1"/>
          </p:cNvSpPr>
          <p:nvPr>
            <p:ph type="pic" sz="quarter" idx="37"/>
          </p:nvPr>
        </p:nvSpPr>
        <p:spPr bwMode="auto">
          <a:xfrm>
            <a:off x="4000500" y="2821692"/>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100"/>
            </a:lvl1pPr>
          </a:lstStyle>
          <a:p>
            <a:r>
              <a:rPr lang="en-US"/>
              <a:t>Click icon to add picture</a:t>
            </a:r>
          </a:p>
        </p:txBody>
      </p:sp>
      <p:sp>
        <p:nvSpPr>
          <p:cNvPr id="87" name="Text Placeholder 19">
            <a:extLst>
              <a:ext uri="{FF2B5EF4-FFF2-40B4-BE49-F238E27FC236}">
                <a16:creationId xmlns:a16="http://schemas.microsoft.com/office/drawing/2014/main" id="{6DA11B9D-5468-210B-A35E-6A6C6D29C7DD}"/>
              </a:ext>
            </a:extLst>
          </p:cNvPr>
          <p:cNvSpPr>
            <a:spLocks noGrp="1"/>
          </p:cNvSpPr>
          <p:nvPr>
            <p:ph type="body" sz="quarter" idx="38" hasCustomPrompt="1"/>
          </p:nvPr>
        </p:nvSpPr>
        <p:spPr>
          <a:xfrm>
            <a:off x="3716672" y="4038987"/>
            <a:ext cx="1714500" cy="190500"/>
          </a:xfrm>
        </p:spPr>
        <p:txBody>
          <a:bodyPr anchor="ctr"/>
          <a:lstStyle>
            <a:lvl1pPr marL="0" indent="0" algn="ctr">
              <a:buNone/>
              <a:defRPr sz="1200" b="1">
                <a:solidFill>
                  <a:schemeClr val="tx2"/>
                </a:solidFill>
              </a:defRPr>
            </a:lvl1pPr>
          </a:lstStyle>
          <a:p>
            <a:pPr lvl="0"/>
            <a:r>
              <a:rPr lang="en-US"/>
              <a:t>Presenter Name</a:t>
            </a:r>
          </a:p>
        </p:txBody>
      </p:sp>
      <p:sp>
        <p:nvSpPr>
          <p:cNvPr id="88" name="Text Placeholder 19">
            <a:extLst>
              <a:ext uri="{FF2B5EF4-FFF2-40B4-BE49-F238E27FC236}">
                <a16:creationId xmlns:a16="http://schemas.microsoft.com/office/drawing/2014/main" id="{4E071D86-A813-2F89-DDC8-469CD8A09C37}"/>
              </a:ext>
            </a:extLst>
          </p:cNvPr>
          <p:cNvSpPr>
            <a:spLocks noGrp="1"/>
          </p:cNvSpPr>
          <p:nvPr>
            <p:ph type="body" sz="quarter" idx="39" hasCustomPrompt="1"/>
          </p:nvPr>
        </p:nvSpPr>
        <p:spPr>
          <a:xfrm>
            <a:off x="3716672" y="4253617"/>
            <a:ext cx="1714500" cy="190500"/>
          </a:xfrm>
        </p:spPr>
        <p:txBody>
          <a:bodyPr anchor="ctr"/>
          <a:lstStyle>
            <a:lvl1pPr marL="0" indent="0" algn="ctr">
              <a:buNone/>
              <a:defRPr sz="900" b="0">
                <a:solidFill>
                  <a:schemeClr val="tx1"/>
                </a:solidFill>
              </a:defRPr>
            </a:lvl1pPr>
          </a:lstStyle>
          <a:p>
            <a:pPr lvl="0"/>
            <a:r>
              <a:rPr lang="en-US"/>
              <a:t>Presenter Title</a:t>
            </a:r>
          </a:p>
        </p:txBody>
      </p:sp>
      <p:sp>
        <p:nvSpPr>
          <p:cNvPr id="89" name="Picture Placeholder 88">
            <a:extLst>
              <a:ext uri="{FF2B5EF4-FFF2-40B4-BE49-F238E27FC236}">
                <a16:creationId xmlns:a16="http://schemas.microsoft.com/office/drawing/2014/main" id="{DD4E3896-F5CB-0DDC-147F-8413B37AEBDE}"/>
              </a:ext>
            </a:extLst>
          </p:cNvPr>
          <p:cNvSpPr>
            <a:spLocks noGrp="1" noChangeAspect="1"/>
          </p:cNvSpPr>
          <p:nvPr>
            <p:ph type="pic" sz="quarter" idx="40"/>
          </p:nvPr>
        </p:nvSpPr>
        <p:spPr bwMode="auto">
          <a:xfrm>
            <a:off x="6079913" y="2821692"/>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100"/>
            </a:lvl1pPr>
          </a:lstStyle>
          <a:p>
            <a:r>
              <a:rPr lang="en-US"/>
              <a:t>Click icon to add picture</a:t>
            </a:r>
          </a:p>
        </p:txBody>
      </p:sp>
      <p:sp>
        <p:nvSpPr>
          <p:cNvPr id="90" name="Text Placeholder 19">
            <a:extLst>
              <a:ext uri="{FF2B5EF4-FFF2-40B4-BE49-F238E27FC236}">
                <a16:creationId xmlns:a16="http://schemas.microsoft.com/office/drawing/2014/main" id="{D436C02D-3840-D024-CA59-EF132A8BCFD4}"/>
              </a:ext>
            </a:extLst>
          </p:cNvPr>
          <p:cNvSpPr>
            <a:spLocks noGrp="1"/>
          </p:cNvSpPr>
          <p:nvPr>
            <p:ph type="body" sz="quarter" idx="41" hasCustomPrompt="1"/>
          </p:nvPr>
        </p:nvSpPr>
        <p:spPr>
          <a:xfrm>
            <a:off x="5790168" y="4039498"/>
            <a:ext cx="1714500" cy="190500"/>
          </a:xfrm>
        </p:spPr>
        <p:txBody>
          <a:bodyPr anchor="ctr"/>
          <a:lstStyle>
            <a:lvl1pPr marL="0" indent="0" algn="ctr">
              <a:buNone/>
              <a:defRPr sz="1200" b="1">
                <a:solidFill>
                  <a:schemeClr val="tx2"/>
                </a:solidFill>
              </a:defRPr>
            </a:lvl1pPr>
          </a:lstStyle>
          <a:p>
            <a:pPr lvl="0"/>
            <a:r>
              <a:rPr lang="en-US"/>
              <a:t>Presenter Name</a:t>
            </a:r>
          </a:p>
        </p:txBody>
      </p:sp>
      <p:sp>
        <p:nvSpPr>
          <p:cNvPr id="91" name="Text Placeholder 19">
            <a:extLst>
              <a:ext uri="{FF2B5EF4-FFF2-40B4-BE49-F238E27FC236}">
                <a16:creationId xmlns:a16="http://schemas.microsoft.com/office/drawing/2014/main" id="{F820EDE1-5CFF-1F91-A8DD-9234B299B149}"/>
              </a:ext>
            </a:extLst>
          </p:cNvPr>
          <p:cNvSpPr>
            <a:spLocks noGrp="1"/>
          </p:cNvSpPr>
          <p:nvPr>
            <p:ph type="body" sz="quarter" idx="42" hasCustomPrompt="1"/>
          </p:nvPr>
        </p:nvSpPr>
        <p:spPr>
          <a:xfrm>
            <a:off x="5790168" y="4254128"/>
            <a:ext cx="1714500" cy="190500"/>
          </a:xfrm>
        </p:spPr>
        <p:txBody>
          <a:bodyPr anchor="ctr"/>
          <a:lstStyle>
            <a:lvl1pPr marL="0" indent="0" algn="ctr">
              <a:buNone/>
              <a:defRPr sz="900" b="0">
                <a:solidFill>
                  <a:schemeClr val="tx1"/>
                </a:solidFill>
              </a:defRPr>
            </a:lvl1pPr>
          </a:lstStyle>
          <a:p>
            <a:pPr lvl="0"/>
            <a:r>
              <a:rPr lang="en-US"/>
              <a:t>Presenter Title</a:t>
            </a:r>
          </a:p>
        </p:txBody>
      </p:sp>
    </p:spTree>
    <p:extLst>
      <p:ext uri="{BB962C8B-B14F-4D97-AF65-F5344CB8AC3E}">
        <p14:creationId xmlns:p14="http://schemas.microsoft.com/office/powerpoint/2010/main" val="3278128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eckered Images">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6C2660E3-84B0-7295-EFE1-BD639A77D022}"/>
              </a:ext>
            </a:extLst>
          </p:cNvPr>
          <p:cNvSpPr>
            <a:spLocks noGrp="1"/>
          </p:cNvSpPr>
          <p:nvPr>
            <p:ph type="pic" sz="quarter" idx="10" hasCustomPrompt="1"/>
          </p:nvPr>
        </p:nvSpPr>
        <p:spPr>
          <a:xfrm>
            <a:off x="347661" y="320675"/>
            <a:ext cx="2111811" cy="2230438"/>
          </a:xfrm>
          <a:solidFill>
            <a:schemeClr val="bg1">
              <a:lumMod val="95000"/>
            </a:schemeClr>
          </a:solidFill>
        </p:spPr>
        <p:txBody>
          <a:bodyPr anchor="ctr"/>
          <a:lstStyle>
            <a:lvl1pPr marL="0" indent="0" algn="ctr">
              <a:buNone/>
              <a:defRPr sz="1600"/>
            </a:lvl1pPr>
          </a:lstStyle>
          <a:p>
            <a:r>
              <a:rPr lang="en-US"/>
              <a:t>Click icon to insert image</a:t>
            </a:r>
          </a:p>
        </p:txBody>
      </p:sp>
      <p:sp>
        <p:nvSpPr>
          <p:cNvPr id="13" name="Picture Placeholder 7">
            <a:extLst>
              <a:ext uri="{FF2B5EF4-FFF2-40B4-BE49-F238E27FC236}">
                <a16:creationId xmlns:a16="http://schemas.microsoft.com/office/drawing/2014/main" id="{277DE43E-8FF4-CFB9-5BEF-DDB384FB3CF5}"/>
              </a:ext>
            </a:extLst>
          </p:cNvPr>
          <p:cNvSpPr>
            <a:spLocks noGrp="1"/>
          </p:cNvSpPr>
          <p:nvPr>
            <p:ph type="pic" sz="quarter" idx="11" hasCustomPrompt="1"/>
          </p:nvPr>
        </p:nvSpPr>
        <p:spPr>
          <a:xfrm>
            <a:off x="4583484" y="320675"/>
            <a:ext cx="2111811" cy="2230438"/>
          </a:xfrm>
          <a:solidFill>
            <a:schemeClr val="bg1">
              <a:lumMod val="95000"/>
            </a:schemeClr>
          </a:solidFill>
        </p:spPr>
        <p:txBody>
          <a:bodyPr anchor="ctr"/>
          <a:lstStyle>
            <a:lvl1pPr marL="0" indent="0" algn="ctr">
              <a:buNone/>
              <a:defRPr sz="1600"/>
            </a:lvl1pPr>
          </a:lstStyle>
          <a:p>
            <a:r>
              <a:rPr lang="en-US"/>
              <a:t>Click icon to insert image</a:t>
            </a:r>
          </a:p>
        </p:txBody>
      </p:sp>
      <p:sp>
        <p:nvSpPr>
          <p:cNvPr id="14" name="Picture Placeholder 7">
            <a:extLst>
              <a:ext uri="{FF2B5EF4-FFF2-40B4-BE49-F238E27FC236}">
                <a16:creationId xmlns:a16="http://schemas.microsoft.com/office/drawing/2014/main" id="{ECF1D8DF-ACA9-C2CB-F039-E2DA668600F4}"/>
              </a:ext>
            </a:extLst>
          </p:cNvPr>
          <p:cNvSpPr>
            <a:spLocks noGrp="1"/>
          </p:cNvSpPr>
          <p:nvPr>
            <p:ph type="pic" sz="quarter" idx="12" hasCustomPrompt="1"/>
          </p:nvPr>
        </p:nvSpPr>
        <p:spPr>
          <a:xfrm>
            <a:off x="2458849" y="2552887"/>
            <a:ext cx="2111811" cy="2230438"/>
          </a:xfrm>
          <a:solidFill>
            <a:schemeClr val="bg1">
              <a:lumMod val="95000"/>
            </a:schemeClr>
          </a:solidFill>
        </p:spPr>
        <p:txBody>
          <a:bodyPr anchor="ctr"/>
          <a:lstStyle>
            <a:lvl1pPr marL="0" indent="0" algn="ctr">
              <a:buNone/>
              <a:defRPr sz="1600"/>
            </a:lvl1pPr>
          </a:lstStyle>
          <a:p>
            <a:r>
              <a:rPr lang="en-US"/>
              <a:t>Click icon to insert image</a:t>
            </a:r>
          </a:p>
        </p:txBody>
      </p:sp>
      <p:sp>
        <p:nvSpPr>
          <p:cNvPr id="15" name="Picture Placeholder 7">
            <a:extLst>
              <a:ext uri="{FF2B5EF4-FFF2-40B4-BE49-F238E27FC236}">
                <a16:creationId xmlns:a16="http://schemas.microsoft.com/office/drawing/2014/main" id="{23440809-2B16-74D2-8B69-49AFC428864B}"/>
              </a:ext>
            </a:extLst>
          </p:cNvPr>
          <p:cNvSpPr>
            <a:spLocks noGrp="1"/>
          </p:cNvSpPr>
          <p:nvPr>
            <p:ph type="pic" sz="quarter" idx="13" hasCustomPrompt="1"/>
          </p:nvPr>
        </p:nvSpPr>
        <p:spPr>
          <a:xfrm>
            <a:off x="6708119" y="2552887"/>
            <a:ext cx="2111811" cy="2230438"/>
          </a:xfrm>
          <a:solidFill>
            <a:schemeClr val="bg1">
              <a:lumMod val="95000"/>
            </a:schemeClr>
          </a:solidFill>
        </p:spPr>
        <p:txBody>
          <a:bodyPr anchor="ctr"/>
          <a:lstStyle>
            <a:lvl1pPr marL="0" indent="0" algn="ctr">
              <a:buNone/>
              <a:defRPr sz="1600"/>
            </a:lvl1pPr>
          </a:lstStyle>
          <a:p>
            <a:r>
              <a:rPr lang="en-US"/>
              <a:t>Click icon to insert image</a:t>
            </a:r>
          </a:p>
        </p:txBody>
      </p:sp>
      <p:sp>
        <p:nvSpPr>
          <p:cNvPr id="17" name="Text Placeholder 16">
            <a:extLst>
              <a:ext uri="{FF2B5EF4-FFF2-40B4-BE49-F238E27FC236}">
                <a16:creationId xmlns:a16="http://schemas.microsoft.com/office/drawing/2014/main" id="{069FF6F7-0F81-1A12-41BC-3BEA55EAA4AE}"/>
              </a:ext>
            </a:extLst>
          </p:cNvPr>
          <p:cNvSpPr>
            <a:spLocks noGrp="1"/>
          </p:cNvSpPr>
          <p:nvPr>
            <p:ph type="body" sz="quarter" idx="14"/>
          </p:nvPr>
        </p:nvSpPr>
        <p:spPr>
          <a:xfrm>
            <a:off x="2721378" y="590550"/>
            <a:ext cx="1600200" cy="381000"/>
          </a:xfrm>
        </p:spPr>
        <p:txBody>
          <a:bodyPr/>
          <a:lstStyle>
            <a:lvl1pPr marL="0" indent="0" algn="ctr">
              <a:buNone/>
              <a:defRPr sz="1000" b="1">
                <a:solidFill>
                  <a:schemeClr val="tx2"/>
                </a:solidFill>
              </a:defRPr>
            </a:lvl1pPr>
          </a:lstStyle>
          <a:p>
            <a:pPr lvl="0"/>
            <a:r>
              <a:rPr lang="en-US"/>
              <a:t>Click to edit Master text styles</a:t>
            </a:r>
          </a:p>
        </p:txBody>
      </p:sp>
      <p:sp>
        <p:nvSpPr>
          <p:cNvPr id="18" name="Text Placeholder 16">
            <a:extLst>
              <a:ext uri="{FF2B5EF4-FFF2-40B4-BE49-F238E27FC236}">
                <a16:creationId xmlns:a16="http://schemas.microsoft.com/office/drawing/2014/main" id="{827EA400-C9AD-4C61-DE18-FC198B53F0BF}"/>
              </a:ext>
            </a:extLst>
          </p:cNvPr>
          <p:cNvSpPr>
            <a:spLocks noGrp="1"/>
          </p:cNvSpPr>
          <p:nvPr>
            <p:ph type="body" sz="quarter" idx="15"/>
          </p:nvPr>
        </p:nvSpPr>
        <p:spPr>
          <a:xfrm>
            <a:off x="2721378" y="976630"/>
            <a:ext cx="1600200" cy="1366520"/>
          </a:xfrm>
        </p:spPr>
        <p:txBody>
          <a:bodyPr/>
          <a:lstStyle>
            <a:lvl1pPr marL="0" indent="0" algn="ctr">
              <a:buNone/>
              <a:defRPr sz="1000" b="0"/>
            </a:lvl1pPr>
          </a:lstStyle>
          <a:p>
            <a:pPr lvl="0"/>
            <a:r>
              <a:rPr lang="en-US"/>
              <a:t>Click to edit Master text styles</a:t>
            </a:r>
          </a:p>
        </p:txBody>
      </p:sp>
      <p:sp>
        <p:nvSpPr>
          <p:cNvPr id="19" name="Text Placeholder 16">
            <a:extLst>
              <a:ext uri="{FF2B5EF4-FFF2-40B4-BE49-F238E27FC236}">
                <a16:creationId xmlns:a16="http://schemas.microsoft.com/office/drawing/2014/main" id="{7B0DC689-0264-A427-F70B-C57A1C5E46A2}"/>
              </a:ext>
            </a:extLst>
          </p:cNvPr>
          <p:cNvSpPr>
            <a:spLocks noGrp="1"/>
          </p:cNvSpPr>
          <p:nvPr>
            <p:ph type="body" sz="quarter" idx="16"/>
          </p:nvPr>
        </p:nvSpPr>
        <p:spPr>
          <a:xfrm>
            <a:off x="627053" y="2795270"/>
            <a:ext cx="1600200" cy="381000"/>
          </a:xfrm>
        </p:spPr>
        <p:txBody>
          <a:bodyPr/>
          <a:lstStyle>
            <a:lvl1pPr marL="0" indent="0" algn="ctr">
              <a:buNone/>
              <a:defRPr sz="1000" b="1">
                <a:solidFill>
                  <a:schemeClr val="tx2"/>
                </a:solidFill>
              </a:defRPr>
            </a:lvl1pPr>
          </a:lstStyle>
          <a:p>
            <a:pPr lvl="0"/>
            <a:r>
              <a:rPr lang="en-US"/>
              <a:t>Click to edit Master text styles</a:t>
            </a:r>
          </a:p>
        </p:txBody>
      </p:sp>
      <p:sp>
        <p:nvSpPr>
          <p:cNvPr id="20" name="Text Placeholder 16">
            <a:extLst>
              <a:ext uri="{FF2B5EF4-FFF2-40B4-BE49-F238E27FC236}">
                <a16:creationId xmlns:a16="http://schemas.microsoft.com/office/drawing/2014/main" id="{62CA0C95-D45B-E2C0-B0D1-A41289D1CFE1}"/>
              </a:ext>
            </a:extLst>
          </p:cNvPr>
          <p:cNvSpPr>
            <a:spLocks noGrp="1"/>
          </p:cNvSpPr>
          <p:nvPr>
            <p:ph type="body" sz="quarter" idx="17"/>
          </p:nvPr>
        </p:nvSpPr>
        <p:spPr>
          <a:xfrm>
            <a:off x="627053" y="3181350"/>
            <a:ext cx="1600200" cy="1366520"/>
          </a:xfrm>
        </p:spPr>
        <p:txBody>
          <a:bodyPr/>
          <a:lstStyle>
            <a:lvl1pPr marL="0" indent="0" algn="ctr">
              <a:buNone/>
              <a:defRPr sz="1000" b="0"/>
            </a:lvl1pPr>
          </a:lstStyle>
          <a:p>
            <a:pPr lvl="0"/>
            <a:r>
              <a:rPr lang="en-US"/>
              <a:t>Click to edit Master text styles</a:t>
            </a:r>
          </a:p>
        </p:txBody>
      </p:sp>
      <p:sp>
        <p:nvSpPr>
          <p:cNvPr id="21" name="Text Placeholder 16">
            <a:extLst>
              <a:ext uri="{FF2B5EF4-FFF2-40B4-BE49-F238E27FC236}">
                <a16:creationId xmlns:a16="http://schemas.microsoft.com/office/drawing/2014/main" id="{361394B1-E65F-9083-51B6-05A829D76B31}"/>
              </a:ext>
            </a:extLst>
          </p:cNvPr>
          <p:cNvSpPr>
            <a:spLocks noGrp="1"/>
          </p:cNvSpPr>
          <p:nvPr>
            <p:ph type="body" sz="quarter" idx="18"/>
          </p:nvPr>
        </p:nvSpPr>
        <p:spPr>
          <a:xfrm>
            <a:off x="6940451" y="590550"/>
            <a:ext cx="1600200" cy="381000"/>
          </a:xfrm>
        </p:spPr>
        <p:txBody>
          <a:bodyPr/>
          <a:lstStyle>
            <a:lvl1pPr marL="0" indent="0" algn="ctr">
              <a:buNone/>
              <a:defRPr sz="1000" b="1">
                <a:solidFill>
                  <a:schemeClr val="tx2"/>
                </a:solidFill>
              </a:defRPr>
            </a:lvl1pPr>
          </a:lstStyle>
          <a:p>
            <a:pPr lvl="0"/>
            <a:r>
              <a:rPr lang="en-US"/>
              <a:t>Click to edit Master text styles</a:t>
            </a:r>
          </a:p>
        </p:txBody>
      </p:sp>
      <p:sp>
        <p:nvSpPr>
          <p:cNvPr id="22" name="Text Placeholder 16">
            <a:extLst>
              <a:ext uri="{FF2B5EF4-FFF2-40B4-BE49-F238E27FC236}">
                <a16:creationId xmlns:a16="http://schemas.microsoft.com/office/drawing/2014/main" id="{9365670A-9CC0-253A-13EE-56961738BB9A}"/>
              </a:ext>
            </a:extLst>
          </p:cNvPr>
          <p:cNvSpPr>
            <a:spLocks noGrp="1"/>
          </p:cNvSpPr>
          <p:nvPr>
            <p:ph type="body" sz="quarter" idx="19"/>
          </p:nvPr>
        </p:nvSpPr>
        <p:spPr>
          <a:xfrm>
            <a:off x="6940451" y="976630"/>
            <a:ext cx="1600200" cy="1366520"/>
          </a:xfrm>
        </p:spPr>
        <p:txBody>
          <a:bodyPr/>
          <a:lstStyle>
            <a:lvl1pPr marL="0" indent="0" algn="ctr">
              <a:buNone/>
              <a:defRPr sz="1000" b="0"/>
            </a:lvl1pPr>
          </a:lstStyle>
          <a:p>
            <a:pPr lvl="0"/>
            <a:r>
              <a:rPr lang="en-US"/>
              <a:t>Click to edit Master text styles</a:t>
            </a:r>
          </a:p>
        </p:txBody>
      </p:sp>
      <p:sp>
        <p:nvSpPr>
          <p:cNvPr id="23" name="Text Placeholder 16">
            <a:extLst>
              <a:ext uri="{FF2B5EF4-FFF2-40B4-BE49-F238E27FC236}">
                <a16:creationId xmlns:a16="http://schemas.microsoft.com/office/drawing/2014/main" id="{DE6E2C7E-2A1F-EFD0-7A56-6CDB492652A7}"/>
              </a:ext>
            </a:extLst>
          </p:cNvPr>
          <p:cNvSpPr>
            <a:spLocks noGrp="1"/>
          </p:cNvSpPr>
          <p:nvPr>
            <p:ph type="body" sz="quarter" idx="20"/>
          </p:nvPr>
        </p:nvSpPr>
        <p:spPr>
          <a:xfrm>
            <a:off x="4846126" y="2795270"/>
            <a:ext cx="1600200" cy="381000"/>
          </a:xfrm>
        </p:spPr>
        <p:txBody>
          <a:bodyPr/>
          <a:lstStyle>
            <a:lvl1pPr marL="0" indent="0" algn="ctr">
              <a:buNone/>
              <a:defRPr sz="1000" b="1">
                <a:solidFill>
                  <a:schemeClr val="tx2"/>
                </a:solidFill>
              </a:defRPr>
            </a:lvl1pPr>
          </a:lstStyle>
          <a:p>
            <a:pPr lvl="0"/>
            <a:r>
              <a:rPr lang="en-US"/>
              <a:t>Click to edit Master text styles</a:t>
            </a:r>
          </a:p>
        </p:txBody>
      </p:sp>
      <p:sp>
        <p:nvSpPr>
          <p:cNvPr id="24" name="Text Placeholder 16">
            <a:extLst>
              <a:ext uri="{FF2B5EF4-FFF2-40B4-BE49-F238E27FC236}">
                <a16:creationId xmlns:a16="http://schemas.microsoft.com/office/drawing/2014/main" id="{6A1B7159-5F66-5564-1DC7-70C7ECC3E303}"/>
              </a:ext>
            </a:extLst>
          </p:cNvPr>
          <p:cNvSpPr>
            <a:spLocks noGrp="1"/>
          </p:cNvSpPr>
          <p:nvPr>
            <p:ph type="body" sz="quarter" idx="21"/>
          </p:nvPr>
        </p:nvSpPr>
        <p:spPr>
          <a:xfrm>
            <a:off x="4846126" y="3181350"/>
            <a:ext cx="1600200" cy="1366520"/>
          </a:xfrm>
        </p:spPr>
        <p:txBody>
          <a:bodyPr/>
          <a:lstStyle>
            <a:lvl1pPr marL="0" indent="0" algn="ctr">
              <a:buNone/>
              <a:defRPr sz="1000" b="0"/>
            </a:lvl1pPr>
          </a:lstStyle>
          <a:p>
            <a:pPr lvl="0"/>
            <a:r>
              <a:rPr lang="en-US"/>
              <a:t>Click to edit Master text styles</a:t>
            </a:r>
          </a:p>
        </p:txBody>
      </p:sp>
    </p:spTree>
    <p:extLst>
      <p:ext uri="{BB962C8B-B14F-4D97-AF65-F5344CB8AC3E}">
        <p14:creationId xmlns:p14="http://schemas.microsoft.com/office/powerpoint/2010/main" val="4136700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pact - Image and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5B71BC4-27DD-0D47-8289-378CE57FEBDB}"/>
              </a:ext>
            </a:extLst>
          </p:cNvPr>
          <p:cNvSpPr>
            <a:spLocks noGrp="1"/>
          </p:cNvSpPr>
          <p:nvPr>
            <p:ph type="pic" sz="quarter" idx="43"/>
          </p:nvPr>
        </p:nvSpPr>
        <p:spPr>
          <a:xfrm>
            <a:off x="0" y="0"/>
            <a:ext cx="5943600" cy="4781550"/>
          </a:xfrm>
          <a:solidFill>
            <a:schemeClr val="bg1">
              <a:lumMod val="95000"/>
            </a:schemeClr>
          </a:solidFill>
        </p:spPr>
        <p:txBody>
          <a:bodyPr anchor="ctr"/>
          <a:lstStyle>
            <a:lvl1pPr marL="0" indent="0" algn="ctr">
              <a:buNone/>
              <a:defRPr sz="1600"/>
            </a:lvl1pPr>
          </a:lstStyle>
          <a:p>
            <a:r>
              <a:rPr lang="en-US"/>
              <a:t>Click icon to add picture</a:t>
            </a:r>
          </a:p>
        </p:txBody>
      </p:sp>
      <p:sp>
        <p:nvSpPr>
          <p:cNvPr id="6" name="Text Placeholder 5">
            <a:extLst>
              <a:ext uri="{FF2B5EF4-FFF2-40B4-BE49-F238E27FC236}">
                <a16:creationId xmlns:a16="http://schemas.microsoft.com/office/drawing/2014/main" id="{8623C346-46C6-994F-D796-F474B650A4F8}"/>
              </a:ext>
            </a:extLst>
          </p:cNvPr>
          <p:cNvSpPr>
            <a:spLocks noGrp="1"/>
          </p:cNvSpPr>
          <p:nvPr>
            <p:ph type="body" sz="quarter" idx="44"/>
          </p:nvPr>
        </p:nvSpPr>
        <p:spPr>
          <a:xfrm>
            <a:off x="6248400" y="514350"/>
            <a:ext cx="2590800" cy="4114800"/>
          </a:xfrm>
        </p:spPr>
        <p:txBody>
          <a:bodyPr anchor="ctr"/>
          <a:lstStyle>
            <a:lvl1pPr marL="0" indent="0">
              <a:buNone/>
              <a:defRPr sz="1600" b="1"/>
            </a:lvl1pPr>
            <a:lvl5pPr marL="2114550" indent="-285750">
              <a:buFont typeface="Arial" panose="020B0604020202020204" pitchFamily="34" charset="0"/>
              <a:buChar char="•"/>
              <a:defRPr/>
            </a:lvl5pPr>
          </a:lstStyle>
          <a:p>
            <a:pPr lvl="0"/>
            <a:r>
              <a:rPr lang="en-US"/>
              <a:t>Click to edit Master text styles</a:t>
            </a:r>
          </a:p>
        </p:txBody>
      </p:sp>
    </p:spTree>
    <p:extLst>
      <p:ext uri="{BB962C8B-B14F-4D97-AF65-F5344CB8AC3E}">
        <p14:creationId xmlns:p14="http://schemas.microsoft.com/office/powerpoint/2010/main" val="2565322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mpact - Navy - Text">
    <p:bg>
      <p:bgPr>
        <a:solidFill>
          <a:schemeClr val="tx2"/>
        </a:solidFill>
        <a:effectLst/>
      </p:bgPr>
    </p:bg>
    <p:spTree>
      <p:nvGrpSpPr>
        <p:cNvPr id="1" name=""/>
        <p:cNvGrpSpPr/>
        <p:nvPr/>
      </p:nvGrpSpPr>
      <p:grpSpPr>
        <a:xfrm>
          <a:off x="0" y="0"/>
          <a:ext cx="0" cy="0"/>
          <a:chOff x="0" y="0"/>
          <a:chExt cx="0" cy="0"/>
        </a:xfrm>
      </p:grpSpPr>
      <p:pic>
        <p:nvPicPr>
          <p:cNvPr id="4" name="Graphic 3" descr="Arrow Right with solid fill">
            <a:extLst>
              <a:ext uri="{FF2B5EF4-FFF2-40B4-BE49-F238E27FC236}">
                <a16:creationId xmlns:a16="http://schemas.microsoft.com/office/drawing/2014/main" id="{D4A603D7-0BAD-70DB-4AA6-D851939568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8744"/>
          <a:stretch/>
        </p:blipFill>
        <p:spPr>
          <a:xfrm>
            <a:off x="0" y="724765"/>
            <a:ext cx="1524000" cy="3693969"/>
          </a:xfrm>
          <a:prstGeom prst="rect">
            <a:avLst/>
          </a:prstGeom>
        </p:spPr>
      </p:pic>
      <p:sp>
        <p:nvSpPr>
          <p:cNvPr id="6" name="Text Placeholder 5">
            <a:extLst>
              <a:ext uri="{FF2B5EF4-FFF2-40B4-BE49-F238E27FC236}">
                <a16:creationId xmlns:a16="http://schemas.microsoft.com/office/drawing/2014/main" id="{4BDB1AE9-ACB9-2C78-CDE7-3DED11876B3A}"/>
              </a:ext>
            </a:extLst>
          </p:cNvPr>
          <p:cNvSpPr>
            <a:spLocks noGrp="1"/>
          </p:cNvSpPr>
          <p:nvPr>
            <p:ph type="body" sz="quarter" idx="10"/>
          </p:nvPr>
        </p:nvSpPr>
        <p:spPr>
          <a:xfrm>
            <a:off x="1905000" y="1009649"/>
            <a:ext cx="6324600" cy="3124200"/>
          </a:xfrm>
        </p:spPr>
        <p:txBody>
          <a:bodyPr anchor="ctr"/>
          <a:lstStyle>
            <a:lvl1pPr marL="0" indent="0">
              <a:lnSpc>
                <a:spcPct val="120000"/>
              </a:lnSpc>
              <a:buNone/>
              <a:defRPr sz="2400" b="1">
                <a:solidFill>
                  <a:schemeClr val="bg1"/>
                </a:solidFill>
              </a:defRPr>
            </a:lvl1pPr>
            <a:lvl2pPr marL="36576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Font typeface="Arial" panose="020B0604020202020204" pitchFamily="34" charset="0"/>
              <a:buNone/>
              <a:defRPr sz="2400"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3856406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pact - Gold - Text">
    <p:bg>
      <p:bgPr>
        <a:solidFill>
          <a:schemeClr val="accent1"/>
        </a:solidFill>
        <a:effectLst/>
      </p:bgPr>
    </p:bg>
    <p:spTree>
      <p:nvGrpSpPr>
        <p:cNvPr id="1" name=""/>
        <p:cNvGrpSpPr/>
        <p:nvPr/>
      </p:nvGrpSpPr>
      <p:grpSpPr>
        <a:xfrm>
          <a:off x="0" y="0"/>
          <a:ext cx="0" cy="0"/>
          <a:chOff x="0" y="0"/>
          <a:chExt cx="0" cy="0"/>
        </a:xfrm>
      </p:grpSpPr>
      <p:pic>
        <p:nvPicPr>
          <p:cNvPr id="4" name="Graphic 3" descr="Arrow Right with solid fill">
            <a:extLst>
              <a:ext uri="{FF2B5EF4-FFF2-40B4-BE49-F238E27FC236}">
                <a16:creationId xmlns:a16="http://schemas.microsoft.com/office/drawing/2014/main" id="{D4A603D7-0BAD-70DB-4AA6-D851939568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8744"/>
          <a:stretch/>
        </p:blipFill>
        <p:spPr>
          <a:xfrm>
            <a:off x="0" y="724765"/>
            <a:ext cx="1524000" cy="3693969"/>
          </a:xfrm>
          <a:prstGeom prst="rect">
            <a:avLst/>
          </a:prstGeom>
        </p:spPr>
      </p:pic>
      <p:sp>
        <p:nvSpPr>
          <p:cNvPr id="6" name="Text Placeholder 5">
            <a:extLst>
              <a:ext uri="{FF2B5EF4-FFF2-40B4-BE49-F238E27FC236}">
                <a16:creationId xmlns:a16="http://schemas.microsoft.com/office/drawing/2014/main" id="{4BDB1AE9-ACB9-2C78-CDE7-3DED11876B3A}"/>
              </a:ext>
            </a:extLst>
          </p:cNvPr>
          <p:cNvSpPr>
            <a:spLocks noGrp="1"/>
          </p:cNvSpPr>
          <p:nvPr>
            <p:ph type="body" sz="quarter" idx="10"/>
          </p:nvPr>
        </p:nvSpPr>
        <p:spPr>
          <a:xfrm>
            <a:off x="1905000" y="1009649"/>
            <a:ext cx="6324600" cy="3124200"/>
          </a:xfrm>
        </p:spPr>
        <p:txBody>
          <a:bodyPr anchor="ctr"/>
          <a:lstStyle>
            <a:lvl1pPr marL="0" indent="0">
              <a:lnSpc>
                <a:spcPct val="120000"/>
              </a:lnSpc>
              <a:buNone/>
              <a:defRPr sz="2400" b="1">
                <a:solidFill>
                  <a:schemeClr val="tx2"/>
                </a:solidFill>
              </a:defRPr>
            </a:lvl1pPr>
            <a:lvl2pPr marL="36576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Font typeface="Arial" panose="020B0604020202020204" pitchFamily="34" charset="0"/>
              <a:buNone/>
              <a:defRPr sz="2400"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520762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pact - White - Text">
    <p:bg>
      <p:bgPr>
        <a:solidFill>
          <a:schemeClr val="bg1"/>
        </a:solidFill>
        <a:effectLst/>
      </p:bgPr>
    </p:bg>
    <p:spTree>
      <p:nvGrpSpPr>
        <p:cNvPr id="1" name=""/>
        <p:cNvGrpSpPr/>
        <p:nvPr/>
      </p:nvGrpSpPr>
      <p:grpSpPr>
        <a:xfrm>
          <a:off x="0" y="0"/>
          <a:ext cx="0" cy="0"/>
          <a:chOff x="0" y="0"/>
          <a:chExt cx="0" cy="0"/>
        </a:xfrm>
      </p:grpSpPr>
      <p:pic>
        <p:nvPicPr>
          <p:cNvPr id="4" name="Graphic 3" descr="Arrow Right with solid fill">
            <a:extLst>
              <a:ext uri="{FF2B5EF4-FFF2-40B4-BE49-F238E27FC236}">
                <a16:creationId xmlns:a16="http://schemas.microsoft.com/office/drawing/2014/main" id="{D4A603D7-0BAD-70DB-4AA6-D851939568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8744"/>
          <a:stretch/>
        </p:blipFill>
        <p:spPr>
          <a:xfrm>
            <a:off x="0" y="724765"/>
            <a:ext cx="1524000" cy="3693969"/>
          </a:xfrm>
          <a:prstGeom prst="rect">
            <a:avLst/>
          </a:prstGeom>
        </p:spPr>
      </p:pic>
      <p:sp>
        <p:nvSpPr>
          <p:cNvPr id="6" name="Text Placeholder 5">
            <a:extLst>
              <a:ext uri="{FF2B5EF4-FFF2-40B4-BE49-F238E27FC236}">
                <a16:creationId xmlns:a16="http://schemas.microsoft.com/office/drawing/2014/main" id="{4BDB1AE9-ACB9-2C78-CDE7-3DED11876B3A}"/>
              </a:ext>
            </a:extLst>
          </p:cNvPr>
          <p:cNvSpPr>
            <a:spLocks noGrp="1"/>
          </p:cNvSpPr>
          <p:nvPr>
            <p:ph type="body" sz="quarter" idx="10"/>
          </p:nvPr>
        </p:nvSpPr>
        <p:spPr>
          <a:xfrm>
            <a:off x="1905000" y="1009649"/>
            <a:ext cx="6324600" cy="3124200"/>
          </a:xfrm>
        </p:spPr>
        <p:txBody>
          <a:bodyPr anchor="ctr"/>
          <a:lstStyle>
            <a:lvl1pPr marL="0" indent="0">
              <a:lnSpc>
                <a:spcPct val="120000"/>
              </a:lnSpc>
              <a:buNone/>
              <a:defRPr sz="2400" b="1">
                <a:solidFill>
                  <a:schemeClr val="tx2"/>
                </a:solidFill>
              </a:defRPr>
            </a:lvl1pPr>
            <a:lvl2pPr marL="36576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Font typeface="Arial" panose="020B0604020202020204" pitchFamily="34" charset="0"/>
              <a:buNone/>
              <a:defRPr sz="2400"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962034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6" name="Rectangle 11"/>
          <p:cNvSpPr>
            <a:spLocks noChangeArrowheads="1"/>
          </p:cNvSpPr>
          <p:nvPr/>
        </p:nvSpPr>
        <p:spPr bwMode="auto">
          <a:xfrm>
            <a:off x="-528638" y="-4048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2"/>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13"/>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Tree>
    <p:extLst>
      <p:ext uri="{BB962C8B-B14F-4D97-AF65-F5344CB8AC3E}">
        <p14:creationId xmlns:p14="http://schemas.microsoft.com/office/powerpoint/2010/main" val="24024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7" name="Rectangle 10"/>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11"/>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9" name="Rectangle 13"/>
          <p:cNvSpPr>
            <a:spLocks noChangeArrowheads="1"/>
          </p:cNvSpPr>
          <p:nvPr userDrawn="1"/>
        </p:nvSpPr>
        <p:spPr bwMode="auto">
          <a:xfrm>
            <a:off x="-747713" y="282179"/>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38" name="Title 1">
            <a:extLst>
              <a:ext uri="{FF2B5EF4-FFF2-40B4-BE49-F238E27FC236}">
                <a16:creationId xmlns:a16="http://schemas.microsoft.com/office/drawing/2014/main" id="{DD2EB1ED-8E13-FD46-BCFD-FAB4968C35C2}"/>
              </a:ext>
            </a:extLst>
          </p:cNvPr>
          <p:cNvSpPr>
            <a:spLocks noGrp="1"/>
          </p:cNvSpPr>
          <p:nvPr userDrawn="1"/>
        </p:nvSpPr>
        <p:spPr bwMode="auto">
          <a:xfrm>
            <a:off x="248682" y="367479"/>
            <a:ext cx="6477000" cy="4765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lnSpc>
                <a:spcPct val="80000"/>
              </a:lnSpc>
              <a:spcBef>
                <a:spcPct val="0"/>
              </a:spcBef>
              <a:spcAft>
                <a:spcPct val="0"/>
              </a:spcAft>
              <a:defRPr sz="3200" b="1" i="0" kern="1200" spc="-90">
                <a:solidFill>
                  <a:srgbClr val="001478"/>
                </a:solidFill>
                <a:latin typeface="Times New Roman"/>
                <a:ea typeface="+mj-ea"/>
                <a:cs typeface="Times New Roman"/>
              </a:defRPr>
            </a:lvl1pPr>
            <a:lvl2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rgbClr val="715A35"/>
                </a:solidFill>
                <a:latin typeface="Times" pitchFamily="-65" charset="0"/>
              </a:defRPr>
            </a:lvl6pPr>
            <a:lvl7pPr marL="914400" algn="l" rtl="0" eaLnBrk="1" fontAlgn="base" hangingPunct="1">
              <a:spcBef>
                <a:spcPct val="0"/>
              </a:spcBef>
              <a:spcAft>
                <a:spcPct val="0"/>
              </a:spcAft>
              <a:defRPr sz="3600">
                <a:solidFill>
                  <a:srgbClr val="715A35"/>
                </a:solidFill>
                <a:latin typeface="Times" pitchFamily="-65" charset="0"/>
              </a:defRPr>
            </a:lvl7pPr>
            <a:lvl8pPr marL="1371600" algn="l" rtl="0" eaLnBrk="1" fontAlgn="base" hangingPunct="1">
              <a:spcBef>
                <a:spcPct val="0"/>
              </a:spcBef>
              <a:spcAft>
                <a:spcPct val="0"/>
              </a:spcAft>
              <a:defRPr sz="3600">
                <a:solidFill>
                  <a:srgbClr val="715A35"/>
                </a:solidFill>
                <a:latin typeface="Times" pitchFamily="-65" charset="0"/>
              </a:defRPr>
            </a:lvl8pPr>
            <a:lvl9pPr marL="1828800" algn="l" rtl="0" eaLnBrk="1" fontAlgn="base" hangingPunct="1">
              <a:spcBef>
                <a:spcPct val="0"/>
              </a:spcBef>
              <a:spcAft>
                <a:spcPct val="0"/>
              </a:spcAft>
              <a:defRPr sz="3600">
                <a:solidFill>
                  <a:srgbClr val="715A35"/>
                </a:solidFill>
                <a:latin typeface="Times" pitchFamily="-65" charset="0"/>
              </a:defRPr>
            </a:lvl9pPr>
          </a:lstStyle>
          <a:p>
            <a:r>
              <a:rPr lang="en-US" sz="2800">
                <a:solidFill>
                  <a:schemeClr val="tx2"/>
                </a:solidFill>
                <a:latin typeface="Arial"/>
                <a:cs typeface="Arial"/>
              </a:rPr>
              <a:t>Connect with the St. Louis Fed</a:t>
            </a:r>
          </a:p>
        </p:txBody>
      </p:sp>
      <p:grpSp>
        <p:nvGrpSpPr>
          <p:cNvPr id="30" name="Group 29">
            <a:extLst>
              <a:ext uri="{FF2B5EF4-FFF2-40B4-BE49-F238E27FC236}">
                <a16:creationId xmlns:a16="http://schemas.microsoft.com/office/drawing/2014/main" id="{75B97246-32C3-46F4-4390-4924A2E34A0D}"/>
              </a:ext>
            </a:extLst>
          </p:cNvPr>
          <p:cNvGrpSpPr/>
          <p:nvPr userDrawn="1"/>
        </p:nvGrpSpPr>
        <p:grpSpPr>
          <a:xfrm>
            <a:off x="4950133" y="3758924"/>
            <a:ext cx="4187846" cy="1022626"/>
            <a:chOff x="4953769" y="926697"/>
            <a:chExt cx="4187846" cy="1022626"/>
          </a:xfrm>
        </p:grpSpPr>
        <p:sp>
          <p:nvSpPr>
            <p:cNvPr id="31" name="Rectangle 30">
              <a:extLst>
                <a:ext uri="{FF2B5EF4-FFF2-40B4-BE49-F238E27FC236}">
                  <a16:creationId xmlns:a16="http://schemas.microsoft.com/office/drawing/2014/main" id="{DC6F4B35-95DC-EC0E-94BA-1F5EFFCD5955}"/>
                </a:ext>
              </a:extLst>
            </p:cNvPr>
            <p:cNvSpPr/>
            <p:nvPr/>
          </p:nvSpPr>
          <p:spPr bwMode="auto">
            <a:xfrm>
              <a:off x="4953769" y="926697"/>
              <a:ext cx="4187846" cy="1022626"/>
            </a:xfrm>
            <a:prstGeom prst="rect">
              <a:avLst/>
            </a:prstGeom>
            <a:solidFill>
              <a:schemeClr val="accent2">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32" name="TextBox 31">
              <a:extLst>
                <a:ext uri="{FF2B5EF4-FFF2-40B4-BE49-F238E27FC236}">
                  <a16:creationId xmlns:a16="http://schemas.microsoft.com/office/drawing/2014/main" id="{D8212292-3E35-318E-EFDA-E11898FAACCA}"/>
                </a:ext>
              </a:extLst>
            </p:cNvPr>
            <p:cNvSpPr txBox="1"/>
            <p:nvPr/>
          </p:nvSpPr>
          <p:spPr>
            <a:xfrm>
              <a:off x="6022381" y="1111123"/>
              <a:ext cx="2992173" cy="636072"/>
            </a:xfrm>
            <a:prstGeom prst="rect">
              <a:avLst/>
            </a:prstGeom>
            <a:noFill/>
          </p:spPr>
          <p:txBody>
            <a:bodyPr wrap="square">
              <a:spAutoFit/>
            </a:bodyPr>
            <a:lstStyle/>
            <a:p>
              <a:pPr marR="0">
                <a:spcBef>
                  <a:spcPts val="0"/>
                </a:spcBef>
                <a:spcAft>
                  <a:spcPts val="400"/>
                </a:spcAft>
                <a:buSzPct val="125000"/>
              </a:pPr>
              <a:r>
                <a:rPr lang="en-US" sz="1800" b="1" spc="-40">
                  <a:solidFill>
                    <a:schemeClr val="tx2"/>
                  </a:solidFill>
                  <a:latin typeface="Arial"/>
                  <a:ea typeface="+mn-ea"/>
                  <a:cs typeface="Arial"/>
                </a:rPr>
                <a:t>Subscribe to email alerts:</a:t>
              </a:r>
            </a:p>
            <a:p>
              <a:pPr>
                <a:spcBef>
                  <a:spcPts val="0"/>
                </a:spcBef>
                <a:spcAft>
                  <a:spcPts val="0"/>
                </a:spcAft>
                <a:buSzPts val="1000"/>
                <a:tabLst>
                  <a:tab pos="457200" algn="l"/>
                </a:tabLst>
              </a:pPr>
              <a:r>
                <a:rPr lang="en-US" sz="1400" spc="-20">
                  <a:latin typeface="Arial" panose="020B0604020202020204" pitchFamily="34" charset="0"/>
                </a:rPr>
                <a:t>Get timely info direct to your inbox </a:t>
              </a:r>
              <a:endParaRPr lang="en-US" sz="1400" spc="-10">
                <a:effectLst/>
                <a:latin typeface="Calibri" panose="020F0502020204030204" pitchFamily="34" charset="0"/>
                <a:ea typeface="Calibri" panose="020F0502020204030204" pitchFamily="34" charset="0"/>
              </a:endParaRPr>
            </a:p>
          </p:txBody>
        </p:sp>
      </p:grpSp>
      <p:sp>
        <p:nvSpPr>
          <p:cNvPr id="33" name="TextBox 32">
            <a:extLst>
              <a:ext uri="{FF2B5EF4-FFF2-40B4-BE49-F238E27FC236}">
                <a16:creationId xmlns:a16="http://schemas.microsoft.com/office/drawing/2014/main" id="{EB00330D-984E-87C6-F303-B250CE2B34DE}"/>
              </a:ext>
            </a:extLst>
          </p:cNvPr>
          <p:cNvSpPr txBox="1"/>
          <p:nvPr userDrawn="1"/>
        </p:nvSpPr>
        <p:spPr>
          <a:xfrm>
            <a:off x="1084115" y="1698322"/>
            <a:ext cx="3411685" cy="2754600"/>
          </a:xfrm>
          <a:prstGeom prst="rect">
            <a:avLst/>
          </a:prstGeom>
          <a:noFill/>
        </p:spPr>
        <p:txBody>
          <a:bodyPr wrap="square">
            <a:spAutoFit/>
          </a:bodyPr>
          <a:lstStyle/>
          <a:p>
            <a:pPr>
              <a:spcBef>
                <a:spcPts val="3000"/>
              </a:spcBef>
              <a:spcAft>
                <a:spcPts val="0"/>
              </a:spcAft>
              <a:buSzPts val="1000"/>
              <a:tabLst>
                <a:tab pos="457200" algn="l"/>
              </a:tabLst>
            </a:pPr>
            <a:r>
              <a:rPr lang="en-US" sz="1400" spc="-20">
                <a:latin typeface="Arial" panose="020B0604020202020204" pitchFamily="34" charset="0"/>
              </a:rPr>
              <a:t>Research and analysis from </a:t>
            </a:r>
            <a:r>
              <a:rPr lang="en-US" sz="1400" spc="-20">
                <a:effectLst/>
                <a:latin typeface="Arial" panose="020B0604020202020204" pitchFamily="34" charset="0"/>
                <a:ea typeface="Calibri" panose="020F0502020204030204" pitchFamily="34" charset="0"/>
              </a:rPr>
              <a:t>experts</a:t>
            </a:r>
            <a:endParaRPr lang="en-US" sz="1400" b="1" spc="-20">
              <a:effectLst/>
              <a:latin typeface="Arial" panose="020B0604020202020204" pitchFamily="34" charset="0"/>
              <a:ea typeface="Calibri" panose="020F0502020204030204" pitchFamily="34" charset="0"/>
            </a:endParaRPr>
          </a:p>
          <a:p>
            <a:pPr marR="0" lvl="0">
              <a:spcBef>
                <a:spcPts val="3000"/>
              </a:spcBef>
              <a:spcAft>
                <a:spcPts val="0"/>
              </a:spcAft>
              <a:buSzPts val="1000"/>
              <a:tabLst>
                <a:tab pos="457200" algn="l"/>
              </a:tabLst>
            </a:pPr>
            <a:r>
              <a:rPr lang="en-US" sz="1400" spc="-10">
                <a:latin typeface="Arial" panose="020B0604020202020204" pitchFamily="34" charset="0"/>
                <a:ea typeface="Calibri" panose="020F0502020204030204" pitchFamily="34" charset="0"/>
              </a:rPr>
              <a:t>Aw</a:t>
            </a:r>
            <a:r>
              <a:rPr lang="en-US" sz="1400" spc="-10">
                <a:effectLst/>
                <a:latin typeface="Arial" panose="020B0604020202020204" pitchFamily="34" charset="0"/>
                <a:ea typeface="Calibri" panose="020F0502020204030204" pitchFamily="34" charset="0"/>
              </a:rPr>
              <a:t>ard-winning, free economic </a:t>
            </a:r>
            <a:br>
              <a:rPr lang="en-US" sz="1400" spc="-10">
                <a:effectLst/>
                <a:latin typeface="Arial" panose="020B0604020202020204" pitchFamily="34" charset="0"/>
                <a:ea typeface="Calibri" panose="020F0502020204030204" pitchFamily="34" charset="0"/>
              </a:rPr>
            </a:br>
            <a:r>
              <a:rPr lang="en-US" sz="1400" spc="-10">
                <a:effectLst/>
                <a:latin typeface="Arial" panose="020B0604020202020204" pitchFamily="34" charset="0"/>
                <a:ea typeface="Calibri" panose="020F0502020204030204" pitchFamily="34" charset="0"/>
              </a:rPr>
              <a:t>education resources</a:t>
            </a:r>
          </a:p>
          <a:p>
            <a:pPr>
              <a:spcBef>
                <a:spcPts val="3000"/>
              </a:spcBef>
              <a:spcAft>
                <a:spcPts val="0"/>
              </a:spcAft>
              <a:buSzPts val="1000"/>
              <a:tabLst>
                <a:tab pos="457200" algn="l"/>
              </a:tabLst>
            </a:pPr>
            <a:r>
              <a:rPr lang="en-US" sz="1400" spc="-10">
                <a:effectLst/>
                <a:latin typeface="Arial" panose="020B0604020202020204" pitchFamily="34" charset="0"/>
                <a:ea typeface="Calibri" panose="020F0502020204030204" pitchFamily="34" charset="0"/>
              </a:rPr>
              <a:t>FRED</a:t>
            </a:r>
            <a:r>
              <a:rPr lang="en-US" sz="1400" spc="-10" baseline="30000">
                <a:effectLst/>
                <a:latin typeface="Arial" panose="020B0604020202020204" pitchFamily="34" charset="0"/>
                <a:ea typeface="Calibri" panose="020F0502020204030204" pitchFamily="34" charset="0"/>
              </a:rPr>
              <a:t>®</a:t>
            </a:r>
            <a:r>
              <a:rPr lang="en-US" sz="1400" spc="-10">
                <a:effectLst/>
                <a:latin typeface="Arial" panose="020B0604020202020204" pitchFamily="34" charset="0"/>
                <a:ea typeface="Calibri" panose="020F0502020204030204" pitchFamily="34" charset="0"/>
              </a:rPr>
              <a:t>,</a:t>
            </a:r>
            <a:r>
              <a:rPr lang="en-US" sz="1400" b="1" spc="-10">
                <a:effectLst/>
                <a:latin typeface="Arial" panose="020B0604020202020204" pitchFamily="34" charset="0"/>
                <a:ea typeface="Calibri" panose="020F0502020204030204" pitchFamily="34" charset="0"/>
              </a:rPr>
              <a:t> </a:t>
            </a:r>
            <a:r>
              <a:rPr lang="en-US" sz="1400" spc="-10">
                <a:effectLst/>
                <a:latin typeface="Arial" panose="020B0604020202020204" pitchFamily="34" charset="0"/>
                <a:ea typeface="Calibri" panose="020F0502020204030204" pitchFamily="34" charset="0"/>
              </a:rPr>
              <a:t>a trusted source for timely economic data</a:t>
            </a:r>
            <a:endParaRPr lang="en-US" sz="1400" b="1" spc="-10">
              <a:effectLst/>
              <a:latin typeface="Arial" panose="020B0604020202020204" pitchFamily="34" charset="0"/>
              <a:ea typeface="Calibri" panose="020F0502020204030204" pitchFamily="34" charset="0"/>
            </a:endParaRPr>
          </a:p>
          <a:p>
            <a:pPr marR="0" lvl="0">
              <a:spcBef>
                <a:spcPts val="3000"/>
              </a:spcBef>
              <a:spcAft>
                <a:spcPts val="0"/>
              </a:spcAft>
              <a:buSzPts val="1000"/>
              <a:tabLst>
                <a:tab pos="457200" algn="l"/>
              </a:tabLst>
            </a:pPr>
            <a:r>
              <a:rPr lang="en-US" sz="1400" spc="-10">
                <a:latin typeface="Arial" panose="020B0604020202020204" pitchFamily="34" charset="0"/>
                <a:ea typeface="Calibri" panose="020F0502020204030204" pitchFamily="34" charset="0"/>
              </a:rPr>
              <a:t>Community development tools to support </a:t>
            </a:r>
            <a:r>
              <a:rPr lang="en-US" sz="1400" spc="-10">
                <a:effectLst/>
                <a:latin typeface="Arial" panose="020B0604020202020204" pitchFamily="34" charset="0"/>
                <a:ea typeface="Calibri" panose="020F0502020204030204" pitchFamily="34" charset="0"/>
              </a:rPr>
              <a:t>an economy </a:t>
            </a:r>
            <a:r>
              <a:rPr lang="en-US" sz="1400" spc="-10">
                <a:latin typeface="Arial" panose="020B0604020202020204" pitchFamily="34" charset="0"/>
                <a:ea typeface="Calibri" panose="020F0502020204030204" pitchFamily="34" charset="0"/>
              </a:rPr>
              <a:t>in which </a:t>
            </a:r>
            <a:r>
              <a:rPr lang="en-US" sz="1400" spc="-10">
                <a:effectLst/>
                <a:latin typeface="Arial" panose="020B0604020202020204" pitchFamily="34" charset="0"/>
                <a:ea typeface="Calibri" panose="020F0502020204030204" pitchFamily="34" charset="0"/>
              </a:rPr>
              <a:t>all can benefit</a:t>
            </a:r>
            <a:endParaRPr lang="en-US" sz="1400" spc="-10">
              <a:effectLst/>
              <a:latin typeface="Calibri" panose="020F0502020204030204" pitchFamily="34" charset="0"/>
              <a:ea typeface="Calibri" panose="020F0502020204030204" pitchFamily="34" charset="0"/>
            </a:endParaRPr>
          </a:p>
        </p:txBody>
      </p:sp>
      <p:sp>
        <p:nvSpPr>
          <p:cNvPr id="37" name="Rectangle 36">
            <a:extLst>
              <a:ext uri="{FF2B5EF4-FFF2-40B4-BE49-F238E27FC236}">
                <a16:creationId xmlns:a16="http://schemas.microsoft.com/office/drawing/2014/main" id="{56C798A1-15D9-5EBD-DA2F-362990EC4D2B}"/>
              </a:ext>
            </a:extLst>
          </p:cNvPr>
          <p:cNvSpPr/>
          <p:nvPr/>
        </p:nvSpPr>
        <p:spPr bwMode="auto">
          <a:xfrm>
            <a:off x="4953000" y="1109256"/>
            <a:ext cx="4191000" cy="973281"/>
          </a:xfrm>
          <a:prstGeom prst="rect">
            <a:avLst/>
          </a:prstGeom>
          <a:solidFill>
            <a:schemeClr val="accent2">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59" name="TextBox 58">
            <a:extLst>
              <a:ext uri="{FF2B5EF4-FFF2-40B4-BE49-F238E27FC236}">
                <a16:creationId xmlns:a16="http://schemas.microsoft.com/office/drawing/2014/main" id="{C4F6066F-BCE9-7AB9-57CB-8584256EE9E5}"/>
              </a:ext>
            </a:extLst>
          </p:cNvPr>
          <p:cNvSpPr txBox="1"/>
          <p:nvPr/>
        </p:nvSpPr>
        <p:spPr>
          <a:xfrm>
            <a:off x="5091470" y="1177037"/>
            <a:ext cx="2517959" cy="851515"/>
          </a:xfrm>
          <a:prstGeom prst="rect">
            <a:avLst/>
          </a:prstGeom>
          <a:noFill/>
        </p:spPr>
        <p:txBody>
          <a:bodyPr wrap="square">
            <a:spAutoFit/>
          </a:bodyPr>
          <a:lstStyle/>
          <a:p>
            <a:pPr marR="0">
              <a:spcBef>
                <a:spcPts val="0"/>
              </a:spcBef>
              <a:spcAft>
                <a:spcPts val="400"/>
              </a:spcAft>
              <a:buSzPct val="125000"/>
            </a:pPr>
            <a:r>
              <a:rPr lang="en-US" sz="1800" b="1" spc="-40">
                <a:solidFill>
                  <a:schemeClr val="tx2"/>
                </a:solidFill>
                <a:latin typeface="Arial"/>
                <a:ea typeface="+mn-ea"/>
                <a:cs typeface="Arial"/>
              </a:rPr>
              <a:t>Follow us on social:</a:t>
            </a:r>
          </a:p>
          <a:p>
            <a:pPr>
              <a:spcBef>
                <a:spcPts val="0"/>
              </a:spcBef>
              <a:spcAft>
                <a:spcPts val="0"/>
              </a:spcAft>
              <a:buSzPts val="1000"/>
              <a:tabLst>
                <a:tab pos="457200" algn="l"/>
              </a:tabLst>
            </a:pPr>
            <a:r>
              <a:rPr lang="en-US" sz="1400" spc="-20">
                <a:solidFill>
                  <a:schemeClr val="tx1"/>
                </a:solidFill>
                <a:latin typeface="Arial" panose="020B0604020202020204" pitchFamily="34" charset="0"/>
              </a:rPr>
              <a:t>Catch @stlouisfed on X, LinkedIn, Instagram and more</a:t>
            </a:r>
            <a:endParaRPr lang="en-US" sz="1400" spc="-10">
              <a:solidFill>
                <a:schemeClr val="tx1"/>
              </a:solidFill>
              <a:effectLst/>
              <a:latin typeface="Calibri" panose="020F0502020204030204" pitchFamily="34" charset="0"/>
              <a:ea typeface="Calibri" panose="020F0502020204030204" pitchFamily="34" charset="0"/>
            </a:endParaRPr>
          </a:p>
        </p:txBody>
      </p:sp>
      <p:sp>
        <p:nvSpPr>
          <p:cNvPr id="63" name="TextBox 62">
            <a:extLst>
              <a:ext uri="{FF2B5EF4-FFF2-40B4-BE49-F238E27FC236}">
                <a16:creationId xmlns:a16="http://schemas.microsoft.com/office/drawing/2014/main" id="{0A069F8C-79E0-192D-3885-0636AD3D43F2}"/>
              </a:ext>
            </a:extLst>
          </p:cNvPr>
          <p:cNvSpPr txBox="1"/>
          <p:nvPr userDrawn="1"/>
        </p:nvSpPr>
        <p:spPr>
          <a:xfrm>
            <a:off x="245634" y="999191"/>
            <a:ext cx="4333380" cy="369332"/>
          </a:xfrm>
          <a:prstGeom prst="rect">
            <a:avLst/>
          </a:prstGeom>
          <a:noFill/>
        </p:spPr>
        <p:txBody>
          <a:bodyPr wrap="square">
            <a:spAutoFit/>
          </a:bodyPr>
          <a:lstStyle/>
          <a:p>
            <a:pPr marR="0">
              <a:spcBef>
                <a:spcPts val="0"/>
              </a:spcBef>
              <a:spcAft>
                <a:spcPts val="400"/>
              </a:spcAft>
              <a:buSzPct val="125000"/>
            </a:pPr>
            <a:r>
              <a:rPr lang="en-US" sz="1800" b="1" spc="-40">
                <a:solidFill>
                  <a:schemeClr val="tx2"/>
                </a:solidFill>
                <a:latin typeface="Arial"/>
                <a:ea typeface="+mn-ea"/>
                <a:cs typeface="Arial"/>
              </a:rPr>
              <a:t>Visit stlouisfed.org for:</a:t>
            </a:r>
          </a:p>
        </p:txBody>
      </p:sp>
      <p:grpSp>
        <p:nvGrpSpPr>
          <p:cNvPr id="2" name="Group 1">
            <a:extLst>
              <a:ext uri="{FF2B5EF4-FFF2-40B4-BE49-F238E27FC236}">
                <a16:creationId xmlns:a16="http://schemas.microsoft.com/office/drawing/2014/main" id="{0F79C977-A7D3-BFF4-A6C3-FC99A07106FB}"/>
              </a:ext>
            </a:extLst>
          </p:cNvPr>
          <p:cNvGrpSpPr/>
          <p:nvPr userDrawn="1"/>
        </p:nvGrpSpPr>
        <p:grpSpPr>
          <a:xfrm>
            <a:off x="1143000" y="2175613"/>
            <a:ext cx="3276600" cy="1615337"/>
            <a:chOff x="1485614" y="2175613"/>
            <a:chExt cx="3043646" cy="1615337"/>
          </a:xfrm>
        </p:grpSpPr>
        <p:cxnSp>
          <p:nvCxnSpPr>
            <p:cNvPr id="64" name="Straight Connector 63">
              <a:extLst>
                <a:ext uri="{FF2B5EF4-FFF2-40B4-BE49-F238E27FC236}">
                  <a16:creationId xmlns:a16="http://schemas.microsoft.com/office/drawing/2014/main" id="{94F0E087-4298-9892-4B68-D3D88FFD4AA5}"/>
                </a:ext>
              </a:extLst>
            </p:cNvPr>
            <p:cNvCxnSpPr>
              <a:cxnSpLocks/>
            </p:cNvCxnSpPr>
            <p:nvPr userDrawn="1"/>
          </p:nvCxnSpPr>
          <p:spPr bwMode="auto">
            <a:xfrm>
              <a:off x="1485614" y="2175613"/>
              <a:ext cx="3029236" cy="0"/>
            </a:xfrm>
            <a:prstGeom prst="line">
              <a:avLst/>
            </a:prstGeom>
            <a:solidFill>
              <a:schemeClr val="accent1"/>
            </a:solidFill>
            <a:ln w="12700" cap="flat" cmpd="sng" algn="ctr">
              <a:solidFill>
                <a:schemeClr val="tx1">
                  <a:lumMod val="50000"/>
                  <a:lumOff val="50000"/>
                </a:schemeClr>
              </a:solidFill>
              <a:prstDash val="sysDot"/>
              <a:round/>
              <a:headEnd type="none" w="med" len="med"/>
              <a:tailEnd type="none" w="med" len="med"/>
            </a:ln>
            <a:effectLst/>
          </p:spPr>
        </p:cxnSp>
        <p:cxnSp>
          <p:nvCxnSpPr>
            <p:cNvPr id="65" name="Straight Connector 64">
              <a:extLst>
                <a:ext uri="{FF2B5EF4-FFF2-40B4-BE49-F238E27FC236}">
                  <a16:creationId xmlns:a16="http://schemas.microsoft.com/office/drawing/2014/main" id="{DDA02603-6760-86E4-3B8A-3148E28A21B4}"/>
                </a:ext>
              </a:extLst>
            </p:cNvPr>
            <p:cNvCxnSpPr>
              <a:cxnSpLocks/>
            </p:cNvCxnSpPr>
            <p:nvPr userDrawn="1"/>
          </p:nvCxnSpPr>
          <p:spPr bwMode="auto">
            <a:xfrm>
              <a:off x="1485614" y="2952750"/>
              <a:ext cx="3043646" cy="0"/>
            </a:xfrm>
            <a:prstGeom prst="line">
              <a:avLst/>
            </a:prstGeom>
            <a:solidFill>
              <a:schemeClr val="accent1"/>
            </a:solidFill>
            <a:ln w="12700" cap="flat" cmpd="sng" algn="ctr">
              <a:solidFill>
                <a:schemeClr val="tx1">
                  <a:lumMod val="50000"/>
                  <a:lumOff val="50000"/>
                </a:schemeClr>
              </a:solidFill>
              <a:prstDash val="sysDot"/>
              <a:round/>
              <a:headEnd type="none" w="med" len="med"/>
              <a:tailEnd type="none" w="med" len="med"/>
            </a:ln>
            <a:effectLst/>
          </p:spPr>
        </p:cxnSp>
        <p:cxnSp>
          <p:nvCxnSpPr>
            <p:cNvPr id="66" name="Straight Connector 65">
              <a:extLst>
                <a:ext uri="{FF2B5EF4-FFF2-40B4-BE49-F238E27FC236}">
                  <a16:creationId xmlns:a16="http://schemas.microsoft.com/office/drawing/2014/main" id="{E2BA4E77-7CA2-0C12-9E40-570A2B6C65A4}"/>
                </a:ext>
              </a:extLst>
            </p:cNvPr>
            <p:cNvCxnSpPr>
              <a:cxnSpLocks/>
            </p:cNvCxnSpPr>
            <p:nvPr userDrawn="1"/>
          </p:nvCxnSpPr>
          <p:spPr bwMode="auto">
            <a:xfrm>
              <a:off x="1485614" y="3790950"/>
              <a:ext cx="3029236" cy="0"/>
            </a:xfrm>
            <a:prstGeom prst="line">
              <a:avLst/>
            </a:prstGeom>
            <a:solidFill>
              <a:schemeClr val="accent1"/>
            </a:solidFill>
            <a:ln w="12700" cap="flat" cmpd="sng" algn="ctr">
              <a:solidFill>
                <a:schemeClr val="tx1">
                  <a:lumMod val="50000"/>
                  <a:lumOff val="50000"/>
                </a:schemeClr>
              </a:solidFill>
              <a:prstDash val="sysDot"/>
              <a:round/>
              <a:headEnd type="none" w="med" len="med"/>
              <a:tailEnd type="none" w="med" len="med"/>
            </a:ln>
            <a:effectLst/>
          </p:spPr>
        </p:cxnSp>
      </p:grpSp>
      <p:sp>
        <p:nvSpPr>
          <p:cNvPr id="71" name="Rectangle 70">
            <a:extLst>
              <a:ext uri="{FF2B5EF4-FFF2-40B4-BE49-F238E27FC236}">
                <a16:creationId xmlns:a16="http://schemas.microsoft.com/office/drawing/2014/main" id="{8FB7C2DC-7B58-571C-107F-00F20BCD9487}"/>
              </a:ext>
            </a:extLst>
          </p:cNvPr>
          <p:cNvSpPr/>
          <p:nvPr userDrawn="1"/>
        </p:nvSpPr>
        <p:spPr bwMode="auto">
          <a:xfrm>
            <a:off x="4950133" y="2086659"/>
            <a:ext cx="4193867" cy="1670715"/>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pitchFamily="-65" charset="0"/>
            </a:endParaRPr>
          </a:p>
        </p:txBody>
      </p:sp>
      <p:sp>
        <p:nvSpPr>
          <p:cNvPr id="72" name="TextBox 71">
            <a:extLst>
              <a:ext uri="{FF2B5EF4-FFF2-40B4-BE49-F238E27FC236}">
                <a16:creationId xmlns:a16="http://schemas.microsoft.com/office/drawing/2014/main" id="{C35A3D9F-07D3-CD07-DEAB-F61928A68341}"/>
              </a:ext>
            </a:extLst>
          </p:cNvPr>
          <p:cNvSpPr txBox="1"/>
          <p:nvPr userDrawn="1"/>
        </p:nvSpPr>
        <p:spPr>
          <a:xfrm>
            <a:off x="5086765" y="2235706"/>
            <a:ext cx="2517960" cy="646331"/>
          </a:xfrm>
          <a:prstGeom prst="rect">
            <a:avLst/>
          </a:prstGeom>
          <a:noFill/>
        </p:spPr>
        <p:txBody>
          <a:bodyPr wrap="square">
            <a:spAutoFit/>
          </a:bodyPr>
          <a:lstStyle/>
          <a:p>
            <a:pPr marR="0">
              <a:spcBef>
                <a:spcPts val="0"/>
              </a:spcBef>
              <a:spcAft>
                <a:spcPts val="1200"/>
              </a:spcAft>
              <a:buSzPct val="125000"/>
            </a:pPr>
            <a:r>
              <a:rPr lang="en-US" sz="1800" b="1" spc="-50">
                <a:solidFill>
                  <a:schemeClr val="bg1"/>
                </a:solidFill>
                <a:latin typeface="Arial"/>
                <a:ea typeface="+mn-ea"/>
                <a:cs typeface="Arial"/>
              </a:rPr>
              <a:t>Explore the </a:t>
            </a:r>
            <a:br>
              <a:rPr lang="en-US" sz="1800" b="1" spc="-50">
                <a:solidFill>
                  <a:schemeClr val="bg1"/>
                </a:solidFill>
                <a:latin typeface="Arial"/>
                <a:ea typeface="+mn-ea"/>
                <a:cs typeface="Arial"/>
              </a:rPr>
            </a:br>
            <a:r>
              <a:rPr lang="en-US" sz="1800" b="1" spc="-50">
                <a:solidFill>
                  <a:schemeClr val="bg1"/>
                </a:solidFill>
                <a:latin typeface="Arial"/>
                <a:ea typeface="+mn-ea"/>
                <a:cs typeface="Arial"/>
              </a:rPr>
              <a:t>Economy Museum:</a:t>
            </a:r>
            <a:endParaRPr lang="en-US" sz="1800" spc="-50">
              <a:solidFill>
                <a:schemeClr val="bg1"/>
              </a:solidFill>
              <a:effectLst/>
              <a:latin typeface="Calibri" panose="020F0502020204030204" pitchFamily="34" charset="0"/>
              <a:ea typeface="Calibri" panose="020F0502020204030204" pitchFamily="34" charset="0"/>
            </a:endParaRPr>
          </a:p>
        </p:txBody>
      </p:sp>
      <p:pic>
        <p:nvPicPr>
          <p:cNvPr id="73" name="Picture 72" descr="Qr code&#10;&#10;Description automatically generated">
            <a:extLst>
              <a:ext uri="{FF2B5EF4-FFF2-40B4-BE49-F238E27FC236}">
                <a16:creationId xmlns:a16="http://schemas.microsoft.com/office/drawing/2014/main" id="{C9FE3B71-4781-621D-1EDF-84B30061298F}"/>
              </a:ext>
            </a:extLst>
          </p:cNvPr>
          <p:cNvPicPr>
            <a:picLocks noChangeAspect="1"/>
          </p:cNvPicPr>
          <p:nvPr userDrawn="1"/>
        </p:nvPicPr>
        <p:blipFill>
          <a:blip r:embed="rId2"/>
          <a:stretch>
            <a:fillRect/>
          </a:stretch>
        </p:blipFill>
        <p:spPr>
          <a:xfrm>
            <a:off x="5114033" y="3865558"/>
            <a:ext cx="822960" cy="822960"/>
          </a:xfrm>
          <a:prstGeom prst="rect">
            <a:avLst/>
          </a:prstGeom>
        </p:spPr>
      </p:pic>
      <p:sp>
        <p:nvSpPr>
          <p:cNvPr id="75" name="TextBox 74">
            <a:extLst>
              <a:ext uri="{FF2B5EF4-FFF2-40B4-BE49-F238E27FC236}">
                <a16:creationId xmlns:a16="http://schemas.microsoft.com/office/drawing/2014/main" id="{2942D9BF-AEFF-268F-DCAF-B49D6D0951B7}"/>
              </a:ext>
            </a:extLst>
          </p:cNvPr>
          <p:cNvSpPr txBox="1"/>
          <p:nvPr userDrawn="1"/>
        </p:nvSpPr>
        <p:spPr>
          <a:xfrm>
            <a:off x="5086765" y="2823686"/>
            <a:ext cx="2581185" cy="738664"/>
          </a:xfrm>
          <a:prstGeom prst="rect">
            <a:avLst/>
          </a:prstGeom>
          <a:noFill/>
        </p:spPr>
        <p:txBody>
          <a:bodyPr wrap="square">
            <a:spAutoFit/>
          </a:bodyPr>
          <a:lstStyle/>
          <a:p>
            <a:r>
              <a:rPr lang="en-US" sz="1400" spc="-30">
                <a:solidFill>
                  <a:schemeClr val="bg1"/>
                </a:solidFill>
                <a:latin typeface="Arial" panose="020B0604020202020204" pitchFamily="34" charset="0"/>
              </a:rPr>
              <a:t>Learn about money, </a:t>
            </a:r>
            <a:br>
              <a:rPr lang="en-US" sz="1400" spc="-30">
                <a:solidFill>
                  <a:schemeClr val="bg1"/>
                </a:solidFill>
                <a:latin typeface="Arial" panose="020B0604020202020204" pitchFamily="34" charset="0"/>
              </a:rPr>
            </a:br>
            <a:r>
              <a:rPr lang="en-US" sz="1400" spc="-30">
                <a:solidFill>
                  <a:schemeClr val="bg1"/>
                </a:solidFill>
                <a:latin typeface="Arial" panose="020B0604020202020204" pitchFamily="34" charset="0"/>
              </a:rPr>
              <a:t>history and </a:t>
            </a:r>
            <a:r>
              <a:rPr lang="en-US" sz="1400" spc="-40">
                <a:solidFill>
                  <a:schemeClr val="bg1"/>
                </a:solidFill>
                <a:latin typeface="Arial" panose="020B0604020202020204" pitchFamily="34" charset="0"/>
              </a:rPr>
              <a:t>economics</a:t>
            </a:r>
            <a:br>
              <a:rPr lang="en-US" sz="1400" spc="-40">
                <a:solidFill>
                  <a:schemeClr val="bg1"/>
                </a:solidFill>
                <a:latin typeface="Arial" panose="020B0604020202020204" pitchFamily="34" charset="0"/>
              </a:rPr>
            </a:br>
            <a:r>
              <a:rPr lang="en-US" sz="1400" spc="-40">
                <a:solidFill>
                  <a:schemeClr val="bg1"/>
                </a:solidFill>
                <a:latin typeface="Arial" panose="020B0604020202020204" pitchFamily="34" charset="0"/>
              </a:rPr>
              <a:t>in person or online</a:t>
            </a:r>
          </a:p>
        </p:txBody>
      </p:sp>
      <p:sp>
        <p:nvSpPr>
          <p:cNvPr id="3" name="Oval 2">
            <a:extLst>
              <a:ext uri="{FF2B5EF4-FFF2-40B4-BE49-F238E27FC236}">
                <a16:creationId xmlns:a16="http://schemas.microsoft.com/office/drawing/2014/main" id="{AA45A7F0-4667-FD6B-565E-03BA407C4B0A}"/>
              </a:ext>
            </a:extLst>
          </p:cNvPr>
          <p:cNvSpPr/>
          <p:nvPr userDrawn="1"/>
        </p:nvSpPr>
        <p:spPr bwMode="auto">
          <a:xfrm>
            <a:off x="313118" y="1435983"/>
            <a:ext cx="685800" cy="685800"/>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4" name="Oval 3">
            <a:extLst>
              <a:ext uri="{FF2B5EF4-FFF2-40B4-BE49-F238E27FC236}">
                <a16:creationId xmlns:a16="http://schemas.microsoft.com/office/drawing/2014/main" id="{A868DD27-D946-CDF4-8526-940964FF680C}"/>
              </a:ext>
            </a:extLst>
          </p:cNvPr>
          <p:cNvSpPr/>
          <p:nvPr userDrawn="1"/>
        </p:nvSpPr>
        <p:spPr bwMode="auto">
          <a:xfrm>
            <a:off x="313118" y="2239994"/>
            <a:ext cx="685800" cy="685800"/>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5" name="Oval 4">
            <a:extLst>
              <a:ext uri="{FF2B5EF4-FFF2-40B4-BE49-F238E27FC236}">
                <a16:creationId xmlns:a16="http://schemas.microsoft.com/office/drawing/2014/main" id="{2AE4490E-CBB5-0A99-983F-A41DB99F6458}"/>
              </a:ext>
            </a:extLst>
          </p:cNvPr>
          <p:cNvSpPr/>
          <p:nvPr userDrawn="1"/>
        </p:nvSpPr>
        <p:spPr bwMode="auto">
          <a:xfrm>
            <a:off x="313118" y="3044005"/>
            <a:ext cx="685800" cy="685800"/>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6" name="Oval 5">
            <a:extLst>
              <a:ext uri="{FF2B5EF4-FFF2-40B4-BE49-F238E27FC236}">
                <a16:creationId xmlns:a16="http://schemas.microsoft.com/office/drawing/2014/main" id="{9B5A9CAE-3CA3-8906-F8AB-60DEE44FEF0E}"/>
              </a:ext>
            </a:extLst>
          </p:cNvPr>
          <p:cNvSpPr/>
          <p:nvPr userDrawn="1"/>
        </p:nvSpPr>
        <p:spPr bwMode="auto">
          <a:xfrm>
            <a:off x="313118" y="3848016"/>
            <a:ext cx="685800" cy="685800"/>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pic>
        <p:nvPicPr>
          <p:cNvPr id="10" name="Graphic 9" descr="Research outline">
            <a:extLst>
              <a:ext uri="{FF2B5EF4-FFF2-40B4-BE49-F238E27FC236}">
                <a16:creationId xmlns:a16="http://schemas.microsoft.com/office/drawing/2014/main" id="{51B20C36-8CDC-B35E-3F5E-1EF8243E957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8378" y="1557327"/>
            <a:ext cx="419822" cy="419822"/>
          </a:xfrm>
          <a:prstGeom prst="rect">
            <a:avLst/>
          </a:prstGeom>
        </p:spPr>
      </p:pic>
      <p:pic>
        <p:nvPicPr>
          <p:cNvPr id="11" name="Graphic 10" descr="Neighborhood outline">
            <a:extLst>
              <a:ext uri="{FF2B5EF4-FFF2-40B4-BE49-F238E27FC236}">
                <a16:creationId xmlns:a16="http://schemas.microsoft.com/office/drawing/2014/main" id="{2C9CEEE0-26B1-55C1-8DEF-72A9DFB4368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95747" y="3887127"/>
            <a:ext cx="513423" cy="513423"/>
          </a:xfrm>
          <a:prstGeom prst="rect">
            <a:avLst/>
          </a:prstGeom>
        </p:spPr>
      </p:pic>
      <p:pic>
        <p:nvPicPr>
          <p:cNvPr id="12" name="Graphic 11" descr="Bar graph with upward trend outline">
            <a:extLst>
              <a:ext uri="{FF2B5EF4-FFF2-40B4-BE49-F238E27FC236}">
                <a16:creationId xmlns:a16="http://schemas.microsoft.com/office/drawing/2014/main" id="{3BE4B6B0-5A7B-8C71-3444-B5E36FBB153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31649" y="3148311"/>
            <a:ext cx="456627" cy="456627"/>
          </a:xfrm>
          <a:prstGeom prst="rect">
            <a:avLst/>
          </a:prstGeom>
        </p:spPr>
      </p:pic>
      <p:grpSp>
        <p:nvGrpSpPr>
          <p:cNvPr id="13" name="Group 12">
            <a:extLst>
              <a:ext uri="{FF2B5EF4-FFF2-40B4-BE49-F238E27FC236}">
                <a16:creationId xmlns:a16="http://schemas.microsoft.com/office/drawing/2014/main" id="{D3361A8C-90E6-4293-077B-29BFD8D19F4F}"/>
              </a:ext>
            </a:extLst>
          </p:cNvPr>
          <p:cNvGrpSpPr/>
          <p:nvPr userDrawn="1"/>
        </p:nvGrpSpPr>
        <p:grpSpPr>
          <a:xfrm>
            <a:off x="450995" y="2289228"/>
            <a:ext cx="397643" cy="587332"/>
            <a:chOff x="429877" y="2229713"/>
            <a:chExt cx="429998" cy="635122"/>
          </a:xfrm>
        </p:grpSpPr>
        <p:pic>
          <p:nvPicPr>
            <p:cNvPr id="14" name="Graphic 13" descr="Apple outline">
              <a:extLst>
                <a:ext uri="{FF2B5EF4-FFF2-40B4-BE49-F238E27FC236}">
                  <a16:creationId xmlns:a16="http://schemas.microsoft.com/office/drawing/2014/main" id="{8743A0AE-367F-71CF-C850-EFB788EFF95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41133" y="2229713"/>
              <a:ext cx="205123" cy="205123"/>
            </a:xfrm>
            <a:prstGeom prst="rect">
              <a:avLst/>
            </a:prstGeom>
          </p:spPr>
        </p:pic>
        <p:pic>
          <p:nvPicPr>
            <p:cNvPr id="15" name="Graphic 14" descr="Books outline">
              <a:extLst>
                <a:ext uri="{FF2B5EF4-FFF2-40B4-BE49-F238E27FC236}">
                  <a16:creationId xmlns:a16="http://schemas.microsoft.com/office/drawing/2014/main" id="{FAA4AA66-6993-720F-5003-97D34D95184A}"/>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429877" y="2434837"/>
              <a:ext cx="429998" cy="429998"/>
            </a:xfrm>
            <a:prstGeom prst="rect">
              <a:avLst/>
            </a:prstGeom>
          </p:spPr>
        </p:pic>
      </p:grpSp>
      <p:pic>
        <p:nvPicPr>
          <p:cNvPr id="16" name="Picture 15" descr="A screenshot of a social media post&#10;&#10;Description automatically generated">
            <a:extLst>
              <a:ext uri="{FF2B5EF4-FFF2-40B4-BE49-F238E27FC236}">
                <a16:creationId xmlns:a16="http://schemas.microsoft.com/office/drawing/2014/main" id="{C537931F-CCF0-7E00-5824-8AD8FB4DD83C}"/>
              </a:ext>
            </a:extLst>
          </p:cNvPr>
          <p:cNvPicPr>
            <a:picLocks noChangeAspect="1"/>
          </p:cNvPicPr>
          <p:nvPr userDrawn="1"/>
        </p:nvPicPr>
        <p:blipFill rotWithShape="1">
          <a:blip r:embed="rId13"/>
          <a:srcRect b="16027"/>
          <a:stretch/>
        </p:blipFill>
        <p:spPr>
          <a:xfrm>
            <a:off x="7696566" y="1096567"/>
            <a:ext cx="1134316" cy="985970"/>
          </a:xfrm>
          <a:prstGeom prst="rect">
            <a:avLst/>
          </a:prstGeom>
        </p:spPr>
      </p:pic>
      <p:pic>
        <p:nvPicPr>
          <p:cNvPr id="60" name="Picture 59">
            <a:extLst>
              <a:ext uri="{FF2B5EF4-FFF2-40B4-BE49-F238E27FC236}">
                <a16:creationId xmlns:a16="http://schemas.microsoft.com/office/drawing/2014/main" id="{0199BD9E-B3A9-E762-25D7-D5F83C0C2D91}"/>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82754" t="65198" r="8814" b="21997"/>
          <a:stretch/>
        </p:blipFill>
        <p:spPr>
          <a:xfrm>
            <a:off x="7604725" y="911107"/>
            <a:ext cx="1315035" cy="1171431"/>
          </a:xfrm>
          <a:prstGeom prst="rect">
            <a:avLst/>
          </a:prstGeom>
        </p:spPr>
      </p:pic>
      <p:pic>
        <p:nvPicPr>
          <p:cNvPr id="20" name="Picture 19">
            <a:extLst>
              <a:ext uri="{FF2B5EF4-FFF2-40B4-BE49-F238E27FC236}">
                <a16:creationId xmlns:a16="http://schemas.microsoft.com/office/drawing/2014/main" id="{A31A301E-673A-621D-F600-183B77F892E7}"/>
              </a:ext>
            </a:extLst>
          </p:cNvPr>
          <p:cNvPicPr>
            <a:picLocks noChangeAspect="1"/>
          </p:cNvPicPr>
          <p:nvPr userDrawn="1"/>
        </p:nvPicPr>
        <p:blipFill rotWithShape="1">
          <a:blip r:embed="rId15"/>
          <a:srcRect l="18358" r="17528"/>
          <a:stretch/>
        </p:blipFill>
        <p:spPr>
          <a:xfrm>
            <a:off x="7376170" y="2238353"/>
            <a:ext cx="1543590" cy="1353141"/>
          </a:xfrm>
          <a:prstGeom prst="rect">
            <a:avLst/>
          </a:prstGeom>
        </p:spPr>
      </p:pic>
    </p:spTree>
    <p:extLst>
      <p:ext uri="{BB962C8B-B14F-4D97-AF65-F5344CB8AC3E}">
        <p14:creationId xmlns:p14="http://schemas.microsoft.com/office/powerpoint/2010/main" val="22015804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5" name="Rectangle 11"/>
          <p:cNvSpPr>
            <a:spLocks noChangeArrowheads="1"/>
          </p:cNvSpPr>
          <p:nvPr/>
        </p:nvSpPr>
        <p:spPr bwMode="auto">
          <a:xfrm>
            <a:off x="-528638" y="-4048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6" name="Rectangle 12"/>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3"/>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20"/>
          <p:cNvSpPr>
            <a:spLocks noChangeArrowheads="1"/>
          </p:cNvSpPr>
          <p:nvPr userDrawn="1"/>
        </p:nvSpPr>
        <p:spPr bwMode="auto">
          <a:xfrm>
            <a:off x="9056688" y="2022872"/>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sz="2800" b="1">
                <a:solidFill>
                  <a:schemeClr val="tx2"/>
                </a:solidFill>
              </a:defRPr>
            </a:lvl1pPr>
          </a:lstStyle>
          <a:p>
            <a:r>
              <a:rPr lang="en-US"/>
              <a:t>Click to edit Master title style</a:t>
            </a:r>
          </a:p>
        </p:txBody>
      </p:sp>
      <p:sp>
        <p:nvSpPr>
          <p:cNvPr id="10" name="Text Placeholder 9">
            <a:extLst>
              <a:ext uri="{FF2B5EF4-FFF2-40B4-BE49-F238E27FC236}">
                <a16:creationId xmlns:a16="http://schemas.microsoft.com/office/drawing/2014/main" id="{AE5241F7-40B1-8706-B421-4571A3544C1F}"/>
              </a:ext>
            </a:extLst>
          </p:cNvPr>
          <p:cNvSpPr>
            <a:spLocks noGrp="1"/>
          </p:cNvSpPr>
          <p:nvPr>
            <p:ph type="body" sz="quarter" idx="10"/>
          </p:nvPr>
        </p:nvSpPr>
        <p:spPr>
          <a:xfrm>
            <a:off x="246888" y="4476750"/>
            <a:ext cx="8549450" cy="152400"/>
          </a:xfrm>
        </p:spPr>
        <p:txBody>
          <a:bodyPr anchor="ctr"/>
          <a:lstStyle>
            <a:lvl1pPr marL="0" indent="0">
              <a:buNone/>
              <a:defRPr sz="1000" i="1">
                <a:solidFill>
                  <a:schemeClr val="accent1"/>
                </a:solidFill>
              </a:defRPr>
            </a:lvl1pPr>
            <a:lvl2pPr marL="365760" indent="0">
              <a:buNone/>
              <a:defRPr sz="1200" i="1">
                <a:solidFill>
                  <a:schemeClr val="accent1"/>
                </a:solidFill>
              </a:defRPr>
            </a:lvl2pPr>
            <a:lvl3pPr marL="914400" indent="0">
              <a:buNone/>
              <a:defRPr sz="1200" i="1">
                <a:solidFill>
                  <a:schemeClr val="accent1"/>
                </a:solidFill>
              </a:defRPr>
            </a:lvl3pPr>
            <a:lvl4pPr marL="1371600" indent="0">
              <a:buNone/>
              <a:defRPr sz="1200" i="1">
                <a:solidFill>
                  <a:schemeClr val="accent1"/>
                </a:solidFill>
              </a:defRPr>
            </a:lvl4pPr>
            <a:lvl5pPr marL="1828800" indent="0">
              <a:buFont typeface="Arial" panose="020B0604020202020204" pitchFamily="34" charset="0"/>
              <a:buNone/>
              <a:defRPr sz="1200" i="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1068016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Rectangle 8"/>
          <p:cNvSpPr>
            <a:spLocks noChangeArrowheads="1"/>
          </p:cNvSpPr>
          <p:nvPr/>
        </p:nvSpPr>
        <p:spPr bwMode="auto">
          <a:xfrm>
            <a:off x="23814" y="656035"/>
            <a:ext cx="184731" cy="369332"/>
          </a:xfrm>
          <a:prstGeom prst="rect">
            <a:avLst/>
          </a:prstGeom>
          <a:noFill/>
          <a:ln w="9525">
            <a:noFill/>
            <a:miter lim="800000"/>
            <a:headEnd/>
            <a:tailEnd/>
          </a:ln>
          <a:effectLst/>
        </p:spPr>
        <p:txBody>
          <a:bodyPr wrap="none">
            <a:spAutoFit/>
          </a:bodyPr>
          <a:lstStyle/>
          <a:p>
            <a:pPr eaLnBrk="0" hangingPunct="0">
              <a:defRPr/>
            </a:pPr>
            <a:endParaRPr lang="en-US" sz="1800">
              <a:latin typeface="Times" pitchFamily="-65" charset="0"/>
              <a:ea typeface="+mn-ea"/>
              <a:cs typeface="+mn-cs"/>
            </a:endParaRPr>
          </a:p>
        </p:txBody>
      </p:sp>
      <p:sp>
        <p:nvSpPr>
          <p:cNvPr id="6" name="Rectangle 11"/>
          <p:cNvSpPr>
            <a:spLocks noChangeArrowheads="1"/>
          </p:cNvSpPr>
          <p:nvPr/>
        </p:nvSpPr>
        <p:spPr bwMode="auto">
          <a:xfrm>
            <a:off x="-528638" y="-40480"/>
            <a:ext cx="184731" cy="369332"/>
          </a:xfrm>
          <a:prstGeom prst="rect">
            <a:avLst/>
          </a:prstGeom>
          <a:noFill/>
          <a:ln w="9525">
            <a:noFill/>
            <a:miter lim="800000"/>
            <a:headEnd/>
            <a:tailEnd/>
          </a:ln>
          <a:effectLst/>
        </p:spPr>
        <p:txBody>
          <a:bodyPr wrap="none">
            <a:spAutoFit/>
          </a:bodyPr>
          <a:lstStyle/>
          <a:p>
            <a:pPr eaLnBrk="0" hangingPunct="0">
              <a:defRPr/>
            </a:pPr>
            <a:endParaRPr lang="en-US" sz="1800">
              <a:latin typeface="Times" pitchFamily="-65" charset="0"/>
              <a:ea typeface="+mn-ea"/>
              <a:cs typeface="+mn-cs"/>
            </a:endParaRPr>
          </a:p>
        </p:txBody>
      </p:sp>
      <p:sp>
        <p:nvSpPr>
          <p:cNvPr id="7" name="Rectangle 12"/>
          <p:cNvSpPr>
            <a:spLocks noChangeArrowheads="1"/>
          </p:cNvSpPr>
          <p:nvPr/>
        </p:nvSpPr>
        <p:spPr bwMode="auto">
          <a:xfrm>
            <a:off x="2613026" y="-1812131"/>
            <a:ext cx="184731" cy="369332"/>
          </a:xfrm>
          <a:prstGeom prst="rect">
            <a:avLst/>
          </a:prstGeom>
          <a:noFill/>
          <a:ln w="9525">
            <a:noFill/>
            <a:miter lim="800000"/>
            <a:headEnd/>
            <a:tailEnd/>
          </a:ln>
          <a:effectLst/>
        </p:spPr>
        <p:txBody>
          <a:bodyPr wrap="none">
            <a:spAutoFit/>
          </a:bodyPr>
          <a:lstStyle/>
          <a:p>
            <a:pPr eaLnBrk="0" hangingPunct="0">
              <a:defRPr/>
            </a:pPr>
            <a:endParaRPr lang="en-US" sz="1800">
              <a:latin typeface="Times" pitchFamily="-65" charset="0"/>
              <a:ea typeface="+mn-ea"/>
              <a:cs typeface="+mn-cs"/>
            </a:endParaRPr>
          </a:p>
        </p:txBody>
      </p:sp>
      <p:sp>
        <p:nvSpPr>
          <p:cNvPr id="8" name="Rectangle 13"/>
          <p:cNvSpPr>
            <a:spLocks noChangeArrowheads="1"/>
          </p:cNvSpPr>
          <p:nvPr/>
        </p:nvSpPr>
        <p:spPr bwMode="auto">
          <a:xfrm>
            <a:off x="5305426" y="-1783556"/>
            <a:ext cx="184731" cy="369332"/>
          </a:xfrm>
          <a:prstGeom prst="rect">
            <a:avLst/>
          </a:prstGeom>
          <a:noFill/>
          <a:ln w="9525">
            <a:noFill/>
            <a:miter lim="800000"/>
            <a:headEnd/>
            <a:tailEnd/>
          </a:ln>
          <a:effectLst/>
        </p:spPr>
        <p:txBody>
          <a:bodyPr wrap="none">
            <a:spAutoFit/>
          </a:bodyPr>
          <a:lstStyle/>
          <a:p>
            <a:pPr eaLnBrk="0" hangingPunct="0">
              <a:defRPr/>
            </a:pPr>
            <a:endParaRPr lang="en-US" sz="1800">
              <a:latin typeface="Times" pitchFamily="-65" charset="0"/>
              <a:ea typeface="+mn-ea"/>
              <a:cs typeface="+mn-cs"/>
            </a:endParaRPr>
          </a:p>
        </p:txBody>
      </p:sp>
      <p:sp>
        <p:nvSpPr>
          <p:cNvPr id="9" name="Rectangle 20"/>
          <p:cNvSpPr>
            <a:spLocks noChangeArrowheads="1"/>
          </p:cNvSpPr>
          <p:nvPr userDrawn="1"/>
        </p:nvSpPr>
        <p:spPr bwMode="auto">
          <a:xfrm>
            <a:off x="9056689" y="2022873"/>
            <a:ext cx="184731" cy="369332"/>
          </a:xfrm>
          <a:prstGeom prst="rect">
            <a:avLst/>
          </a:prstGeom>
          <a:noFill/>
          <a:ln w="9525">
            <a:noFill/>
            <a:miter lim="800000"/>
            <a:headEnd/>
            <a:tailEnd/>
          </a:ln>
          <a:effectLst/>
        </p:spPr>
        <p:txBody>
          <a:bodyPr wrap="none">
            <a:spAutoFit/>
          </a:bodyPr>
          <a:lstStyle/>
          <a:p>
            <a:pPr eaLnBrk="0" hangingPunct="0">
              <a:defRPr/>
            </a:pPr>
            <a:endParaRPr lang="en-US" sz="1800">
              <a:latin typeface="Times" pitchFamily="-65" charset="0"/>
              <a:ea typeface="+mn-ea"/>
              <a:cs typeface="+mn-cs"/>
            </a:endParaRPr>
          </a:p>
        </p:txBody>
      </p:sp>
      <p:sp>
        <p:nvSpPr>
          <p:cNvPr id="10" name="Title 1"/>
          <p:cNvSpPr>
            <a:spLocks noGrp="1"/>
          </p:cNvSpPr>
          <p:nvPr>
            <p:ph type="title"/>
          </p:nvPr>
        </p:nvSpPr>
        <p:spPr>
          <a:xfrm>
            <a:off x="609600" y="361950"/>
            <a:ext cx="6934200" cy="990600"/>
          </a:xfrm>
        </p:spPr>
        <p:txBody>
          <a:bodyPr/>
          <a:lstStyle>
            <a:lvl1pPr>
              <a:defRPr sz="2100" b="1">
                <a:solidFill>
                  <a:srgbClr val="021C6E"/>
                </a:solidFill>
              </a:defRPr>
            </a:lvl1pPr>
          </a:lstStyle>
          <a:p>
            <a:r>
              <a:rPr lang="en-US"/>
              <a:t>Click to edit Master title style</a:t>
            </a:r>
          </a:p>
        </p:txBody>
      </p:sp>
      <p:sp>
        <p:nvSpPr>
          <p:cNvPr id="11" name="Picture Placeholder 2"/>
          <p:cNvSpPr>
            <a:spLocks noGrp="1"/>
          </p:cNvSpPr>
          <p:nvPr>
            <p:ph type="pic" idx="1"/>
          </p:nvPr>
        </p:nvSpPr>
        <p:spPr>
          <a:xfrm>
            <a:off x="3581400" y="1643495"/>
            <a:ext cx="5257800" cy="26670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12" name="Text Placeholder 3"/>
          <p:cNvSpPr>
            <a:spLocks noGrp="1"/>
          </p:cNvSpPr>
          <p:nvPr>
            <p:ph type="body" sz="half" idx="2"/>
          </p:nvPr>
        </p:nvSpPr>
        <p:spPr>
          <a:xfrm>
            <a:off x="609600" y="1352550"/>
            <a:ext cx="2971800" cy="3200400"/>
          </a:xfrm>
        </p:spPr>
        <p:txBody>
          <a:bodyPr/>
          <a:lstStyle>
            <a:lvl1pPr marL="144018" indent="-144018">
              <a:spcAft>
                <a:spcPts val="900"/>
              </a:spcAft>
              <a:buFont typeface="Arial"/>
              <a:buChar char="•"/>
              <a:defRPr sz="1350" baseline="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3" name="Text Placeholder 3"/>
          <p:cNvSpPr>
            <a:spLocks noGrp="1"/>
          </p:cNvSpPr>
          <p:nvPr>
            <p:ph type="body" sz="half" idx="13"/>
          </p:nvPr>
        </p:nvSpPr>
        <p:spPr>
          <a:xfrm>
            <a:off x="3581400" y="1352550"/>
            <a:ext cx="5257800" cy="533400"/>
          </a:xfrm>
        </p:spPr>
        <p:txBody>
          <a:bodyPr/>
          <a:lstStyle>
            <a:lvl1pPr marL="0" indent="0">
              <a:buNone/>
              <a:defRPr sz="1200" b="1"/>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38536" y="4135537"/>
            <a:ext cx="2200664" cy="592373"/>
          </a:xfrm>
          <a:prstGeom prst="rect">
            <a:avLst/>
          </a:prstGeom>
        </p:spPr>
      </p:pic>
    </p:spTree>
    <p:extLst>
      <p:ext uri="{BB962C8B-B14F-4D97-AF65-F5344CB8AC3E}">
        <p14:creationId xmlns:p14="http://schemas.microsoft.com/office/powerpoint/2010/main" val="24989101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Navy Rosette">
    <p:spTree>
      <p:nvGrpSpPr>
        <p:cNvPr id="1" name=""/>
        <p:cNvGrpSpPr/>
        <p:nvPr/>
      </p:nvGrpSpPr>
      <p:grpSpPr>
        <a:xfrm>
          <a:off x="0" y="0"/>
          <a:ext cx="0" cy="0"/>
          <a:chOff x="0" y="0"/>
          <a:chExt cx="0" cy="0"/>
        </a:xfrm>
      </p:grpSpPr>
      <p:sp>
        <p:nvSpPr>
          <p:cNvPr id="15" name="Rectangle 14"/>
          <p:cNvSpPr/>
          <p:nvPr userDrawn="1"/>
        </p:nvSpPr>
        <p:spPr>
          <a:xfrm>
            <a:off x="0" y="4572000"/>
            <a:ext cx="9144000" cy="5830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0"/>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11"/>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9" name="Rectangle 13"/>
          <p:cNvSpPr>
            <a:spLocks noChangeArrowheads="1"/>
          </p:cNvSpPr>
          <p:nvPr userDrawn="1"/>
        </p:nvSpPr>
        <p:spPr bwMode="auto">
          <a:xfrm>
            <a:off x="-747713" y="282179"/>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3" name="Rectangle 2"/>
          <p:cNvSpPr/>
          <p:nvPr userDrawn="1"/>
        </p:nvSpPr>
        <p:spPr bwMode="auto">
          <a:xfrm>
            <a:off x="2613024" y="0"/>
            <a:ext cx="6530975" cy="515504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pic>
        <p:nvPicPr>
          <p:cNvPr id="4" name="Graphic 3">
            <a:extLst>
              <a:ext uri="{FF2B5EF4-FFF2-40B4-BE49-F238E27FC236}">
                <a16:creationId xmlns:a16="http://schemas.microsoft.com/office/drawing/2014/main" id="{3E16C7FF-F946-F796-C953-0AED107803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136662"/>
            <a:ext cx="2583158" cy="2870175"/>
          </a:xfrm>
          <a:prstGeom prst="rect">
            <a:avLst/>
          </a:prstGeom>
        </p:spPr>
      </p:pic>
      <p:pic>
        <p:nvPicPr>
          <p:cNvPr id="11" name="Graphic 10">
            <a:extLst>
              <a:ext uri="{FF2B5EF4-FFF2-40B4-BE49-F238E27FC236}">
                <a16:creationId xmlns:a16="http://schemas.microsoft.com/office/drawing/2014/main" id="{D330AAC1-1134-6966-6FB2-076D2A6FEEC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5473" r="64482" b="72430"/>
          <a:stretch/>
        </p:blipFill>
        <p:spPr>
          <a:xfrm>
            <a:off x="2057400" y="0"/>
            <a:ext cx="7086600" cy="5143500"/>
          </a:xfrm>
          <a:prstGeom prst="rect">
            <a:avLst/>
          </a:prstGeom>
        </p:spPr>
      </p:pic>
      <p:sp>
        <p:nvSpPr>
          <p:cNvPr id="4099" name="Rectangle 3"/>
          <p:cNvSpPr>
            <a:spLocks noGrp="1" noChangeArrowheads="1"/>
          </p:cNvSpPr>
          <p:nvPr>
            <p:ph type="ctrTitle" hasCustomPrompt="1"/>
          </p:nvPr>
        </p:nvSpPr>
        <p:spPr>
          <a:xfrm>
            <a:off x="2971800" y="1246163"/>
            <a:ext cx="5824538" cy="2152650"/>
          </a:xfrm>
        </p:spPr>
        <p:txBody>
          <a:bodyPr/>
          <a:lstStyle>
            <a:lvl1pPr algn="l">
              <a:lnSpc>
                <a:spcPct val="90000"/>
              </a:lnSpc>
              <a:defRPr sz="3600" b="1">
                <a:solidFill>
                  <a:schemeClr val="bg1"/>
                </a:solidFill>
              </a:defRPr>
            </a:lvl1pPr>
          </a:lstStyle>
          <a:p>
            <a:r>
              <a:rPr lang="en-US"/>
              <a:t>Title</a:t>
            </a:r>
          </a:p>
        </p:txBody>
      </p:sp>
      <p:sp>
        <p:nvSpPr>
          <p:cNvPr id="13" name="Text Placeholder 12"/>
          <p:cNvSpPr>
            <a:spLocks noGrp="1"/>
          </p:cNvSpPr>
          <p:nvPr>
            <p:ph type="body" sz="quarter" idx="10"/>
          </p:nvPr>
        </p:nvSpPr>
        <p:spPr>
          <a:xfrm>
            <a:off x="2971800" y="3455963"/>
            <a:ext cx="5824538" cy="685799"/>
          </a:xfrm>
        </p:spPr>
        <p:txBody>
          <a:bodyPr/>
          <a:lstStyle>
            <a:lvl1pPr marL="0" indent="0">
              <a:lnSpc>
                <a:spcPct val="90000"/>
              </a:lnSpc>
              <a:buNone/>
              <a:defRPr sz="2000" baseline="0">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10598286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Horizontal Logo">
    <p:spTree>
      <p:nvGrpSpPr>
        <p:cNvPr id="1" name=""/>
        <p:cNvGrpSpPr/>
        <p:nvPr/>
      </p:nvGrpSpPr>
      <p:grpSpPr>
        <a:xfrm>
          <a:off x="0" y="0"/>
          <a:ext cx="0" cy="0"/>
          <a:chOff x="0" y="0"/>
          <a:chExt cx="0" cy="0"/>
        </a:xfrm>
      </p:grpSpPr>
      <p:sp>
        <p:nvSpPr>
          <p:cNvPr id="15" name="Rectangle 14"/>
          <p:cNvSpPr/>
          <p:nvPr userDrawn="1"/>
        </p:nvSpPr>
        <p:spPr>
          <a:xfrm>
            <a:off x="0" y="4572000"/>
            <a:ext cx="9144000" cy="5830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6" name="Rectangle 9"/>
          <p:cNvSpPr>
            <a:spLocks noChangeArrowheads="1"/>
          </p:cNvSpPr>
          <p:nvPr/>
        </p:nvSpPr>
        <p:spPr bwMode="auto">
          <a:xfrm>
            <a:off x="-528638" y="-4048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0"/>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11"/>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9" name="Rectangle 13"/>
          <p:cNvSpPr>
            <a:spLocks noChangeArrowheads="1"/>
          </p:cNvSpPr>
          <p:nvPr userDrawn="1"/>
        </p:nvSpPr>
        <p:spPr bwMode="auto">
          <a:xfrm>
            <a:off x="-747713" y="282179"/>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4099" name="Rectangle 3"/>
          <p:cNvSpPr>
            <a:spLocks noGrp="1" noChangeArrowheads="1"/>
          </p:cNvSpPr>
          <p:nvPr>
            <p:ph type="ctrTitle" hasCustomPrompt="1"/>
          </p:nvPr>
        </p:nvSpPr>
        <p:spPr>
          <a:xfrm>
            <a:off x="1715134" y="1352550"/>
            <a:ext cx="6400800" cy="2133600"/>
          </a:xfrm>
        </p:spPr>
        <p:txBody>
          <a:bodyPr/>
          <a:lstStyle>
            <a:lvl1pPr algn="l">
              <a:lnSpc>
                <a:spcPct val="90000"/>
              </a:lnSpc>
              <a:defRPr sz="3600" b="1">
                <a:solidFill>
                  <a:schemeClr val="tx2"/>
                </a:solidFill>
              </a:defRPr>
            </a:lvl1pPr>
          </a:lstStyle>
          <a:p>
            <a:r>
              <a:rPr lang="en-US"/>
              <a:t>Title</a:t>
            </a:r>
          </a:p>
        </p:txBody>
      </p:sp>
      <p:sp>
        <p:nvSpPr>
          <p:cNvPr id="13" name="Text Placeholder 12"/>
          <p:cNvSpPr>
            <a:spLocks noGrp="1"/>
          </p:cNvSpPr>
          <p:nvPr>
            <p:ph type="body" sz="quarter" idx="10"/>
          </p:nvPr>
        </p:nvSpPr>
        <p:spPr>
          <a:xfrm>
            <a:off x="1715134" y="3486150"/>
            <a:ext cx="6400800" cy="1219199"/>
          </a:xfrm>
        </p:spPr>
        <p:txBody>
          <a:bodyPr/>
          <a:lstStyle>
            <a:lvl1pPr marL="0" indent="0">
              <a:lnSpc>
                <a:spcPct val="90000"/>
              </a:lnSpc>
              <a:buNone/>
              <a:defRPr sz="2000" baseline="0">
                <a:solidFill>
                  <a:schemeClr val="tx1">
                    <a:lumMod val="50000"/>
                    <a:lumOff val="50000"/>
                  </a:schemeClr>
                </a:solidFill>
              </a:defRPr>
            </a:lvl1pPr>
            <a:lvl2pPr marL="457200" indent="0">
              <a:buNone/>
              <a:defRPr/>
            </a:lvl2pPr>
          </a:lstStyle>
          <a:p>
            <a:pPr lvl="0"/>
            <a:r>
              <a:rPr lang="en-US"/>
              <a:t>Click to edit Master text styles</a:t>
            </a:r>
          </a:p>
        </p:txBody>
      </p:sp>
      <p:pic>
        <p:nvPicPr>
          <p:cNvPr id="2" name="Graphic 1">
            <a:extLst>
              <a:ext uri="{FF2B5EF4-FFF2-40B4-BE49-F238E27FC236}">
                <a16:creationId xmlns:a16="http://schemas.microsoft.com/office/drawing/2014/main" id="{1A1A65DA-874B-98EB-5533-6FB5B24389CC}"/>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381000" y="266508"/>
            <a:ext cx="4876799" cy="713678"/>
          </a:xfrm>
          <a:prstGeom prst="rect">
            <a:avLst/>
          </a:prstGeom>
        </p:spPr>
      </p:pic>
    </p:spTree>
    <p:extLst>
      <p:ext uri="{BB962C8B-B14F-4D97-AF65-F5344CB8AC3E}">
        <p14:creationId xmlns:p14="http://schemas.microsoft.com/office/powerpoint/2010/main" val="22546663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4"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5" name="Rectangle 11"/>
          <p:cNvSpPr>
            <a:spLocks noChangeArrowheads="1"/>
          </p:cNvSpPr>
          <p:nvPr/>
        </p:nvSpPr>
        <p:spPr bwMode="auto">
          <a:xfrm>
            <a:off x="-528638" y="-4048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6" name="Rectangle 12"/>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3"/>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20"/>
          <p:cNvSpPr>
            <a:spLocks noChangeArrowheads="1"/>
          </p:cNvSpPr>
          <p:nvPr userDrawn="1"/>
        </p:nvSpPr>
        <p:spPr bwMode="auto">
          <a:xfrm>
            <a:off x="9056688" y="2022872"/>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18" name="Text Placeholder 17"/>
          <p:cNvSpPr>
            <a:spLocks noGrp="1"/>
          </p:cNvSpPr>
          <p:nvPr>
            <p:ph type="body" sz="quarter" idx="11"/>
          </p:nvPr>
        </p:nvSpPr>
        <p:spPr>
          <a:xfrm>
            <a:off x="344488" y="1899354"/>
            <a:ext cx="8451850" cy="1344792"/>
          </a:xfrm>
        </p:spPr>
        <p:txBody>
          <a:bodyPr anchor="ctr"/>
          <a:lstStyle>
            <a:lvl1pPr marL="0" indent="0" algn="ctr">
              <a:buNone/>
              <a:defRPr sz="3600" b="1" spc="-15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367892899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6" name="Rectangle 11"/>
          <p:cNvSpPr>
            <a:spLocks noChangeArrowheads="1"/>
          </p:cNvSpPr>
          <p:nvPr/>
        </p:nvSpPr>
        <p:spPr bwMode="auto">
          <a:xfrm>
            <a:off x="-528638" y="-4048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2"/>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13"/>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9" name="Rectangle 20"/>
          <p:cNvSpPr>
            <a:spLocks noChangeArrowheads="1"/>
          </p:cNvSpPr>
          <p:nvPr userDrawn="1"/>
        </p:nvSpPr>
        <p:spPr bwMode="auto">
          <a:xfrm>
            <a:off x="9056688" y="2022872"/>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2" name="Title 1"/>
          <p:cNvSpPr>
            <a:spLocks noGrp="1"/>
          </p:cNvSpPr>
          <p:nvPr>
            <p:ph type="title"/>
          </p:nvPr>
        </p:nvSpPr>
        <p:spPr>
          <a:xfrm>
            <a:off x="228799" y="357188"/>
            <a:ext cx="8610401" cy="685800"/>
          </a:xfrm>
        </p:spPr>
        <p:txBody>
          <a:bodyPr/>
          <a:lstStyle>
            <a:lvl1pPr>
              <a:defRPr sz="2800" b="1">
                <a:solidFill>
                  <a:schemeClr val="tx2"/>
                </a:solidFill>
              </a:defRPr>
            </a:lvl1pPr>
          </a:lstStyle>
          <a:p>
            <a:r>
              <a:rPr lang="en-US"/>
              <a:t>Click to edit Master title style</a:t>
            </a:r>
          </a:p>
        </p:txBody>
      </p:sp>
      <p:sp>
        <p:nvSpPr>
          <p:cNvPr id="16" name="Picture Placeholder 2"/>
          <p:cNvSpPr>
            <a:spLocks noGrp="1"/>
          </p:cNvSpPr>
          <p:nvPr>
            <p:ph type="pic" idx="1"/>
          </p:nvPr>
        </p:nvSpPr>
        <p:spPr>
          <a:xfrm>
            <a:off x="3054548" y="1158558"/>
            <a:ext cx="5741790" cy="3470591"/>
          </a:xfrm>
          <a:solidFill>
            <a:schemeClr val="bg1">
              <a:lumMod val="95000"/>
            </a:schemeClr>
          </a:solidFill>
        </p:spPr>
        <p:txBody>
          <a:bodyPr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7" name="Text Placeholder 3"/>
          <p:cNvSpPr>
            <a:spLocks noGrp="1"/>
          </p:cNvSpPr>
          <p:nvPr>
            <p:ph type="body" sz="half" idx="2"/>
          </p:nvPr>
        </p:nvSpPr>
        <p:spPr>
          <a:xfrm>
            <a:off x="228600" y="1158558"/>
            <a:ext cx="2651165" cy="3470592"/>
          </a:xfrm>
        </p:spPr>
        <p:txBody>
          <a:bodyPr/>
          <a:lstStyle>
            <a:lvl1pPr marL="285750" indent="-285750">
              <a:buFont typeface="Arial" panose="020B0604020202020204" pitchFamily="34" charset="0"/>
              <a:buChar char="•"/>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069584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5" name="Rectangle 11"/>
          <p:cNvSpPr>
            <a:spLocks noChangeArrowheads="1"/>
          </p:cNvSpPr>
          <p:nvPr/>
        </p:nvSpPr>
        <p:spPr bwMode="auto">
          <a:xfrm>
            <a:off x="-528638" y="-4048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6" name="Rectangle 12"/>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3"/>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20"/>
          <p:cNvSpPr>
            <a:spLocks noChangeArrowheads="1"/>
          </p:cNvSpPr>
          <p:nvPr userDrawn="1"/>
        </p:nvSpPr>
        <p:spPr bwMode="auto">
          <a:xfrm>
            <a:off x="9056688" y="2022872"/>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sz="2800" b="1">
                <a:solidFill>
                  <a:schemeClr val="tx2"/>
                </a:solidFill>
              </a:defRPr>
            </a:lvl1pPr>
          </a:lstStyle>
          <a:p>
            <a:r>
              <a:rPr lang="en-US"/>
              <a:t>Click to edit Master title style</a:t>
            </a:r>
          </a:p>
        </p:txBody>
      </p:sp>
    </p:spTree>
    <p:extLst>
      <p:ext uri="{BB962C8B-B14F-4D97-AF65-F5344CB8AC3E}">
        <p14:creationId xmlns:p14="http://schemas.microsoft.com/office/powerpoint/2010/main" val="172484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resen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EF507-A857-C367-F020-0CE20A99E870}"/>
              </a:ext>
            </a:extLst>
          </p:cNvPr>
          <p:cNvSpPr>
            <a:spLocks noGrp="1"/>
          </p:cNvSpPr>
          <p:nvPr>
            <p:ph type="title" hasCustomPrompt="1"/>
          </p:nvPr>
        </p:nvSpPr>
        <p:spPr>
          <a:xfrm>
            <a:off x="346074" y="367843"/>
            <a:ext cx="8468551" cy="857250"/>
          </a:xfrm>
        </p:spPr>
        <p:txBody>
          <a:bodyPr/>
          <a:lstStyle>
            <a:lvl1pPr algn="ctr">
              <a:defRPr/>
            </a:lvl1pPr>
          </a:lstStyle>
          <a:p>
            <a:r>
              <a:rPr lang="en-US"/>
              <a:t>Presenters</a:t>
            </a:r>
          </a:p>
        </p:txBody>
      </p:sp>
      <p:sp>
        <p:nvSpPr>
          <p:cNvPr id="12" name="Picture Placeholder 11">
            <a:extLst>
              <a:ext uri="{FF2B5EF4-FFF2-40B4-BE49-F238E27FC236}">
                <a16:creationId xmlns:a16="http://schemas.microsoft.com/office/drawing/2014/main" id="{60064CF5-6FDC-7798-EB01-7806E586A138}"/>
              </a:ext>
            </a:extLst>
          </p:cNvPr>
          <p:cNvSpPr>
            <a:spLocks noGrp="1" noChangeAspect="1"/>
          </p:cNvSpPr>
          <p:nvPr>
            <p:ph type="pic" sz="quarter" idx="10"/>
          </p:nvPr>
        </p:nvSpPr>
        <p:spPr bwMode="auto">
          <a:xfrm>
            <a:off x="882418" y="1123950"/>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100"/>
            </a:lvl1pPr>
          </a:lstStyle>
          <a:p>
            <a:r>
              <a:rPr lang="en-US"/>
              <a:t>Click icon to add picture</a:t>
            </a:r>
          </a:p>
        </p:txBody>
      </p:sp>
      <p:sp>
        <p:nvSpPr>
          <p:cNvPr id="20" name="Text Placeholder 19">
            <a:extLst>
              <a:ext uri="{FF2B5EF4-FFF2-40B4-BE49-F238E27FC236}">
                <a16:creationId xmlns:a16="http://schemas.microsoft.com/office/drawing/2014/main" id="{E259C629-65D6-C3D7-18D6-683DACB0C93C}"/>
              </a:ext>
            </a:extLst>
          </p:cNvPr>
          <p:cNvSpPr>
            <a:spLocks noGrp="1"/>
          </p:cNvSpPr>
          <p:nvPr>
            <p:ph type="body" sz="quarter" idx="17" hasCustomPrompt="1"/>
          </p:nvPr>
        </p:nvSpPr>
        <p:spPr>
          <a:xfrm>
            <a:off x="596668" y="2341245"/>
            <a:ext cx="1714500" cy="190500"/>
          </a:xfrm>
        </p:spPr>
        <p:txBody>
          <a:bodyPr anchor="ctr"/>
          <a:lstStyle>
            <a:lvl1pPr marL="0" indent="0" algn="ctr">
              <a:buNone/>
              <a:defRPr sz="1200" b="1">
                <a:solidFill>
                  <a:schemeClr val="tx2"/>
                </a:solidFill>
              </a:defRPr>
            </a:lvl1pPr>
          </a:lstStyle>
          <a:p>
            <a:pPr lvl="0"/>
            <a:r>
              <a:rPr lang="en-US"/>
              <a:t>Presenter Name</a:t>
            </a:r>
          </a:p>
        </p:txBody>
      </p:sp>
      <p:sp>
        <p:nvSpPr>
          <p:cNvPr id="28" name="Text Placeholder 19">
            <a:extLst>
              <a:ext uri="{FF2B5EF4-FFF2-40B4-BE49-F238E27FC236}">
                <a16:creationId xmlns:a16="http://schemas.microsoft.com/office/drawing/2014/main" id="{6EEDB123-1FE3-A022-D5DC-352D27076DDF}"/>
              </a:ext>
            </a:extLst>
          </p:cNvPr>
          <p:cNvSpPr>
            <a:spLocks noGrp="1"/>
          </p:cNvSpPr>
          <p:nvPr>
            <p:ph type="body" sz="quarter" idx="24" hasCustomPrompt="1"/>
          </p:nvPr>
        </p:nvSpPr>
        <p:spPr>
          <a:xfrm>
            <a:off x="596668" y="2556386"/>
            <a:ext cx="1714500" cy="190500"/>
          </a:xfrm>
        </p:spPr>
        <p:txBody>
          <a:bodyPr anchor="ctr"/>
          <a:lstStyle>
            <a:lvl1pPr marL="0" indent="0" algn="ctr">
              <a:buNone/>
              <a:defRPr sz="900" b="0">
                <a:solidFill>
                  <a:schemeClr val="tx1"/>
                </a:solidFill>
              </a:defRPr>
            </a:lvl1pPr>
          </a:lstStyle>
          <a:p>
            <a:pPr lvl="0"/>
            <a:r>
              <a:rPr lang="en-US"/>
              <a:t>Presenter Title</a:t>
            </a:r>
          </a:p>
        </p:txBody>
      </p:sp>
      <p:sp>
        <p:nvSpPr>
          <p:cNvPr id="65" name="Picture Placeholder 64">
            <a:extLst>
              <a:ext uri="{FF2B5EF4-FFF2-40B4-BE49-F238E27FC236}">
                <a16:creationId xmlns:a16="http://schemas.microsoft.com/office/drawing/2014/main" id="{94A9993A-194A-CB62-BE57-2D486C0076EF}"/>
              </a:ext>
            </a:extLst>
          </p:cNvPr>
          <p:cNvSpPr>
            <a:spLocks noGrp="1" noChangeAspect="1"/>
          </p:cNvSpPr>
          <p:nvPr>
            <p:ph type="pic" sz="quarter" idx="25"/>
          </p:nvPr>
        </p:nvSpPr>
        <p:spPr bwMode="auto">
          <a:xfrm>
            <a:off x="7120658" y="1123950"/>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100"/>
            </a:lvl1pPr>
          </a:lstStyle>
          <a:p>
            <a:r>
              <a:rPr lang="en-US"/>
              <a:t>Click icon to add picture</a:t>
            </a:r>
          </a:p>
        </p:txBody>
      </p:sp>
      <p:sp>
        <p:nvSpPr>
          <p:cNvPr id="66" name="Text Placeholder 19">
            <a:extLst>
              <a:ext uri="{FF2B5EF4-FFF2-40B4-BE49-F238E27FC236}">
                <a16:creationId xmlns:a16="http://schemas.microsoft.com/office/drawing/2014/main" id="{F01EA638-ACC6-2FC4-EECF-78EC40161ABD}"/>
              </a:ext>
            </a:extLst>
          </p:cNvPr>
          <p:cNvSpPr>
            <a:spLocks noGrp="1"/>
          </p:cNvSpPr>
          <p:nvPr>
            <p:ph type="body" sz="quarter" idx="26" hasCustomPrompt="1"/>
          </p:nvPr>
        </p:nvSpPr>
        <p:spPr>
          <a:xfrm>
            <a:off x="6834908" y="2341245"/>
            <a:ext cx="1714500" cy="190500"/>
          </a:xfrm>
        </p:spPr>
        <p:txBody>
          <a:bodyPr anchor="ctr"/>
          <a:lstStyle>
            <a:lvl1pPr marL="0" indent="0" algn="ctr">
              <a:buNone/>
              <a:defRPr sz="1200" b="1">
                <a:solidFill>
                  <a:schemeClr val="tx2"/>
                </a:solidFill>
              </a:defRPr>
            </a:lvl1pPr>
          </a:lstStyle>
          <a:p>
            <a:pPr lvl="0"/>
            <a:r>
              <a:rPr lang="en-US"/>
              <a:t>Presenter Name</a:t>
            </a:r>
          </a:p>
        </p:txBody>
      </p:sp>
      <p:sp>
        <p:nvSpPr>
          <p:cNvPr id="67" name="Text Placeholder 19">
            <a:extLst>
              <a:ext uri="{FF2B5EF4-FFF2-40B4-BE49-F238E27FC236}">
                <a16:creationId xmlns:a16="http://schemas.microsoft.com/office/drawing/2014/main" id="{C08F75EA-EEE6-FD45-2895-1A09EA03B509}"/>
              </a:ext>
            </a:extLst>
          </p:cNvPr>
          <p:cNvSpPr>
            <a:spLocks noGrp="1"/>
          </p:cNvSpPr>
          <p:nvPr>
            <p:ph type="body" sz="quarter" idx="27" hasCustomPrompt="1"/>
          </p:nvPr>
        </p:nvSpPr>
        <p:spPr>
          <a:xfrm>
            <a:off x="6834908" y="2556386"/>
            <a:ext cx="1714500" cy="190500"/>
          </a:xfrm>
        </p:spPr>
        <p:txBody>
          <a:bodyPr anchor="ctr"/>
          <a:lstStyle>
            <a:lvl1pPr marL="0" indent="0" algn="ctr">
              <a:buNone/>
              <a:defRPr sz="900" b="0">
                <a:solidFill>
                  <a:schemeClr val="tx1"/>
                </a:solidFill>
              </a:defRPr>
            </a:lvl1pPr>
          </a:lstStyle>
          <a:p>
            <a:pPr lvl="0"/>
            <a:r>
              <a:rPr lang="en-US"/>
              <a:t>Presenter Title</a:t>
            </a:r>
          </a:p>
        </p:txBody>
      </p:sp>
      <p:sp>
        <p:nvSpPr>
          <p:cNvPr id="68" name="Picture Placeholder 67">
            <a:extLst>
              <a:ext uri="{FF2B5EF4-FFF2-40B4-BE49-F238E27FC236}">
                <a16:creationId xmlns:a16="http://schemas.microsoft.com/office/drawing/2014/main" id="{698FE9EB-AD2D-AE82-D3EE-6CBF1BB58822}"/>
              </a:ext>
            </a:extLst>
          </p:cNvPr>
          <p:cNvSpPr>
            <a:spLocks noGrp="1" noChangeAspect="1"/>
          </p:cNvSpPr>
          <p:nvPr>
            <p:ph type="pic" sz="quarter" idx="28"/>
          </p:nvPr>
        </p:nvSpPr>
        <p:spPr bwMode="auto">
          <a:xfrm>
            <a:off x="2961831" y="1123950"/>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100"/>
            </a:lvl1pPr>
          </a:lstStyle>
          <a:p>
            <a:r>
              <a:rPr lang="en-US"/>
              <a:t>Click icon to add picture</a:t>
            </a:r>
          </a:p>
        </p:txBody>
      </p:sp>
      <p:sp>
        <p:nvSpPr>
          <p:cNvPr id="69" name="Text Placeholder 19">
            <a:extLst>
              <a:ext uri="{FF2B5EF4-FFF2-40B4-BE49-F238E27FC236}">
                <a16:creationId xmlns:a16="http://schemas.microsoft.com/office/drawing/2014/main" id="{A37EA42F-E1B7-7FBE-6216-8690ACF5D91B}"/>
              </a:ext>
            </a:extLst>
          </p:cNvPr>
          <p:cNvSpPr>
            <a:spLocks noGrp="1"/>
          </p:cNvSpPr>
          <p:nvPr>
            <p:ph type="body" sz="quarter" idx="29" hasCustomPrompt="1"/>
          </p:nvPr>
        </p:nvSpPr>
        <p:spPr>
          <a:xfrm>
            <a:off x="2678003" y="2341245"/>
            <a:ext cx="1714500" cy="190500"/>
          </a:xfrm>
        </p:spPr>
        <p:txBody>
          <a:bodyPr anchor="ctr"/>
          <a:lstStyle>
            <a:lvl1pPr marL="0" indent="0" algn="ctr">
              <a:buNone/>
              <a:defRPr sz="1200" b="1">
                <a:solidFill>
                  <a:schemeClr val="tx2"/>
                </a:solidFill>
              </a:defRPr>
            </a:lvl1pPr>
          </a:lstStyle>
          <a:p>
            <a:pPr lvl="0"/>
            <a:r>
              <a:rPr lang="en-US"/>
              <a:t>Presenter Name</a:t>
            </a:r>
          </a:p>
        </p:txBody>
      </p:sp>
      <p:sp>
        <p:nvSpPr>
          <p:cNvPr id="70" name="Text Placeholder 19">
            <a:extLst>
              <a:ext uri="{FF2B5EF4-FFF2-40B4-BE49-F238E27FC236}">
                <a16:creationId xmlns:a16="http://schemas.microsoft.com/office/drawing/2014/main" id="{87416122-E04B-1FA2-ABEA-C762D67070A5}"/>
              </a:ext>
            </a:extLst>
          </p:cNvPr>
          <p:cNvSpPr>
            <a:spLocks noGrp="1"/>
          </p:cNvSpPr>
          <p:nvPr>
            <p:ph type="body" sz="quarter" idx="30" hasCustomPrompt="1"/>
          </p:nvPr>
        </p:nvSpPr>
        <p:spPr>
          <a:xfrm>
            <a:off x="2678003" y="2556386"/>
            <a:ext cx="1714500" cy="190500"/>
          </a:xfrm>
        </p:spPr>
        <p:txBody>
          <a:bodyPr anchor="ctr"/>
          <a:lstStyle>
            <a:lvl1pPr marL="0" indent="0" algn="ctr">
              <a:buNone/>
              <a:defRPr sz="900" b="0">
                <a:solidFill>
                  <a:schemeClr val="tx1"/>
                </a:solidFill>
              </a:defRPr>
            </a:lvl1pPr>
          </a:lstStyle>
          <a:p>
            <a:pPr lvl="0"/>
            <a:r>
              <a:rPr lang="en-US"/>
              <a:t>Presenter Title</a:t>
            </a:r>
          </a:p>
        </p:txBody>
      </p:sp>
      <p:sp>
        <p:nvSpPr>
          <p:cNvPr id="71" name="Picture Placeholder 70">
            <a:extLst>
              <a:ext uri="{FF2B5EF4-FFF2-40B4-BE49-F238E27FC236}">
                <a16:creationId xmlns:a16="http://schemas.microsoft.com/office/drawing/2014/main" id="{0E5F4919-468F-98CA-AAB7-9CE2C790DC57}"/>
              </a:ext>
            </a:extLst>
          </p:cNvPr>
          <p:cNvSpPr>
            <a:spLocks noGrp="1" noChangeAspect="1"/>
          </p:cNvSpPr>
          <p:nvPr>
            <p:ph type="pic" sz="quarter" idx="31"/>
          </p:nvPr>
        </p:nvSpPr>
        <p:spPr bwMode="auto">
          <a:xfrm>
            <a:off x="5041244" y="1123950"/>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100"/>
            </a:lvl1pPr>
          </a:lstStyle>
          <a:p>
            <a:r>
              <a:rPr lang="en-US"/>
              <a:t>Click icon to add picture</a:t>
            </a:r>
          </a:p>
        </p:txBody>
      </p:sp>
      <p:sp>
        <p:nvSpPr>
          <p:cNvPr id="72" name="Text Placeholder 19">
            <a:extLst>
              <a:ext uri="{FF2B5EF4-FFF2-40B4-BE49-F238E27FC236}">
                <a16:creationId xmlns:a16="http://schemas.microsoft.com/office/drawing/2014/main" id="{AD3112C0-A309-C510-AA44-9BADFF260F94}"/>
              </a:ext>
            </a:extLst>
          </p:cNvPr>
          <p:cNvSpPr>
            <a:spLocks noGrp="1"/>
          </p:cNvSpPr>
          <p:nvPr>
            <p:ph type="body" sz="quarter" idx="32" hasCustomPrompt="1"/>
          </p:nvPr>
        </p:nvSpPr>
        <p:spPr>
          <a:xfrm>
            <a:off x="4751499" y="2341756"/>
            <a:ext cx="1714500" cy="190500"/>
          </a:xfrm>
        </p:spPr>
        <p:txBody>
          <a:bodyPr anchor="ctr"/>
          <a:lstStyle>
            <a:lvl1pPr marL="0" indent="0" algn="ctr">
              <a:buNone/>
              <a:defRPr sz="1200" b="1">
                <a:solidFill>
                  <a:schemeClr val="tx2"/>
                </a:solidFill>
              </a:defRPr>
            </a:lvl1pPr>
          </a:lstStyle>
          <a:p>
            <a:pPr lvl="0"/>
            <a:r>
              <a:rPr lang="en-US"/>
              <a:t>Presenter Name</a:t>
            </a:r>
          </a:p>
        </p:txBody>
      </p:sp>
      <p:sp>
        <p:nvSpPr>
          <p:cNvPr id="73" name="Text Placeholder 19">
            <a:extLst>
              <a:ext uri="{FF2B5EF4-FFF2-40B4-BE49-F238E27FC236}">
                <a16:creationId xmlns:a16="http://schemas.microsoft.com/office/drawing/2014/main" id="{D563EE1D-C4B6-152A-AE82-AF534718013F}"/>
              </a:ext>
            </a:extLst>
          </p:cNvPr>
          <p:cNvSpPr>
            <a:spLocks noGrp="1"/>
          </p:cNvSpPr>
          <p:nvPr>
            <p:ph type="body" sz="quarter" idx="33" hasCustomPrompt="1"/>
          </p:nvPr>
        </p:nvSpPr>
        <p:spPr>
          <a:xfrm>
            <a:off x="4751499" y="2556897"/>
            <a:ext cx="1714500" cy="190500"/>
          </a:xfrm>
        </p:spPr>
        <p:txBody>
          <a:bodyPr anchor="ctr"/>
          <a:lstStyle>
            <a:lvl1pPr marL="0" indent="0" algn="ctr">
              <a:buNone/>
              <a:defRPr sz="900" b="0">
                <a:solidFill>
                  <a:schemeClr val="tx1"/>
                </a:solidFill>
              </a:defRPr>
            </a:lvl1pPr>
          </a:lstStyle>
          <a:p>
            <a:pPr lvl="0"/>
            <a:r>
              <a:rPr lang="en-US"/>
              <a:t>Presenter Title</a:t>
            </a:r>
          </a:p>
        </p:txBody>
      </p:sp>
      <p:sp>
        <p:nvSpPr>
          <p:cNvPr id="83" name="Picture Placeholder 82">
            <a:extLst>
              <a:ext uri="{FF2B5EF4-FFF2-40B4-BE49-F238E27FC236}">
                <a16:creationId xmlns:a16="http://schemas.microsoft.com/office/drawing/2014/main" id="{11CFF06D-D48B-0FB3-EB1E-903173488758}"/>
              </a:ext>
            </a:extLst>
          </p:cNvPr>
          <p:cNvSpPr>
            <a:spLocks noGrp="1" noChangeAspect="1"/>
          </p:cNvSpPr>
          <p:nvPr>
            <p:ph type="pic" sz="quarter" idx="34"/>
          </p:nvPr>
        </p:nvSpPr>
        <p:spPr bwMode="auto">
          <a:xfrm>
            <a:off x="1921087" y="2821692"/>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100"/>
            </a:lvl1pPr>
          </a:lstStyle>
          <a:p>
            <a:r>
              <a:rPr lang="en-US"/>
              <a:t>Click icon to add picture</a:t>
            </a:r>
          </a:p>
        </p:txBody>
      </p:sp>
      <p:sp>
        <p:nvSpPr>
          <p:cNvPr id="84" name="Text Placeholder 19">
            <a:extLst>
              <a:ext uri="{FF2B5EF4-FFF2-40B4-BE49-F238E27FC236}">
                <a16:creationId xmlns:a16="http://schemas.microsoft.com/office/drawing/2014/main" id="{51425358-852D-D75E-3948-A1AD63DBC4A5}"/>
              </a:ext>
            </a:extLst>
          </p:cNvPr>
          <p:cNvSpPr>
            <a:spLocks noGrp="1"/>
          </p:cNvSpPr>
          <p:nvPr>
            <p:ph type="body" sz="quarter" idx="35" hasCustomPrompt="1"/>
          </p:nvPr>
        </p:nvSpPr>
        <p:spPr>
          <a:xfrm>
            <a:off x="1635337" y="4038987"/>
            <a:ext cx="1714500" cy="190500"/>
          </a:xfrm>
        </p:spPr>
        <p:txBody>
          <a:bodyPr anchor="ctr"/>
          <a:lstStyle>
            <a:lvl1pPr marL="0" indent="0" algn="ctr">
              <a:buNone/>
              <a:defRPr sz="1200" b="1">
                <a:solidFill>
                  <a:schemeClr val="tx2"/>
                </a:solidFill>
              </a:defRPr>
            </a:lvl1pPr>
          </a:lstStyle>
          <a:p>
            <a:pPr lvl="0"/>
            <a:r>
              <a:rPr lang="en-US"/>
              <a:t>Presenter Name</a:t>
            </a:r>
          </a:p>
        </p:txBody>
      </p:sp>
      <p:sp>
        <p:nvSpPr>
          <p:cNvPr id="85" name="Text Placeholder 19">
            <a:extLst>
              <a:ext uri="{FF2B5EF4-FFF2-40B4-BE49-F238E27FC236}">
                <a16:creationId xmlns:a16="http://schemas.microsoft.com/office/drawing/2014/main" id="{B7E57BE3-E3F1-08D4-F601-0853D2C0FCF1}"/>
              </a:ext>
            </a:extLst>
          </p:cNvPr>
          <p:cNvSpPr>
            <a:spLocks noGrp="1"/>
          </p:cNvSpPr>
          <p:nvPr>
            <p:ph type="body" sz="quarter" idx="36" hasCustomPrompt="1"/>
          </p:nvPr>
        </p:nvSpPr>
        <p:spPr>
          <a:xfrm>
            <a:off x="1635337" y="4253617"/>
            <a:ext cx="1714500" cy="190500"/>
          </a:xfrm>
        </p:spPr>
        <p:txBody>
          <a:bodyPr anchor="ctr"/>
          <a:lstStyle>
            <a:lvl1pPr marL="0" indent="0" algn="ctr">
              <a:buNone/>
              <a:defRPr sz="900" b="0">
                <a:solidFill>
                  <a:schemeClr val="tx1"/>
                </a:solidFill>
              </a:defRPr>
            </a:lvl1pPr>
          </a:lstStyle>
          <a:p>
            <a:pPr lvl="0"/>
            <a:r>
              <a:rPr lang="en-US"/>
              <a:t>Presenter Title</a:t>
            </a:r>
          </a:p>
        </p:txBody>
      </p:sp>
      <p:sp>
        <p:nvSpPr>
          <p:cNvPr id="86" name="Picture Placeholder 85">
            <a:extLst>
              <a:ext uri="{FF2B5EF4-FFF2-40B4-BE49-F238E27FC236}">
                <a16:creationId xmlns:a16="http://schemas.microsoft.com/office/drawing/2014/main" id="{EB4F2AF4-6A8F-53E3-26E7-51BD25531A45}"/>
              </a:ext>
            </a:extLst>
          </p:cNvPr>
          <p:cNvSpPr>
            <a:spLocks noGrp="1" noChangeAspect="1"/>
          </p:cNvSpPr>
          <p:nvPr>
            <p:ph type="pic" sz="quarter" idx="37"/>
          </p:nvPr>
        </p:nvSpPr>
        <p:spPr bwMode="auto">
          <a:xfrm>
            <a:off x="4000500" y="2821692"/>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100"/>
            </a:lvl1pPr>
          </a:lstStyle>
          <a:p>
            <a:r>
              <a:rPr lang="en-US"/>
              <a:t>Click icon to add picture</a:t>
            </a:r>
          </a:p>
        </p:txBody>
      </p:sp>
      <p:sp>
        <p:nvSpPr>
          <p:cNvPr id="87" name="Text Placeholder 19">
            <a:extLst>
              <a:ext uri="{FF2B5EF4-FFF2-40B4-BE49-F238E27FC236}">
                <a16:creationId xmlns:a16="http://schemas.microsoft.com/office/drawing/2014/main" id="{6DA11B9D-5468-210B-A35E-6A6C6D29C7DD}"/>
              </a:ext>
            </a:extLst>
          </p:cNvPr>
          <p:cNvSpPr>
            <a:spLocks noGrp="1"/>
          </p:cNvSpPr>
          <p:nvPr>
            <p:ph type="body" sz="quarter" idx="38" hasCustomPrompt="1"/>
          </p:nvPr>
        </p:nvSpPr>
        <p:spPr>
          <a:xfrm>
            <a:off x="3716672" y="4038987"/>
            <a:ext cx="1714500" cy="190500"/>
          </a:xfrm>
        </p:spPr>
        <p:txBody>
          <a:bodyPr anchor="ctr"/>
          <a:lstStyle>
            <a:lvl1pPr marL="0" indent="0" algn="ctr">
              <a:buNone/>
              <a:defRPr sz="1200" b="1">
                <a:solidFill>
                  <a:schemeClr val="tx2"/>
                </a:solidFill>
              </a:defRPr>
            </a:lvl1pPr>
          </a:lstStyle>
          <a:p>
            <a:pPr lvl="0"/>
            <a:r>
              <a:rPr lang="en-US"/>
              <a:t>Presenter Name</a:t>
            </a:r>
          </a:p>
        </p:txBody>
      </p:sp>
      <p:sp>
        <p:nvSpPr>
          <p:cNvPr id="88" name="Text Placeholder 19">
            <a:extLst>
              <a:ext uri="{FF2B5EF4-FFF2-40B4-BE49-F238E27FC236}">
                <a16:creationId xmlns:a16="http://schemas.microsoft.com/office/drawing/2014/main" id="{4E071D86-A813-2F89-DDC8-469CD8A09C37}"/>
              </a:ext>
            </a:extLst>
          </p:cNvPr>
          <p:cNvSpPr>
            <a:spLocks noGrp="1"/>
          </p:cNvSpPr>
          <p:nvPr>
            <p:ph type="body" sz="quarter" idx="39" hasCustomPrompt="1"/>
          </p:nvPr>
        </p:nvSpPr>
        <p:spPr>
          <a:xfrm>
            <a:off x="3716672" y="4253617"/>
            <a:ext cx="1714500" cy="190500"/>
          </a:xfrm>
        </p:spPr>
        <p:txBody>
          <a:bodyPr anchor="ctr"/>
          <a:lstStyle>
            <a:lvl1pPr marL="0" indent="0" algn="ctr">
              <a:buNone/>
              <a:defRPr sz="900" b="0">
                <a:solidFill>
                  <a:schemeClr val="tx1"/>
                </a:solidFill>
              </a:defRPr>
            </a:lvl1pPr>
          </a:lstStyle>
          <a:p>
            <a:pPr lvl="0"/>
            <a:r>
              <a:rPr lang="en-US"/>
              <a:t>Presenter Title</a:t>
            </a:r>
          </a:p>
        </p:txBody>
      </p:sp>
      <p:sp>
        <p:nvSpPr>
          <p:cNvPr id="89" name="Picture Placeholder 88">
            <a:extLst>
              <a:ext uri="{FF2B5EF4-FFF2-40B4-BE49-F238E27FC236}">
                <a16:creationId xmlns:a16="http://schemas.microsoft.com/office/drawing/2014/main" id="{DD4E3896-F5CB-0DDC-147F-8413B37AEBDE}"/>
              </a:ext>
            </a:extLst>
          </p:cNvPr>
          <p:cNvSpPr>
            <a:spLocks noGrp="1" noChangeAspect="1"/>
          </p:cNvSpPr>
          <p:nvPr>
            <p:ph type="pic" sz="quarter" idx="40"/>
          </p:nvPr>
        </p:nvSpPr>
        <p:spPr bwMode="auto">
          <a:xfrm>
            <a:off x="6079913" y="2821692"/>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100"/>
            </a:lvl1pPr>
          </a:lstStyle>
          <a:p>
            <a:r>
              <a:rPr lang="en-US"/>
              <a:t>Click icon to add picture</a:t>
            </a:r>
          </a:p>
        </p:txBody>
      </p:sp>
      <p:sp>
        <p:nvSpPr>
          <p:cNvPr id="90" name="Text Placeholder 19">
            <a:extLst>
              <a:ext uri="{FF2B5EF4-FFF2-40B4-BE49-F238E27FC236}">
                <a16:creationId xmlns:a16="http://schemas.microsoft.com/office/drawing/2014/main" id="{D436C02D-3840-D024-CA59-EF132A8BCFD4}"/>
              </a:ext>
            </a:extLst>
          </p:cNvPr>
          <p:cNvSpPr>
            <a:spLocks noGrp="1"/>
          </p:cNvSpPr>
          <p:nvPr>
            <p:ph type="body" sz="quarter" idx="41" hasCustomPrompt="1"/>
          </p:nvPr>
        </p:nvSpPr>
        <p:spPr>
          <a:xfrm>
            <a:off x="5790168" y="4039498"/>
            <a:ext cx="1714500" cy="190500"/>
          </a:xfrm>
        </p:spPr>
        <p:txBody>
          <a:bodyPr anchor="ctr"/>
          <a:lstStyle>
            <a:lvl1pPr marL="0" indent="0" algn="ctr">
              <a:buNone/>
              <a:defRPr sz="1200" b="1">
                <a:solidFill>
                  <a:schemeClr val="tx2"/>
                </a:solidFill>
              </a:defRPr>
            </a:lvl1pPr>
          </a:lstStyle>
          <a:p>
            <a:pPr lvl="0"/>
            <a:r>
              <a:rPr lang="en-US"/>
              <a:t>Presenter Name</a:t>
            </a:r>
          </a:p>
        </p:txBody>
      </p:sp>
      <p:sp>
        <p:nvSpPr>
          <p:cNvPr id="91" name="Text Placeholder 19">
            <a:extLst>
              <a:ext uri="{FF2B5EF4-FFF2-40B4-BE49-F238E27FC236}">
                <a16:creationId xmlns:a16="http://schemas.microsoft.com/office/drawing/2014/main" id="{F820EDE1-5CFF-1F91-A8DD-9234B299B149}"/>
              </a:ext>
            </a:extLst>
          </p:cNvPr>
          <p:cNvSpPr>
            <a:spLocks noGrp="1"/>
          </p:cNvSpPr>
          <p:nvPr>
            <p:ph type="body" sz="quarter" idx="42" hasCustomPrompt="1"/>
          </p:nvPr>
        </p:nvSpPr>
        <p:spPr>
          <a:xfrm>
            <a:off x="5790168" y="4254128"/>
            <a:ext cx="1714500" cy="190500"/>
          </a:xfrm>
        </p:spPr>
        <p:txBody>
          <a:bodyPr anchor="ctr"/>
          <a:lstStyle>
            <a:lvl1pPr marL="0" indent="0" algn="ctr">
              <a:buNone/>
              <a:defRPr sz="900" b="0">
                <a:solidFill>
                  <a:schemeClr val="tx1"/>
                </a:solidFill>
              </a:defRPr>
            </a:lvl1pPr>
          </a:lstStyle>
          <a:p>
            <a:pPr lvl="0"/>
            <a:r>
              <a:rPr lang="en-US"/>
              <a:t>Presenter Title</a:t>
            </a:r>
          </a:p>
        </p:txBody>
      </p:sp>
    </p:spTree>
    <p:extLst>
      <p:ext uri="{BB962C8B-B14F-4D97-AF65-F5344CB8AC3E}">
        <p14:creationId xmlns:p14="http://schemas.microsoft.com/office/powerpoint/2010/main" val="32377560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eckered Images">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6C2660E3-84B0-7295-EFE1-BD639A77D022}"/>
              </a:ext>
            </a:extLst>
          </p:cNvPr>
          <p:cNvSpPr>
            <a:spLocks noGrp="1"/>
          </p:cNvSpPr>
          <p:nvPr>
            <p:ph type="pic" sz="quarter" idx="10" hasCustomPrompt="1"/>
          </p:nvPr>
        </p:nvSpPr>
        <p:spPr>
          <a:xfrm>
            <a:off x="347661" y="320675"/>
            <a:ext cx="2111811" cy="2230438"/>
          </a:xfrm>
          <a:solidFill>
            <a:schemeClr val="bg1">
              <a:lumMod val="95000"/>
            </a:schemeClr>
          </a:solidFill>
        </p:spPr>
        <p:txBody>
          <a:bodyPr anchor="ctr"/>
          <a:lstStyle>
            <a:lvl1pPr marL="0" indent="0" algn="ctr">
              <a:buNone/>
              <a:defRPr sz="1600"/>
            </a:lvl1pPr>
          </a:lstStyle>
          <a:p>
            <a:r>
              <a:rPr lang="en-US"/>
              <a:t>Click icon to insert image</a:t>
            </a:r>
          </a:p>
        </p:txBody>
      </p:sp>
      <p:sp>
        <p:nvSpPr>
          <p:cNvPr id="13" name="Picture Placeholder 7">
            <a:extLst>
              <a:ext uri="{FF2B5EF4-FFF2-40B4-BE49-F238E27FC236}">
                <a16:creationId xmlns:a16="http://schemas.microsoft.com/office/drawing/2014/main" id="{277DE43E-8FF4-CFB9-5BEF-DDB384FB3CF5}"/>
              </a:ext>
            </a:extLst>
          </p:cNvPr>
          <p:cNvSpPr>
            <a:spLocks noGrp="1"/>
          </p:cNvSpPr>
          <p:nvPr>
            <p:ph type="pic" sz="quarter" idx="11" hasCustomPrompt="1"/>
          </p:nvPr>
        </p:nvSpPr>
        <p:spPr>
          <a:xfrm>
            <a:off x="4583484" y="320675"/>
            <a:ext cx="2111811" cy="2230438"/>
          </a:xfrm>
          <a:solidFill>
            <a:schemeClr val="bg1">
              <a:lumMod val="95000"/>
            </a:schemeClr>
          </a:solidFill>
        </p:spPr>
        <p:txBody>
          <a:bodyPr anchor="ctr"/>
          <a:lstStyle>
            <a:lvl1pPr marL="0" indent="0" algn="ctr">
              <a:buNone/>
              <a:defRPr sz="1600"/>
            </a:lvl1pPr>
          </a:lstStyle>
          <a:p>
            <a:r>
              <a:rPr lang="en-US"/>
              <a:t>Click icon to insert image</a:t>
            </a:r>
          </a:p>
        </p:txBody>
      </p:sp>
      <p:sp>
        <p:nvSpPr>
          <p:cNvPr id="14" name="Picture Placeholder 7">
            <a:extLst>
              <a:ext uri="{FF2B5EF4-FFF2-40B4-BE49-F238E27FC236}">
                <a16:creationId xmlns:a16="http://schemas.microsoft.com/office/drawing/2014/main" id="{ECF1D8DF-ACA9-C2CB-F039-E2DA668600F4}"/>
              </a:ext>
            </a:extLst>
          </p:cNvPr>
          <p:cNvSpPr>
            <a:spLocks noGrp="1"/>
          </p:cNvSpPr>
          <p:nvPr>
            <p:ph type="pic" sz="quarter" idx="12" hasCustomPrompt="1"/>
          </p:nvPr>
        </p:nvSpPr>
        <p:spPr>
          <a:xfrm>
            <a:off x="2458849" y="2552887"/>
            <a:ext cx="2111811" cy="2230438"/>
          </a:xfrm>
          <a:solidFill>
            <a:schemeClr val="bg1">
              <a:lumMod val="95000"/>
            </a:schemeClr>
          </a:solidFill>
        </p:spPr>
        <p:txBody>
          <a:bodyPr anchor="ctr"/>
          <a:lstStyle>
            <a:lvl1pPr marL="0" indent="0" algn="ctr">
              <a:buNone/>
              <a:defRPr sz="1600"/>
            </a:lvl1pPr>
          </a:lstStyle>
          <a:p>
            <a:r>
              <a:rPr lang="en-US"/>
              <a:t>Click icon to insert image</a:t>
            </a:r>
          </a:p>
        </p:txBody>
      </p:sp>
      <p:sp>
        <p:nvSpPr>
          <p:cNvPr id="15" name="Picture Placeholder 7">
            <a:extLst>
              <a:ext uri="{FF2B5EF4-FFF2-40B4-BE49-F238E27FC236}">
                <a16:creationId xmlns:a16="http://schemas.microsoft.com/office/drawing/2014/main" id="{23440809-2B16-74D2-8B69-49AFC428864B}"/>
              </a:ext>
            </a:extLst>
          </p:cNvPr>
          <p:cNvSpPr>
            <a:spLocks noGrp="1"/>
          </p:cNvSpPr>
          <p:nvPr>
            <p:ph type="pic" sz="quarter" idx="13" hasCustomPrompt="1"/>
          </p:nvPr>
        </p:nvSpPr>
        <p:spPr>
          <a:xfrm>
            <a:off x="6708119" y="2552887"/>
            <a:ext cx="2111811" cy="2230438"/>
          </a:xfrm>
          <a:solidFill>
            <a:schemeClr val="bg1">
              <a:lumMod val="95000"/>
            </a:schemeClr>
          </a:solidFill>
        </p:spPr>
        <p:txBody>
          <a:bodyPr anchor="ctr"/>
          <a:lstStyle>
            <a:lvl1pPr marL="0" indent="0" algn="ctr">
              <a:buNone/>
              <a:defRPr sz="1600"/>
            </a:lvl1pPr>
          </a:lstStyle>
          <a:p>
            <a:r>
              <a:rPr lang="en-US"/>
              <a:t>Click icon to insert image</a:t>
            </a:r>
          </a:p>
        </p:txBody>
      </p:sp>
      <p:sp>
        <p:nvSpPr>
          <p:cNvPr id="17" name="Text Placeholder 16">
            <a:extLst>
              <a:ext uri="{FF2B5EF4-FFF2-40B4-BE49-F238E27FC236}">
                <a16:creationId xmlns:a16="http://schemas.microsoft.com/office/drawing/2014/main" id="{069FF6F7-0F81-1A12-41BC-3BEA55EAA4AE}"/>
              </a:ext>
            </a:extLst>
          </p:cNvPr>
          <p:cNvSpPr>
            <a:spLocks noGrp="1"/>
          </p:cNvSpPr>
          <p:nvPr>
            <p:ph type="body" sz="quarter" idx="14"/>
          </p:nvPr>
        </p:nvSpPr>
        <p:spPr>
          <a:xfrm>
            <a:off x="2721378" y="590550"/>
            <a:ext cx="1600200" cy="381000"/>
          </a:xfrm>
        </p:spPr>
        <p:txBody>
          <a:bodyPr/>
          <a:lstStyle>
            <a:lvl1pPr marL="0" indent="0" algn="ctr">
              <a:buNone/>
              <a:defRPr sz="1000" b="1">
                <a:solidFill>
                  <a:schemeClr val="tx2"/>
                </a:solidFill>
              </a:defRPr>
            </a:lvl1pPr>
          </a:lstStyle>
          <a:p>
            <a:pPr lvl="0"/>
            <a:r>
              <a:rPr lang="en-US"/>
              <a:t>Click to edit Master text styles</a:t>
            </a:r>
          </a:p>
        </p:txBody>
      </p:sp>
      <p:sp>
        <p:nvSpPr>
          <p:cNvPr id="18" name="Text Placeholder 16">
            <a:extLst>
              <a:ext uri="{FF2B5EF4-FFF2-40B4-BE49-F238E27FC236}">
                <a16:creationId xmlns:a16="http://schemas.microsoft.com/office/drawing/2014/main" id="{827EA400-C9AD-4C61-DE18-FC198B53F0BF}"/>
              </a:ext>
            </a:extLst>
          </p:cNvPr>
          <p:cNvSpPr>
            <a:spLocks noGrp="1"/>
          </p:cNvSpPr>
          <p:nvPr>
            <p:ph type="body" sz="quarter" idx="15"/>
          </p:nvPr>
        </p:nvSpPr>
        <p:spPr>
          <a:xfrm>
            <a:off x="2721378" y="976630"/>
            <a:ext cx="1600200" cy="1366520"/>
          </a:xfrm>
        </p:spPr>
        <p:txBody>
          <a:bodyPr/>
          <a:lstStyle>
            <a:lvl1pPr marL="0" indent="0" algn="ctr">
              <a:buNone/>
              <a:defRPr sz="1000" b="0"/>
            </a:lvl1pPr>
          </a:lstStyle>
          <a:p>
            <a:pPr lvl="0"/>
            <a:r>
              <a:rPr lang="en-US"/>
              <a:t>Click to edit Master text styles</a:t>
            </a:r>
          </a:p>
        </p:txBody>
      </p:sp>
      <p:sp>
        <p:nvSpPr>
          <p:cNvPr id="19" name="Text Placeholder 16">
            <a:extLst>
              <a:ext uri="{FF2B5EF4-FFF2-40B4-BE49-F238E27FC236}">
                <a16:creationId xmlns:a16="http://schemas.microsoft.com/office/drawing/2014/main" id="{7B0DC689-0264-A427-F70B-C57A1C5E46A2}"/>
              </a:ext>
            </a:extLst>
          </p:cNvPr>
          <p:cNvSpPr>
            <a:spLocks noGrp="1"/>
          </p:cNvSpPr>
          <p:nvPr>
            <p:ph type="body" sz="quarter" idx="16"/>
          </p:nvPr>
        </p:nvSpPr>
        <p:spPr>
          <a:xfrm>
            <a:off x="627053" y="2795270"/>
            <a:ext cx="1600200" cy="381000"/>
          </a:xfrm>
        </p:spPr>
        <p:txBody>
          <a:bodyPr/>
          <a:lstStyle>
            <a:lvl1pPr marL="0" indent="0" algn="ctr">
              <a:buNone/>
              <a:defRPr sz="1000" b="1">
                <a:solidFill>
                  <a:schemeClr val="tx2"/>
                </a:solidFill>
              </a:defRPr>
            </a:lvl1pPr>
          </a:lstStyle>
          <a:p>
            <a:pPr lvl="0"/>
            <a:r>
              <a:rPr lang="en-US"/>
              <a:t>Click to edit Master text styles</a:t>
            </a:r>
          </a:p>
        </p:txBody>
      </p:sp>
      <p:sp>
        <p:nvSpPr>
          <p:cNvPr id="20" name="Text Placeholder 16">
            <a:extLst>
              <a:ext uri="{FF2B5EF4-FFF2-40B4-BE49-F238E27FC236}">
                <a16:creationId xmlns:a16="http://schemas.microsoft.com/office/drawing/2014/main" id="{62CA0C95-D45B-E2C0-B0D1-A41289D1CFE1}"/>
              </a:ext>
            </a:extLst>
          </p:cNvPr>
          <p:cNvSpPr>
            <a:spLocks noGrp="1"/>
          </p:cNvSpPr>
          <p:nvPr>
            <p:ph type="body" sz="quarter" idx="17"/>
          </p:nvPr>
        </p:nvSpPr>
        <p:spPr>
          <a:xfrm>
            <a:off x="627053" y="3181350"/>
            <a:ext cx="1600200" cy="1366520"/>
          </a:xfrm>
        </p:spPr>
        <p:txBody>
          <a:bodyPr/>
          <a:lstStyle>
            <a:lvl1pPr marL="0" indent="0" algn="ctr">
              <a:buNone/>
              <a:defRPr sz="1000" b="0"/>
            </a:lvl1pPr>
          </a:lstStyle>
          <a:p>
            <a:pPr lvl="0"/>
            <a:r>
              <a:rPr lang="en-US"/>
              <a:t>Click to edit Master text styles</a:t>
            </a:r>
          </a:p>
        </p:txBody>
      </p:sp>
      <p:sp>
        <p:nvSpPr>
          <p:cNvPr id="21" name="Text Placeholder 16">
            <a:extLst>
              <a:ext uri="{FF2B5EF4-FFF2-40B4-BE49-F238E27FC236}">
                <a16:creationId xmlns:a16="http://schemas.microsoft.com/office/drawing/2014/main" id="{361394B1-E65F-9083-51B6-05A829D76B31}"/>
              </a:ext>
            </a:extLst>
          </p:cNvPr>
          <p:cNvSpPr>
            <a:spLocks noGrp="1"/>
          </p:cNvSpPr>
          <p:nvPr>
            <p:ph type="body" sz="quarter" idx="18"/>
          </p:nvPr>
        </p:nvSpPr>
        <p:spPr>
          <a:xfrm>
            <a:off x="6940451" y="590550"/>
            <a:ext cx="1600200" cy="381000"/>
          </a:xfrm>
        </p:spPr>
        <p:txBody>
          <a:bodyPr/>
          <a:lstStyle>
            <a:lvl1pPr marL="0" indent="0" algn="ctr">
              <a:buNone/>
              <a:defRPr sz="1000" b="1">
                <a:solidFill>
                  <a:schemeClr val="tx2"/>
                </a:solidFill>
              </a:defRPr>
            </a:lvl1pPr>
          </a:lstStyle>
          <a:p>
            <a:pPr lvl="0"/>
            <a:r>
              <a:rPr lang="en-US"/>
              <a:t>Click to edit Master text styles</a:t>
            </a:r>
          </a:p>
        </p:txBody>
      </p:sp>
      <p:sp>
        <p:nvSpPr>
          <p:cNvPr id="22" name="Text Placeholder 16">
            <a:extLst>
              <a:ext uri="{FF2B5EF4-FFF2-40B4-BE49-F238E27FC236}">
                <a16:creationId xmlns:a16="http://schemas.microsoft.com/office/drawing/2014/main" id="{9365670A-9CC0-253A-13EE-56961738BB9A}"/>
              </a:ext>
            </a:extLst>
          </p:cNvPr>
          <p:cNvSpPr>
            <a:spLocks noGrp="1"/>
          </p:cNvSpPr>
          <p:nvPr>
            <p:ph type="body" sz="quarter" idx="19"/>
          </p:nvPr>
        </p:nvSpPr>
        <p:spPr>
          <a:xfrm>
            <a:off x="6940451" y="976630"/>
            <a:ext cx="1600200" cy="1366520"/>
          </a:xfrm>
        </p:spPr>
        <p:txBody>
          <a:bodyPr/>
          <a:lstStyle>
            <a:lvl1pPr marL="0" indent="0" algn="ctr">
              <a:buNone/>
              <a:defRPr sz="1000" b="0"/>
            </a:lvl1pPr>
          </a:lstStyle>
          <a:p>
            <a:pPr lvl="0"/>
            <a:r>
              <a:rPr lang="en-US"/>
              <a:t>Click to edit Master text styles</a:t>
            </a:r>
          </a:p>
        </p:txBody>
      </p:sp>
      <p:sp>
        <p:nvSpPr>
          <p:cNvPr id="23" name="Text Placeholder 16">
            <a:extLst>
              <a:ext uri="{FF2B5EF4-FFF2-40B4-BE49-F238E27FC236}">
                <a16:creationId xmlns:a16="http://schemas.microsoft.com/office/drawing/2014/main" id="{DE6E2C7E-2A1F-EFD0-7A56-6CDB492652A7}"/>
              </a:ext>
            </a:extLst>
          </p:cNvPr>
          <p:cNvSpPr>
            <a:spLocks noGrp="1"/>
          </p:cNvSpPr>
          <p:nvPr>
            <p:ph type="body" sz="quarter" idx="20"/>
          </p:nvPr>
        </p:nvSpPr>
        <p:spPr>
          <a:xfrm>
            <a:off x="4846126" y="2795270"/>
            <a:ext cx="1600200" cy="381000"/>
          </a:xfrm>
        </p:spPr>
        <p:txBody>
          <a:bodyPr/>
          <a:lstStyle>
            <a:lvl1pPr marL="0" indent="0" algn="ctr">
              <a:buNone/>
              <a:defRPr sz="1000" b="1">
                <a:solidFill>
                  <a:schemeClr val="tx2"/>
                </a:solidFill>
              </a:defRPr>
            </a:lvl1pPr>
          </a:lstStyle>
          <a:p>
            <a:pPr lvl="0"/>
            <a:r>
              <a:rPr lang="en-US"/>
              <a:t>Click to edit Master text styles</a:t>
            </a:r>
          </a:p>
        </p:txBody>
      </p:sp>
      <p:sp>
        <p:nvSpPr>
          <p:cNvPr id="24" name="Text Placeholder 16">
            <a:extLst>
              <a:ext uri="{FF2B5EF4-FFF2-40B4-BE49-F238E27FC236}">
                <a16:creationId xmlns:a16="http://schemas.microsoft.com/office/drawing/2014/main" id="{6A1B7159-5F66-5564-1DC7-70C7ECC3E303}"/>
              </a:ext>
            </a:extLst>
          </p:cNvPr>
          <p:cNvSpPr>
            <a:spLocks noGrp="1"/>
          </p:cNvSpPr>
          <p:nvPr>
            <p:ph type="body" sz="quarter" idx="21"/>
          </p:nvPr>
        </p:nvSpPr>
        <p:spPr>
          <a:xfrm>
            <a:off x="4846126" y="3181350"/>
            <a:ext cx="1600200" cy="1366520"/>
          </a:xfrm>
        </p:spPr>
        <p:txBody>
          <a:bodyPr/>
          <a:lstStyle>
            <a:lvl1pPr marL="0" indent="0" algn="ctr">
              <a:buNone/>
              <a:defRPr sz="1000" b="0"/>
            </a:lvl1pPr>
          </a:lstStyle>
          <a:p>
            <a:pPr lvl="0"/>
            <a:r>
              <a:rPr lang="en-US"/>
              <a:t>Click to edit Master text styles</a:t>
            </a:r>
          </a:p>
        </p:txBody>
      </p:sp>
    </p:spTree>
    <p:extLst>
      <p:ext uri="{BB962C8B-B14F-4D97-AF65-F5344CB8AC3E}">
        <p14:creationId xmlns:p14="http://schemas.microsoft.com/office/powerpoint/2010/main" val="4800119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pact - Image and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5B71BC4-27DD-0D47-8289-378CE57FEBDB}"/>
              </a:ext>
            </a:extLst>
          </p:cNvPr>
          <p:cNvSpPr>
            <a:spLocks noGrp="1"/>
          </p:cNvSpPr>
          <p:nvPr>
            <p:ph type="pic" sz="quarter" idx="43"/>
          </p:nvPr>
        </p:nvSpPr>
        <p:spPr>
          <a:xfrm>
            <a:off x="0" y="0"/>
            <a:ext cx="5943600" cy="4781550"/>
          </a:xfrm>
          <a:solidFill>
            <a:schemeClr val="bg1">
              <a:lumMod val="95000"/>
            </a:schemeClr>
          </a:solidFill>
        </p:spPr>
        <p:txBody>
          <a:bodyPr anchor="ctr"/>
          <a:lstStyle>
            <a:lvl1pPr marL="0" indent="0" algn="ctr">
              <a:buNone/>
              <a:defRPr sz="1600"/>
            </a:lvl1pPr>
          </a:lstStyle>
          <a:p>
            <a:r>
              <a:rPr lang="en-US"/>
              <a:t>Click icon to add picture</a:t>
            </a:r>
          </a:p>
        </p:txBody>
      </p:sp>
      <p:sp>
        <p:nvSpPr>
          <p:cNvPr id="6" name="Text Placeholder 5">
            <a:extLst>
              <a:ext uri="{FF2B5EF4-FFF2-40B4-BE49-F238E27FC236}">
                <a16:creationId xmlns:a16="http://schemas.microsoft.com/office/drawing/2014/main" id="{8623C346-46C6-994F-D796-F474B650A4F8}"/>
              </a:ext>
            </a:extLst>
          </p:cNvPr>
          <p:cNvSpPr>
            <a:spLocks noGrp="1"/>
          </p:cNvSpPr>
          <p:nvPr>
            <p:ph type="body" sz="quarter" idx="44"/>
          </p:nvPr>
        </p:nvSpPr>
        <p:spPr>
          <a:xfrm>
            <a:off x="6248400" y="514350"/>
            <a:ext cx="2590800" cy="4114800"/>
          </a:xfrm>
        </p:spPr>
        <p:txBody>
          <a:bodyPr anchor="ctr"/>
          <a:lstStyle>
            <a:lvl1pPr marL="0" indent="0">
              <a:buNone/>
              <a:defRPr sz="1600" b="1"/>
            </a:lvl1pPr>
            <a:lvl5pPr marL="2114550" indent="-285750">
              <a:buFont typeface="Arial" panose="020B0604020202020204" pitchFamily="34" charset="0"/>
              <a:buChar char="•"/>
              <a:defRPr/>
            </a:lvl5pPr>
          </a:lstStyle>
          <a:p>
            <a:pPr lvl="0"/>
            <a:r>
              <a:rPr lang="en-US"/>
              <a:t>Click to edit Master text styles</a:t>
            </a:r>
          </a:p>
        </p:txBody>
      </p:sp>
    </p:spTree>
    <p:extLst>
      <p:ext uri="{BB962C8B-B14F-4D97-AF65-F5344CB8AC3E}">
        <p14:creationId xmlns:p14="http://schemas.microsoft.com/office/powerpoint/2010/main" val="40923386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mpact - Navy - Text">
    <p:bg>
      <p:bgPr>
        <a:solidFill>
          <a:schemeClr val="tx2"/>
        </a:solidFill>
        <a:effectLst/>
      </p:bgPr>
    </p:bg>
    <p:spTree>
      <p:nvGrpSpPr>
        <p:cNvPr id="1" name=""/>
        <p:cNvGrpSpPr/>
        <p:nvPr/>
      </p:nvGrpSpPr>
      <p:grpSpPr>
        <a:xfrm>
          <a:off x="0" y="0"/>
          <a:ext cx="0" cy="0"/>
          <a:chOff x="0" y="0"/>
          <a:chExt cx="0" cy="0"/>
        </a:xfrm>
      </p:grpSpPr>
      <p:pic>
        <p:nvPicPr>
          <p:cNvPr id="4" name="Graphic 3" descr="Arrow Right with solid fill">
            <a:extLst>
              <a:ext uri="{FF2B5EF4-FFF2-40B4-BE49-F238E27FC236}">
                <a16:creationId xmlns:a16="http://schemas.microsoft.com/office/drawing/2014/main" id="{D4A603D7-0BAD-70DB-4AA6-D851939568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8744"/>
          <a:stretch/>
        </p:blipFill>
        <p:spPr>
          <a:xfrm>
            <a:off x="0" y="724765"/>
            <a:ext cx="1524000" cy="3693969"/>
          </a:xfrm>
          <a:prstGeom prst="rect">
            <a:avLst/>
          </a:prstGeom>
        </p:spPr>
      </p:pic>
      <p:sp>
        <p:nvSpPr>
          <p:cNvPr id="6" name="Text Placeholder 5">
            <a:extLst>
              <a:ext uri="{FF2B5EF4-FFF2-40B4-BE49-F238E27FC236}">
                <a16:creationId xmlns:a16="http://schemas.microsoft.com/office/drawing/2014/main" id="{4BDB1AE9-ACB9-2C78-CDE7-3DED11876B3A}"/>
              </a:ext>
            </a:extLst>
          </p:cNvPr>
          <p:cNvSpPr>
            <a:spLocks noGrp="1"/>
          </p:cNvSpPr>
          <p:nvPr>
            <p:ph type="body" sz="quarter" idx="10"/>
          </p:nvPr>
        </p:nvSpPr>
        <p:spPr>
          <a:xfrm>
            <a:off x="1905000" y="1009649"/>
            <a:ext cx="6324600" cy="3124200"/>
          </a:xfrm>
        </p:spPr>
        <p:txBody>
          <a:bodyPr anchor="ctr"/>
          <a:lstStyle>
            <a:lvl1pPr marL="0" indent="0">
              <a:lnSpc>
                <a:spcPct val="120000"/>
              </a:lnSpc>
              <a:buNone/>
              <a:defRPr sz="2400" b="1">
                <a:solidFill>
                  <a:schemeClr val="bg1"/>
                </a:solidFill>
              </a:defRPr>
            </a:lvl1pPr>
            <a:lvl2pPr marL="36576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Font typeface="Arial" panose="020B0604020202020204" pitchFamily="34" charset="0"/>
              <a:buNone/>
              <a:defRPr sz="2400" b="1">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31E1F564-E3A6-4FC9-DC5C-ECD9ACB35A89}"/>
              </a:ext>
            </a:extLst>
          </p:cNvPr>
          <p:cNvSpPr/>
          <p:nvPr userDrawn="1"/>
        </p:nvSpPr>
        <p:spPr bwMode="auto">
          <a:xfrm>
            <a:off x="0" y="4552950"/>
            <a:ext cx="9144000" cy="59055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pic>
        <p:nvPicPr>
          <p:cNvPr id="3" name="Graphic 2">
            <a:extLst>
              <a:ext uri="{FF2B5EF4-FFF2-40B4-BE49-F238E27FC236}">
                <a16:creationId xmlns:a16="http://schemas.microsoft.com/office/drawing/2014/main" id="{BCF81970-F6DE-212E-F578-33E04860FEDD}"/>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1" r="37124" b="-56287"/>
          <a:stretch/>
        </p:blipFill>
        <p:spPr>
          <a:xfrm>
            <a:off x="228600" y="4837835"/>
            <a:ext cx="3048000" cy="305665"/>
          </a:xfrm>
          <a:prstGeom prst="rect">
            <a:avLst/>
          </a:prstGeom>
        </p:spPr>
      </p:pic>
    </p:spTree>
    <p:extLst>
      <p:ext uri="{BB962C8B-B14F-4D97-AF65-F5344CB8AC3E}">
        <p14:creationId xmlns:p14="http://schemas.microsoft.com/office/powerpoint/2010/main" val="4058140942"/>
      </p:ext>
    </p:extLst>
  </p:cSld>
  <p:clrMapOvr>
    <a:masterClrMapping/>
  </p:clrMapOvr>
  <p:extLst>
    <p:ext uri="{DCECCB84-F9BA-43D5-87BE-67443E8EF086}">
      <p15:sldGuideLst xmlns:p15="http://schemas.microsoft.com/office/powerpoint/2012/main"/>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Impact - Gold - Text">
    <p:bg>
      <p:bgPr>
        <a:solidFill>
          <a:schemeClr val="accent1"/>
        </a:solidFill>
        <a:effectLst/>
      </p:bgPr>
    </p:bg>
    <p:spTree>
      <p:nvGrpSpPr>
        <p:cNvPr id="1" name=""/>
        <p:cNvGrpSpPr/>
        <p:nvPr/>
      </p:nvGrpSpPr>
      <p:grpSpPr>
        <a:xfrm>
          <a:off x="0" y="0"/>
          <a:ext cx="0" cy="0"/>
          <a:chOff x="0" y="0"/>
          <a:chExt cx="0" cy="0"/>
        </a:xfrm>
      </p:grpSpPr>
      <p:pic>
        <p:nvPicPr>
          <p:cNvPr id="4" name="Graphic 3" descr="Arrow Right with solid fill">
            <a:extLst>
              <a:ext uri="{FF2B5EF4-FFF2-40B4-BE49-F238E27FC236}">
                <a16:creationId xmlns:a16="http://schemas.microsoft.com/office/drawing/2014/main" id="{D4A603D7-0BAD-70DB-4AA6-D851939568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8744"/>
          <a:stretch/>
        </p:blipFill>
        <p:spPr>
          <a:xfrm>
            <a:off x="0" y="724765"/>
            <a:ext cx="1524000" cy="3693969"/>
          </a:xfrm>
          <a:prstGeom prst="rect">
            <a:avLst/>
          </a:prstGeom>
        </p:spPr>
      </p:pic>
      <p:sp>
        <p:nvSpPr>
          <p:cNvPr id="6" name="Text Placeholder 5">
            <a:extLst>
              <a:ext uri="{FF2B5EF4-FFF2-40B4-BE49-F238E27FC236}">
                <a16:creationId xmlns:a16="http://schemas.microsoft.com/office/drawing/2014/main" id="{4BDB1AE9-ACB9-2C78-CDE7-3DED11876B3A}"/>
              </a:ext>
            </a:extLst>
          </p:cNvPr>
          <p:cNvSpPr>
            <a:spLocks noGrp="1"/>
          </p:cNvSpPr>
          <p:nvPr>
            <p:ph type="body" sz="quarter" idx="10"/>
          </p:nvPr>
        </p:nvSpPr>
        <p:spPr>
          <a:xfrm>
            <a:off x="1905000" y="1009649"/>
            <a:ext cx="6324600" cy="3124200"/>
          </a:xfrm>
        </p:spPr>
        <p:txBody>
          <a:bodyPr anchor="ctr"/>
          <a:lstStyle>
            <a:lvl1pPr marL="0" indent="0">
              <a:lnSpc>
                <a:spcPct val="120000"/>
              </a:lnSpc>
              <a:buNone/>
              <a:defRPr sz="2400" b="1">
                <a:solidFill>
                  <a:schemeClr val="tx2"/>
                </a:solidFill>
              </a:defRPr>
            </a:lvl1pPr>
            <a:lvl2pPr marL="36576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Font typeface="Arial" panose="020B0604020202020204" pitchFamily="34" charset="0"/>
              <a:buNone/>
              <a:defRPr sz="2400" b="1">
                <a:solidFill>
                  <a:schemeClr val="bg1"/>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55CEFA0E-DDB7-3E9B-EB9A-62BD3849DCB0}"/>
              </a:ext>
            </a:extLst>
          </p:cNvPr>
          <p:cNvSpPr/>
          <p:nvPr userDrawn="1"/>
        </p:nvSpPr>
        <p:spPr bwMode="auto">
          <a:xfrm>
            <a:off x="0" y="4552950"/>
            <a:ext cx="9144000" cy="59055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pic>
        <p:nvPicPr>
          <p:cNvPr id="5" name="Graphic 4">
            <a:extLst>
              <a:ext uri="{FF2B5EF4-FFF2-40B4-BE49-F238E27FC236}">
                <a16:creationId xmlns:a16="http://schemas.microsoft.com/office/drawing/2014/main" id="{972DCD96-AFC0-E71F-8810-54293DB7528C}"/>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r="37124" b="-27065"/>
          <a:stretch/>
        </p:blipFill>
        <p:spPr>
          <a:xfrm>
            <a:off x="228600" y="4837835"/>
            <a:ext cx="3048000" cy="248515"/>
          </a:xfrm>
          <a:prstGeom prst="rect">
            <a:avLst/>
          </a:prstGeom>
        </p:spPr>
      </p:pic>
    </p:spTree>
    <p:extLst>
      <p:ext uri="{BB962C8B-B14F-4D97-AF65-F5344CB8AC3E}">
        <p14:creationId xmlns:p14="http://schemas.microsoft.com/office/powerpoint/2010/main" val="32469453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Impact - White - Text">
    <p:bg>
      <p:bgPr>
        <a:solidFill>
          <a:schemeClr val="bg1"/>
        </a:solidFill>
        <a:effectLst/>
      </p:bgPr>
    </p:bg>
    <p:spTree>
      <p:nvGrpSpPr>
        <p:cNvPr id="1" name=""/>
        <p:cNvGrpSpPr/>
        <p:nvPr/>
      </p:nvGrpSpPr>
      <p:grpSpPr>
        <a:xfrm>
          <a:off x="0" y="0"/>
          <a:ext cx="0" cy="0"/>
          <a:chOff x="0" y="0"/>
          <a:chExt cx="0" cy="0"/>
        </a:xfrm>
      </p:grpSpPr>
      <p:pic>
        <p:nvPicPr>
          <p:cNvPr id="4" name="Graphic 3" descr="Arrow Right with solid fill">
            <a:extLst>
              <a:ext uri="{FF2B5EF4-FFF2-40B4-BE49-F238E27FC236}">
                <a16:creationId xmlns:a16="http://schemas.microsoft.com/office/drawing/2014/main" id="{D4A603D7-0BAD-70DB-4AA6-D851939568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8744"/>
          <a:stretch/>
        </p:blipFill>
        <p:spPr>
          <a:xfrm>
            <a:off x="0" y="724765"/>
            <a:ext cx="1524000" cy="3693969"/>
          </a:xfrm>
          <a:prstGeom prst="rect">
            <a:avLst/>
          </a:prstGeom>
        </p:spPr>
      </p:pic>
      <p:sp>
        <p:nvSpPr>
          <p:cNvPr id="6" name="Text Placeholder 5">
            <a:extLst>
              <a:ext uri="{FF2B5EF4-FFF2-40B4-BE49-F238E27FC236}">
                <a16:creationId xmlns:a16="http://schemas.microsoft.com/office/drawing/2014/main" id="{4BDB1AE9-ACB9-2C78-CDE7-3DED11876B3A}"/>
              </a:ext>
            </a:extLst>
          </p:cNvPr>
          <p:cNvSpPr>
            <a:spLocks noGrp="1"/>
          </p:cNvSpPr>
          <p:nvPr>
            <p:ph type="body" sz="quarter" idx="10"/>
          </p:nvPr>
        </p:nvSpPr>
        <p:spPr>
          <a:xfrm>
            <a:off x="1905000" y="1009649"/>
            <a:ext cx="6324600" cy="3124200"/>
          </a:xfrm>
        </p:spPr>
        <p:txBody>
          <a:bodyPr anchor="ctr"/>
          <a:lstStyle>
            <a:lvl1pPr marL="0" indent="0">
              <a:lnSpc>
                <a:spcPct val="120000"/>
              </a:lnSpc>
              <a:buNone/>
              <a:defRPr sz="2400" b="1">
                <a:solidFill>
                  <a:schemeClr val="tx2"/>
                </a:solidFill>
              </a:defRPr>
            </a:lvl1pPr>
            <a:lvl2pPr marL="36576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Font typeface="Arial" panose="020B0604020202020204" pitchFamily="34" charset="0"/>
              <a:buNone/>
              <a:defRPr sz="2400"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440401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Vertical Image">
    <p:spTree>
      <p:nvGrpSpPr>
        <p:cNvPr id="1" name=""/>
        <p:cNvGrpSpPr/>
        <p:nvPr/>
      </p:nvGrpSpPr>
      <p:grpSpPr>
        <a:xfrm>
          <a:off x="0" y="0"/>
          <a:ext cx="0" cy="0"/>
          <a:chOff x="0" y="0"/>
          <a:chExt cx="0" cy="0"/>
        </a:xfrm>
      </p:grpSpPr>
      <p:sp>
        <p:nvSpPr>
          <p:cNvPr id="15" name="Rectangle 14"/>
          <p:cNvSpPr/>
          <p:nvPr userDrawn="1"/>
        </p:nvSpPr>
        <p:spPr>
          <a:xfrm>
            <a:off x="0" y="4572000"/>
            <a:ext cx="9144000" cy="5830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0"/>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11"/>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9" name="Rectangle 13"/>
          <p:cNvSpPr>
            <a:spLocks noChangeArrowheads="1"/>
          </p:cNvSpPr>
          <p:nvPr userDrawn="1"/>
        </p:nvSpPr>
        <p:spPr bwMode="auto">
          <a:xfrm>
            <a:off x="-747713" y="282179"/>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6" name="Rectangle 8">
            <a:extLst>
              <a:ext uri="{FF2B5EF4-FFF2-40B4-BE49-F238E27FC236}">
                <a16:creationId xmlns:a16="http://schemas.microsoft.com/office/drawing/2014/main" id="{C9CB2A22-8F87-FCC8-6C4D-C9D58E164362}"/>
              </a:ext>
            </a:extLst>
          </p:cNvPr>
          <p:cNvSpPr>
            <a:spLocks noChangeArrowheads="1"/>
          </p:cNvSpPr>
          <p:nvPr userDrawn="1"/>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12" name="Rectangle 3">
            <a:extLst>
              <a:ext uri="{FF2B5EF4-FFF2-40B4-BE49-F238E27FC236}">
                <a16:creationId xmlns:a16="http://schemas.microsoft.com/office/drawing/2014/main" id="{A12586A9-4BFD-83BD-1E06-4B6008DE0E6B}"/>
              </a:ext>
            </a:extLst>
          </p:cNvPr>
          <p:cNvSpPr>
            <a:spLocks noGrp="1" noChangeArrowheads="1"/>
          </p:cNvSpPr>
          <p:nvPr>
            <p:ph type="ctrTitle" hasCustomPrompt="1"/>
          </p:nvPr>
        </p:nvSpPr>
        <p:spPr>
          <a:xfrm>
            <a:off x="5029200" y="836700"/>
            <a:ext cx="3767138" cy="2152650"/>
          </a:xfrm>
        </p:spPr>
        <p:txBody>
          <a:bodyPr/>
          <a:lstStyle>
            <a:lvl1pPr algn="l">
              <a:lnSpc>
                <a:spcPct val="90000"/>
              </a:lnSpc>
              <a:defRPr sz="3600" b="1">
                <a:solidFill>
                  <a:schemeClr val="tx2"/>
                </a:solidFill>
              </a:defRPr>
            </a:lvl1pPr>
          </a:lstStyle>
          <a:p>
            <a:r>
              <a:rPr lang="en-US"/>
              <a:t>Title</a:t>
            </a:r>
          </a:p>
        </p:txBody>
      </p:sp>
      <p:sp>
        <p:nvSpPr>
          <p:cNvPr id="14" name="Text Placeholder 12">
            <a:extLst>
              <a:ext uri="{FF2B5EF4-FFF2-40B4-BE49-F238E27FC236}">
                <a16:creationId xmlns:a16="http://schemas.microsoft.com/office/drawing/2014/main" id="{0759B680-479A-FDC6-01D2-00604BB91A24}"/>
              </a:ext>
            </a:extLst>
          </p:cNvPr>
          <p:cNvSpPr>
            <a:spLocks noGrp="1"/>
          </p:cNvSpPr>
          <p:nvPr>
            <p:ph type="body" sz="quarter" idx="10"/>
          </p:nvPr>
        </p:nvSpPr>
        <p:spPr>
          <a:xfrm>
            <a:off x="5029200" y="3046500"/>
            <a:ext cx="3767138" cy="792187"/>
          </a:xfrm>
        </p:spPr>
        <p:txBody>
          <a:bodyPr/>
          <a:lstStyle>
            <a:lvl1pPr marL="0" indent="0">
              <a:lnSpc>
                <a:spcPct val="90000"/>
              </a:lnSpc>
              <a:buNone/>
              <a:defRPr sz="2000" baseline="0">
                <a:solidFill>
                  <a:schemeClr val="bg1">
                    <a:lumMod val="50000"/>
                  </a:schemeClr>
                </a:solidFill>
              </a:defRPr>
            </a:lvl1pPr>
            <a:lvl2pPr marL="457200" indent="0">
              <a:buNone/>
              <a:defRPr/>
            </a:lvl2pPr>
          </a:lstStyle>
          <a:p>
            <a:pPr lvl="0"/>
            <a:r>
              <a:rPr lang="en-US"/>
              <a:t>Click to edit Master text styles</a:t>
            </a:r>
          </a:p>
        </p:txBody>
      </p:sp>
      <p:sp>
        <p:nvSpPr>
          <p:cNvPr id="17" name="Picture Placeholder 16">
            <a:extLst>
              <a:ext uri="{FF2B5EF4-FFF2-40B4-BE49-F238E27FC236}">
                <a16:creationId xmlns:a16="http://schemas.microsoft.com/office/drawing/2014/main" id="{018AA88F-ADE5-6253-71D6-A8347B5918EB}"/>
              </a:ext>
            </a:extLst>
          </p:cNvPr>
          <p:cNvSpPr>
            <a:spLocks noGrp="1"/>
          </p:cNvSpPr>
          <p:nvPr>
            <p:ph type="pic" sz="quarter" idx="11" hasCustomPrompt="1"/>
          </p:nvPr>
        </p:nvSpPr>
        <p:spPr>
          <a:xfrm>
            <a:off x="0" y="0"/>
            <a:ext cx="4572000" cy="5143500"/>
          </a:xfrm>
          <a:solidFill>
            <a:schemeClr val="bg1">
              <a:lumMod val="95000"/>
            </a:schemeClr>
          </a:solidFill>
        </p:spPr>
        <p:txBody>
          <a:bodyPr anchor="ctr"/>
          <a:lstStyle>
            <a:lvl1pPr marL="0" indent="0" algn="ctr">
              <a:buNone/>
              <a:defRPr/>
            </a:lvl1pPr>
          </a:lstStyle>
          <a:p>
            <a:r>
              <a:rPr lang="en-US"/>
              <a:t>Click icon to insert image</a:t>
            </a:r>
          </a:p>
        </p:txBody>
      </p:sp>
      <p:pic>
        <p:nvPicPr>
          <p:cNvPr id="4" name="Graphic 3">
            <a:extLst>
              <a:ext uri="{FF2B5EF4-FFF2-40B4-BE49-F238E27FC236}">
                <a16:creationId xmlns:a16="http://schemas.microsoft.com/office/drawing/2014/main" id="{64E0311E-1B19-85C6-4A93-059FB911F4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8100" y="4382484"/>
            <a:ext cx="3644900" cy="533400"/>
          </a:xfrm>
          <a:prstGeom prst="rect">
            <a:avLst/>
          </a:prstGeom>
        </p:spPr>
      </p:pic>
    </p:spTree>
    <p:extLst>
      <p:ext uri="{BB962C8B-B14F-4D97-AF65-F5344CB8AC3E}">
        <p14:creationId xmlns:p14="http://schemas.microsoft.com/office/powerpoint/2010/main" val="23378123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6" name="Rectangle 11"/>
          <p:cNvSpPr>
            <a:spLocks noChangeArrowheads="1"/>
          </p:cNvSpPr>
          <p:nvPr/>
        </p:nvSpPr>
        <p:spPr bwMode="auto">
          <a:xfrm>
            <a:off x="-528638" y="-4048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2"/>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13"/>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Tree>
    <p:extLst>
      <p:ext uri="{BB962C8B-B14F-4D97-AF65-F5344CB8AC3E}">
        <p14:creationId xmlns:p14="http://schemas.microsoft.com/office/powerpoint/2010/main" val="1706753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31D2DE1-4AB9-2196-2037-D55A378A398D}"/>
              </a:ext>
            </a:extLst>
          </p:cNvPr>
          <p:cNvSpPr>
            <a:spLocks noGrp="1"/>
          </p:cNvSpPr>
          <p:nvPr userDrawn="1"/>
        </p:nvSpPr>
        <p:spPr bwMode="auto">
          <a:xfrm>
            <a:off x="248682" y="367479"/>
            <a:ext cx="6477000" cy="4765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lnSpc>
                <a:spcPct val="80000"/>
              </a:lnSpc>
              <a:spcBef>
                <a:spcPct val="0"/>
              </a:spcBef>
              <a:spcAft>
                <a:spcPct val="0"/>
              </a:spcAft>
              <a:defRPr sz="3200" b="1" i="0" kern="1200" spc="-90">
                <a:solidFill>
                  <a:srgbClr val="001478"/>
                </a:solidFill>
                <a:latin typeface="Times New Roman"/>
                <a:ea typeface="+mj-ea"/>
                <a:cs typeface="Times New Roman"/>
              </a:defRPr>
            </a:lvl1pPr>
            <a:lvl2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rgbClr val="715A35"/>
                </a:solidFill>
                <a:latin typeface="Times" pitchFamily="-65" charset="0"/>
              </a:defRPr>
            </a:lvl6pPr>
            <a:lvl7pPr marL="914400" algn="l" rtl="0" eaLnBrk="1" fontAlgn="base" hangingPunct="1">
              <a:spcBef>
                <a:spcPct val="0"/>
              </a:spcBef>
              <a:spcAft>
                <a:spcPct val="0"/>
              </a:spcAft>
              <a:defRPr sz="3600">
                <a:solidFill>
                  <a:srgbClr val="715A35"/>
                </a:solidFill>
                <a:latin typeface="Times" pitchFamily="-65" charset="0"/>
              </a:defRPr>
            </a:lvl7pPr>
            <a:lvl8pPr marL="1371600" algn="l" rtl="0" eaLnBrk="1" fontAlgn="base" hangingPunct="1">
              <a:spcBef>
                <a:spcPct val="0"/>
              </a:spcBef>
              <a:spcAft>
                <a:spcPct val="0"/>
              </a:spcAft>
              <a:defRPr sz="3600">
                <a:solidFill>
                  <a:srgbClr val="715A35"/>
                </a:solidFill>
                <a:latin typeface="Times" pitchFamily="-65" charset="0"/>
              </a:defRPr>
            </a:lvl8pPr>
            <a:lvl9pPr marL="1828800" algn="l" rtl="0" eaLnBrk="1" fontAlgn="base" hangingPunct="1">
              <a:spcBef>
                <a:spcPct val="0"/>
              </a:spcBef>
              <a:spcAft>
                <a:spcPct val="0"/>
              </a:spcAft>
              <a:defRPr sz="3600">
                <a:solidFill>
                  <a:srgbClr val="715A35"/>
                </a:solidFill>
                <a:latin typeface="Times" pitchFamily="-65" charset="0"/>
              </a:defRPr>
            </a:lvl9pPr>
          </a:lstStyle>
          <a:p>
            <a:r>
              <a:rPr lang="en-US" sz="2800">
                <a:solidFill>
                  <a:schemeClr val="tx2"/>
                </a:solidFill>
                <a:latin typeface="Arial"/>
                <a:cs typeface="Arial"/>
              </a:rPr>
              <a:t>Connect with the St. Louis Fed</a:t>
            </a:r>
          </a:p>
        </p:txBody>
      </p:sp>
      <p:sp>
        <p:nvSpPr>
          <p:cNvPr id="17" name="TextBox 16">
            <a:extLst>
              <a:ext uri="{FF2B5EF4-FFF2-40B4-BE49-F238E27FC236}">
                <a16:creationId xmlns:a16="http://schemas.microsoft.com/office/drawing/2014/main" id="{F72D384F-C285-C249-F23B-88227A82E706}"/>
              </a:ext>
            </a:extLst>
          </p:cNvPr>
          <p:cNvSpPr txBox="1"/>
          <p:nvPr userDrawn="1"/>
        </p:nvSpPr>
        <p:spPr>
          <a:xfrm>
            <a:off x="1084115" y="1698322"/>
            <a:ext cx="3411685" cy="2754600"/>
          </a:xfrm>
          <a:prstGeom prst="rect">
            <a:avLst/>
          </a:prstGeom>
          <a:noFill/>
        </p:spPr>
        <p:txBody>
          <a:bodyPr wrap="square">
            <a:spAutoFit/>
          </a:bodyPr>
          <a:lstStyle/>
          <a:p>
            <a:pPr>
              <a:spcBef>
                <a:spcPts val="3000"/>
              </a:spcBef>
              <a:spcAft>
                <a:spcPts val="0"/>
              </a:spcAft>
              <a:buSzPts val="1000"/>
              <a:tabLst>
                <a:tab pos="457200" algn="l"/>
              </a:tabLst>
            </a:pPr>
            <a:r>
              <a:rPr lang="en-US" sz="1400" spc="-20">
                <a:latin typeface="Arial" panose="020B0604020202020204" pitchFamily="34" charset="0"/>
              </a:rPr>
              <a:t>Research and analysis from </a:t>
            </a:r>
            <a:r>
              <a:rPr lang="en-US" sz="1400" spc="-20">
                <a:effectLst/>
                <a:latin typeface="Arial" panose="020B0604020202020204" pitchFamily="34" charset="0"/>
                <a:ea typeface="Calibri" panose="020F0502020204030204" pitchFamily="34" charset="0"/>
              </a:rPr>
              <a:t>experts</a:t>
            </a:r>
            <a:endParaRPr lang="en-US" sz="1400" b="1" spc="-20">
              <a:effectLst/>
              <a:latin typeface="Arial" panose="020B0604020202020204" pitchFamily="34" charset="0"/>
              <a:ea typeface="Calibri" panose="020F0502020204030204" pitchFamily="34" charset="0"/>
            </a:endParaRPr>
          </a:p>
          <a:p>
            <a:pPr marR="0" lvl="0">
              <a:spcBef>
                <a:spcPts val="3000"/>
              </a:spcBef>
              <a:spcAft>
                <a:spcPts val="0"/>
              </a:spcAft>
              <a:buSzPts val="1000"/>
              <a:tabLst>
                <a:tab pos="457200" algn="l"/>
              </a:tabLst>
            </a:pPr>
            <a:r>
              <a:rPr lang="en-US" sz="1400" spc="-10">
                <a:latin typeface="Arial" panose="020B0604020202020204" pitchFamily="34" charset="0"/>
                <a:ea typeface="Calibri" panose="020F0502020204030204" pitchFamily="34" charset="0"/>
              </a:rPr>
              <a:t>Aw</a:t>
            </a:r>
            <a:r>
              <a:rPr lang="en-US" sz="1400" spc="-10">
                <a:effectLst/>
                <a:latin typeface="Arial" panose="020B0604020202020204" pitchFamily="34" charset="0"/>
                <a:ea typeface="Calibri" panose="020F0502020204030204" pitchFamily="34" charset="0"/>
              </a:rPr>
              <a:t>ard-winning, free economic </a:t>
            </a:r>
            <a:br>
              <a:rPr lang="en-US" sz="1400" spc="-10">
                <a:effectLst/>
                <a:latin typeface="Arial" panose="020B0604020202020204" pitchFamily="34" charset="0"/>
                <a:ea typeface="Calibri" panose="020F0502020204030204" pitchFamily="34" charset="0"/>
              </a:rPr>
            </a:br>
            <a:r>
              <a:rPr lang="en-US" sz="1400" spc="-10">
                <a:effectLst/>
                <a:latin typeface="Arial" panose="020B0604020202020204" pitchFamily="34" charset="0"/>
                <a:ea typeface="Calibri" panose="020F0502020204030204" pitchFamily="34" charset="0"/>
              </a:rPr>
              <a:t>education resources</a:t>
            </a:r>
          </a:p>
          <a:p>
            <a:pPr>
              <a:spcBef>
                <a:spcPts val="3000"/>
              </a:spcBef>
              <a:spcAft>
                <a:spcPts val="0"/>
              </a:spcAft>
              <a:buSzPts val="1000"/>
              <a:tabLst>
                <a:tab pos="457200" algn="l"/>
              </a:tabLst>
            </a:pPr>
            <a:r>
              <a:rPr lang="en-US" sz="1400" spc="-10">
                <a:effectLst/>
                <a:latin typeface="Arial" panose="020B0604020202020204" pitchFamily="34" charset="0"/>
                <a:ea typeface="Calibri" panose="020F0502020204030204" pitchFamily="34" charset="0"/>
              </a:rPr>
              <a:t>FRED</a:t>
            </a:r>
            <a:r>
              <a:rPr lang="en-US" sz="1400" spc="-10" baseline="30000">
                <a:effectLst/>
                <a:latin typeface="Arial" panose="020B0604020202020204" pitchFamily="34" charset="0"/>
                <a:ea typeface="Calibri" panose="020F0502020204030204" pitchFamily="34" charset="0"/>
              </a:rPr>
              <a:t>®</a:t>
            </a:r>
            <a:r>
              <a:rPr lang="en-US" sz="1400" spc="-10">
                <a:effectLst/>
                <a:latin typeface="Arial" panose="020B0604020202020204" pitchFamily="34" charset="0"/>
                <a:ea typeface="Calibri" panose="020F0502020204030204" pitchFamily="34" charset="0"/>
              </a:rPr>
              <a:t>,</a:t>
            </a:r>
            <a:r>
              <a:rPr lang="en-US" sz="1400" b="1" spc="-10">
                <a:effectLst/>
                <a:latin typeface="Arial" panose="020B0604020202020204" pitchFamily="34" charset="0"/>
                <a:ea typeface="Calibri" panose="020F0502020204030204" pitchFamily="34" charset="0"/>
              </a:rPr>
              <a:t> </a:t>
            </a:r>
            <a:r>
              <a:rPr lang="en-US" sz="1400" spc="-10">
                <a:effectLst/>
                <a:latin typeface="Arial" panose="020B0604020202020204" pitchFamily="34" charset="0"/>
                <a:ea typeface="Calibri" panose="020F0502020204030204" pitchFamily="34" charset="0"/>
              </a:rPr>
              <a:t>a trusted source for timely economic data</a:t>
            </a:r>
            <a:endParaRPr lang="en-US" sz="1400" b="1" spc="-10">
              <a:effectLst/>
              <a:latin typeface="Arial" panose="020B0604020202020204" pitchFamily="34" charset="0"/>
              <a:ea typeface="Calibri" panose="020F0502020204030204" pitchFamily="34" charset="0"/>
            </a:endParaRPr>
          </a:p>
          <a:p>
            <a:pPr marR="0" lvl="0">
              <a:spcBef>
                <a:spcPts val="3000"/>
              </a:spcBef>
              <a:spcAft>
                <a:spcPts val="0"/>
              </a:spcAft>
              <a:buSzPts val="1000"/>
              <a:tabLst>
                <a:tab pos="457200" algn="l"/>
              </a:tabLst>
            </a:pPr>
            <a:r>
              <a:rPr lang="en-US" sz="1400" spc="-10">
                <a:latin typeface="Arial" panose="020B0604020202020204" pitchFamily="34" charset="0"/>
                <a:ea typeface="Calibri" panose="020F0502020204030204" pitchFamily="34" charset="0"/>
              </a:rPr>
              <a:t>Community development tools to support </a:t>
            </a:r>
            <a:r>
              <a:rPr lang="en-US" sz="1400" spc="-10">
                <a:effectLst/>
                <a:latin typeface="Arial" panose="020B0604020202020204" pitchFamily="34" charset="0"/>
                <a:ea typeface="Calibri" panose="020F0502020204030204" pitchFamily="34" charset="0"/>
              </a:rPr>
              <a:t>an economy </a:t>
            </a:r>
            <a:r>
              <a:rPr lang="en-US" sz="1400" spc="-10">
                <a:latin typeface="Arial" panose="020B0604020202020204" pitchFamily="34" charset="0"/>
                <a:ea typeface="Calibri" panose="020F0502020204030204" pitchFamily="34" charset="0"/>
              </a:rPr>
              <a:t>in which </a:t>
            </a:r>
            <a:r>
              <a:rPr lang="en-US" sz="1400" spc="-10">
                <a:effectLst/>
                <a:latin typeface="Arial" panose="020B0604020202020204" pitchFamily="34" charset="0"/>
                <a:ea typeface="Calibri" panose="020F0502020204030204" pitchFamily="34" charset="0"/>
              </a:rPr>
              <a:t>all can benefit</a:t>
            </a:r>
            <a:endParaRPr lang="en-US" sz="1400" spc="-10">
              <a:effectLst/>
              <a:latin typeface="Calibri" panose="020F0502020204030204" pitchFamily="34" charset="0"/>
              <a:ea typeface="Calibri" panose="020F0502020204030204" pitchFamily="34" charset="0"/>
            </a:endParaRPr>
          </a:p>
        </p:txBody>
      </p:sp>
      <p:sp>
        <p:nvSpPr>
          <p:cNvPr id="25" name="TextBox 24">
            <a:extLst>
              <a:ext uri="{FF2B5EF4-FFF2-40B4-BE49-F238E27FC236}">
                <a16:creationId xmlns:a16="http://schemas.microsoft.com/office/drawing/2014/main" id="{1E1FB1F1-726C-C361-2356-670B0657B063}"/>
              </a:ext>
            </a:extLst>
          </p:cNvPr>
          <p:cNvSpPr txBox="1"/>
          <p:nvPr userDrawn="1"/>
        </p:nvSpPr>
        <p:spPr>
          <a:xfrm>
            <a:off x="245634" y="999191"/>
            <a:ext cx="4333380" cy="369332"/>
          </a:xfrm>
          <a:prstGeom prst="rect">
            <a:avLst/>
          </a:prstGeom>
          <a:noFill/>
        </p:spPr>
        <p:txBody>
          <a:bodyPr wrap="square">
            <a:spAutoFit/>
          </a:bodyPr>
          <a:lstStyle/>
          <a:p>
            <a:pPr marR="0">
              <a:spcBef>
                <a:spcPts val="0"/>
              </a:spcBef>
              <a:spcAft>
                <a:spcPts val="400"/>
              </a:spcAft>
              <a:buSzPct val="125000"/>
            </a:pPr>
            <a:r>
              <a:rPr lang="en-US" sz="1800" b="1" spc="-40">
                <a:solidFill>
                  <a:schemeClr val="tx2"/>
                </a:solidFill>
                <a:latin typeface="Arial"/>
                <a:ea typeface="+mn-ea"/>
                <a:cs typeface="Arial"/>
              </a:rPr>
              <a:t>Visit stlouisfed.org for:</a:t>
            </a:r>
          </a:p>
        </p:txBody>
      </p:sp>
      <p:grpSp>
        <p:nvGrpSpPr>
          <p:cNvPr id="26" name="Group 25">
            <a:extLst>
              <a:ext uri="{FF2B5EF4-FFF2-40B4-BE49-F238E27FC236}">
                <a16:creationId xmlns:a16="http://schemas.microsoft.com/office/drawing/2014/main" id="{8617CC2E-621B-12E6-1512-3A3E2E6A2170}"/>
              </a:ext>
            </a:extLst>
          </p:cNvPr>
          <p:cNvGrpSpPr/>
          <p:nvPr userDrawn="1"/>
        </p:nvGrpSpPr>
        <p:grpSpPr>
          <a:xfrm>
            <a:off x="1143000" y="2175613"/>
            <a:ext cx="3276600" cy="1615337"/>
            <a:chOff x="1485614" y="2175613"/>
            <a:chExt cx="3043646" cy="1615337"/>
          </a:xfrm>
        </p:grpSpPr>
        <p:cxnSp>
          <p:nvCxnSpPr>
            <p:cNvPr id="44" name="Straight Connector 43">
              <a:extLst>
                <a:ext uri="{FF2B5EF4-FFF2-40B4-BE49-F238E27FC236}">
                  <a16:creationId xmlns:a16="http://schemas.microsoft.com/office/drawing/2014/main" id="{480C56AA-A3E7-3A46-8023-121DEFE39CAB}"/>
                </a:ext>
              </a:extLst>
            </p:cNvPr>
            <p:cNvCxnSpPr>
              <a:cxnSpLocks/>
            </p:cNvCxnSpPr>
            <p:nvPr userDrawn="1"/>
          </p:nvCxnSpPr>
          <p:spPr bwMode="auto">
            <a:xfrm>
              <a:off x="1485614" y="2175613"/>
              <a:ext cx="3029236" cy="0"/>
            </a:xfrm>
            <a:prstGeom prst="line">
              <a:avLst/>
            </a:prstGeom>
            <a:solidFill>
              <a:schemeClr val="accent1"/>
            </a:solidFill>
            <a:ln w="12700" cap="flat" cmpd="sng" algn="ctr">
              <a:solidFill>
                <a:schemeClr val="tx1">
                  <a:lumMod val="50000"/>
                  <a:lumOff val="50000"/>
                </a:schemeClr>
              </a:solidFill>
              <a:prstDash val="sysDot"/>
              <a:round/>
              <a:headEnd type="none" w="med" len="med"/>
              <a:tailEnd type="none" w="med" len="med"/>
            </a:ln>
            <a:effectLst/>
          </p:spPr>
        </p:cxnSp>
        <p:cxnSp>
          <p:nvCxnSpPr>
            <p:cNvPr id="45" name="Straight Connector 44">
              <a:extLst>
                <a:ext uri="{FF2B5EF4-FFF2-40B4-BE49-F238E27FC236}">
                  <a16:creationId xmlns:a16="http://schemas.microsoft.com/office/drawing/2014/main" id="{7D8C732F-9E71-1F4C-12C3-7AD748D9FD12}"/>
                </a:ext>
              </a:extLst>
            </p:cNvPr>
            <p:cNvCxnSpPr>
              <a:cxnSpLocks/>
            </p:cNvCxnSpPr>
            <p:nvPr userDrawn="1"/>
          </p:nvCxnSpPr>
          <p:spPr bwMode="auto">
            <a:xfrm>
              <a:off x="1485614" y="2952750"/>
              <a:ext cx="3043646" cy="0"/>
            </a:xfrm>
            <a:prstGeom prst="line">
              <a:avLst/>
            </a:prstGeom>
            <a:solidFill>
              <a:schemeClr val="accent1"/>
            </a:solidFill>
            <a:ln w="12700" cap="flat" cmpd="sng" algn="ctr">
              <a:solidFill>
                <a:schemeClr val="tx1">
                  <a:lumMod val="50000"/>
                  <a:lumOff val="50000"/>
                </a:schemeClr>
              </a:solidFill>
              <a:prstDash val="sysDot"/>
              <a:round/>
              <a:headEnd type="none" w="med" len="med"/>
              <a:tailEnd type="none" w="med" len="med"/>
            </a:ln>
            <a:effectLst/>
          </p:spPr>
        </p:cxnSp>
        <p:cxnSp>
          <p:nvCxnSpPr>
            <p:cNvPr id="46" name="Straight Connector 45">
              <a:extLst>
                <a:ext uri="{FF2B5EF4-FFF2-40B4-BE49-F238E27FC236}">
                  <a16:creationId xmlns:a16="http://schemas.microsoft.com/office/drawing/2014/main" id="{9090556B-1301-C874-96CF-7A1F4D7FA89A}"/>
                </a:ext>
              </a:extLst>
            </p:cNvPr>
            <p:cNvCxnSpPr>
              <a:cxnSpLocks/>
            </p:cNvCxnSpPr>
            <p:nvPr userDrawn="1"/>
          </p:nvCxnSpPr>
          <p:spPr bwMode="auto">
            <a:xfrm>
              <a:off x="1485614" y="3790950"/>
              <a:ext cx="3029236" cy="0"/>
            </a:xfrm>
            <a:prstGeom prst="line">
              <a:avLst/>
            </a:prstGeom>
            <a:solidFill>
              <a:schemeClr val="accent1"/>
            </a:solidFill>
            <a:ln w="12700" cap="flat" cmpd="sng" algn="ctr">
              <a:solidFill>
                <a:schemeClr val="tx1">
                  <a:lumMod val="50000"/>
                  <a:lumOff val="50000"/>
                </a:schemeClr>
              </a:solidFill>
              <a:prstDash val="sysDot"/>
              <a:round/>
              <a:headEnd type="none" w="med" len="med"/>
              <a:tailEnd type="none" w="med" len="med"/>
            </a:ln>
            <a:effectLst/>
          </p:spPr>
        </p:cxnSp>
      </p:grpSp>
      <p:sp>
        <p:nvSpPr>
          <p:cNvPr id="56" name="Oval 55">
            <a:extLst>
              <a:ext uri="{FF2B5EF4-FFF2-40B4-BE49-F238E27FC236}">
                <a16:creationId xmlns:a16="http://schemas.microsoft.com/office/drawing/2014/main" id="{D5AA9DC0-96C6-DE3D-6D30-BAF4CA9837BE}"/>
              </a:ext>
            </a:extLst>
          </p:cNvPr>
          <p:cNvSpPr/>
          <p:nvPr userDrawn="1"/>
        </p:nvSpPr>
        <p:spPr bwMode="auto">
          <a:xfrm>
            <a:off x="313118" y="1435983"/>
            <a:ext cx="685800" cy="685800"/>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57" name="Oval 56">
            <a:extLst>
              <a:ext uri="{FF2B5EF4-FFF2-40B4-BE49-F238E27FC236}">
                <a16:creationId xmlns:a16="http://schemas.microsoft.com/office/drawing/2014/main" id="{3E13A9BC-98DE-1ECE-21E0-98B31EFEA088}"/>
              </a:ext>
            </a:extLst>
          </p:cNvPr>
          <p:cNvSpPr/>
          <p:nvPr userDrawn="1"/>
        </p:nvSpPr>
        <p:spPr bwMode="auto">
          <a:xfrm>
            <a:off x="313118" y="2239994"/>
            <a:ext cx="685800" cy="685800"/>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58" name="Oval 57">
            <a:extLst>
              <a:ext uri="{FF2B5EF4-FFF2-40B4-BE49-F238E27FC236}">
                <a16:creationId xmlns:a16="http://schemas.microsoft.com/office/drawing/2014/main" id="{50C8AC88-0D3C-2B3A-2422-149DF9AD4EAD}"/>
              </a:ext>
            </a:extLst>
          </p:cNvPr>
          <p:cNvSpPr/>
          <p:nvPr userDrawn="1"/>
        </p:nvSpPr>
        <p:spPr bwMode="auto">
          <a:xfrm>
            <a:off x="313118" y="3044005"/>
            <a:ext cx="685800" cy="685800"/>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59" name="Oval 58">
            <a:extLst>
              <a:ext uri="{FF2B5EF4-FFF2-40B4-BE49-F238E27FC236}">
                <a16:creationId xmlns:a16="http://schemas.microsoft.com/office/drawing/2014/main" id="{897BDD0C-E6D8-2D7E-7D5D-C20C04A66607}"/>
              </a:ext>
            </a:extLst>
          </p:cNvPr>
          <p:cNvSpPr/>
          <p:nvPr userDrawn="1"/>
        </p:nvSpPr>
        <p:spPr bwMode="auto">
          <a:xfrm>
            <a:off x="313118" y="3848016"/>
            <a:ext cx="685800" cy="685800"/>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pic>
        <p:nvPicPr>
          <p:cNvPr id="60" name="Graphic 59" descr="Research outline">
            <a:extLst>
              <a:ext uri="{FF2B5EF4-FFF2-40B4-BE49-F238E27FC236}">
                <a16:creationId xmlns:a16="http://schemas.microsoft.com/office/drawing/2014/main" id="{AC8F7605-8A66-260F-0D8E-468F9EFA9AE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8378" y="1557327"/>
            <a:ext cx="419822" cy="419822"/>
          </a:xfrm>
          <a:prstGeom prst="rect">
            <a:avLst/>
          </a:prstGeom>
        </p:spPr>
      </p:pic>
      <p:pic>
        <p:nvPicPr>
          <p:cNvPr id="61" name="Graphic 60" descr="Neighborhood outline">
            <a:extLst>
              <a:ext uri="{FF2B5EF4-FFF2-40B4-BE49-F238E27FC236}">
                <a16:creationId xmlns:a16="http://schemas.microsoft.com/office/drawing/2014/main" id="{28D128D6-338F-FA97-EEB9-F132EAC70F6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95747" y="3934205"/>
            <a:ext cx="513423" cy="513423"/>
          </a:xfrm>
          <a:prstGeom prst="rect">
            <a:avLst/>
          </a:prstGeom>
        </p:spPr>
      </p:pic>
      <p:pic>
        <p:nvPicPr>
          <p:cNvPr id="62" name="Graphic 61" descr="Bar graph with upward trend outline">
            <a:extLst>
              <a:ext uri="{FF2B5EF4-FFF2-40B4-BE49-F238E27FC236}">
                <a16:creationId xmlns:a16="http://schemas.microsoft.com/office/drawing/2014/main" id="{729273DA-17EF-4E97-6BAB-E59AA2CB7A6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431649" y="3148311"/>
            <a:ext cx="456627" cy="456627"/>
          </a:xfrm>
          <a:prstGeom prst="rect">
            <a:avLst/>
          </a:prstGeom>
        </p:spPr>
      </p:pic>
      <p:grpSp>
        <p:nvGrpSpPr>
          <p:cNvPr id="63" name="Group 62">
            <a:extLst>
              <a:ext uri="{FF2B5EF4-FFF2-40B4-BE49-F238E27FC236}">
                <a16:creationId xmlns:a16="http://schemas.microsoft.com/office/drawing/2014/main" id="{C0F3E56A-6088-D29D-C746-017CF1495E17}"/>
              </a:ext>
            </a:extLst>
          </p:cNvPr>
          <p:cNvGrpSpPr/>
          <p:nvPr userDrawn="1"/>
        </p:nvGrpSpPr>
        <p:grpSpPr>
          <a:xfrm>
            <a:off x="450995" y="2289228"/>
            <a:ext cx="397643" cy="587332"/>
            <a:chOff x="429877" y="2229713"/>
            <a:chExt cx="429998" cy="635122"/>
          </a:xfrm>
        </p:grpSpPr>
        <p:pic>
          <p:nvPicPr>
            <p:cNvPr id="64" name="Graphic 63" descr="Apple outline">
              <a:extLst>
                <a:ext uri="{FF2B5EF4-FFF2-40B4-BE49-F238E27FC236}">
                  <a16:creationId xmlns:a16="http://schemas.microsoft.com/office/drawing/2014/main" id="{90252FCC-3370-FAAD-460E-14D76B422890}"/>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541133" y="2229713"/>
              <a:ext cx="205123" cy="205123"/>
            </a:xfrm>
            <a:prstGeom prst="rect">
              <a:avLst/>
            </a:prstGeom>
          </p:spPr>
        </p:pic>
        <p:pic>
          <p:nvPicPr>
            <p:cNvPr id="65" name="Graphic 64" descr="Books outline">
              <a:extLst>
                <a:ext uri="{FF2B5EF4-FFF2-40B4-BE49-F238E27FC236}">
                  <a16:creationId xmlns:a16="http://schemas.microsoft.com/office/drawing/2014/main" id="{70F5050A-95C9-4EE9-5295-3563DA08F0BB}"/>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429877" y="2434837"/>
              <a:ext cx="429998" cy="429998"/>
            </a:xfrm>
            <a:prstGeom prst="rect">
              <a:avLst/>
            </a:prstGeom>
          </p:spPr>
        </p:pic>
      </p:grpSp>
      <p:grpSp>
        <p:nvGrpSpPr>
          <p:cNvPr id="2" name="Group 1">
            <a:extLst>
              <a:ext uri="{FF2B5EF4-FFF2-40B4-BE49-F238E27FC236}">
                <a16:creationId xmlns:a16="http://schemas.microsoft.com/office/drawing/2014/main" id="{92533292-BBEC-DCED-1CE4-22EE4404912A}"/>
              </a:ext>
            </a:extLst>
          </p:cNvPr>
          <p:cNvGrpSpPr/>
          <p:nvPr userDrawn="1"/>
        </p:nvGrpSpPr>
        <p:grpSpPr>
          <a:xfrm>
            <a:off x="4950133" y="3758924"/>
            <a:ext cx="4187846" cy="1022626"/>
            <a:chOff x="4953769" y="926697"/>
            <a:chExt cx="4187846" cy="1022626"/>
          </a:xfrm>
        </p:grpSpPr>
        <p:sp>
          <p:nvSpPr>
            <p:cNvPr id="3" name="Rectangle 2">
              <a:extLst>
                <a:ext uri="{FF2B5EF4-FFF2-40B4-BE49-F238E27FC236}">
                  <a16:creationId xmlns:a16="http://schemas.microsoft.com/office/drawing/2014/main" id="{7A1B4F9F-C300-45D2-90AF-1D8545EF7BAD}"/>
                </a:ext>
              </a:extLst>
            </p:cNvPr>
            <p:cNvSpPr/>
            <p:nvPr/>
          </p:nvSpPr>
          <p:spPr bwMode="auto">
            <a:xfrm>
              <a:off x="4953769" y="926697"/>
              <a:ext cx="4187846" cy="1022626"/>
            </a:xfrm>
            <a:prstGeom prst="rect">
              <a:avLst/>
            </a:prstGeom>
            <a:solidFill>
              <a:schemeClr val="accent2">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4" name="TextBox 3">
              <a:extLst>
                <a:ext uri="{FF2B5EF4-FFF2-40B4-BE49-F238E27FC236}">
                  <a16:creationId xmlns:a16="http://schemas.microsoft.com/office/drawing/2014/main" id="{8C537B50-FD87-5B25-B88E-8516A71D47F1}"/>
                </a:ext>
              </a:extLst>
            </p:cNvPr>
            <p:cNvSpPr txBox="1"/>
            <p:nvPr/>
          </p:nvSpPr>
          <p:spPr>
            <a:xfrm>
              <a:off x="6022381" y="1111123"/>
              <a:ext cx="2992173" cy="636072"/>
            </a:xfrm>
            <a:prstGeom prst="rect">
              <a:avLst/>
            </a:prstGeom>
            <a:noFill/>
          </p:spPr>
          <p:txBody>
            <a:bodyPr wrap="square">
              <a:spAutoFit/>
            </a:bodyPr>
            <a:lstStyle/>
            <a:p>
              <a:pPr marR="0">
                <a:spcBef>
                  <a:spcPts val="0"/>
                </a:spcBef>
                <a:spcAft>
                  <a:spcPts val="400"/>
                </a:spcAft>
                <a:buSzPct val="125000"/>
              </a:pPr>
              <a:r>
                <a:rPr lang="en-US" sz="1800" b="1" spc="-40">
                  <a:solidFill>
                    <a:schemeClr val="tx2"/>
                  </a:solidFill>
                  <a:latin typeface="Arial"/>
                  <a:ea typeface="+mn-ea"/>
                  <a:cs typeface="Arial"/>
                </a:rPr>
                <a:t>Subscribe to email alerts:</a:t>
              </a:r>
            </a:p>
            <a:p>
              <a:pPr>
                <a:spcBef>
                  <a:spcPts val="0"/>
                </a:spcBef>
                <a:spcAft>
                  <a:spcPts val="0"/>
                </a:spcAft>
                <a:buSzPts val="1000"/>
                <a:tabLst>
                  <a:tab pos="457200" algn="l"/>
                </a:tabLst>
              </a:pPr>
              <a:r>
                <a:rPr lang="en-US" sz="1400" spc="-20">
                  <a:latin typeface="Arial" panose="020B0604020202020204" pitchFamily="34" charset="0"/>
                </a:rPr>
                <a:t>Get timely info direct to your inbox </a:t>
              </a:r>
              <a:endParaRPr lang="en-US" sz="1400" spc="-10">
                <a:effectLst/>
                <a:latin typeface="Calibri" panose="020F0502020204030204" pitchFamily="34" charset="0"/>
                <a:ea typeface="Calibri" panose="020F0502020204030204" pitchFamily="34" charset="0"/>
              </a:endParaRPr>
            </a:p>
          </p:txBody>
        </p:sp>
      </p:grpSp>
      <p:sp>
        <p:nvSpPr>
          <p:cNvPr id="5" name="Rectangle 4">
            <a:extLst>
              <a:ext uri="{FF2B5EF4-FFF2-40B4-BE49-F238E27FC236}">
                <a16:creationId xmlns:a16="http://schemas.microsoft.com/office/drawing/2014/main" id="{0CFE9AED-EFEA-C8C0-828F-2C87E03D71C4}"/>
              </a:ext>
            </a:extLst>
          </p:cNvPr>
          <p:cNvSpPr/>
          <p:nvPr userDrawn="1"/>
        </p:nvSpPr>
        <p:spPr bwMode="auto">
          <a:xfrm>
            <a:off x="4953000" y="1109256"/>
            <a:ext cx="4191000" cy="973281"/>
          </a:xfrm>
          <a:prstGeom prst="rect">
            <a:avLst/>
          </a:prstGeom>
          <a:solidFill>
            <a:schemeClr val="accent2">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6" name="TextBox 5">
            <a:extLst>
              <a:ext uri="{FF2B5EF4-FFF2-40B4-BE49-F238E27FC236}">
                <a16:creationId xmlns:a16="http://schemas.microsoft.com/office/drawing/2014/main" id="{0E6DC78E-2067-6B69-01B4-E50666FC366D}"/>
              </a:ext>
            </a:extLst>
          </p:cNvPr>
          <p:cNvSpPr txBox="1"/>
          <p:nvPr userDrawn="1"/>
        </p:nvSpPr>
        <p:spPr>
          <a:xfrm>
            <a:off x="5091470" y="1177037"/>
            <a:ext cx="2517959" cy="851515"/>
          </a:xfrm>
          <a:prstGeom prst="rect">
            <a:avLst/>
          </a:prstGeom>
          <a:noFill/>
        </p:spPr>
        <p:txBody>
          <a:bodyPr wrap="square">
            <a:spAutoFit/>
          </a:bodyPr>
          <a:lstStyle/>
          <a:p>
            <a:pPr marR="0">
              <a:spcBef>
                <a:spcPts val="0"/>
              </a:spcBef>
              <a:spcAft>
                <a:spcPts val="400"/>
              </a:spcAft>
              <a:buSzPct val="125000"/>
            </a:pPr>
            <a:r>
              <a:rPr lang="en-US" sz="1800" b="1" spc="-40">
                <a:solidFill>
                  <a:schemeClr val="tx2"/>
                </a:solidFill>
                <a:latin typeface="Arial"/>
                <a:ea typeface="+mn-ea"/>
                <a:cs typeface="Arial"/>
              </a:rPr>
              <a:t>Follow us on social:</a:t>
            </a:r>
          </a:p>
          <a:p>
            <a:pPr>
              <a:spcBef>
                <a:spcPts val="0"/>
              </a:spcBef>
              <a:spcAft>
                <a:spcPts val="0"/>
              </a:spcAft>
              <a:buSzPts val="1000"/>
              <a:tabLst>
                <a:tab pos="457200" algn="l"/>
              </a:tabLst>
            </a:pPr>
            <a:r>
              <a:rPr lang="en-US" sz="1400" spc="-20">
                <a:solidFill>
                  <a:schemeClr val="tx1"/>
                </a:solidFill>
                <a:latin typeface="Arial" panose="020B0604020202020204" pitchFamily="34" charset="0"/>
              </a:rPr>
              <a:t>Catch @stlouisfed on X, LinkedIn, Instagram and more</a:t>
            </a:r>
            <a:endParaRPr lang="en-US" sz="1400" spc="-10">
              <a:solidFill>
                <a:schemeClr val="tx1"/>
              </a:solidFill>
              <a:effectLst/>
              <a:latin typeface="Calibri" panose="020F0502020204030204" pitchFamily="34" charset="0"/>
              <a:ea typeface="Calibri" panose="020F0502020204030204" pitchFamily="34" charset="0"/>
            </a:endParaRPr>
          </a:p>
        </p:txBody>
      </p:sp>
      <p:sp>
        <p:nvSpPr>
          <p:cNvPr id="7" name="Rectangle 6">
            <a:extLst>
              <a:ext uri="{FF2B5EF4-FFF2-40B4-BE49-F238E27FC236}">
                <a16:creationId xmlns:a16="http://schemas.microsoft.com/office/drawing/2014/main" id="{98411DAE-F4D8-9100-9013-D84005889F4D}"/>
              </a:ext>
            </a:extLst>
          </p:cNvPr>
          <p:cNvSpPr/>
          <p:nvPr userDrawn="1"/>
        </p:nvSpPr>
        <p:spPr bwMode="auto">
          <a:xfrm>
            <a:off x="4950133" y="2086659"/>
            <a:ext cx="4193867" cy="1670715"/>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pitchFamily="-65" charset="0"/>
            </a:endParaRPr>
          </a:p>
        </p:txBody>
      </p:sp>
      <p:sp>
        <p:nvSpPr>
          <p:cNvPr id="9" name="TextBox 8">
            <a:extLst>
              <a:ext uri="{FF2B5EF4-FFF2-40B4-BE49-F238E27FC236}">
                <a16:creationId xmlns:a16="http://schemas.microsoft.com/office/drawing/2014/main" id="{AAE384AC-BB72-7CB4-335B-2213061602B2}"/>
              </a:ext>
            </a:extLst>
          </p:cNvPr>
          <p:cNvSpPr txBox="1"/>
          <p:nvPr userDrawn="1"/>
        </p:nvSpPr>
        <p:spPr>
          <a:xfrm>
            <a:off x="5086765" y="2235706"/>
            <a:ext cx="2517960" cy="646331"/>
          </a:xfrm>
          <a:prstGeom prst="rect">
            <a:avLst/>
          </a:prstGeom>
          <a:noFill/>
        </p:spPr>
        <p:txBody>
          <a:bodyPr wrap="square">
            <a:spAutoFit/>
          </a:bodyPr>
          <a:lstStyle/>
          <a:p>
            <a:pPr marR="0">
              <a:spcBef>
                <a:spcPts val="0"/>
              </a:spcBef>
              <a:spcAft>
                <a:spcPts val="1200"/>
              </a:spcAft>
              <a:buSzPct val="125000"/>
            </a:pPr>
            <a:r>
              <a:rPr lang="en-US" sz="1800" b="1" spc="-50">
                <a:solidFill>
                  <a:schemeClr val="bg1"/>
                </a:solidFill>
                <a:latin typeface="Arial"/>
                <a:ea typeface="+mn-ea"/>
                <a:cs typeface="Arial"/>
              </a:rPr>
              <a:t>Explore the </a:t>
            </a:r>
            <a:br>
              <a:rPr lang="en-US" sz="1800" b="1" spc="-50">
                <a:solidFill>
                  <a:schemeClr val="bg1"/>
                </a:solidFill>
                <a:latin typeface="Arial"/>
                <a:ea typeface="+mn-ea"/>
                <a:cs typeface="Arial"/>
              </a:rPr>
            </a:br>
            <a:r>
              <a:rPr lang="en-US" sz="1800" b="1" spc="-50">
                <a:solidFill>
                  <a:schemeClr val="bg1"/>
                </a:solidFill>
                <a:latin typeface="Arial"/>
                <a:ea typeface="+mn-ea"/>
                <a:cs typeface="Arial"/>
              </a:rPr>
              <a:t>Economy Museum:</a:t>
            </a:r>
            <a:endParaRPr lang="en-US" sz="1800" spc="-50">
              <a:solidFill>
                <a:schemeClr val="bg1"/>
              </a:solidFill>
              <a:effectLst/>
              <a:latin typeface="Calibri" panose="020F0502020204030204" pitchFamily="34" charset="0"/>
              <a:ea typeface="Calibri" panose="020F0502020204030204" pitchFamily="34" charset="0"/>
            </a:endParaRPr>
          </a:p>
        </p:txBody>
      </p:sp>
      <p:pic>
        <p:nvPicPr>
          <p:cNvPr id="10" name="Picture 9" descr="Qr code&#10;&#10;Description automatically generated">
            <a:extLst>
              <a:ext uri="{FF2B5EF4-FFF2-40B4-BE49-F238E27FC236}">
                <a16:creationId xmlns:a16="http://schemas.microsoft.com/office/drawing/2014/main" id="{61F31D2C-288F-DCE0-3D1D-3D79E50D8701}"/>
              </a:ext>
            </a:extLst>
          </p:cNvPr>
          <p:cNvPicPr>
            <a:picLocks noChangeAspect="1"/>
          </p:cNvPicPr>
          <p:nvPr userDrawn="1"/>
        </p:nvPicPr>
        <p:blipFill>
          <a:blip r:embed="rId12"/>
          <a:stretch>
            <a:fillRect/>
          </a:stretch>
        </p:blipFill>
        <p:spPr>
          <a:xfrm>
            <a:off x="5114033" y="3865558"/>
            <a:ext cx="822960" cy="822960"/>
          </a:xfrm>
          <a:prstGeom prst="rect">
            <a:avLst/>
          </a:prstGeom>
        </p:spPr>
      </p:pic>
      <p:sp>
        <p:nvSpPr>
          <p:cNvPr id="11" name="TextBox 10">
            <a:extLst>
              <a:ext uri="{FF2B5EF4-FFF2-40B4-BE49-F238E27FC236}">
                <a16:creationId xmlns:a16="http://schemas.microsoft.com/office/drawing/2014/main" id="{AB6E916E-CAE2-E0F0-C112-EE9EFCDAF485}"/>
              </a:ext>
            </a:extLst>
          </p:cNvPr>
          <p:cNvSpPr txBox="1"/>
          <p:nvPr userDrawn="1"/>
        </p:nvSpPr>
        <p:spPr>
          <a:xfrm>
            <a:off x="5086765" y="2823686"/>
            <a:ext cx="2581185" cy="738664"/>
          </a:xfrm>
          <a:prstGeom prst="rect">
            <a:avLst/>
          </a:prstGeom>
          <a:noFill/>
        </p:spPr>
        <p:txBody>
          <a:bodyPr wrap="square">
            <a:spAutoFit/>
          </a:bodyPr>
          <a:lstStyle/>
          <a:p>
            <a:r>
              <a:rPr lang="en-US" sz="1400" spc="-30">
                <a:solidFill>
                  <a:schemeClr val="bg1"/>
                </a:solidFill>
                <a:latin typeface="Arial" panose="020B0604020202020204" pitchFamily="34" charset="0"/>
              </a:rPr>
              <a:t>Learn about money, </a:t>
            </a:r>
            <a:br>
              <a:rPr lang="en-US" sz="1400" spc="-30">
                <a:solidFill>
                  <a:schemeClr val="bg1"/>
                </a:solidFill>
                <a:latin typeface="Arial" panose="020B0604020202020204" pitchFamily="34" charset="0"/>
              </a:rPr>
            </a:br>
            <a:r>
              <a:rPr lang="en-US" sz="1400" spc="-30">
                <a:solidFill>
                  <a:schemeClr val="bg1"/>
                </a:solidFill>
                <a:latin typeface="Arial" panose="020B0604020202020204" pitchFamily="34" charset="0"/>
              </a:rPr>
              <a:t>history and </a:t>
            </a:r>
            <a:r>
              <a:rPr lang="en-US" sz="1400" spc="-40">
                <a:solidFill>
                  <a:schemeClr val="bg1"/>
                </a:solidFill>
                <a:latin typeface="Arial" panose="020B0604020202020204" pitchFamily="34" charset="0"/>
              </a:rPr>
              <a:t>economics</a:t>
            </a:r>
            <a:br>
              <a:rPr lang="en-US" sz="1400" spc="-40">
                <a:solidFill>
                  <a:schemeClr val="bg1"/>
                </a:solidFill>
                <a:latin typeface="Arial" panose="020B0604020202020204" pitchFamily="34" charset="0"/>
              </a:rPr>
            </a:br>
            <a:r>
              <a:rPr lang="en-US" sz="1400" spc="-40">
                <a:solidFill>
                  <a:schemeClr val="bg1"/>
                </a:solidFill>
                <a:latin typeface="Arial" panose="020B0604020202020204" pitchFamily="34" charset="0"/>
              </a:rPr>
              <a:t>in person or online</a:t>
            </a:r>
          </a:p>
        </p:txBody>
      </p:sp>
      <p:pic>
        <p:nvPicPr>
          <p:cNvPr id="12" name="Picture 11" descr="A screenshot of a social media post&#10;&#10;Description automatically generated">
            <a:extLst>
              <a:ext uri="{FF2B5EF4-FFF2-40B4-BE49-F238E27FC236}">
                <a16:creationId xmlns:a16="http://schemas.microsoft.com/office/drawing/2014/main" id="{D2386DE7-ACDF-15CA-699A-DB1C387E5002}"/>
              </a:ext>
            </a:extLst>
          </p:cNvPr>
          <p:cNvPicPr>
            <a:picLocks noChangeAspect="1"/>
          </p:cNvPicPr>
          <p:nvPr userDrawn="1"/>
        </p:nvPicPr>
        <p:blipFill rotWithShape="1">
          <a:blip r:embed="rId13"/>
          <a:srcRect b="16027"/>
          <a:stretch/>
        </p:blipFill>
        <p:spPr>
          <a:xfrm>
            <a:off x="7696566" y="1096567"/>
            <a:ext cx="1134316" cy="985970"/>
          </a:xfrm>
          <a:prstGeom prst="rect">
            <a:avLst/>
          </a:prstGeom>
        </p:spPr>
      </p:pic>
      <p:pic>
        <p:nvPicPr>
          <p:cNvPr id="13" name="Picture 12">
            <a:extLst>
              <a:ext uri="{FF2B5EF4-FFF2-40B4-BE49-F238E27FC236}">
                <a16:creationId xmlns:a16="http://schemas.microsoft.com/office/drawing/2014/main" id="{1E1C5059-F077-5FC0-A8E2-DE2860C24DDA}"/>
              </a:ext>
            </a:extLst>
          </p:cNvPr>
          <p:cNvPicPr>
            <a:picLocks noChangeAspect="1"/>
          </p:cNvPicPr>
          <p:nvPr userDrawn="1"/>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82754" t="65198" r="8814" b="21997"/>
          <a:stretch/>
        </p:blipFill>
        <p:spPr>
          <a:xfrm>
            <a:off x="7604725" y="911107"/>
            <a:ext cx="1315035" cy="1171431"/>
          </a:xfrm>
          <a:prstGeom prst="rect">
            <a:avLst/>
          </a:prstGeom>
        </p:spPr>
      </p:pic>
      <p:pic>
        <p:nvPicPr>
          <p:cNvPr id="14" name="Picture 13">
            <a:extLst>
              <a:ext uri="{FF2B5EF4-FFF2-40B4-BE49-F238E27FC236}">
                <a16:creationId xmlns:a16="http://schemas.microsoft.com/office/drawing/2014/main" id="{A1183A00-FFD9-994A-1FE6-038F08B135DD}"/>
              </a:ext>
            </a:extLst>
          </p:cNvPr>
          <p:cNvPicPr>
            <a:picLocks noChangeAspect="1"/>
          </p:cNvPicPr>
          <p:nvPr userDrawn="1"/>
        </p:nvPicPr>
        <p:blipFill rotWithShape="1">
          <a:blip r:embed="rId15"/>
          <a:srcRect l="18358" r="17528"/>
          <a:stretch/>
        </p:blipFill>
        <p:spPr>
          <a:xfrm>
            <a:off x="7376170" y="2238353"/>
            <a:ext cx="1543590" cy="1353141"/>
          </a:xfrm>
          <a:prstGeom prst="rect">
            <a:avLst/>
          </a:prstGeom>
        </p:spPr>
      </p:pic>
    </p:spTree>
    <p:extLst>
      <p:ext uri="{BB962C8B-B14F-4D97-AF65-F5344CB8AC3E}">
        <p14:creationId xmlns:p14="http://schemas.microsoft.com/office/powerpoint/2010/main" val="27565792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 Gold Rosette">
    <p:spTree>
      <p:nvGrpSpPr>
        <p:cNvPr id="1" name=""/>
        <p:cNvGrpSpPr/>
        <p:nvPr/>
      </p:nvGrpSpPr>
      <p:grpSpPr>
        <a:xfrm>
          <a:off x="0" y="0"/>
          <a:ext cx="0" cy="0"/>
          <a:chOff x="0" y="0"/>
          <a:chExt cx="0" cy="0"/>
        </a:xfrm>
      </p:grpSpPr>
      <p:sp>
        <p:nvSpPr>
          <p:cNvPr id="15" name="Rectangle 14"/>
          <p:cNvSpPr/>
          <p:nvPr userDrawn="1"/>
        </p:nvSpPr>
        <p:spPr>
          <a:xfrm>
            <a:off x="0" y="4572000"/>
            <a:ext cx="9144000" cy="5830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0"/>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11"/>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9" name="Rectangle 13"/>
          <p:cNvSpPr>
            <a:spLocks noChangeArrowheads="1"/>
          </p:cNvSpPr>
          <p:nvPr userDrawn="1"/>
        </p:nvSpPr>
        <p:spPr bwMode="auto">
          <a:xfrm>
            <a:off x="-747713" y="282179"/>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3" name="Rectangle 2"/>
          <p:cNvSpPr/>
          <p:nvPr userDrawn="1"/>
        </p:nvSpPr>
        <p:spPr bwMode="auto">
          <a:xfrm>
            <a:off x="0" y="0"/>
            <a:ext cx="6530975" cy="5155044"/>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pic>
        <p:nvPicPr>
          <p:cNvPr id="4" name="Graphic 3">
            <a:extLst>
              <a:ext uri="{FF2B5EF4-FFF2-40B4-BE49-F238E27FC236}">
                <a16:creationId xmlns:a16="http://schemas.microsoft.com/office/drawing/2014/main" id="{3E16C7FF-F946-F796-C953-0AED107803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6560842" y="1136662"/>
            <a:ext cx="2583158" cy="2870175"/>
          </a:xfrm>
          <a:prstGeom prst="rect">
            <a:avLst/>
          </a:prstGeom>
        </p:spPr>
      </p:pic>
      <p:pic>
        <p:nvPicPr>
          <p:cNvPr id="11" name="Graphic 10">
            <a:extLst>
              <a:ext uri="{FF2B5EF4-FFF2-40B4-BE49-F238E27FC236}">
                <a16:creationId xmlns:a16="http://schemas.microsoft.com/office/drawing/2014/main" id="{D330AAC1-1134-6966-6FB2-076D2A6FEEC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5473" r="64482" b="72430"/>
          <a:stretch/>
        </p:blipFill>
        <p:spPr>
          <a:xfrm rot="10800000">
            <a:off x="23813" y="0"/>
            <a:ext cx="7086600" cy="5143500"/>
          </a:xfrm>
          <a:prstGeom prst="rect">
            <a:avLst/>
          </a:prstGeom>
        </p:spPr>
      </p:pic>
      <p:sp>
        <p:nvSpPr>
          <p:cNvPr id="4099" name="Rectangle 3"/>
          <p:cNvSpPr>
            <a:spLocks noGrp="1" noChangeArrowheads="1"/>
          </p:cNvSpPr>
          <p:nvPr>
            <p:ph type="ctrTitle" hasCustomPrompt="1"/>
          </p:nvPr>
        </p:nvSpPr>
        <p:spPr>
          <a:xfrm>
            <a:off x="381000" y="1246163"/>
            <a:ext cx="5638800" cy="2152650"/>
          </a:xfrm>
        </p:spPr>
        <p:txBody>
          <a:bodyPr/>
          <a:lstStyle>
            <a:lvl1pPr algn="l">
              <a:lnSpc>
                <a:spcPct val="90000"/>
              </a:lnSpc>
              <a:defRPr sz="3600" b="1">
                <a:solidFill>
                  <a:schemeClr val="tx2"/>
                </a:solidFill>
              </a:defRPr>
            </a:lvl1pPr>
          </a:lstStyle>
          <a:p>
            <a:r>
              <a:rPr lang="en-US"/>
              <a:t>Title</a:t>
            </a:r>
          </a:p>
        </p:txBody>
      </p:sp>
      <p:sp>
        <p:nvSpPr>
          <p:cNvPr id="13" name="Text Placeholder 12"/>
          <p:cNvSpPr>
            <a:spLocks noGrp="1"/>
          </p:cNvSpPr>
          <p:nvPr>
            <p:ph type="body" sz="quarter" idx="10"/>
          </p:nvPr>
        </p:nvSpPr>
        <p:spPr>
          <a:xfrm>
            <a:off x="381000" y="3455963"/>
            <a:ext cx="5638800" cy="685799"/>
          </a:xfrm>
        </p:spPr>
        <p:txBody>
          <a:bodyPr/>
          <a:lstStyle>
            <a:lvl1pPr marL="0" indent="0">
              <a:lnSpc>
                <a:spcPct val="90000"/>
              </a:lnSpc>
              <a:buNone/>
              <a:defRPr sz="2000" baseline="0">
                <a:solidFill>
                  <a:schemeClr val="tx2"/>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4095469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Slide - Navy Rosette">
    <p:spTree>
      <p:nvGrpSpPr>
        <p:cNvPr id="1" name=""/>
        <p:cNvGrpSpPr/>
        <p:nvPr/>
      </p:nvGrpSpPr>
      <p:grpSpPr>
        <a:xfrm>
          <a:off x="0" y="0"/>
          <a:ext cx="0" cy="0"/>
          <a:chOff x="0" y="0"/>
          <a:chExt cx="0" cy="0"/>
        </a:xfrm>
      </p:grpSpPr>
      <p:sp>
        <p:nvSpPr>
          <p:cNvPr id="15" name="Rectangle 14"/>
          <p:cNvSpPr/>
          <p:nvPr userDrawn="1"/>
        </p:nvSpPr>
        <p:spPr>
          <a:xfrm>
            <a:off x="0" y="4572000"/>
            <a:ext cx="9144000" cy="5830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0"/>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11"/>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9" name="Rectangle 13"/>
          <p:cNvSpPr>
            <a:spLocks noChangeArrowheads="1"/>
          </p:cNvSpPr>
          <p:nvPr userDrawn="1"/>
        </p:nvSpPr>
        <p:spPr bwMode="auto">
          <a:xfrm>
            <a:off x="-747713" y="282179"/>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3" name="Rectangle 2"/>
          <p:cNvSpPr/>
          <p:nvPr userDrawn="1"/>
        </p:nvSpPr>
        <p:spPr bwMode="auto">
          <a:xfrm>
            <a:off x="2613024" y="0"/>
            <a:ext cx="6530975" cy="5155044"/>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pic>
        <p:nvPicPr>
          <p:cNvPr id="4" name="Graphic 3">
            <a:extLst>
              <a:ext uri="{FF2B5EF4-FFF2-40B4-BE49-F238E27FC236}">
                <a16:creationId xmlns:a16="http://schemas.microsoft.com/office/drawing/2014/main" id="{3E16C7FF-F946-F796-C953-0AED107803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136662"/>
            <a:ext cx="2583158" cy="2870175"/>
          </a:xfrm>
          <a:prstGeom prst="rect">
            <a:avLst/>
          </a:prstGeom>
        </p:spPr>
      </p:pic>
      <p:pic>
        <p:nvPicPr>
          <p:cNvPr id="11" name="Graphic 10">
            <a:extLst>
              <a:ext uri="{FF2B5EF4-FFF2-40B4-BE49-F238E27FC236}">
                <a16:creationId xmlns:a16="http://schemas.microsoft.com/office/drawing/2014/main" id="{D330AAC1-1134-6966-6FB2-076D2A6FEEC4}"/>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t="5473" r="64482" b="72430"/>
          <a:stretch/>
        </p:blipFill>
        <p:spPr>
          <a:xfrm>
            <a:off x="2057400" y="0"/>
            <a:ext cx="7086600" cy="5143500"/>
          </a:xfrm>
          <a:prstGeom prst="rect">
            <a:avLst/>
          </a:prstGeom>
        </p:spPr>
      </p:pic>
      <p:sp>
        <p:nvSpPr>
          <p:cNvPr id="4099" name="Rectangle 3"/>
          <p:cNvSpPr>
            <a:spLocks noGrp="1" noChangeArrowheads="1"/>
          </p:cNvSpPr>
          <p:nvPr>
            <p:ph type="ctrTitle" hasCustomPrompt="1"/>
          </p:nvPr>
        </p:nvSpPr>
        <p:spPr>
          <a:xfrm>
            <a:off x="2971800" y="1246163"/>
            <a:ext cx="5824538" cy="2152650"/>
          </a:xfrm>
        </p:spPr>
        <p:txBody>
          <a:bodyPr/>
          <a:lstStyle>
            <a:lvl1pPr algn="l">
              <a:lnSpc>
                <a:spcPct val="90000"/>
              </a:lnSpc>
              <a:defRPr sz="3600" b="1">
                <a:solidFill>
                  <a:schemeClr val="bg1"/>
                </a:solidFill>
              </a:defRPr>
            </a:lvl1pPr>
          </a:lstStyle>
          <a:p>
            <a:r>
              <a:rPr lang="en-US"/>
              <a:t>Title</a:t>
            </a:r>
          </a:p>
        </p:txBody>
      </p:sp>
      <p:sp>
        <p:nvSpPr>
          <p:cNvPr id="13" name="Text Placeholder 12"/>
          <p:cNvSpPr>
            <a:spLocks noGrp="1"/>
          </p:cNvSpPr>
          <p:nvPr>
            <p:ph type="body" sz="quarter" idx="10"/>
          </p:nvPr>
        </p:nvSpPr>
        <p:spPr>
          <a:xfrm>
            <a:off x="2971800" y="3455963"/>
            <a:ext cx="5824538" cy="685799"/>
          </a:xfrm>
        </p:spPr>
        <p:txBody>
          <a:bodyPr/>
          <a:lstStyle>
            <a:lvl1pPr marL="0" indent="0">
              <a:lnSpc>
                <a:spcPct val="90000"/>
              </a:lnSpc>
              <a:buNone/>
              <a:defRPr sz="2000" baseline="0">
                <a:solidFill>
                  <a:schemeClr val="bg1"/>
                </a:solidFill>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4092475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 Vertical Image">
    <p:spTree>
      <p:nvGrpSpPr>
        <p:cNvPr id="1" name=""/>
        <p:cNvGrpSpPr/>
        <p:nvPr/>
      </p:nvGrpSpPr>
      <p:grpSpPr>
        <a:xfrm>
          <a:off x="0" y="0"/>
          <a:ext cx="0" cy="0"/>
          <a:chOff x="0" y="0"/>
          <a:chExt cx="0" cy="0"/>
        </a:xfrm>
      </p:grpSpPr>
      <p:sp>
        <p:nvSpPr>
          <p:cNvPr id="15" name="Rectangle 14"/>
          <p:cNvSpPr/>
          <p:nvPr userDrawn="1"/>
        </p:nvSpPr>
        <p:spPr>
          <a:xfrm>
            <a:off x="0" y="4572000"/>
            <a:ext cx="9144000" cy="5830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0"/>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11"/>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9" name="Rectangle 13"/>
          <p:cNvSpPr>
            <a:spLocks noChangeArrowheads="1"/>
          </p:cNvSpPr>
          <p:nvPr userDrawn="1"/>
        </p:nvSpPr>
        <p:spPr bwMode="auto">
          <a:xfrm>
            <a:off x="-747713" y="282179"/>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6" name="Rectangle 8">
            <a:extLst>
              <a:ext uri="{FF2B5EF4-FFF2-40B4-BE49-F238E27FC236}">
                <a16:creationId xmlns:a16="http://schemas.microsoft.com/office/drawing/2014/main" id="{C9CB2A22-8F87-FCC8-6C4D-C9D58E164362}"/>
              </a:ext>
            </a:extLst>
          </p:cNvPr>
          <p:cNvSpPr>
            <a:spLocks noChangeArrowheads="1"/>
          </p:cNvSpPr>
          <p:nvPr userDrawn="1"/>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12" name="Rectangle 3">
            <a:extLst>
              <a:ext uri="{FF2B5EF4-FFF2-40B4-BE49-F238E27FC236}">
                <a16:creationId xmlns:a16="http://schemas.microsoft.com/office/drawing/2014/main" id="{A12586A9-4BFD-83BD-1E06-4B6008DE0E6B}"/>
              </a:ext>
            </a:extLst>
          </p:cNvPr>
          <p:cNvSpPr>
            <a:spLocks noGrp="1" noChangeArrowheads="1"/>
          </p:cNvSpPr>
          <p:nvPr>
            <p:ph type="ctrTitle" hasCustomPrompt="1"/>
          </p:nvPr>
        </p:nvSpPr>
        <p:spPr>
          <a:xfrm>
            <a:off x="5029200" y="836700"/>
            <a:ext cx="3767138" cy="2152650"/>
          </a:xfrm>
        </p:spPr>
        <p:txBody>
          <a:bodyPr/>
          <a:lstStyle>
            <a:lvl1pPr algn="l">
              <a:lnSpc>
                <a:spcPct val="90000"/>
              </a:lnSpc>
              <a:defRPr sz="3600" b="1">
                <a:solidFill>
                  <a:schemeClr val="tx2"/>
                </a:solidFill>
              </a:defRPr>
            </a:lvl1pPr>
          </a:lstStyle>
          <a:p>
            <a:r>
              <a:rPr lang="en-US"/>
              <a:t>Title</a:t>
            </a:r>
          </a:p>
        </p:txBody>
      </p:sp>
      <p:sp>
        <p:nvSpPr>
          <p:cNvPr id="14" name="Text Placeholder 12">
            <a:extLst>
              <a:ext uri="{FF2B5EF4-FFF2-40B4-BE49-F238E27FC236}">
                <a16:creationId xmlns:a16="http://schemas.microsoft.com/office/drawing/2014/main" id="{0759B680-479A-FDC6-01D2-00604BB91A24}"/>
              </a:ext>
            </a:extLst>
          </p:cNvPr>
          <p:cNvSpPr>
            <a:spLocks noGrp="1"/>
          </p:cNvSpPr>
          <p:nvPr>
            <p:ph type="body" sz="quarter" idx="10"/>
          </p:nvPr>
        </p:nvSpPr>
        <p:spPr>
          <a:xfrm>
            <a:off x="5029200" y="3046500"/>
            <a:ext cx="3767138" cy="792187"/>
          </a:xfrm>
        </p:spPr>
        <p:txBody>
          <a:bodyPr/>
          <a:lstStyle>
            <a:lvl1pPr marL="0" indent="0">
              <a:lnSpc>
                <a:spcPct val="90000"/>
              </a:lnSpc>
              <a:buNone/>
              <a:defRPr sz="2000" baseline="0">
                <a:solidFill>
                  <a:schemeClr val="bg1">
                    <a:lumMod val="50000"/>
                  </a:schemeClr>
                </a:solidFill>
              </a:defRPr>
            </a:lvl1pPr>
            <a:lvl2pPr marL="457200" indent="0">
              <a:buNone/>
              <a:defRPr/>
            </a:lvl2pPr>
          </a:lstStyle>
          <a:p>
            <a:pPr lvl="0"/>
            <a:r>
              <a:rPr lang="en-US"/>
              <a:t>Click to edit Master text styles</a:t>
            </a:r>
          </a:p>
        </p:txBody>
      </p:sp>
      <p:sp>
        <p:nvSpPr>
          <p:cNvPr id="17" name="Picture Placeholder 16">
            <a:extLst>
              <a:ext uri="{FF2B5EF4-FFF2-40B4-BE49-F238E27FC236}">
                <a16:creationId xmlns:a16="http://schemas.microsoft.com/office/drawing/2014/main" id="{018AA88F-ADE5-6253-71D6-A8347B5918EB}"/>
              </a:ext>
            </a:extLst>
          </p:cNvPr>
          <p:cNvSpPr>
            <a:spLocks noGrp="1"/>
          </p:cNvSpPr>
          <p:nvPr>
            <p:ph type="pic" sz="quarter" idx="11" hasCustomPrompt="1"/>
          </p:nvPr>
        </p:nvSpPr>
        <p:spPr>
          <a:xfrm>
            <a:off x="0" y="0"/>
            <a:ext cx="4572000" cy="5143500"/>
          </a:xfrm>
          <a:solidFill>
            <a:schemeClr val="bg1">
              <a:lumMod val="95000"/>
            </a:schemeClr>
          </a:solidFill>
        </p:spPr>
        <p:txBody>
          <a:bodyPr anchor="ctr"/>
          <a:lstStyle>
            <a:lvl1pPr marL="0" indent="0" algn="ctr">
              <a:buNone/>
              <a:defRPr/>
            </a:lvl1pPr>
          </a:lstStyle>
          <a:p>
            <a:r>
              <a:rPr lang="en-US"/>
              <a:t>Click icon to insert image</a:t>
            </a:r>
          </a:p>
        </p:txBody>
      </p:sp>
      <p:pic>
        <p:nvPicPr>
          <p:cNvPr id="4" name="Graphic 3">
            <a:extLst>
              <a:ext uri="{FF2B5EF4-FFF2-40B4-BE49-F238E27FC236}">
                <a16:creationId xmlns:a16="http://schemas.microsoft.com/office/drawing/2014/main" id="{64E0311E-1B19-85C6-4A93-059FB911F40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8100" y="4382484"/>
            <a:ext cx="3644900" cy="533400"/>
          </a:xfrm>
          <a:prstGeom prst="rect">
            <a:avLst/>
          </a:prstGeom>
        </p:spPr>
      </p:pic>
    </p:spTree>
    <p:extLst>
      <p:ext uri="{BB962C8B-B14F-4D97-AF65-F5344CB8AC3E}">
        <p14:creationId xmlns:p14="http://schemas.microsoft.com/office/powerpoint/2010/main" val="18149461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 Horizontal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18AA88F-ADE5-6253-71D6-A8347B5918EB}"/>
              </a:ext>
            </a:extLst>
          </p:cNvPr>
          <p:cNvSpPr>
            <a:spLocks noGrp="1"/>
          </p:cNvSpPr>
          <p:nvPr>
            <p:ph type="pic" sz="quarter" idx="11" hasCustomPrompt="1"/>
          </p:nvPr>
        </p:nvSpPr>
        <p:spPr>
          <a:xfrm>
            <a:off x="0" y="0"/>
            <a:ext cx="9144000" cy="4019550"/>
          </a:xfrm>
          <a:solidFill>
            <a:schemeClr val="bg1">
              <a:lumMod val="95000"/>
            </a:schemeClr>
          </a:solidFill>
        </p:spPr>
        <p:txBody>
          <a:bodyPr anchor="ctr"/>
          <a:lstStyle>
            <a:lvl1pPr marL="0" indent="0" algn="ctr">
              <a:buNone/>
              <a:defRPr/>
            </a:lvl1pPr>
          </a:lstStyle>
          <a:p>
            <a:r>
              <a:rPr lang="en-US"/>
              <a:t>Click icon to insert image</a:t>
            </a:r>
          </a:p>
        </p:txBody>
      </p:sp>
      <p:sp>
        <p:nvSpPr>
          <p:cNvPr id="15" name="Rectangle 14"/>
          <p:cNvSpPr/>
          <p:nvPr userDrawn="1"/>
        </p:nvSpPr>
        <p:spPr>
          <a:xfrm>
            <a:off x="0" y="4572000"/>
            <a:ext cx="9144000" cy="5830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0"/>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11"/>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9" name="Rectangle 13"/>
          <p:cNvSpPr>
            <a:spLocks noChangeArrowheads="1"/>
          </p:cNvSpPr>
          <p:nvPr userDrawn="1"/>
        </p:nvSpPr>
        <p:spPr bwMode="auto">
          <a:xfrm>
            <a:off x="-747713" y="282179"/>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6" name="Rectangle 8">
            <a:extLst>
              <a:ext uri="{FF2B5EF4-FFF2-40B4-BE49-F238E27FC236}">
                <a16:creationId xmlns:a16="http://schemas.microsoft.com/office/drawing/2014/main" id="{C9CB2A22-8F87-FCC8-6C4D-C9D58E164362}"/>
              </a:ext>
            </a:extLst>
          </p:cNvPr>
          <p:cNvSpPr>
            <a:spLocks noChangeArrowheads="1"/>
          </p:cNvSpPr>
          <p:nvPr userDrawn="1"/>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12" name="Rectangle 3">
            <a:extLst>
              <a:ext uri="{FF2B5EF4-FFF2-40B4-BE49-F238E27FC236}">
                <a16:creationId xmlns:a16="http://schemas.microsoft.com/office/drawing/2014/main" id="{A12586A9-4BFD-83BD-1E06-4B6008DE0E6B}"/>
              </a:ext>
            </a:extLst>
          </p:cNvPr>
          <p:cNvSpPr>
            <a:spLocks noGrp="1" noChangeArrowheads="1"/>
          </p:cNvSpPr>
          <p:nvPr>
            <p:ph type="ctrTitle" hasCustomPrompt="1"/>
          </p:nvPr>
        </p:nvSpPr>
        <p:spPr>
          <a:xfrm>
            <a:off x="284679" y="4208139"/>
            <a:ext cx="4592121" cy="719461"/>
          </a:xfrm>
        </p:spPr>
        <p:txBody>
          <a:bodyPr/>
          <a:lstStyle>
            <a:lvl1pPr algn="l">
              <a:lnSpc>
                <a:spcPct val="100000"/>
              </a:lnSpc>
              <a:defRPr sz="2400" b="1">
                <a:solidFill>
                  <a:schemeClr val="tx2"/>
                </a:solidFill>
              </a:defRPr>
            </a:lvl1pPr>
          </a:lstStyle>
          <a:p>
            <a:r>
              <a:rPr lang="en-US"/>
              <a:t>Title</a:t>
            </a:r>
          </a:p>
        </p:txBody>
      </p:sp>
      <p:sp>
        <p:nvSpPr>
          <p:cNvPr id="2" name="Rectangle 1">
            <a:extLst>
              <a:ext uri="{FF2B5EF4-FFF2-40B4-BE49-F238E27FC236}">
                <a16:creationId xmlns:a16="http://schemas.microsoft.com/office/drawing/2014/main" id="{EF254556-E072-1F52-BC6C-D67777C7970E}"/>
              </a:ext>
            </a:extLst>
          </p:cNvPr>
          <p:cNvSpPr/>
          <p:nvPr userDrawn="1"/>
        </p:nvSpPr>
        <p:spPr bwMode="auto">
          <a:xfrm>
            <a:off x="0" y="3943350"/>
            <a:ext cx="9144000" cy="762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9460BEC7-A0F7-AD68-4071-D16DFEE348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8100" y="4382484"/>
            <a:ext cx="3644900" cy="533400"/>
          </a:xfrm>
          <a:prstGeom prst="rect">
            <a:avLst/>
          </a:prstGeom>
        </p:spPr>
      </p:pic>
    </p:spTree>
    <p:extLst>
      <p:ext uri="{BB962C8B-B14F-4D97-AF65-F5344CB8AC3E}">
        <p14:creationId xmlns:p14="http://schemas.microsoft.com/office/powerpoint/2010/main" val="38276571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Slide - Horizontal Logo">
    <p:spTree>
      <p:nvGrpSpPr>
        <p:cNvPr id="1" name=""/>
        <p:cNvGrpSpPr/>
        <p:nvPr/>
      </p:nvGrpSpPr>
      <p:grpSpPr>
        <a:xfrm>
          <a:off x="0" y="0"/>
          <a:ext cx="0" cy="0"/>
          <a:chOff x="0" y="0"/>
          <a:chExt cx="0" cy="0"/>
        </a:xfrm>
      </p:grpSpPr>
      <p:sp>
        <p:nvSpPr>
          <p:cNvPr id="15" name="Rectangle 14"/>
          <p:cNvSpPr/>
          <p:nvPr userDrawn="1"/>
        </p:nvSpPr>
        <p:spPr>
          <a:xfrm>
            <a:off x="0" y="4572000"/>
            <a:ext cx="9144000" cy="5830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0"/>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11"/>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9" name="Rectangle 13"/>
          <p:cNvSpPr>
            <a:spLocks noChangeArrowheads="1"/>
          </p:cNvSpPr>
          <p:nvPr userDrawn="1"/>
        </p:nvSpPr>
        <p:spPr bwMode="auto">
          <a:xfrm>
            <a:off x="-747713" y="282179"/>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4099" name="Rectangle 3"/>
          <p:cNvSpPr>
            <a:spLocks noGrp="1" noChangeArrowheads="1"/>
          </p:cNvSpPr>
          <p:nvPr>
            <p:ph type="ctrTitle" hasCustomPrompt="1"/>
          </p:nvPr>
        </p:nvSpPr>
        <p:spPr>
          <a:xfrm>
            <a:off x="1600200" y="1809750"/>
            <a:ext cx="6553200" cy="2152650"/>
          </a:xfrm>
        </p:spPr>
        <p:txBody>
          <a:bodyPr/>
          <a:lstStyle>
            <a:lvl1pPr algn="l">
              <a:defRPr sz="3600" b="1">
                <a:solidFill>
                  <a:schemeClr val="tx2"/>
                </a:solidFill>
              </a:defRPr>
            </a:lvl1pPr>
          </a:lstStyle>
          <a:p>
            <a:r>
              <a:rPr lang="en-US"/>
              <a:t>Title</a:t>
            </a:r>
          </a:p>
        </p:txBody>
      </p:sp>
      <p:sp>
        <p:nvSpPr>
          <p:cNvPr id="13" name="Text Placeholder 12"/>
          <p:cNvSpPr>
            <a:spLocks noGrp="1"/>
          </p:cNvSpPr>
          <p:nvPr>
            <p:ph type="body" sz="quarter" idx="10"/>
          </p:nvPr>
        </p:nvSpPr>
        <p:spPr>
          <a:xfrm>
            <a:off x="1600200" y="4019550"/>
            <a:ext cx="6553200" cy="685799"/>
          </a:xfrm>
        </p:spPr>
        <p:txBody>
          <a:bodyPr/>
          <a:lstStyle>
            <a:lvl1pPr marL="0" indent="0">
              <a:lnSpc>
                <a:spcPct val="90000"/>
              </a:lnSpc>
              <a:buNone/>
              <a:defRPr sz="2000" baseline="0">
                <a:solidFill>
                  <a:schemeClr val="tx1">
                    <a:lumMod val="50000"/>
                    <a:lumOff val="50000"/>
                  </a:schemeClr>
                </a:solidFill>
              </a:defRPr>
            </a:lvl1pPr>
            <a:lvl2pPr marL="457200" indent="0">
              <a:buNone/>
              <a:defRPr/>
            </a:lvl2pPr>
          </a:lstStyle>
          <a:p>
            <a:pPr lvl="0"/>
            <a:r>
              <a:rPr lang="en-US"/>
              <a:t>Click to edit Master text styles</a:t>
            </a:r>
          </a:p>
        </p:txBody>
      </p:sp>
      <p:sp>
        <p:nvSpPr>
          <p:cNvPr id="3" name="Rectangle 2"/>
          <p:cNvSpPr/>
          <p:nvPr userDrawn="1"/>
        </p:nvSpPr>
        <p:spPr bwMode="auto">
          <a:xfrm>
            <a:off x="0" y="0"/>
            <a:ext cx="9144000" cy="135255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pic>
        <p:nvPicPr>
          <p:cNvPr id="10" name="Graphic 9">
            <a:extLst>
              <a:ext uri="{FF2B5EF4-FFF2-40B4-BE49-F238E27FC236}">
                <a16:creationId xmlns:a16="http://schemas.microsoft.com/office/drawing/2014/main" id="{10FA7EC4-F85B-EDD2-5AA7-5D2C4C8B43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1000" y="266508"/>
            <a:ext cx="4876800" cy="713678"/>
          </a:xfrm>
          <a:prstGeom prst="rect">
            <a:avLst/>
          </a:prstGeom>
        </p:spPr>
      </p:pic>
    </p:spTree>
    <p:extLst>
      <p:ext uri="{BB962C8B-B14F-4D97-AF65-F5344CB8AC3E}">
        <p14:creationId xmlns:p14="http://schemas.microsoft.com/office/powerpoint/2010/main" val="28885272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 Vertical Logo">
    <p:spTree>
      <p:nvGrpSpPr>
        <p:cNvPr id="1" name=""/>
        <p:cNvGrpSpPr/>
        <p:nvPr/>
      </p:nvGrpSpPr>
      <p:grpSpPr>
        <a:xfrm>
          <a:off x="0" y="0"/>
          <a:ext cx="0" cy="0"/>
          <a:chOff x="0" y="0"/>
          <a:chExt cx="0" cy="0"/>
        </a:xfrm>
      </p:grpSpPr>
      <p:sp>
        <p:nvSpPr>
          <p:cNvPr id="15" name="Rectangle 14"/>
          <p:cNvSpPr/>
          <p:nvPr userDrawn="1"/>
        </p:nvSpPr>
        <p:spPr>
          <a:xfrm>
            <a:off x="0" y="4572000"/>
            <a:ext cx="9144000" cy="5830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6" name="Rectangle 9"/>
          <p:cNvSpPr>
            <a:spLocks noChangeArrowheads="1"/>
          </p:cNvSpPr>
          <p:nvPr/>
        </p:nvSpPr>
        <p:spPr bwMode="auto">
          <a:xfrm>
            <a:off x="-528638" y="-4048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0"/>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11"/>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9" name="Rectangle 13"/>
          <p:cNvSpPr>
            <a:spLocks noChangeArrowheads="1"/>
          </p:cNvSpPr>
          <p:nvPr userDrawn="1"/>
        </p:nvSpPr>
        <p:spPr bwMode="auto">
          <a:xfrm>
            <a:off x="-747713" y="282179"/>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4099" name="Rectangle 3"/>
          <p:cNvSpPr>
            <a:spLocks noGrp="1" noChangeArrowheads="1"/>
          </p:cNvSpPr>
          <p:nvPr>
            <p:ph type="ctrTitle" hasCustomPrompt="1"/>
          </p:nvPr>
        </p:nvSpPr>
        <p:spPr>
          <a:xfrm>
            <a:off x="2590800" y="952500"/>
            <a:ext cx="6205538" cy="2305050"/>
          </a:xfrm>
        </p:spPr>
        <p:txBody>
          <a:bodyPr/>
          <a:lstStyle>
            <a:lvl1pPr algn="l">
              <a:defRPr sz="3600" b="1">
                <a:solidFill>
                  <a:schemeClr val="tx2"/>
                </a:solidFill>
              </a:defRPr>
            </a:lvl1pPr>
          </a:lstStyle>
          <a:p>
            <a:r>
              <a:rPr lang="en-US"/>
              <a:t>Title</a:t>
            </a:r>
          </a:p>
        </p:txBody>
      </p:sp>
      <p:sp>
        <p:nvSpPr>
          <p:cNvPr id="13" name="Text Placeholder 12"/>
          <p:cNvSpPr>
            <a:spLocks noGrp="1"/>
          </p:cNvSpPr>
          <p:nvPr>
            <p:ph type="body" sz="quarter" idx="10"/>
          </p:nvPr>
        </p:nvSpPr>
        <p:spPr>
          <a:xfrm>
            <a:off x="2590800" y="3486150"/>
            <a:ext cx="6205538" cy="1219199"/>
          </a:xfrm>
        </p:spPr>
        <p:txBody>
          <a:bodyPr/>
          <a:lstStyle>
            <a:lvl1pPr marL="0" indent="0">
              <a:lnSpc>
                <a:spcPct val="90000"/>
              </a:lnSpc>
              <a:buNone/>
              <a:defRPr sz="2000" baseline="0">
                <a:solidFill>
                  <a:schemeClr val="tx1">
                    <a:lumMod val="50000"/>
                    <a:lumOff val="50000"/>
                  </a:schemeClr>
                </a:solidFill>
              </a:defRPr>
            </a:lvl1pPr>
            <a:lvl2pPr marL="457200" indent="0">
              <a:buNone/>
              <a:defRPr/>
            </a:lvl2pPr>
          </a:lstStyle>
          <a:p>
            <a:pPr lvl="0"/>
            <a:r>
              <a:rPr lang="en-US"/>
              <a:t>Click to edit Master text styles</a:t>
            </a:r>
          </a:p>
        </p:txBody>
      </p:sp>
      <p:cxnSp>
        <p:nvCxnSpPr>
          <p:cNvPr id="23" name="Straight Connector 22"/>
          <p:cNvCxnSpPr/>
          <p:nvPr userDrawn="1"/>
        </p:nvCxnSpPr>
        <p:spPr bwMode="auto">
          <a:xfrm>
            <a:off x="2667000" y="3371850"/>
            <a:ext cx="6477000" cy="0"/>
          </a:xfrm>
          <a:prstGeom prst="line">
            <a:avLst/>
          </a:prstGeom>
          <a:solidFill>
            <a:schemeClr val="accent1"/>
          </a:solidFill>
          <a:ln w="57150" cap="flat" cmpd="sng" algn="ctr">
            <a:solidFill>
              <a:schemeClr val="bg1">
                <a:lumMod val="75000"/>
              </a:schemeClr>
            </a:solidFill>
            <a:prstDash val="solid"/>
            <a:round/>
            <a:headEnd type="none" w="med" len="med"/>
            <a:tailEnd type="none" w="med" len="med"/>
          </a:ln>
          <a:effectLst/>
        </p:spPr>
      </p:cxnSp>
      <p:sp>
        <p:nvSpPr>
          <p:cNvPr id="14" name="Rectangle 13"/>
          <p:cNvSpPr/>
          <p:nvPr userDrawn="1"/>
        </p:nvSpPr>
        <p:spPr bwMode="auto">
          <a:xfrm>
            <a:off x="0" y="-1"/>
            <a:ext cx="1905000" cy="5155045"/>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pic>
        <p:nvPicPr>
          <p:cNvPr id="10" name="Graphic 9">
            <a:extLst>
              <a:ext uri="{FF2B5EF4-FFF2-40B4-BE49-F238E27FC236}">
                <a16:creationId xmlns:a16="http://schemas.microsoft.com/office/drawing/2014/main" id="{C4B831F3-9E70-1772-18DF-39F7B97561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58704"/>
            <a:ext cx="1865333" cy="2146892"/>
          </a:xfrm>
          <a:prstGeom prst="rect">
            <a:avLst/>
          </a:prstGeom>
        </p:spPr>
      </p:pic>
    </p:spTree>
    <p:extLst>
      <p:ext uri="{BB962C8B-B14F-4D97-AF65-F5344CB8AC3E}">
        <p14:creationId xmlns:p14="http://schemas.microsoft.com/office/powerpoint/2010/main" val="336057623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4"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5" name="Rectangle 11"/>
          <p:cNvSpPr>
            <a:spLocks noChangeArrowheads="1"/>
          </p:cNvSpPr>
          <p:nvPr/>
        </p:nvSpPr>
        <p:spPr bwMode="auto">
          <a:xfrm>
            <a:off x="-528638" y="-4048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6" name="Rectangle 12"/>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3"/>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20"/>
          <p:cNvSpPr>
            <a:spLocks noChangeArrowheads="1"/>
          </p:cNvSpPr>
          <p:nvPr userDrawn="1"/>
        </p:nvSpPr>
        <p:spPr bwMode="auto">
          <a:xfrm>
            <a:off x="9056688" y="2022872"/>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18" name="Text Placeholder 17"/>
          <p:cNvSpPr>
            <a:spLocks noGrp="1"/>
          </p:cNvSpPr>
          <p:nvPr>
            <p:ph type="body" sz="quarter" idx="11"/>
          </p:nvPr>
        </p:nvSpPr>
        <p:spPr>
          <a:xfrm>
            <a:off x="605018" y="1899354"/>
            <a:ext cx="7926207" cy="1344792"/>
          </a:xfrm>
        </p:spPr>
        <p:txBody>
          <a:bodyPr anchor="ctr"/>
          <a:lstStyle>
            <a:lvl1pPr marL="0" indent="0" algn="ctr">
              <a:buNone/>
              <a:defRPr sz="3600" b="1" spc="-150">
                <a:solidFill>
                  <a:schemeClr val="tx2"/>
                </a:solidFill>
              </a:defRPr>
            </a:lvl1pPr>
          </a:lstStyle>
          <a:p>
            <a:pPr lvl="0"/>
            <a:r>
              <a:rPr lang="en-US"/>
              <a:t>Click to edit Master text styles</a:t>
            </a:r>
          </a:p>
        </p:txBody>
      </p:sp>
    </p:spTree>
    <p:extLst>
      <p:ext uri="{BB962C8B-B14F-4D97-AF65-F5344CB8AC3E}">
        <p14:creationId xmlns:p14="http://schemas.microsoft.com/office/powerpoint/2010/main" val="16379705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6" name="Rectangle 11"/>
          <p:cNvSpPr>
            <a:spLocks noChangeArrowheads="1"/>
          </p:cNvSpPr>
          <p:nvPr/>
        </p:nvSpPr>
        <p:spPr bwMode="auto">
          <a:xfrm>
            <a:off x="-528638" y="-4048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2"/>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13"/>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10" name="Title 1"/>
          <p:cNvSpPr>
            <a:spLocks noGrp="1"/>
          </p:cNvSpPr>
          <p:nvPr>
            <p:ph type="title"/>
          </p:nvPr>
        </p:nvSpPr>
        <p:spPr>
          <a:xfrm>
            <a:off x="241365" y="369154"/>
            <a:ext cx="8554973" cy="990600"/>
          </a:xfrm>
        </p:spPr>
        <p:txBody>
          <a:bodyPr/>
          <a:lstStyle>
            <a:lvl1pPr>
              <a:defRPr sz="2800" b="1">
                <a:solidFill>
                  <a:schemeClr val="tx2"/>
                </a:solidFill>
              </a:defRPr>
            </a:lvl1pPr>
          </a:lstStyle>
          <a:p>
            <a:r>
              <a:rPr lang="en-US"/>
              <a:t>Click to edit Master title style</a:t>
            </a:r>
          </a:p>
        </p:txBody>
      </p:sp>
      <p:sp>
        <p:nvSpPr>
          <p:cNvPr id="2" name="Picture Placeholder 2">
            <a:extLst>
              <a:ext uri="{FF2B5EF4-FFF2-40B4-BE49-F238E27FC236}">
                <a16:creationId xmlns:a16="http://schemas.microsoft.com/office/drawing/2014/main" id="{35DF70F6-E422-24C9-5D82-C883A41DF9A7}"/>
              </a:ext>
            </a:extLst>
          </p:cNvPr>
          <p:cNvSpPr>
            <a:spLocks noGrp="1"/>
          </p:cNvSpPr>
          <p:nvPr>
            <p:ph type="pic" idx="1"/>
          </p:nvPr>
        </p:nvSpPr>
        <p:spPr>
          <a:xfrm>
            <a:off x="3054548" y="1158558"/>
            <a:ext cx="5741790" cy="3470591"/>
          </a:xfrm>
          <a:solidFill>
            <a:schemeClr val="bg1">
              <a:lumMod val="95000"/>
            </a:schemeClr>
          </a:solidFill>
        </p:spPr>
        <p:txBody>
          <a:bodyPr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Text Placeholder 3">
            <a:extLst>
              <a:ext uri="{FF2B5EF4-FFF2-40B4-BE49-F238E27FC236}">
                <a16:creationId xmlns:a16="http://schemas.microsoft.com/office/drawing/2014/main" id="{15D2CA44-6038-DC26-ED9C-FAF8B9FF92ED}"/>
              </a:ext>
            </a:extLst>
          </p:cNvPr>
          <p:cNvSpPr>
            <a:spLocks noGrp="1"/>
          </p:cNvSpPr>
          <p:nvPr>
            <p:ph type="body" sz="half" idx="2"/>
          </p:nvPr>
        </p:nvSpPr>
        <p:spPr>
          <a:xfrm>
            <a:off x="228600" y="1158558"/>
            <a:ext cx="2651165" cy="3470592"/>
          </a:xfrm>
        </p:spPr>
        <p:txBody>
          <a:bodyPr/>
          <a:lstStyle>
            <a:lvl1pPr marL="285750" indent="-285750">
              <a:buFont typeface="Arial" panose="020B0604020202020204" pitchFamily="34" charset="0"/>
              <a:buChar char="•"/>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63752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Horizontal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18AA88F-ADE5-6253-71D6-A8347B5918EB}"/>
              </a:ext>
            </a:extLst>
          </p:cNvPr>
          <p:cNvSpPr>
            <a:spLocks noGrp="1"/>
          </p:cNvSpPr>
          <p:nvPr>
            <p:ph type="pic" sz="quarter" idx="11" hasCustomPrompt="1"/>
          </p:nvPr>
        </p:nvSpPr>
        <p:spPr>
          <a:xfrm>
            <a:off x="0" y="0"/>
            <a:ext cx="9144000" cy="4019550"/>
          </a:xfrm>
          <a:solidFill>
            <a:schemeClr val="bg1">
              <a:lumMod val="95000"/>
            </a:schemeClr>
          </a:solidFill>
        </p:spPr>
        <p:txBody>
          <a:bodyPr anchor="ctr"/>
          <a:lstStyle>
            <a:lvl1pPr marL="0" indent="0" algn="ctr">
              <a:buNone/>
              <a:defRPr/>
            </a:lvl1pPr>
          </a:lstStyle>
          <a:p>
            <a:r>
              <a:rPr lang="en-US"/>
              <a:t>Click icon to insert image</a:t>
            </a:r>
          </a:p>
        </p:txBody>
      </p:sp>
      <p:sp>
        <p:nvSpPr>
          <p:cNvPr id="15" name="Rectangle 14"/>
          <p:cNvSpPr/>
          <p:nvPr userDrawn="1"/>
        </p:nvSpPr>
        <p:spPr>
          <a:xfrm>
            <a:off x="0" y="4572000"/>
            <a:ext cx="9144000" cy="5830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0"/>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11"/>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9" name="Rectangle 13"/>
          <p:cNvSpPr>
            <a:spLocks noChangeArrowheads="1"/>
          </p:cNvSpPr>
          <p:nvPr userDrawn="1"/>
        </p:nvSpPr>
        <p:spPr bwMode="auto">
          <a:xfrm>
            <a:off x="-747713" y="282179"/>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6" name="Rectangle 8">
            <a:extLst>
              <a:ext uri="{FF2B5EF4-FFF2-40B4-BE49-F238E27FC236}">
                <a16:creationId xmlns:a16="http://schemas.microsoft.com/office/drawing/2014/main" id="{C9CB2A22-8F87-FCC8-6C4D-C9D58E164362}"/>
              </a:ext>
            </a:extLst>
          </p:cNvPr>
          <p:cNvSpPr>
            <a:spLocks noChangeArrowheads="1"/>
          </p:cNvSpPr>
          <p:nvPr userDrawn="1"/>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12" name="Rectangle 3">
            <a:extLst>
              <a:ext uri="{FF2B5EF4-FFF2-40B4-BE49-F238E27FC236}">
                <a16:creationId xmlns:a16="http://schemas.microsoft.com/office/drawing/2014/main" id="{A12586A9-4BFD-83BD-1E06-4B6008DE0E6B}"/>
              </a:ext>
            </a:extLst>
          </p:cNvPr>
          <p:cNvSpPr>
            <a:spLocks noGrp="1" noChangeArrowheads="1"/>
          </p:cNvSpPr>
          <p:nvPr>
            <p:ph type="ctrTitle" hasCustomPrompt="1"/>
          </p:nvPr>
        </p:nvSpPr>
        <p:spPr>
          <a:xfrm>
            <a:off x="284679" y="4208139"/>
            <a:ext cx="4592121" cy="719461"/>
          </a:xfrm>
        </p:spPr>
        <p:txBody>
          <a:bodyPr/>
          <a:lstStyle>
            <a:lvl1pPr algn="l">
              <a:lnSpc>
                <a:spcPct val="100000"/>
              </a:lnSpc>
              <a:defRPr sz="2400" b="1">
                <a:solidFill>
                  <a:schemeClr val="tx2"/>
                </a:solidFill>
              </a:defRPr>
            </a:lvl1pPr>
          </a:lstStyle>
          <a:p>
            <a:r>
              <a:rPr lang="en-US"/>
              <a:t>Title</a:t>
            </a:r>
          </a:p>
        </p:txBody>
      </p:sp>
      <p:sp>
        <p:nvSpPr>
          <p:cNvPr id="2" name="Rectangle 1">
            <a:extLst>
              <a:ext uri="{FF2B5EF4-FFF2-40B4-BE49-F238E27FC236}">
                <a16:creationId xmlns:a16="http://schemas.microsoft.com/office/drawing/2014/main" id="{EF254556-E072-1F52-BC6C-D67777C7970E}"/>
              </a:ext>
            </a:extLst>
          </p:cNvPr>
          <p:cNvSpPr/>
          <p:nvPr userDrawn="1"/>
        </p:nvSpPr>
        <p:spPr bwMode="auto">
          <a:xfrm>
            <a:off x="0" y="3943350"/>
            <a:ext cx="9144000" cy="762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panose="020B0604020202020204" pitchFamily="34" charset="0"/>
              <a:cs typeface="Arial" panose="020B0604020202020204" pitchFamily="34" charset="0"/>
            </a:endParaRPr>
          </a:p>
        </p:txBody>
      </p:sp>
      <p:pic>
        <p:nvPicPr>
          <p:cNvPr id="3" name="Graphic 2">
            <a:extLst>
              <a:ext uri="{FF2B5EF4-FFF2-40B4-BE49-F238E27FC236}">
                <a16:creationId xmlns:a16="http://schemas.microsoft.com/office/drawing/2014/main" id="{9460BEC7-A0F7-AD68-4071-D16DFEE3487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118100" y="4382484"/>
            <a:ext cx="3644900" cy="533400"/>
          </a:xfrm>
          <a:prstGeom prst="rect">
            <a:avLst/>
          </a:prstGeom>
        </p:spPr>
      </p:pic>
    </p:spTree>
    <p:extLst>
      <p:ext uri="{BB962C8B-B14F-4D97-AF65-F5344CB8AC3E}">
        <p14:creationId xmlns:p14="http://schemas.microsoft.com/office/powerpoint/2010/main" val="1458989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5" name="Rectangle 11"/>
          <p:cNvSpPr>
            <a:spLocks noChangeArrowheads="1"/>
          </p:cNvSpPr>
          <p:nvPr/>
        </p:nvSpPr>
        <p:spPr bwMode="auto">
          <a:xfrm>
            <a:off x="-528638" y="-4048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6" name="Rectangle 12"/>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3"/>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20"/>
          <p:cNvSpPr>
            <a:spLocks noChangeArrowheads="1"/>
          </p:cNvSpPr>
          <p:nvPr userDrawn="1"/>
        </p:nvSpPr>
        <p:spPr bwMode="auto">
          <a:xfrm>
            <a:off x="9056688" y="2022872"/>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sz="2800" b="1">
                <a:solidFill>
                  <a:schemeClr val="tx2"/>
                </a:solidFill>
              </a:defRPr>
            </a:lvl1pPr>
          </a:lstStyle>
          <a:p>
            <a:r>
              <a:rPr lang="en-US"/>
              <a:t>Click to edit Master title style</a:t>
            </a:r>
          </a:p>
        </p:txBody>
      </p:sp>
    </p:spTree>
    <p:extLst>
      <p:ext uri="{BB962C8B-B14F-4D97-AF65-F5344CB8AC3E}">
        <p14:creationId xmlns:p14="http://schemas.microsoft.com/office/powerpoint/2010/main" val="42929661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resent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EF507-A857-C367-F020-0CE20A99E870}"/>
              </a:ext>
            </a:extLst>
          </p:cNvPr>
          <p:cNvSpPr>
            <a:spLocks noGrp="1"/>
          </p:cNvSpPr>
          <p:nvPr>
            <p:ph type="title" hasCustomPrompt="1"/>
          </p:nvPr>
        </p:nvSpPr>
        <p:spPr>
          <a:xfrm>
            <a:off x="346074" y="366464"/>
            <a:ext cx="8468551" cy="857250"/>
          </a:xfrm>
        </p:spPr>
        <p:txBody>
          <a:bodyPr/>
          <a:lstStyle>
            <a:lvl1pPr algn="ctr">
              <a:defRPr/>
            </a:lvl1pPr>
          </a:lstStyle>
          <a:p>
            <a:r>
              <a:rPr lang="en-US"/>
              <a:t>Presenters</a:t>
            </a:r>
          </a:p>
        </p:txBody>
      </p:sp>
      <p:sp>
        <p:nvSpPr>
          <p:cNvPr id="12" name="Picture Placeholder 11">
            <a:extLst>
              <a:ext uri="{FF2B5EF4-FFF2-40B4-BE49-F238E27FC236}">
                <a16:creationId xmlns:a16="http://schemas.microsoft.com/office/drawing/2014/main" id="{60064CF5-6FDC-7798-EB01-7806E586A138}"/>
              </a:ext>
            </a:extLst>
          </p:cNvPr>
          <p:cNvSpPr>
            <a:spLocks noGrp="1" noChangeAspect="1"/>
          </p:cNvSpPr>
          <p:nvPr>
            <p:ph type="pic" sz="quarter" idx="10"/>
          </p:nvPr>
        </p:nvSpPr>
        <p:spPr bwMode="auto">
          <a:xfrm>
            <a:off x="882418" y="1123950"/>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100"/>
            </a:lvl1pPr>
          </a:lstStyle>
          <a:p>
            <a:r>
              <a:rPr lang="en-US"/>
              <a:t>Click icon to add picture</a:t>
            </a:r>
          </a:p>
        </p:txBody>
      </p:sp>
      <p:sp>
        <p:nvSpPr>
          <p:cNvPr id="20" name="Text Placeholder 19">
            <a:extLst>
              <a:ext uri="{FF2B5EF4-FFF2-40B4-BE49-F238E27FC236}">
                <a16:creationId xmlns:a16="http://schemas.microsoft.com/office/drawing/2014/main" id="{E259C629-65D6-C3D7-18D6-683DACB0C93C}"/>
              </a:ext>
            </a:extLst>
          </p:cNvPr>
          <p:cNvSpPr>
            <a:spLocks noGrp="1"/>
          </p:cNvSpPr>
          <p:nvPr>
            <p:ph type="body" sz="quarter" idx="17" hasCustomPrompt="1"/>
          </p:nvPr>
        </p:nvSpPr>
        <p:spPr>
          <a:xfrm>
            <a:off x="596668" y="2341245"/>
            <a:ext cx="1714500" cy="190500"/>
          </a:xfrm>
        </p:spPr>
        <p:txBody>
          <a:bodyPr anchor="ctr"/>
          <a:lstStyle>
            <a:lvl1pPr marL="0" indent="0" algn="ctr">
              <a:buNone/>
              <a:defRPr sz="1200" b="1">
                <a:solidFill>
                  <a:schemeClr val="tx2"/>
                </a:solidFill>
              </a:defRPr>
            </a:lvl1pPr>
          </a:lstStyle>
          <a:p>
            <a:pPr lvl="0"/>
            <a:r>
              <a:rPr lang="en-US"/>
              <a:t>Presenter Name</a:t>
            </a:r>
          </a:p>
        </p:txBody>
      </p:sp>
      <p:sp>
        <p:nvSpPr>
          <p:cNvPr id="28" name="Text Placeholder 19">
            <a:extLst>
              <a:ext uri="{FF2B5EF4-FFF2-40B4-BE49-F238E27FC236}">
                <a16:creationId xmlns:a16="http://schemas.microsoft.com/office/drawing/2014/main" id="{6EEDB123-1FE3-A022-D5DC-352D27076DDF}"/>
              </a:ext>
            </a:extLst>
          </p:cNvPr>
          <p:cNvSpPr>
            <a:spLocks noGrp="1"/>
          </p:cNvSpPr>
          <p:nvPr>
            <p:ph type="body" sz="quarter" idx="24" hasCustomPrompt="1"/>
          </p:nvPr>
        </p:nvSpPr>
        <p:spPr>
          <a:xfrm>
            <a:off x="596668" y="2536356"/>
            <a:ext cx="1714500" cy="190500"/>
          </a:xfrm>
        </p:spPr>
        <p:txBody>
          <a:bodyPr anchor="ctr"/>
          <a:lstStyle>
            <a:lvl1pPr marL="0" indent="0" algn="ctr">
              <a:buNone/>
              <a:defRPr sz="900" b="0">
                <a:solidFill>
                  <a:schemeClr val="tx1"/>
                </a:solidFill>
              </a:defRPr>
            </a:lvl1pPr>
          </a:lstStyle>
          <a:p>
            <a:pPr lvl="0"/>
            <a:r>
              <a:rPr lang="en-US"/>
              <a:t>Presenter Title</a:t>
            </a:r>
          </a:p>
        </p:txBody>
      </p:sp>
      <p:sp>
        <p:nvSpPr>
          <p:cNvPr id="65" name="Picture Placeholder 64">
            <a:extLst>
              <a:ext uri="{FF2B5EF4-FFF2-40B4-BE49-F238E27FC236}">
                <a16:creationId xmlns:a16="http://schemas.microsoft.com/office/drawing/2014/main" id="{94A9993A-194A-CB62-BE57-2D486C0076EF}"/>
              </a:ext>
            </a:extLst>
          </p:cNvPr>
          <p:cNvSpPr>
            <a:spLocks noGrp="1" noChangeAspect="1"/>
          </p:cNvSpPr>
          <p:nvPr>
            <p:ph type="pic" sz="quarter" idx="25"/>
          </p:nvPr>
        </p:nvSpPr>
        <p:spPr bwMode="auto">
          <a:xfrm>
            <a:off x="7120658" y="1123950"/>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100"/>
            </a:lvl1pPr>
          </a:lstStyle>
          <a:p>
            <a:r>
              <a:rPr lang="en-US"/>
              <a:t>Click icon to add picture</a:t>
            </a:r>
          </a:p>
        </p:txBody>
      </p:sp>
      <p:sp>
        <p:nvSpPr>
          <p:cNvPr id="66" name="Text Placeholder 19">
            <a:extLst>
              <a:ext uri="{FF2B5EF4-FFF2-40B4-BE49-F238E27FC236}">
                <a16:creationId xmlns:a16="http://schemas.microsoft.com/office/drawing/2014/main" id="{F01EA638-ACC6-2FC4-EECF-78EC40161ABD}"/>
              </a:ext>
            </a:extLst>
          </p:cNvPr>
          <p:cNvSpPr>
            <a:spLocks noGrp="1"/>
          </p:cNvSpPr>
          <p:nvPr>
            <p:ph type="body" sz="quarter" idx="26" hasCustomPrompt="1"/>
          </p:nvPr>
        </p:nvSpPr>
        <p:spPr>
          <a:xfrm>
            <a:off x="6834908" y="2341245"/>
            <a:ext cx="1714500" cy="190500"/>
          </a:xfrm>
        </p:spPr>
        <p:txBody>
          <a:bodyPr anchor="ctr"/>
          <a:lstStyle>
            <a:lvl1pPr marL="0" indent="0" algn="ctr">
              <a:buNone/>
              <a:defRPr sz="1200" b="1">
                <a:solidFill>
                  <a:schemeClr val="tx2"/>
                </a:solidFill>
              </a:defRPr>
            </a:lvl1pPr>
          </a:lstStyle>
          <a:p>
            <a:pPr lvl="0"/>
            <a:r>
              <a:rPr lang="en-US"/>
              <a:t>Presenter Name</a:t>
            </a:r>
          </a:p>
        </p:txBody>
      </p:sp>
      <p:sp>
        <p:nvSpPr>
          <p:cNvPr id="67" name="Text Placeholder 19">
            <a:extLst>
              <a:ext uri="{FF2B5EF4-FFF2-40B4-BE49-F238E27FC236}">
                <a16:creationId xmlns:a16="http://schemas.microsoft.com/office/drawing/2014/main" id="{C08F75EA-EEE6-FD45-2895-1A09EA03B509}"/>
              </a:ext>
            </a:extLst>
          </p:cNvPr>
          <p:cNvSpPr>
            <a:spLocks noGrp="1"/>
          </p:cNvSpPr>
          <p:nvPr>
            <p:ph type="body" sz="quarter" idx="27" hasCustomPrompt="1"/>
          </p:nvPr>
        </p:nvSpPr>
        <p:spPr>
          <a:xfrm>
            <a:off x="6834908" y="2536356"/>
            <a:ext cx="1714500" cy="190500"/>
          </a:xfrm>
        </p:spPr>
        <p:txBody>
          <a:bodyPr anchor="ctr"/>
          <a:lstStyle>
            <a:lvl1pPr marL="0" indent="0" algn="ctr">
              <a:buNone/>
              <a:defRPr sz="900" b="0">
                <a:solidFill>
                  <a:schemeClr val="tx1"/>
                </a:solidFill>
              </a:defRPr>
            </a:lvl1pPr>
          </a:lstStyle>
          <a:p>
            <a:pPr lvl="0"/>
            <a:r>
              <a:rPr lang="en-US"/>
              <a:t>Presenter Title</a:t>
            </a:r>
          </a:p>
        </p:txBody>
      </p:sp>
      <p:sp>
        <p:nvSpPr>
          <p:cNvPr id="68" name="Picture Placeholder 67">
            <a:extLst>
              <a:ext uri="{FF2B5EF4-FFF2-40B4-BE49-F238E27FC236}">
                <a16:creationId xmlns:a16="http://schemas.microsoft.com/office/drawing/2014/main" id="{698FE9EB-AD2D-AE82-D3EE-6CBF1BB58822}"/>
              </a:ext>
            </a:extLst>
          </p:cNvPr>
          <p:cNvSpPr>
            <a:spLocks noGrp="1" noChangeAspect="1"/>
          </p:cNvSpPr>
          <p:nvPr>
            <p:ph type="pic" sz="quarter" idx="28"/>
          </p:nvPr>
        </p:nvSpPr>
        <p:spPr bwMode="auto">
          <a:xfrm>
            <a:off x="2961831" y="1123950"/>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100"/>
            </a:lvl1pPr>
          </a:lstStyle>
          <a:p>
            <a:r>
              <a:rPr lang="en-US"/>
              <a:t>Click icon to add picture</a:t>
            </a:r>
          </a:p>
        </p:txBody>
      </p:sp>
      <p:sp>
        <p:nvSpPr>
          <p:cNvPr id="69" name="Text Placeholder 19">
            <a:extLst>
              <a:ext uri="{FF2B5EF4-FFF2-40B4-BE49-F238E27FC236}">
                <a16:creationId xmlns:a16="http://schemas.microsoft.com/office/drawing/2014/main" id="{A37EA42F-E1B7-7FBE-6216-8690ACF5D91B}"/>
              </a:ext>
            </a:extLst>
          </p:cNvPr>
          <p:cNvSpPr>
            <a:spLocks noGrp="1"/>
          </p:cNvSpPr>
          <p:nvPr>
            <p:ph type="body" sz="quarter" idx="29" hasCustomPrompt="1"/>
          </p:nvPr>
        </p:nvSpPr>
        <p:spPr>
          <a:xfrm>
            <a:off x="2678003" y="2341245"/>
            <a:ext cx="1714500" cy="190500"/>
          </a:xfrm>
        </p:spPr>
        <p:txBody>
          <a:bodyPr anchor="ctr"/>
          <a:lstStyle>
            <a:lvl1pPr marL="0" indent="0" algn="ctr">
              <a:buNone/>
              <a:defRPr sz="1200" b="1">
                <a:solidFill>
                  <a:schemeClr val="tx2"/>
                </a:solidFill>
              </a:defRPr>
            </a:lvl1pPr>
          </a:lstStyle>
          <a:p>
            <a:pPr lvl="0"/>
            <a:r>
              <a:rPr lang="en-US"/>
              <a:t>Presenter Name</a:t>
            </a:r>
          </a:p>
        </p:txBody>
      </p:sp>
      <p:sp>
        <p:nvSpPr>
          <p:cNvPr id="70" name="Text Placeholder 19">
            <a:extLst>
              <a:ext uri="{FF2B5EF4-FFF2-40B4-BE49-F238E27FC236}">
                <a16:creationId xmlns:a16="http://schemas.microsoft.com/office/drawing/2014/main" id="{87416122-E04B-1FA2-ABEA-C762D67070A5}"/>
              </a:ext>
            </a:extLst>
          </p:cNvPr>
          <p:cNvSpPr>
            <a:spLocks noGrp="1"/>
          </p:cNvSpPr>
          <p:nvPr>
            <p:ph type="body" sz="quarter" idx="30" hasCustomPrompt="1"/>
          </p:nvPr>
        </p:nvSpPr>
        <p:spPr>
          <a:xfrm>
            <a:off x="2678003" y="2536356"/>
            <a:ext cx="1714500" cy="190500"/>
          </a:xfrm>
        </p:spPr>
        <p:txBody>
          <a:bodyPr anchor="ctr"/>
          <a:lstStyle>
            <a:lvl1pPr marL="0" indent="0" algn="ctr">
              <a:buNone/>
              <a:defRPr sz="900" b="0">
                <a:solidFill>
                  <a:schemeClr val="tx1"/>
                </a:solidFill>
              </a:defRPr>
            </a:lvl1pPr>
          </a:lstStyle>
          <a:p>
            <a:pPr lvl="0"/>
            <a:r>
              <a:rPr lang="en-US"/>
              <a:t>Presenter Title</a:t>
            </a:r>
          </a:p>
        </p:txBody>
      </p:sp>
      <p:sp>
        <p:nvSpPr>
          <p:cNvPr id="71" name="Picture Placeholder 70">
            <a:extLst>
              <a:ext uri="{FF2B5EF4-FFF2-40B4-BE49-F238E27FC236}">
                <a16:creationId xmlns:a16="http://schemas.microsoft.com/office/drawing/2014/main" id="{0E5F4919-468F-98CA-AAB7-9CE2C790DC57}"/>
              </a:ext>
            </a:extLst>
          </p:cNvPr>
          <p:cNvSpPr>
            <a:spLocks noGrp="1" noChangeAspect="1"/>
          </p:cNvSpPr>
          <p:nvPr>
            <p:ph type="pic" sz="quarter" idx="31"/>
          </p:nvPr>
        </p:nvSpPr>
        <p:spPr bwMode="auto">
          <a:xfrm>
            <a:off x="5041244" y="1123950"/>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100"/>
            </a:lvl1pPr>
          </a:lstStyle>
          <a:p>
            <a:r>
              <a:rPr lang="en-US"/>
              <a:t>Click icon to add picture</a:t>
            </a:r>
          </a:p>
        </p:txBody>
      </p:sp>
      <p:sp>
        <p:nvSpPr>
          <p:cNvPr id="72" name="Text Placeholder 19">
            <a:extLst>
              <a:ext uri="{FF2B5EF4-FFF2-40B4-BE49-F238E27FC236}">
                <a16:creationId xmlns:a16="http://schemas.microsoft.com/office/drawing/2014/main" id="{AD3112C0-A309-C510-AA44-9BADFF260F94}"/>
              </a:ext>
            </a:extLst>
          </p:cNvPr>
          <p:cNvSpPr>
            <a:spLocks noGrp="1"/>
          </p:cNvSpPr>
          <p:nvPr>
            <p:ph type="body" sz="quarter" idx="32" hasCustomPrompt="1"/>
          </p:nvPr>
        </p:nvSpPr>
        <p:spPr>
          <a:xfrm>
            <a:off x="4751499" y="2341756"/>
            <a:ext cx="1714500" cy="190500"/>
          </a:xfrm>
        </p:spPr>
        <p:txBody>
          <a:bodyPr anchor="ctr"/>
          <a:lstStyle>
            <a:lvl1pPr marL="0" indent="0" algn="ctr">
              <a:buNone/>
              <a:defRPr sz="1200" b="1">
                <a:solidFill>
                  <a:schemeClr val="tx2"/>
                </a:solidFill>
              </a:defRPr>
            </a:lvl1pPr>
          </a:lstStyle>
          <a:p>
            <a:pPr lvl="0"/>
            <a:r>
              <a:rPr lang="en-US"/>
              <a:t>Presenter Name</a:t>
            </a:r>
          </a:p>
        </p:txBody>
      </p:sp>
      <p:sp>
        <p:nvSpPr>
          <p:cNvPr id="73" name="Text Placeholder 19">
            <a:extLst>
              <a:ext uri="{FF2B5EF4-FFF2-40B4-BE49-F238E27FC236}">
                <a16:creationId xmlns:a16="http://schemas.microsoft.com/office/drawing/2014/main" id="{D563EE1D-C4B6-152A-AE82-AF534718013F}"/>
              </a:ext>
            </a:extLst>
          </p:cNvPr>
          <p:cNvSpPr>
            <a:spLocks noGrp="1"/>
          </p:cNvSpPr>
          <p:nvPr>
            <p:ph type="body" sz="quarter" idx="33" hasCustomPrompt="1"/>
          </p:nvPr>
        </p:nvSpPr>
        <p:spPr>
          <a:xfrm>
            <a:off x="4751499" y="2536867"/>
            <a:ext cx="1714500" cy="190500"/>
          </a:xfrm>
        </p:spPr>
        <p:txBody>
          <a:bodyPr anchor="ctr"/>
          <a:lstStyle>
            <a:lvl1pPr marL="0" indent="0" algn="ctr">
              <a:buNone/>
              <a:defRPr sz="900" b="0">
                <a:solidFill>
                  <a:schemeClr val="tx1"/>
                </a:solidFill>
              </a:defRPr>
            </a:lvl1pPr>
          </a:lstStyle>
          <a:p>
            <a:pPr lvl="0"/>
            <a:r>
              <a:rPr lang="en-US"/>
              <a:t>Presenter Title</a:t>
            </a:r>
          </a:p>
        </p:txBody>
      </p:sp>
      <p:sp>
        <p:nvSpPr>
          <p:cNvPr id="83" name="Picture Placeholder 82">
            <a:extLst>
              <a:ext uri="{FF2B5EF4-FFF2-40B4-BE49-F238E27FC236}">
                <a16:creationId xmlns:a16="http://schemas.microsoft.com/office/drawing/2014/main" id="{11CFF06D-D48B-0FB3-EB1E-903173488758}"/>
              </a:ext>
            </a:extLst>
          </p:cNvPr>
          <p:cNvSpPr>
            <a:spLocks noGrp="1" noChangeAspect="1"/>
          </p:cNvSpPr>
          <p:nvPr>
            <p:ph type="pic" sz="quarter" idx="34"/>
          </p:nvPr>
        </p:nvSpPr>
        <p:spPr bwMode="auto">
          <a:xfrm>
            <a:off x="1921087" y="2821692"/>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100"/>
            </a:lvl1pPr>
          </a:lstStyle>
          <a:p>
            <a:r>
              <a:rPr lang="en-US"/>
              <a:t>Click icon to add picture</a:t>
            </a:r>
          </a:p>
        </p:txBody>
      </p:sp>
      <p:sp>
        <p:nvSpPr>
          <p:cNvPr id="84" name="Text Placeholder 19">
            <a:extLst>
              <a:ext uri="{FF2B5EF4-FFF2-40B4-BE49-F238E27FC236}">
                <a16:creationId xmlns:a16="http://schemas.microsoft.com/office/drawing/2014/main" id="{51425358-852D-D75E-3948-A1AD63DBC4A5}"/>
              </a:ext>
            </a:extLst>
          </p:cNvPr>
          <p:cNvSpPr>
            <a:spLocks noGrp="1"/>
          </p:cNvSpPr>
          <p:nvPr>
            <p:ph type="body" sz="quarter" idx="35" hasCustomPrompt="1"/>
          </p:nvPr>
        </p:nvSpPr>
        <p:spPr>
          <a:xfrm>
            <a:off x="1635337" y="4038987"/>
            <a:ext cx="1714500" cy="190500"/>
          </a:xfrm>
        </p:spPr>
        <p:txBody>
          <a:bodyPr anchor="ctr"/>
          <a:lstStyle>
            <a:lvl1pPr marL="0" indent="0" algn="ctr">
              <a:buNone/>
              <a:defRPr sz="1200" b="1">
                <a:solidFill>
                  <a:schemeClr val="tx2"/>
                </a:solidFill>
              </a:defRPr>
            </a:lvl1pPr>
          </a:lstStyle>
          <a:p>
            <a:pPr lvl="0"/>
            <a:r>
              <a:rPr lang="en-US"/>
              <a:t>Presenter Name</a:t>
            </a:r>
          </a:p>
        </p:txBody>
      </p:sp>
      <p:sp>
        <p:nvSpPr>
          <p:cNvPr id="85" name="Text Placeholder 19">
            <a:extLst>
              <a:ext uri="{FF2B5EF4-FFF2-40B4-BE49-F238E27FC236}">
                <a16:creationId xmlns:a16="http://schemas.microsoft.com/office/drawing/2014/main" id="{B7E57BE3-E3F1-08D4-F601-0853D2C0FCF1}"/>
              </a:ext>
            </a:extLst>
          </p:cNvPr>
          <p:cNvSpPr>
            <a:spLocks noGrp="1"/>
          </p:cNvSpPr>
          <p:nvPr>
            <p:ph type="body" sz="quarter" idx="36" hasCustomPrompt="1"/>
          </p:nvPr>
        </p:nvSpPr>
        <p:spPr>
          <a:xfrm>
            <a:off x="1635337" y="4253617"/>
            <a:ext cx="1714500" cy="190500"/>
          </a:xfrm>
        </p:spPr>
        <p:txBody>
          <a:bodyPr anchor="ctr"/>
          <a:lstStyle>
            <a:lvl1pPr marL="0" indent="0" algn="ctr">
              <a:buNone/>
              <a:defRPr sz="900" b="0">
                <a:solidFill>
                  <a:schemeClr val="tx1"/>
                </a:solidFill>
              </a:defRPr>
            </a:lvl1pPr>
          </a:lstStyle>
          <a:p>
            <a:pPr lvl="0"/>
            <a:r>
              <a:rPr lang="en-US"/>
              <a:t>Presenter Title</a:t>
            </a:r>
          </a:p>
        </p:txBody>
      </p:sp>
      <p:sp>
        <p:nvSpPr>
          <p:cNvPr id="86" name="Picture Placeholder 85">
            <a:extLst>
              <a:ext uri="{FF2B5EF4-FFF2-40B4-BE49-F238E27FC236}">
                <a16:creationId xmlns:a16="http://schemas.microsoft.com/office/drawing/2014/main" id="{EB4F2AF4-6A8F-53E3-26E7-51BD25531A45}"/>
              </a:ext>
            </a:extLst>
          </p:cNvPr>
          <p:cNvSpPr>
            <a:spLocks noGrp="1" noChangeAspect="1"/>
          </p:cNvSpPr>
          <p:nvPr>
            <p:ph type="pic" sz="quarter" idx="37"/>
          </p:nvPr>
        </p:nvSpPr>
        <p:spPr bwMode="auto">
          <a:xfrm>
            <a:off x="4000500" y="2821692"/>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100"/>
            </a:lvl1pPr>
          </a:lstStyle>
          <a:p>
            <a:r>
              <a:rPr lang="en-US"/>
              <a:t>Click icon to add picture</a:t>
            </a:r>
          </a:p>
        </p:txBody>
      </p:sp>
      <p:sp>
        <p:nvSpPr>
          <p:cNvPr id="87" name="Text Placeholder 19">
            <a:extLst>
              <a:ext uri="{FF2B5EF4-FFF2-40B4-BE49-F238E27FC236}">
                <a16:creationId xmlns:a16="http://schemas.microsoft.com/office/drawing/2014/main" id="{6DA11B9D-5468-210B-A35E-6A6C6D29C7DD}"/>
              </a:ext>
            </a:extLst>
          </p:cNvPr>
          <p:cNvSpPr>
            <a:spLocks noGrp="1"/>
          </p:cNvSpPr>
          <p:nvPr>
            <p:ph type="body" sz="quarter" idx="38" hasCustomPrompt="1"/>
          </p:nvPr>
        </p:nvSpPr>
        <p:spPr>
          <a:xfrm>
            <a:off x="3716672" y="4038987"/>
            <a:ext cx="1714500" cy="190500"/>
          </a:xfrm>
        </p:spPr>
        <p:txBody>
          <a:bodyPr anchor="ctr"/>
          <a:lstStyle>
            <a:lvl1pPr marL="0" indent="0" algn="ctr">
              <a:buNone/>
              <a:defRPr sz="1200" b="1">
                <a:solidFill>
                  <a:schemeClr val="tx2"/>
                </a:solidFill>
              </a:defRPr>
            </a:lvl1pPr>
          </a:lstStyle>
          <a:p>
            <a:pPr lvl="0"/>
            <a:r>
              <a:rPr lang="en-US"/>
              <a:t>Presenter Name</a:t>
            </a:r>
          </a:p>
        </p:txBody>
      </p:sp>
      <p:sp>
        <p:nvSpPr>
          <p:cNvPr id="88" name="Text Placeholder 19">
            <a:extLst>
              <a:ext uri="{FF2B5EF4-FFF2-40B4-BE49-F238E27FC236}">
                <a16:creationId xmlns:a16="http://schemas.microsoft.com/office/drawing/2014/main" id="{4E071D86-A813-2F89-DDC8-469CD8A09C37}"/>
              </a:ext>
            </a:extLst>
          </p:cNvPr>
          <p:cNvSpPr>
            <a:spLocks noGrp="1"/>
          </p:cNvSpPr>
          <p:nvPr>
            <p:ph type="body" sz="quarter" idx="39" hasCustomPrompt="1"/>
          </p:nvPr>
        </p:nvSpPr>
        <p:spPr>
          <a:xfrm>
            <a:off x="3716672" y="4253617"/>
            <a:ext cx="1714500" cy="190500"/>
          </a:xfrm>
        </p:spPr>
        <p:txBody>
          <a:bodyPr anchor="ctr"/>
          <a:lstStyle>
            <a:lvl1pPr marL="0" indent="0" algn="ctr">
              <a:buNone/>
              <a:defRPr sz="900" b="0">
                <a:solidFill>
                  <a:schemeClr val="tx1"/>
                </a:solidFill>
              </a:defRPr>
            </a:lvl1pPr>
          </a:lstStyle>
          <a:p>
            <a:pPr lvl="0"/>
            <a:r>
              <a:rPr lang="en-US"/>
              <a:t>Presenter Title</a:t>
            </a:r>
          </a:p>
        </p:txBody>
      </p:sp>
      <p:sp>
        <p:nvSpPr>
          <p:cNvPr id="89" name="Picture Placeholder 88">
            <a:extLst>
              <a:ext uri="{FF2B5EF4-FFF2-40B4-BE49-F238E27FC236}">
                <a16:creationId xmlns:a16="http://schemas.microsoft.com/office/drawing/2014/main" id="{DD4E3896-F5CB-0DDC-147F-8413B37AEBDE}"/>
              </a:ext>
            </a:extLst>
          </p:cNvPr>
          <p:cNvSpPr>
            <a:spLocks noGrp="1" noChangeAspect="1"/>
          </p:cNvSpPr>
          <p:nvPr>
            <p:ph type="pic" sz="quarter" idx="40"/>
          </p:nvPr>
        </p:nvSpPr>
        <p:spPr bwMode="auto">
          <a:xfrm>
            <a:off x="6079913" y="2821692"/>
            <a:ext cx="1143000" cy="1143000"/>
          </a:xfrm>
          <a:custGeom>
            <a:avLst/>
            <a:gdLst>
              <a:gd name="connsiteX0" fmla="*/ 647700 w 1295400"/>
              <a:gd name="connsiteY0" fmla="*/ 0 h 1295400"/>
              <a:gd name="connsiteX1" fmla="*/ 1295400 w 1295400"/>
              <a:gd name="connsiteY1" fmla="*/ 647700 h 1295400"/>
              <a:gd name="connsiteX2" fmla="*/ 647700 w 1295400"/>
              <a:gd name="connsiteY2" fmla="*/ 1295400 h 1295400"/>
              <a:gd name="connsiteX3" fmla="*/ 0 w 1295400"/>
              <a:gd name="connsiteY3" fmla="*/ 647700 h 1295400"/>
              <a:gd name="connsiteX4" fmla="*/ 647700 w 1295400"/>
              <a:gd name="connsiteY4" fmla="*/ 0 h 1295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5400" h="1295400">
                <a:moveTo>
                  <a:pt x="647700" y="0"/>
                </a:moveTo>
                <a:cubicBezTo>
                  <a:pt x="1005415" y="0"/>
                  <a:pt x="1295400" y="289985"/>
                  <a:pt x="1295400" y="647700"/>
                </a:cubicBezTo>
                <a:cubicBezTo>
                  <a:pt x="1295400" y="1005415"/>
                  <a:pt x="1005415" y="1295400"/>
                  <a:pt x="647700" y="1295400"/>
                </a:cubicBezTo>
                <a:cubicBezTo>
                  <a:pt x="289985" y="1295400"/>
                  <a:pt x="0" y="1005415"/>
                  <a:pt x="0" y="647700"/>
                </a:cubicBezTo>
                <a:cubicBezTo>
                  <a:pt x="0" y="289985"/>
                  <a:pt x="289985" y="0"/>
                  <a:pt x="647700" y="0"/>
                </a:cubicBezTo>
                <a:close/>
              </a:path>
            </a:pathLst>
          </a:custGeom>
          <a:solidFill>
            <a:schemeClr val="bg1">
              <a:lumMod val="95000"/>
            </a:schemeClr>
          </a:solidFill>
          <a:ln w="25400">
            <a:solidFill>
              <a:schemeClr val="accent2"/>
            </a:solidFill>
            <a:miter lim="800000"/>
            <a:headEnd/>
            <a:tailEnd/>
          </a:ln>
        </p:spPr>
        <p:txBody>
          <a:bodyPr wrap="square" anchor="ctr">
            <a:noAutofit/>
          </a:bodyPr>
          <a:lstStyle>
            <a:lvl1pPr marL="0" indent="0" algn="ctr">
              <a:buNone/>
              <a:defRPr sz="1100"/>
            </a:lvl1pPr>
          </a:lstStyle>
          <a:p>
            <a:r>
              <a:rPr lang="en-US"/>
              <a:t>Click icon to add picture</a:t>
            </a:r>
          </a:p>
        </p:txBody>
      </p:sp>
      <p:sp>
        <p:nvSpPr>
          <p:cNvPr id="90" name="Text Placeholder 19">
            <a:extLst>
              <a:ext uri="{FF2B5EF4-FFF2-40B4-BE49-F238E27FC236}">
                <a16:creationId xmlns:a16="http://schemas.microsoft.com/office/drawing/2014/main" id="{D436C02D-3840-D024-CA59-EF132A8BCFD4}"/>
              </a:ext>
            </a:extLst>
          </p:cNvPr>
          <p:cNvSpPr>
            <a:spLocks noGrp="1"/>
          </p:cNvSpPr>
          <p:nvPr>
            <p:ph type="body" sz="quarter" idx="41" hasCustomPrompt="1"/>
          </p:nvPr>
        </p:nvSpPr>
        <p:spPr>
          <a:xfrm>
            <a:off x="5790168" y="4039498"/>
            <a:ext cx="1714500" cy="190500"/>
          </a:xfrm>
        </p:spPr>
        <p:txBody>
          <a:bodyPr anchor="ctr"/>
          <a:lstStyle>
            <a:lvl1pPr marL="0" indent="0" algn="ctr">
              <a:buNone/>
              <a:defRPr sz="1200" b="1">
                <a:solidFill>
                  <a:schemeClr val="tx2"/>
                </a:solidFill>
              </a:defRPr>
            </a:lvl1pPr>
          </a:lstStyle>
          <a:p>
            <a:pPr lvl="0"/>
            <a:r>
              <a:rPr lang="en-US"/>
              <a:t>Presenter Name</a:t>
            </a:r>
          </a:p>
        </p:txBody>
      </p:sp>
      <p:sp>
        <p:nvSpPr>
          <p:cNvPr id="91" name="Text Placeholder 19">
            <a:extLst>
              <a:ext uri="{FF2B5EF4-FFF2-40B4-BE49-F238E27FC236}">
                <a16:creationId xmlns:a16="http://schemas.microsoft.com/office/drawing/2014/main" id="{F820EDE1-5CFF-1F91-A8DD-9234B299B149}"/>
              </a:ext>
            </a:extLst>
          </p:cNvPr>
          <p:cNvSpPr>
            <a:spLocks noGrp="1"/>
          </p:cNvSpPr>
          <p:nvPr>
            <p:ph type="body" sz="quarter" idx="42" hasCustomPrompt="1"/>
          </p:nvPr>
        </p:nvSpPr>
        <p:spPr>
          <a:xfrm>
            <a:off x="5790168" y="4254128"/>
            <a:ext cx="1714500" cy="190500"/>
          </a:xfrm>
        </p:spPr>
        <p:txBody>
          <a:bodyPr anchor="ctr"/>
          <a:lstStyle>
            <a:lvl1pPr marL="0" indent="0" algn="ctr">
              <a:buNone/>
              <a:defRPr sz="900" b="0">
                <a:solidFill>
                  <a:schemeClr val="tx1"/>
                </a:solidFill>
              </a:defRPr>
            </a:lvl1pPr>
          </a:lstStyle>
          <a:p>
            <a:pPr lvl="0"/>
            <a:r>
              <a:rPr lang="en-US"/>
              <a:t>Presenter Title</a:t>
            </a:r>
          </a:p>
        </p:txBody>
      </p:sp>
    </p:spTree>
    <p:extLst>
      <p:ext uri="{BB962C8B-B14F-4D97-AF65-F5344CB8AC3E}">
        <p14:creationId xmlns:p14="http://schemas.microsoft.com/office/powerpoint/2010/main" val="240453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eckered Images">
    <p:spTree>
      <p:nvGrpSpPr>
        <p:cNvPr id="1" name=""/>
        <p:cNvGrpSpPr/>
        <p:nvPr/>
      </p:nvGrpSpPr>
      <p:grpSpPr>
        <a:xfrm>
          <a:off x="0" y="0"/>
          <a:ext cx="0" cy="0"/>
          <a:chOff x="0" y="0"/>
          <a:chExt cx="0" cy="0"/>
        </a:xfrm>
      </p:grpSpPr>
      <p:sp>
        <p:nvSpPr>
          <p:cNvPr id="12" name="Picture Placeholder 7">
            <a:extLst>
              <a:ext uri="{FF2B5EF4-FFF2-40B4-BE49-F238E27FC236}">
                <a16:creationId xmlns:a16="http://schemas.microsoft.com/office/drawing/2014/main" id="{6C2660E3-84B0-7295-EFE1-BD639A77D022}"/>
              </a:ext>
            </a:extLst>
          </p:cNvPr>
          <p:cNvSpPr>
            <a:spLocks noGrp="1"/>
          </p:cNvSpPr>
          <p:nvPr>
            <p:ph type="pic" sz="quarter" idx="10" hasCustomPrompt="1"/>
          </p:nvPr>
        </p:nvSpPr>
        <p:spPr>
          <a:xfrm>
            <a:off x="347661" y="320675"/>
            <a:ext cx="2111811" cy="2230438"/>
          </a:xfrm>
          <a:solidFill>
            <a:schemeClr val="bg1">
              <a:lumMod val="95000"/>
            </a:schemeClr>
          </a:solidFill>
        </p:spPr>
        <p:txBody>
          <a:bodyPr anchor="ctr"/>
          <a:lstStyle>
            <a:lvl1pPr marL="0" indent="0" algn="ctr">
              <a:buNone/>
              <a:defRPr sz="1600"/>
            </a:lvl1pPr>
          </a:lstStyle>
          <a:p>
            <a:r>
              <a:rPr lang="en-US"/>
              <a:t>Click icon to insert image</a:t>
            </a:r>
          </a:p>
        </p:txBody>
      </p:sp>
      <p:sp>
        <p:nvSpPr>
          <p:cNvPr id="13" name="Picture Placeholder 7">
            <a:extLst>
              <a:ext uri="{FF2B5EF4-FFF2-40B4-BE49-F238E27FC236}">
                <a16:creationId xmlns:a16="http://schemas.microsoft.com/office/drawing/2014/main" id="{277DE43E-8FF4-CFB9-5BEF-DDB384FB3CF5}"/>
              </a:ext>
            </a:extLst>
          </p:cNvPr>
          <p:cNvSpPr>
            <a:spLocks noGrp="1"/>
          </p:cNvSpPr>
          <p:nvPr>
            <p:ph type="pic" sz="quarter" idx="11" hasCustomPrompt="1"/>
          </p:nvPr>
        </p:nvSpPr>
        <p:spPr>
          <a:xfrm>
            <a:off x="4583484" y="320675"/>
            <a:ext cx="2111811" cy="2230438"/>
          </a:xfrm>
          <a:solidFill>
            <a:schemeClr val="bg1">
              <a:lumMod val="95000"/>
            </a:schemeClr>
          </a:solidFill>
        </p:spPr>
        <p:txBody>
          <a:bodyPr anchor="ctr"/>
          <a:lstStyle>
            <a:lvl1pPr marL="0" indent="0" algn="ctr">
              <a:buNone/>
              <a:defRPr sz="1600"/>
            </a:lvl1pPr>
          </a:lstStyle>
          <a:p>
            <a:r>
              <a:rPr lang="en-US"/>
              <a:t>Click icon to insert image</a:t>
            </a:r>
          </a:p>
        </p:txBody>
      </p:sp>
      <p:sp>
        <p:nvSpPr>
          <p:cNvPr id="14" name="Picture Placeholder 7">
            <a:extLst>
              <a:ext uri="{FF2B5EF4-FFF2-40B4-BE49-F238E27FC236}">
                <a16:creationId xmlns:a16="http://schemas.microsoft.com/office/drawing/2014/main" id="{ECF1D8DF-ACA9-C2CB-F039-E2DA668600F4}"/>
              </a:ext>
            </a:extLst>
          </p:cNvPr>
          <p:cNvSpPr>
            <a:spLocks noGrp="1"/>
          </p:cNvSpPr>
          <p:nvPr>
            <p:ph type="pic" sz="quarter" idx="12" hasCustomPrompt="1"/>
          </p:nvPr>
        </p:nvSpPr>
        <p:spPr>
          <a:xfrm>
            <a:off x="2458849" y="2552887"/>
            <a:ext cx="2111811" cy="2230438"/>
          </a:xfrm>
          <a:solidFill>
            <a:schemeClr val="bg1">
              <a:lumMod val="95000"/>
            </a:schemeClr>
          </a:solidFill>
        </p:spPr>
        <p:txBody>
          <a:bodyPr anchor="ctr"/>
          <a:lstStyle>
            <a:lvl1pPr marL="0" indent="0" algn="ctr">
              <a:buNone/>
              <a:defRPr sz="1600"/>
            </a:lvl1pPr>
          </a:lstStyle>
          <a:p>
            <a:r>
              <a:rPr lang="en-US"/>
              <a:t>Click icon to insert image</a:t>
            </a:r>
          </a:p>
        </p:txBody>
      </p:sp>
      <p:sp>
        <p:nvSpPr>
          <p:cNvPr id="15" name="Picture Placeholder 7">
            <a:extLst>
              <a:ext uri="{FF2B5EF4-FFF2-40B4-BE49-F238E27FC236}">
                <a16:creationId xmlns:a16="http://schemas.microsoft.com/office/drawing/2014/main" id="{23440809-2B16-74D2-8B69-49AFC428864B}"/>
              </a:ext>
            </a:extLst>
          </p:cNvPr>
          <p:cNvSpPr>
            <a:spLocks noGrp="1"/>
          </p:cNvSpPr>
          <p:nvPr>
            <p:ph type="pic" sz="quarter" idx="13" hasCustomPrompt="1"/>
          </p:nvPr>
        </p:nvSpPr>
        <p:spPr>
          <a:xfrm>
            <a:off x="6708119" y="2552887"/>
            <a:ext cx="2111811" cy="2230438"/>
          </a:xfrm>
          <a:solidFill>
            <a:schemeClr val="bg1">
              <a:lumMod val="95000"/>
            </a:schemeClr>
          </a:solidFill>
        </p:spPr>
        <p:txBody>
          <a:bodyPr anchor="ctr"/>
          <a:lstStyle>
            <a:lvl1pPr marL="0" indent="0" algn="ctr">
              <a:buNone/>
              <a:defRPr sz="1600"/>
            </a:lvl1pPr>
          </a:lstStyle>
          <a:p>
            <a:r>
              <a:rPr lang="en-US"/>
              <a:t>Click icon to insert image</a:t>
            </a:r>
          </a:p>
        </p:txBody>
      </p:sp>
      <p:sp>
        <p:nvSpPr>
          <p:cNvPr id="17" name="Text Placeholder 16">
            <a:extLst>
              <a:ext uri="{FF2B5EF4-FFF2-40B4-BE49-F238E27FC236}">
                <a16:creationId xmlns:a16="http://schemas.microsoft.com/office/drawing/2014/main" id="{069FF6F7-0F81-1A12-41BC-3BEA55EAA4AE}"/>
              </a:ext>
            </a:extLst>
          </p:cNvPr>
          <p:cNvSpPr>
            <a:spLocks noGrp="1"/>
          </p:cNvSpPr>
          <p:nvPr>
            <p:ph type="body" sz="quarter" idx="14"/>
          </p:nvPr>
        </p:nvSpPr>
        <p:spPr>
          <a:xfrm>
            <a:off x="2721378" y="590550"/>
            <a:ext cx="1600200" cy="381000"/>
          </a:xfrm>
        </p:spPr>
        <p:txBody>
          <a:bodyPr/>
          <a:lstStyle>
            <a:lvl1pPr marL="0" indent="0" algn="ctr">
              <a:buNone/>
              <a:defRPr sz="1000" b="1">
                <a:solidFill>
                  <a:schemeClr val="tx2"/>
                </a:solidFill>
              </a:defRPr>
            </a:lvl1pPr>
          </a:lstStyle>
          <a:p>
            <a:pPr lvl="0"/>
            <a:r>
              <a:rPr lang="en-US"/>
              <a:t>Click to edit Master text styles</a:t>
            </a:r>
          </a:p>
        </p:txBody>
      </p:sp>
      <p:sp>
        <p:nvSpPr>
          <p:cNvPr id="18" name="Text Placeholder 16">
            <a:extLst>
              <a:ext uri="{FF2B5EF4-FFF2-40B4-BE49-F238E27FC236}">
                <a16:creationId xmlns:a16="http://schemas.microsoft.com/office/drawing/2014/main" id="{827EA400-C9AD-4C61-DE18-FC198B53F0BF}"/>
              </a:ext>
            </a:extLst>
          </p:cNvPr>
          <p:cNvSpPr>
            <a:spLocks noGrp="1"/>
          </p:cNvSpPr>
          <p:nvPr>
            <p:ph type="body" sz="quarter" idx="15"/>
          </p:nvPr>
        </p:nvSpPr>
        <p:spPr>
          <a:xfrm>
            <a:off x="2721378" y="976630"/>
            <a:ext cx="1600200" cy="1366520"/>
          </a:xfrm>
        </p:spPr>
        <p:txBody>
          <a:bodyPr/>
          <a:lstStyle>
            <a:lvl1pPr marL="0" indent="0" algn="ctr">
              <a:buNone/>
              <a:defRPr sz="1000" b="0"/>
            </a:lvl1pPr>
          </a:lstStyle>
          <a:p>
            <a:pPr lvl="0"/>
            <a:r>
              <a:rPr lang="en-US"/>
              <a:t>Click to edit Master text styles</a:t>
            </a:r>
          </a:p>
        </p:txBody>
      </p:sp>
      <p:sp>
        <p:nvSpPr>
          <p:cNvPr id="19" name="Text Placeholder 16">
            <a:extLst>
              <a:ext uri="{FF2B5EF4-FFF2-40B4-BE49-F238E27FC236}">
                <a16:creationId xmlns:a16="http://schemas.microsoft.com/office/drawing/2014/main" id="{7B0DC689-0264-A427-F70B-C57A1C5E46A2}"/>
              </a:ext>
            </a:extLst>
          </p:cNvPr>
          <p:cNvSpPr>
            <a:spLocks noGrp="1"/>
          </p:cNvSpPr>
          <p:nvPr>
            <p:ph type="body" sz="quarter" idx="16"/>
          </p:nvPr>
        </p:nvSpPr>
        <p:spPr>
          <a:xfrm>
            <a:off x="627053" y="2795270"/>
            <a:ext cx="1600200" cy="381000"/>
          </a:xfrm>
        </p:spPr>
        <p:txBody>
          <a:bodyPr/>
          <a:lstStyle>
            <a:lvl1pPr marL="0" indent="0" algn="ctr">
              <a:buNone/>
              <a:defRPr sz="1000" b="1">
                <a:solidFill>
                  <a:schemeClr val="tx2"/>
                </a:solidFill>
              </a:defRPr>
            </a:lvl1pPr>
          </a:lstStyle>
          <a:p>
            <a:pPr lvl="0"/>
            <a:r>
              <a:rPr lang="en-US"/>
              <a:t>Click to edit Master text styles</a:t>
            </a:r>
          </a:p>
        </p:txBody>
      </p:sp>
      <p:sp>
        <p:nvSpPr>
          <p:cNvPr id="20" name="Text Placeholder 16">
            <a:extLst>
              <a:ext uri="{FF2B5EF4-FFF2-40B4-BE49-F238E27FC236}">
                <a16:creationId xmlns:a16="http://schemas.microsoft.com/office/drawing/2014/main" id="{62CA0C95-D45B-E2C0-B0D1-A41289D1CFE1}"/>
              </a:ext>
            </a:extLst>
          </p:cNvPr>
          <p:cNvSpPr>
            <a:spLocks noGrp="1"/>
          </p:cNvSpPr>
          <p:nvPr>
            <p:ph type="body" sz="quarter" idx="17"/>
          </p:nvPr>
        </p:nvSpPr>
        <p:spPr>
          <a:xfrm>
            <a:off x="627053" y="3181350"/>
            <a:ext cx="1600200" cy="1366520"/>
          </a:xfrm>
        </p:spPr>
        <p:txBody>
          <a:bodyPr/>
          <a:lstStyle>
            <a:lvl1pPr marL="0" indent="0" algn="ctr">
              <a:buNone/>
              <a:defRPr sz="1000" b="0"/>
            </a:lvl1pPr>
          </a:lstStyle>
          <a:p>
            <a:pPr lvl="0"/>
            <a:r>
              <a:rPr lang="en-US"/>
              <a:t>Click to edit Master text styles</a:t>
            </a:r>
          </a:p>
        </p:txBody>
      </p:sp>
      <p:sp>
        <p:nvSpPr>
          <p:cNvPr id="21" name="Text Placeholder 16">
            <a:extLst>
              <a:ext uri="{FF2B5EF4-FFF2-40B4-BE49-F238E27FC236}">
                <a16:creationId xmlns:a16="http://schemas.microsoft.com/office/drawing/2014/main" id="{361394B1-E65F-9083-51B6-05A829D76B31}"/>
              </a:ext>
            </a:extLst>
          </p:cNvPr>
          <p:cNvSpPr>
            <a:spLocks noGrp="1"/>
          </p:cNvSpPr>
          <p:nvPr>
            <p:ph type="body" sz="quarter" idx="18"/>
          </p:nvPr>
        </p:nvSpPr>
        <p:spPr>
          <a:xfrm>
            <a:off x="6940451" y="590550"/>
            <a:ext cx="1600200" cy="381000"/>
          </a:xfrm>
        </p:spPr>
        <p:txBody>
          <a:bodyPr/>
          <a:lstStyle>
            <a:lvl1pPr marL="0" indent="0" algn="ctr">
              <a:buNone/>
              <a:defRPr sz="1000" b="1">
                <a:solidFill>
                  <a:schemeClr val="tx2"/>
                </a:solidFill>
              </a:defRPr>
            </a:lvl1pPr>
          </a:lstStyle>
          <a:p>
            <a:pPr lvl="0"/>
            <a:r>
              <a:rPr lang="en-US"/>
              <a:t>Click to edit Master text styles</a:t>
            </a:r>
          </a:p>
        </p:txBody>
      </p:sp>
      <p:sp>
        <p:nvSpPr>
          <p:cNvPr id="22" name="Text Placeholder 16">
            <a:extLst>
              <a:ext uri="{FF2B5EF4-FFF2-40B4-BE49-F238E27FC236}">
                <a16:creationId xmlns:a16="http://schemas.microsoft.com/office/drawing/2014/main" id="{9365670A-9CC0-253A-13EE-56961738BB9A}"/>
              </a:ext>
            </a:extLst>
          </p:cNvPr>
          <p:cNvSpPr>
            <a:spLocks noGrp="1"/>
          </p:cNvSpPr>
          <p:nvPr>
            <p:ph type="body" sz="quarter" idx="19"/>
          </p:nvPr>
        </p:nvSpPr>
        <p:spPr>
          <a:xfrm>
            <a:off x="6940451" y="976630"/>
            <a:ext cx="1600200" cy="1366520"/>
          </a:xfrm>
        </p:spPr>
        <p:txBody>
          <a:bodyPr/>
          <a:lstStyle>
            <a:lvl1pPr marL="0" indent="0" algn="ctr">
              <a:buNone/>
              <a:defRPr sz="1000" b="0"/>
            </a:lvl1pPr>
          </a:lstStyle>
          <a:p>
            <a:pPr lvl="0"/>
            <a:r>
              <a:rPr lang="en-US"/>
              <a:t>Click to edit Master text styles</a:t>
            </a:r>
          </a:p>
        </p:txBody>
      </p:sp>
      <p:sp>
        <p:nvSpPr>
          <p:cNvPr id="23" name="Text Placeholder 16">
            <a:extLst>
              <a:ext uri="{FF2B5EF4-FFF2-40B4-BE49-F238E27FC236}">
                <a16:creationId xmlns:a16="http://schemas.microsoft.com/office/drawing/2014/main" id="{DE6E2C7E-2A1F-EFD0-7A56-6CDB492652A7}"/>
              </a:ext>
            </a:extLst>
          </p:cNvPr>
          <p:cNvSpPr>
            <a:spLocks noGrp="1"/>
          </p:cNvSpPr>
          <p:nvPr>
            <p:ph type="body" sz="quarter" idx="20"/>
          </p:nvPr>
        </p:nvSpPr>
        <p:spPr>
          <a:xfrm>
            <a:off x="4846126" y="2795270"/>
            <a:ext cx="1600200" cy="381000"/>
          </a:xfrm>
        </p:spPr>
        <p:txBody>
          <a:bodyPr/>
          <a:lstStyle>
            <a:lvl1pPr marL="0" indent="0" algn="ctr">
              <a:buNone/>
              <a:defRPr sz="1000" b="1">
                <a:solidFill>
                  <a:schemeClr val="tx2"/>
                </a:solidFill>
              </a:defRPr>
            </a:lvl1pPr>
          </a:lstStyle>
          <a:p>
            <a:pPr lvl="0"/>
            <a:r>
              <a:rPr lang="en-US"/>
              <a:t>Click to edit Master text styles</a:t>
            </a:r>
          </a:p>
        </p:txBody>
      </p:sp>
      <p:sp>
        <p:nvSpPr>
          <p:cNvPr id="24" name="Text Placeholder 16">
            <a:extLst>
              <a:ext uri="{FF2B5EF4-FFF2-40B4-BE49-F238E27FC236}">
                <a16:creationId xmlns:a16="http://schemas.microsoft.com/office/drawing/2014/main" id="{6A1B7159-5F66-5564-1DC7-70C7ECC3E303}"/>
              </a:ext>
            </a:extLst>
          </p:cNvPr>
          <p:cNvSpPr>
            <a:spLocks noGrp="1"/>
          </p:cNvSpPr>
          <p:nvPr>
            <p:ph type="body" sz="quarter" idx="21"/>
          </p:nvPr>
        </p:nvSpPr>
        <p:spPr>
          <a:xfrm>
            <a:off x="4846126" y="3181350"/>
            <a:ext cx="1600200" cy="1366520"/>
          </a:xfrm>
        </p:spPr>
        <p:txBody>
          <a:bodyPr/>
          <a:lstStyle>
            <a:lvl1pPr marL="0" indent="0" algn="ctr">
              <a:buNone/>
              <a:defRPr sz="1000" b="0"/>
            </a:lvl1pPr>
          </a:lstStyle>
          <a:p>
            <a:pPr lvl="0"/>
            <a:r>
              <a:rPr lang="en-US"/>
              <a:t>Click to edit Master text styles</a:t>
            </a:r>
          </a:p>
        </p:txBody>
      </p:sp>
    </p:spTree>
    <p:extLst>
      <p:ext uri="{BB962C8B-B14F-4D97-AF65-F5344CB8AC3E}">
        <p14:creationId xmlns:p14="http://schemas.microsoft.com/office/powerpoint/2010/main" val="7007518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mpact - Image and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5B71BC4-27DD-0D47-8289-378CE57FEBDB}"/>
              </a:ext>
            </a:extLst>
          </p:cNvPr>
          <p:cNvSpPr>
            <a:spLocks noGrp="1"/>
          </p:cNvSpPr>
          <p:nvPr>
            <p:ph type="pic" sz="quarter" idx="43"/>
          </p:nvPr>
        </p:nvSpPr>
        <p:spPr>
          <a:xfrm>
            <a:off x="0" y="0"/>
            <a:ext cx="5943600" cy="4781550"/>
          </a:xfrm>
          <a:solidFill>
            <a:schemeClr val="bg1">
              <a:lumMod val="95000"/>
            </a:schemeClr>
          </a:solidFill>
        </p:spPr>
        <p:txBody>
          <a:bodyPr anchor="ctr"/>
          <a:lstStyle>
            <a:lvl1pPr marL="0" indent="0" algn="ctr">
              <a:buNone/>
              <a:defRPr sz="1600"/>
            </a:lvl1pPr>
          </a:lstStyle>
          <a:p>
            <a:r>
              <a:rPr lang="en-US"/>
              <a:t>Click icon to add picture</a:t>
            </a:r>
          </a:p>
        </p:txBody>
      </p:sp>
      <p:sp>
        <p:nvSpPr>
          <p:cNvPr id="6" name="Text Placeholder 5">
            <a:extLst>
              <a:ext uri="{FF2B5EF4-FFF2-40B4-BE49-F238E27FC236}">
                <a16:creationId xmlns:a16="http://schemas.microsoft.com/office/drawing/2014/main" id="{8623C346-46C6-994F-D796-F474B650A4F8}"/>
              </a:ext>
            </a:extLst>
          </p:cNvPr>
          <p:cNvSpPr>
            <a:spLocks noGrp="1"/>
          </p:cNvSpPr>
          <p:nvPr>
            <p:ph type="body" sz="quarter" idx="44"/>
          </p:nvPr>
        </p:nvSpPr>
        <p:spPr>
          <a:xfrm>
            <a:off x="6248400" y="514350"/>
            <a:ext cx="2590800" cy="4114800"/>
          </a:xfrm>
        </p:spPr>
        <p:txBody>
          <a:bodyPr anchor="ctr"/>
          <a:lstStyle>
            <a:lvl1pPr marL="0" indent="0">
              <a:buNone/>
              <a:defRPr sz="1600" b="1"/>
            </a:lvl1pPr>
            <a:lvl5pPr marL="2114550" indent="-285750">
              <a:buFont typeface="Arial" panose="020B0604020202020204" pitchFamily="34" charset="0"/>
              <a:buChar char="•"/>
              <a:defRPr/>
            </a:lvl5pPr>
          </a:lstStyle>
          <a:p>
            <a:pPr lvl="0"/>
            <a:r>
              <a:rPr lang="en-US"/>
              <a:t>Click to edit Master text styles</a:t>
            </a:r>
          </a:p>
        </p:txBody>
      </p:sp>
    </p:spTree>
    <p:extLst>
      <p:ext uri="{BB962C8B-B14F-4D97-AF65-F5344CB8AC3E}">
        <p14:creationId xmlns:p14="http://schemas.microsoft.com/office/powerpoint/2010/main" val="38774682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mpact - Navy - Text">
    <p:bg>
      <p:bgPr>
        <a:solidFill>
          <a:schemeClr val="tx2"/>
        </a:solidFill>
        <a:effectLst/>
      </p:bgPr>
    </p:bg>
    <p:spTree>
      <p:nvGrpSpPr>
        <p:cNvPr id="1" name=""/>
        <p:cNvGrpSpPr/>
        <p:nvPr/>
      </p:nvGrpSpPr>
      <p:grpSpPr>
        <a:xfrm>
          <a:off x="0" y="0"/>
          <a:ext cx="0" cy="0"/>
          <a:chOff x="0" y="0"/>
          <a:chExt cx="0" cy="0"/>
        </a:xfrm>
      </p:grpSpPr>
      <p:pic>
        <p:nvPicPr>
          <p:cNvPr id="4" name="Graphic 3" descr="Arrow Right with solid fill">
            <a:extLst>
              <a:ext uri="{FF2B5EF4-FFF2-40B4-BE49-F238E27FC236}">
                <a16:creationId xmlns:a16="http://schemas.microsoft.com/office/drawing/2014/main" id="{D4A603D7-0BAD-70DB-4AA6-D851939568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8744"/>
          <a:stretch/>
        </p:blipFill>
        <p:spPr>
          <a:xfrm>
            <a:off x="0" y="724765"/>
            <a:ext cx="1524000" cy="3693969"/>
          </a:xfrm>
          <a:prstGeom prst="rect">
            <a:avLst/>
          </a:prstGeom>
        </p:spPr>
      </p:pic>
      <p:sp>
        <p:nvSpPr>
          <p:cNvPr id="6" name="Text Placeholder 5">
            <a:extLst>
              <a:ext uri="{FF2B5EF4-FFF2-40B4-BE49-F238E27FC236}">
                <a16:creationId xmlns:a16="http://schemas.microsoft.com/office/drawing/2014/main" id="{4BDB1AE9-ACB9-2C78-CDE7-3DED11876B3A}"/>
              </a:ext>
            </a:extLst>
          </p:cNvPr>
          <p:cNvSpPr>
            <a:spLocks noGrp="1"/>
          </p:cNvSpPr>
          <p:nvPr>
            <p:ph type="body" sz="quarter" idx="10"/>
          </p:nvPr>
        </p:nvSpPr>
        <p:spPr>
          <a:xfrm>
            <a:off x="1905000" y="1009649"/>
            <a:ext cx="6324600" cy="3124200"/>
          </a:xfrm>
        </p:spPr>
        <p:txBody>
          <a:bodyPr anchor="ctr"/>
          <a:lstStyle>
            <a:lvl1pPr marL="0" indent="0">
              <a:lnSpc>
                <a:spcPct val="120000"/>
              </a:lnSpc>
              <a:buNone/>
              <a:defRPr sz="2400" b="1">
                <a:solidFill>
                  <a:schemeClr val="bg1"/>
                </a:solidFill>
              </a:defRPr>
            </a:lvl1pPr>
            <a:lvl2pPr marL="36576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Font typeface="Arial" panose="020B0604020202020204" pitchFamily="34" charset="0"/>
              <a:buNone/>
              <a:defRPr sz="2400"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1191177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mpact - Gold - Text">
    <p:bg>
      <p:bgPr>
        <a:solidFill>
          <a:schemeClr val="accent1"/>
        </a:solidFill>
        <a:effectLst/>
      </p:bgPr>
    </p:bg>
    <p:spTree>
      <p:nvGrpSpPr>
        <p:cNvPr id="1" name=""/>
        <p:cNvGrpSpPr/>
        <p:nvPr/>
      </p:nvGrpSpPr>
      <p:grpSpPr>
        <a:xfrm>
          <a:off x="0" y="0"/>
          <a:ext cx="0" cy="0"/>
          <a:chOff x="0" y="0"/>
          <a:chExt cx="0" cy="0"/>
        </a:xfrm>
      </p:grpSpPr>
      <p:pic>
        <p:nvPicPr>
          <p:cNvPr id="4" name="Graphic 3" descr="Arrow Right with solid fill">
            <a:extLst>
              <a:ext uri="{FF2B5EF4-FFF2-40B4-BE49-F238E27FC236}">
                <a16:creationId xmlns:a16="http://schemas.microsoft.com/office/drawing/2014/main" id="{D4A603D7-0BAD-70DB-4AA6-D851939568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8744"/>
          <a:stretch/>
        </p:blipFill>
        <p:spPr>
          <a:xfrm>
            <a:off x="0" y="724765"/>
            <a:ext cx="1524000" cy="3693969"/>
          </a:xfrm>
          <a:prstGeom prst="rect">
            <a:avLst/>
          </a:prstGeom>
        </p:spPr>
      </p:pic>
      <p:sp>
        <p:nvSpPr>
          <p:cNvPr id="6" name="Text Placeholder 5">
            <a:extLst>
              <a:ext uri="{FF2B5EF4-FFF2-40B4-BE49-F238E27FC236}">
                <a16:creationId xmlns:a16="http://schemas.microsoft.com/office/drawing/2014/main" id="{4BDB1AE9-ACB9-2C78-CDE7-3DED11876B3A}"/>
              </a:ext>
            </a:extLst>
          </p:cNvPr>
          <p:cNvSpPr>
            <a:spLocks noGrp="1"/>
          </p:cNvSpPr>
          <p:nvPr>
            <p:ph type="body" sz="quarter" idx="10"/>
          </p:nvPr>
        </p:nvSpPr>
        <p:spPr>
          <a:xfrm>
            <a:off x="1905000" y="1009649"/>
            <a:ext cx="6324600" cy="3124200"/>
          </a:xfrm>
        </p:spPr>
        <p:txBody>
          <a:bodyPr anchor="ctr"/>
          <a:lstStyle>
            <a:lvl1pPr marL="0" indent="0">
              <a:lnSpc>
                <a:spcPct val="120000"/>
              </a:lnSpc>
              <a:buNone/>
              <a:defRPr sz="2400" b="1">
                <a:solidFill>
                  <a:schemeClr val="tx2"/>
                </a:solidFill>
              </a:defRPr>
            </a:lvl1pPr>
            <a:lvl2pPr marL="36576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Font typeface="Arial" panose="020B0604020202020204" pitchFamily="34" charset="0"/>
              <a:buNone/>
              <a:defRPr sz="2400"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113990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mpact - White - Text">
    <p:bg>
      <p:bgPr>
        <a:solidFill>
          <a:schemeClr val="bg1"/>
        </a:solidFill>
        <a:effectLst/>
      </p:bgPr>
    </p:bg>
    <p:spTree>
      <p:nvGrpSpPr>
        <p:cNvPr id="1" name=""/>
        <p:cNvGrpSpPr/>
        <p:nvPr/>
      </p:nvGrpSpPr>
      <p:grpSpPr>
        <a:xfrm>
          <a:off x="0" y="0"/>
          <a:ext cx="0" cy="0"/>
          <a:chOff x="0" y="0"/>
          <a:chExt cx="0" cy="0"/>
        </a:xfrm>
      </p:grpSpPr>
      <p:pic>
        <p:nvPicPr>
          <p:cNvPr id="4" name="Graphic 3" descr="Arrow Right with solid fill">
            <a:extLst>
              <a:ext uri="{FF2B5EF4-FFF2-40B4-BE49-F238E27FC236}">
                <a16:creationId xmlns:a16="http://schemas.microsoft.com/office/drawing/2014/main" id="{D4A603D7-0BAD-70DB-4AA6-D85193956829}"/>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58744"/>
          <a:stretch/>
        </p:blipFill>
        <p:spPr>
          <a:xfrm>
            <a:off x="0" y="724765"/>
            <a:ext cx="1524000" cy="3693969"/>
          </a:xfrm>
          <a:prstGeom prst="rect">
            <a:avLst/>
          </a:prstGeom>
        </p:spPr>
      </p:pic>
      <p:sp>
        <p:nvSpPr>
          <p:cNvPr id="6" name="Text Placeholder 5">
            <a:extLst>
              <a:ext uri="{FF2B5EF4-FFF2-40B4-BE49-F238E27FC236}">
                <a16:creationId xmlns:a16="http://schemas.microsoft.com/office/drawing/2014/main" id="{4BDB1AE9-ACB9-2C78-CDE7-3DED11876B3A}"/>
              </a:ext>
            </a:extLst>
          </p:cNvPr>
          <p:cNvSpPr>
            <a:spLocks noGrp="1"/>
          </p:cNvSpPr>
          <p:nvPr>
            <p:ph type="body" sz="quarter" idx="10"/>
          </p:nvPr>
        </p:nvSpPr>
        <p:spPr>
          <a:xfrm>
            <a:off x="1905000" y="1009649"/>
            <a:ext cx="6324600" cy="3124200"/>
          </a:xfrm>
        </p:spPr>
        <p:txBody>
          <a:bodyPr anchor="ctr"/>
          <a:lstStyle>
            <a:lvl1pPr marL="0" indent="0">
              <a:lnSpc>
                <a:spcPct val="120000"/>
              </a:lnSpc>
              <a:buNone/>
              <a:defRPr sz="2400" b="1">
                <a:solidFill>
                  <a:schemeClr val="tx2"/>
                </a:solidFill>
              </a:defRPr>
            </a:lvl1pPr>
            <a:lvl2pPr marL="365760" indent="0">
              <a:buNone/>
              <a:defRPr sz="2400" b="1">
                <a:solidFill>
                  <a:schemeClr val="bg1"/>
                </a:solidFill>
              </a:defRPr>
            </a:lvl2pPr>
            <a:lvl3pPr marL="914400" indent="0">
              <a:buNone/>
              <a:defRPr sz="2400" b="1">
                <a:solidFill>
                  <a:schemeClr val="bg1"/>
                </a:solidFill>
              </a:defRPr>
            </a:lvl3pPr>
            <a:lvl4pPr marL="1371600" indent="0">
              <a:buNone/>
              <a:defRPr sz="2400" b="1">
                <a:solidFill>
                  <a:schemeClr val="bg1"/>
                </a:solidFill>
              </a:defRPr>
            </a:lvl4pPr>
            <a:lvl5pPr marL="1828800" indent="0">
              <a:buFont typeface="Arial" panose="020B0604020202020204" pitchFamily="34" charset="0"/>
              <a:buNone/>
              <a:defRPr sz="2400"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489581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6" name="Rectangle 11"/>
          <p:cNvSpPr>
            <a:spLocks noChangeArrowheads="1"/>
          </p:cNvSpPr>
          <p:nvPr/>
        </p:nvSpPr>
        <p:spPr bwMode="auto">
          <a:xfrm>
            <a:off x="-528638" y="-4048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2"/>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13"/>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Tree>
    <p:extLst>
      <p:ext uri="{BB962C8B-B14F-4D97-AF65-F5344CB8AC3E}">
        <p14:creationId xmlns:p14="http://schemas.microsoft.com/office/powerpoint/2010/main" val="36188702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ack Cover">
    <p:spTree>
      <p:nvGrpSpPr>
        <p:cNvPr id="1" name=""/>
        <p:cNvGrpSpPr/>
        <p:nvPr/>
      </p:nvGrpSpPr>
      <p:grpSpPr>
        <a:xfrm>
          <a:off x="0" y="0"/>
          <a:ext cx="0" cy="0"/>
          <a:chOff x="0" y="0"/>
          <a:chExt cx="0" cy="0"/>
        </a:xfrm>
      </p:grpSpPr>
      <p:sp>
        <p:nvSpPr>
          <p:cNvPr id="7" name="Rectangle 10"/>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11"/>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9" name="Rectangle 13"/>
          <p:cNvSpPr>
            <a:spLocks noChangeArrowheads="1"/>
          </p:cNvSpPr>
          <p:nvPr userDrawn="1"/>
        </p:nvSpPr>
        <p:spPr bwMode="auto">
          <a:xfrm>
            <a:off x="-747713" y="282179"/>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38" name="Title 1">
            <a:extLst>
              <a:ext uri="{FF2B5EF4-FFF2-40B4-BE49-F238E27FC236}">
                <a16:creationId xmlns:a16="http://schemas.microsoft.com/office/drawing/2014/main" id="{DD2EB1ED-8E13-FD46-BCFD-FAB4968C35C2}"/>
              </a:ext>
            </a:extLst>
          </p:cNvPr>
          <p:cNvSpPr>
            <a:spLocks noGrp="1"/>
          </p:cNvSpPr>
          <p:nvPr userDrawn="1"/>
        </p:nvSpPr>
        <p:spPr bwMode="auto">
          <a:xfrm>
            <a:off x="248682" y="367479"/>
            <a:ext cx="6477000" cy="47650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lnSpc>
                <a:spcPct val="80000"/>
              </a:lnSpc>
              <a:spcBef>
                <a:spcPct val="0"/>
              </a:spcBef>
              <a:spcAft>
                <a:spcPct val="0"/>
              </a:spcAft>
              <a:defRPr sz="3200" b="1" i="0" kern="1200" spc="-90">
                <a:solidFill>
                  <a:srgbClr val="001478"/>
                </a:solidFill>
                <a:latin typeface="Times New Roman"/>
                <a:ea typeface="+mj-ea"/>
                <a:cs typeface="Times New Roman"/>
              </a:defRPr>
            </a:lvl1pPr>
            <a:lvl2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rgbClr val="715A35"/>
                </a:solidFill>
                <a:latin typeface="Times" pitchFamily="-65" charset="0"/>
              </a:defRPr>
            </a:lvl6pPr>
            <a:lvl7pPr marL="914400" algn="l" rtl="0" eaLnBrk="1" fontAlgn="base" hangingPunct="1">
              <a:spcBef>
                <a:spcPct val="0"/>
              </a:spcBef>
              <a:spcAft>
                <a:spcPct val="0"/>
              </a:spcAft>
              <a:defRPr sz="3600">
                <a:solidFill>
                  <a:srgbClr val="715A35"/>
                </a:solidFill>
                <a:latin typeface="Times" pitchFamily="-65" charset="0"/>
              </a:defRPr>
            </a:lvl7pPr>
            <a:lvl8pPr marL="1371600" algn="l" rtl="0" eaLnBrk="1" fontAlgn="base" hangingPunct="1">
              <a:spcBef>
                <a:spcPct val="0"/>
              </a:spcBef>
              <a:spcAft>
                <a:spcPct val="0"/>
              </a:spcAft>
              <a:defRPr sz="3600">
                <a:solidFill>
                  <a:srgbClr val="715A35"/>
                </a:solidFill>
                <a:latin typeface="Times" pitchFamily="-65" charset="0"/>
              </a:defRPr>
            </a:lvl8pPr>
            <a:lvl9pPr marL="1828800" algn="l" rtl="0" eaLnBrk="1" fontAlgn="base" hangingPunct="1">
              <a:spcBef>
                <a:spcPct val="0"/>
              </a:spcBef>
              <a:spcAft>
                <a:spcPct val="0"/>
              </a:spcAft>
              <a:defRPr sz="3600">
                <a:solidFill>
                  <a:srgbClr val="715A35"/>
                </a:solidFill>
                <a:latin typeface="Times" pitchFamily="-65" charset="0"/>
              </a:defRPr>
            </a:lvl9pPr>
          </a:lstStyle>
          <a:p>
            <a:r>
              <a:rPr lang="en-US" sz="2800">
                <a:solidFill>
                  <a:schemeClr val="tx2"/>
                </a:solidFill>
                <a:latin typeface="Arial"/>
                <a:cs typeface="Arial"/>
              </a:rPr>
              <a:t>Connect with the St. Louis Fed</a:t>
            </a:r>
          </a:p>
        </p:txBody>
      </p:sp>
      <p:grpSp>
        <p:nvGrpSpPr>
          <p:cNvPr id="30" name="Group 29">
            <a:extLst>
              <a:ext uri="{FF2B5EF4-FFF2-40B4-BE49-F238E27FC236}">
                <a16:creationId xmlns:a16="http://schemas.microsoft.com/office/drawing/2014/main" id="{75B97246-32C3-46F4-4390-4924A2E34A0D}"/>
              </a:ext>
            </a:extLst>
          </p:cNvPr>
          <p:cNvGrpSpPr/>
          <p:nvPr userDrawn="1"/>
        </p:nvGrpSpPr>
        <p:grpSpPr>
          <a:xfrm>
            <a:off x="4950133" y="3758924"/>
            <a:ext cx="4187846" cy="1022626"/>
            <a:chOff x="4953769" y="926697"/>
            <a:chExt cx="4187846" cy="1022626"/>
          </a:xfrm>
        </p:grpSpPr>
        <p:sp>
          <p:nvSpPr>
            <p:cNvPr id="31" name="Rectangle 30">
              <a:extLst>
                <a:ext uri="{FF2B5EF4-FFF2-40B4-BE49-F238E27FC236}">
                  <a16:creationId xmlns:a16="http://schemas.microsoft.com/office/drawing/2014/main" id="{DC6F4B35-95DC-EC0E-94BA-1F5EFFCD5955}"/>
                </a:ext>
              </a:extLst>
            </p:cNvPr>
            <p:cNvSpPr/>
            <p:nvPr/>
          </p:nvSpPr>
          <p:spPr bwMode="auto">
            <a:xfrm>
              <a:off x="4953769" y="926697"/>
              <a:ext cx="4187846" cy="1022626"/>
            </a:xfrm>
            <a:prstGeom prst="rect">
              <a:avLst/>
            </a:prstGeom>
            <a:solidFill>
              <a:schemeClr val="accent2">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32" name="TextBox 31">
              <a:extLst>
                <a:ext uri="{FF2B5EF4-FFF2-40B4-BE49-F238E27FC236}">
                  <a16:creationId xmlns:a16="http://schemas.microsoft.com/office/drawing/2014/main" id="{D8212292-3E35-318E-EFDA-E11898FAACCA}"/>
                </a:ext>
              </a:extLst>
            </p:cNvPr>
            <p:cNvSpPr txBox="1"/>
            <p:nvPr/>
          </p:nvSpPr>
          <p:spPr>
            <a:xfrm>
              <a:off x="6022381" y="1111123"/>
              <a:ext cx="2992173" cy="636072"/>
            </a:xfrm>
            <a:prstGeom prst="rect">
              <a:avLst/>
            </a:prstGeom>
            <a:noFill/>
          </p:spPr>
          <p:txBody>
            <a:bodyPr wrap="square">
              <a:spAutoFit/>
            </a:bodyPr>
            <a:lstStyle/>
            <a:p>
              <a:pPr marR="0">
                <a:spcBef>
                  <a:spcPts val="0"/>
                </a:spcBef>
                <a:spcAft>
                  <a:spcPts val="400"/>
                </a:spcAft>
                <a:buSzPct val="125000"/>
              </a:pPr>
              <a:r>
                <a:rPr lang="en-US" sz="1800" b="1" spc="-40">
                  <a:solidFill>
                    <a:schemeClr val="tx2"/>
                  </a:solidFill>
                  <a:latin typeface="Arial"/>
                  <a:ea typeface="+mn-ea"/>
                  <a:cs typeface="Arial"/>
                </a:rPr>
                <a:t>Subscribe to email alerts:</a:t>
              </a:r>
            </a:p>
            <a:p>
              <a:pPr>
                <a:spcBef>
                  <a:spcPts val="0"/>
                </a:spcBef>
                <a:spcAft>
                  <a:spcPts val="0"/>
                </a:spcAft>
                <a:buSzPts val="1000"/>
                <a:tabLst>
                  <a:tab pos="457200" algn="l"/>
                </a:tabLst>
              </a:pPr>
              <a:r>
                <a:rPr lang="en-US" sz="1400" spc="-20">
                  <a:latin typeface="Arial" panose="020B0604020202020204" pitchFamily="34" charset="0"/>
                </a:rPr>
                <a:t>Get timely info direct to your inbox </a:t>
              </a:r>
              <a:endParaRPr lang="en-US" sz="1400" spc="-10">
                <a:effectLst/>
                <a:latin typeface="Calibri" panose="020F0502020204030204" pitchFamily="34" charset="0"/>
                <a:ea typeface="Calibri" panose="020F0502020204030204" pitchFamily="34" charset="0"/>
              </a:endParaRPr>
            </a:p>
          </p:txBody>
        </p:sp>
      </p:grpSp>
      <p:sp>
        <p:nvSpPr>
          <p:cNvPr id="33" name="TextBox 32">
            <a:extLst>
              <a:ext uri="{FF2B5EF4-FFF2-40B4-BE49-F238E27FC236}">
                <a16:creationId xmlns:a16="http://schemas.microsoft.com/office/drawing/2014/main" id="{EB00330D-984E-87C6-F303-B250CE2B34DE}"/>
              </a:ext>
            </a:extLst>
          </p:cNvPr>
          <p:cNvSpPr txBox="1"/>
          <p:nvPr userDrawn="1"/>
        </p:nvSpPr>
        <p:spPr>
          <a:xfrm>
            <a:off x="1084115" y="1698322"/>
            <a:ext cx="3411685" cy="2754600"/>
          </a:xfrm>
          <a:prstGeom prst="rect">
            <a:avLst/>
          </a:prstGeom>
          <a:noFill/>
        </p:spPr>
        <p:txBody>
          <a:bodyPr wrap="square">
            <a:spAutoFit/>
          </a:bodyPr>
          <a:lstStyle/>
          <a:p>
            <a:pPr>
              <a:spcBef>
                <a:spcPts val="3000"/>
              </a:spcBef>
              <a:spcAft>
                <a:spcPts val="0"/>
              </a:spcAft>
              <a:buSzPts val="1000"/>
              <a:tabLst>
                <a:tab pos="457200" algn="l"/>
              </a:tabLst>
            </a:pPr>
            <a:r>
              <a:rPr lang="en-US" sz="1400" spc="-20">
                <a:latin typeface="Arial" panose="020B0604020202020204" pitchFamily="34" charset="0"/>
              </a:rPr>
              <a:t>Research and analysis from </a:t>
            </a:r>
            <a:r>
              <a:rPr lang="en-US" sz="1400" spc="-20">
                <a:effectLst/>
                <a:latin typeface="Arial" panose="020B0604020202020204" pitchFamily="34" charset="0"/>
                <a:ea typeface="Calibri" panose="020F0502020204030204" pitchFamily="34" charset="0"/>
              </a:rPr>
              <a:t>experts</a:t>
            </a:r>
            <a:endParaRPr lang="en-US" sz="1400" b="1" spc="-20">
              <a:effectLst/>
              <a:latin typeface="Arial" panose="020B0604020202020204" pitchFamily="34" charset="0"/>
              <a:ea typeface="Calibri" panose="020F0502020204030204" pitchFamily="34" charset="0"/>
            </a:endParaRPr>
          </a:p>
          <a:p>
            <a:pPr marR="0" lvl="0">
              <a:spcBef>
                <a:spcPts val="3000"/>
              </a:spcBef>
              <a:spcAft>
                <a:spcPts val="0"/>
              </a:spcAft>
              <a:buSzPts val="1000"/>
              <a:tabLst>
                <a:tab pos="457200" algn="l"/>
              </a:tabLst>
            </a:pPr>
            <a:r>
              <a:rPr lang="en-US" sz="1400" spc="-10">
                <a:latin typeface="Arial" panose="020B0604020202020204" pitchFamily="34" charset="0"/>
                <a:ea typeface="Calibri" panose="020F0502020204030204" pitchFamily="34" charset="0"/>
              </a:rPr>
              <a:t>Aw</a:t>
            </a:r>
            <a:r>
              <a:rPr lang="en-US" sz="1400" spc="-10">
                <a:effectLst/>
                <a:latin typeface="Arial" panose="020B0604020202020204" pitchFamily="34" charset="0"/>
                <a:ea typeface="Calibri" panose="020F0502020204030204" pitchFamily="34" charset="0"/>
              </a:rPr>
              <a:t>ard-winning, free economic </a:t>
            </a:r>
            <a:br>
              <a:rPr lang="en-US" sz="1400" spc="-10">
                <a:effectLst/>
                <a:latin typeface="Arial" panose="020B0604020202020204" pitchFamily="34" charset="0"/>
                <a:ea typeface="Calibri" panose="020F0502020204030204" pitchFamily="34" charset="0"/>
              </a:rPr>
            </a:br>
            <a:r>
              <a:rPr lang="en-US" sz="1400" spc="-10">
                <a:effectLst/>
                <a:latin typeface="Arial" panose="020B0604020202020204" pitchFamily="34" charset="0"/>
                <a:ea typeface="Calibri" panose="020F0502020204030204" pitchFamily="34" charset="0"/>
              </a:rPr>
              <a:t>education resources</a:t>
            </a:r>
          </a:p>
          <a:p>
            <a:pPr>
              <a:spcBef>
                <a:spcPts val="3000"/>
              </a:spcBef>
              <a:spcAft>
                <a:spcPts val="0"/>
              </a:spcAft>
              <a:buSzPts val="1000"/>
              <a:tabLst>
                <a:tab pos="457200" algn="l"/>
              </a:tabLst>
            </a:pPr>
            <a:r>
              <a:rPr lang="en-US" sz="1400" spc="-10">
                <a:effectLst/>
                <a:latin typeface="Arial" panose="020B0604020202020204" pitchFamily="34" charset="0"/>
                <a:ea typeface="Calibri" panose="020F0502020204030204" pitchFamily="34" charset="0"/>
              </a:rPr>
              <a:t>FRED</a:t>
            </a:r>
            <a:r>
              <a:rPr lang="en-US" sz="1400" spc="-10" baseline="30000">
                <a:effectLst/>
                <a:latin typeface="Arial" panose="020B0604020202020204" pitchFamily="34" charset="0"/>
                <a:ea typeface="Calibri" panose="020F0502020204030204" pitchFamily="34" charset="0"/>
              </a:rPr>
              <a:t>®</a:t>
            </a:r>
            <a:r>
              <a:rPr lang="en-US" sz="1400" spc="-10">
                <a:effectLst/>
                <a:latin typeface="Arial" panose="020B0604020202020204" pitchFamily="34" charset="0"/>
                <a:ea typeface="Calibri" panose="020F0502020204030204" pitchFamily="34" charset="0"/>
              </a:rPr>
              <a:t>,</a:t>
            </a:r>
            <a:r>
              <a:rPr lang="en-US" sz="1400" b="1" spc="-10">
                <a:effectLst/>
                <a:latin typeface="Arial" panose="020B0604020202020204" pitchFamily="34" charset="0"/>
                <a:ea typeface="Calibri" panose="020F0502020204030204" pitchFamily="34" charset="0"/>
              </a:rPr>
              <a:t> </a:t>
            </a:r>
            <a:r>
              <a:rPr lang="en-US" sz="1400" spc="-10">
                <a:effectLst/>
                <a:latin typeface="Arial" panose="020B0604020202020204" pitchFamily="34" charset="0"/>
                <a:ea typeface="Calibri" panose="020F0502020204030204" pitchFamily="34" charset="0"/>
              </a:rPr>
              <a:t>a trusted source for timely economic data</a:t>
            </a:r>
            <a:endParaRPr lang="en-US" sz="1400" b="1" spc="-10">
              <a:effectLst/>
              <a:latin typeface="Arial" panose="020B0604020202020204" pitchFamily="34" charset="0"/>
              <a:ea typeface="Calibri" panose="020F0502020204030204" pitchFamily="34" charset="0"/>
            </a:endParaRPr>
          </a:p>
          <a:p>
            <a:pPr marR="0" lvl="0">
              <a:spcBef>
                <a:spcPts val="3000"/>
              </a:spcBef>
              <a:spcAft>
                <a:spcPts val="0"/>
              </a:spcAft>
              <a:buSzPts val="1000"/>
              <a:tabLst>
                <a:tab pos="457200" algn="l"/>
              </a:tabLst>
            </a:pPr>
            <a:r>
              <a:rPr lang="en-US" sz="1400" spc="-10">
                <a:latin typeface="Arial" panose="020B0604020202020204" pitchFamily="34" charset="0"/>
                <a:ea typeface="Calibri" panose="020F0502020204030204" pitchFamily="34" charset="0"/>
              </a:rPr>
              <a:t>Community development tools to support </a:t>
            </a:r>
            <a:r>
              <a:rPr lang="en-US" sz="1400" spc="-10">
                <a:effectLst/>
                <a:latin typeface="Arial" panose="020B0604020202020204" pitchFamily="34" charset="0"/>
                <a:ea typeface="Calibri" panose="020F0502020204030204" pitchFamily="34" charset="0"/>
              </a:rPr>
              <a:t>an economy </a:t>
            </a:r>
            <a:r>
              <a:rPr lang="en-US" sz="1400" spc="-10">
                <a:latin typeface="Arial" panose="020B0604020202020204" pitchFamily="34" charset="0"/>
                <a:ea typeface="Calibri" panose="020F0502020204030204" pitchFamily="34" charset="0"/>
              </a:rPr>
              <a:t>in which </a:t>
            </a:r>
            <a:r>
              <a:rPr lang="en-US" sz="1400" spc="-10">
                <a:effectLst/>
                <a:latin typeface="Arial" panose="020B0604020202020204" pitchFamily="34" charset="0"/>
                <a:ea typeface="Calibri" panose="020F0502020204030204" pitchFamily="34" charset="0"/>
              </a:rPr>
              <a:t>all can benefit</a:t>
            </a:r>
            <a:endParaRPr lang="en-US" sz="1400" spc="-10">
              <a:effectLst/>
              <a:latin typeface="Calibri" panose="020F0502020204030204" pitchFamily="34" charset="0"/>
              <a:ea typeface="Calibri" panose="020F0502020204030204" pitchFamily="34" charset="0"/>
            </a:endParaRPr>
          </a:p>
        </p:txBody>
      </p:sp>
      <p:sp>
        <p:nvSpPr>
          <p:cNvPr id="37" name="Rectangle 36">
            <a:extLst>
              <a:ext uri="{FF2B5EF4-FFF2-40B4-BE49-F238E27FC236}">
                <a16:creationId xmlns:a16="http://schemas.microsoft.com/office/drawing/2014/main" id="{56C798A1-15D9-5EBD-DA2F-362990EC4D2B}"/>
              </a:ext>
            </a:extLst>
          </p:cNvPr>
          <p:cNvSpPr/>
          <p:nvPr/>
        </p:nvSpPr>
        <p:spPr bwMode="auto">
          <a:xfrm>
            <a:off x="4953000" y="1109256"/>
            <a:ext cx="4191000" cy="973281"/>
          </a:xfrm>
          <a:prstGeom prst="rect">
            <a:avLst/>
          </a:prstGeom>
          <a:solidFill>
            <a:schemeClr val="accent2">
              <a:alpha val="1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59" name="TextBox 58">
            <a:extLst>
              <a:ext uri="{FF2B5EF4-FFF2-40B4-BE49-F238E27FC236}">
                <a16:creationId xmlns:a16="http://schemas.microsoft.com/office/drawing/2014/main" id="{C4F6066F-BCE9-7AB9-57CB-8584256EE9E5}"/>
              </a:ext>
            </a:extLst>
          </p:cNvPr>
          <p:cNvSpPr txBox="1"/>
          <p:nvPr/>
        </p:nvSpPr>
        <p:spPr>
          <a:xfrm>
            <a:off x="5091470" y="1177037"/>
            <a:ext cx="2517959" cy="851515"/>
          </a:xfrm>
          <a:prstGeom prst="rect">
            <a:avLst/>
          </a:prstGeom>
          <a:noFill/>
        </p:spPr>
        <p:txBody>
          <a:bodyPr wrap="square">
            <a:spAutoFit/>
          </a:bodyPr>
          <a:lstStyle/>
          <a:p>
            <a:pPr marR="0">
              <a:spcBef>
                <a:spcPts val="0"/>
              </a:spcBef>
              <a:spcAft>
                <a:spcPts val="400"/>
              </a:spcAft>
              <a:buSzPct val="125000"/>
            </a:pPr>
            <a:r>
              <a:rPr lang="en-US" sz="1800" b="1" spc="-40">
                <a:solidFill>
                  <a:schemeClr val="tx2"/>
                </a:solidFill>
                <a:latin typeface="Arial"/>
                <a:ea typeface="+mn-ea"/>
                <a:cs typeface="Arial"/>
              </a:rPr>
              <a:t>Follow us on social:</a:t>
            </a:r>
          </a:p>
          <a:p>
            <a:pPr>
              <a:spcBef>
                <a:spcPts val="0"/>
              </a:spcBef>
              <a:spcAft>
                <a:spcPts val="0"/>
              </a:spcAft>
              <a:buSzPts val="1000"/>
              <a:tabLst>
                <a:tab pos="457200" algn="l"/>
              </a:tabLst>
            </a:pPr>
            <a:r>
              <a:rPr lang="en-US" sz="1400" spc="-20">
                <a:solidFill>
                  <a:schemeClr val="tx1"/>
                </a:solidFill>
                <a:latin typeface="Arial" panose="020B0604020202020204" pitchFamily="34" charset="0"/>
              </a:rPr>
              <a:t>Catch @stlouisfed on X, LinkedIn, Instagram and more</a:t>
            </a:r>
            <a:endParaRPr lang="en-US" sz="1400" spc="-10">
              <a:solidFill>
                <a:schemeClr val="tx1"/>
              </a:solidFill>
              <a:effectLst/>
              <a:latin typeface="Calibri" panose="020F0502020204030204" pitchFamily="34" charset="0"/>
              <a:ea typeface="Calibri" panose="020F0502020204030204" pitchFamily="34" charset="0"/>
            </a:endParaRPr>
          </a:p>
        </p:txBody>
      </p:sp>
      <p:sp>
        <p:nvSpPr>
          <p:cNvPr id="63" name="TextBox 62">
            <a:extLst>
              <a:ext uri="{FF2B5EF4-FFF2-40B4-BE49-F238E27FC236}">
                <a16:creationId xmlns:a16="http://schemas.microsoft.com/office/drawing/2014/main" id="{0A069F8C-79E0-192D-3885-0636AD3D43F2}"/>
              </a:ext>
            </a:extLst>
          </p:cNvPr>
          <p:cNvSpPr txBox="1"/>
          <p:nvPr userDrawn="1"/>
        </p:nvSpPr>
        <p:spPr>
          <a:xfrm>
            <a:off x="245634" y="999191"/>
            <a:ext cx="4333380" cy="369332"/>
          </a:xfrm>
          <a:prstGeom prst="rect">
            <a:avLst/>
          </a:prstGeom>
          <a:noFill/>
        </p:spPr>
        <p:txBody>
          <a:bodyPr wrap="square">
            <a:spAutoFit/>
          </a:bodyPr>
          <a:lstStyle/>
          <a:p>
            <a:pPr marR="0">
              <a:spcBef>
                <a:spcPts val="0"/>
              </a:spcBef>
              <a:spcAft>
                <a:spcPts val="400"/>
              </a:spcAft>
              <a:buSzPct val="125000"/>
            </a:pPr>
            <a:r>
              <a:rPr lang="en-US" sz="1800" b="1" spc="-40">
                <a:solidFill>
                  <a:schemeClr val="tx2"/>
                </a:solidFill>
                <a:latin typeface="Arial"/>
                <a:ea typeface="+mn-ea"/>
                <a:cs typeface="Arial"/>
              </a:rPr>
              <a:t>Visit stlouisfed.org for:</a:t>
            </a:r>
          </a:p>
        </p:txBody>
      </p:sp>
      <p:grpSp>
        <p:nvGrpSpPr>
          <p:cNvPr id="2" name="Group 1">
            <a:extLst>
              <a:ext uri="{FF2B5EF4-FFF2-40B4-BE49-F238E27FC236}">
                <a16:creationId xmlns:a16="http://schemas.microsoft.com/office/drawing/2014/main" id="{0F79C977-A7D3-BFF4-A6C3-FC99A07106FB}"/>
              </a:ext>
            </a:extLst>
          </p:cNvPr>
          <p:cNvGrpSpPr/>
          <p:nvPr userDrawn="1"/>
        </p:nvGrpSpPr>
        <p:grpSpPr>
          <a:xfrm>
            <a:off x="1143000" y="2175613"/>
            <a:ext cx="3276600" cy="1615337"/>
            <a:chOff x="1485614" y="2175613"/>
            <a:chExt cx="3043646" cy="1615337"/>
          </a:xfrm>
        </p:grpSpPr>
        <p:cxnSp>
          <p:nvCxnSpPr>
            <p:cNvPr id="64" name="Straight Connector 63">
              <a:extLst>
                <a:ext uri="{FF2B5EF4-FFF2-40B4-BE49-F238E27FC236}">
                  <a16:creationId xmlns:a16="http://schemas.microsoft.com/office/drawing/2014/main" id="{94F0E087-4298-9892-4B68-D3D88FFD4AA5}"/>
                </a:ext>
              </a:extLst>
            </p:cNvPr>
            <p:cNvCxnSpPr>
              <a:cxnSpLocks/>
            </p:cNvCxnSpPr>
            <p:nvPr userDrawn="1"/>
          </p:nvCxnSpPr>
          <p:spPr bwMode="auto">
            <a:xfrm>
              <a:off x="1485614" y="2175613"/>
              <a:ext cx="3029236" cy="0"/>
            </a:xfrm>
            <a:prstGeom prst="line">
              <a:avLst/>
            </a:prstGeom>
            <a:solidFill>
              <a:schemeClr val="accent1"/>
            </a:solidFill>
            <a:ln w="12700" cap="flat" cmpd="sng" algn="ctr">
              <a:solidFill>
                <a:schemeClr val="tx1">
                  <a:lumMod val="50000"/>
                  <a:lumOff val="50000"/>
                </a:schemeClr>
              </a:solidFill>
              <a:prstDash val="sysDot"/>
              <a:round/>
              <a:headEnd type="none" w="med" len="med"/>
              <a:tailEnd type="none" w="med" len="med"/>
            </a:ln>
            <a:effectLst/>
          </p:spPr>
        </p:cxnSp>
        <p:cxnSp>
          <p:nvCxnSpPr>
            <p:cNvPr id="65" name="Straight Connector 64">
              <a:extLst>
                <a:ext uri="{FF2B5EF4-FFF2-40B4-BE49-F238E27FC236}">
                  <a16:creationId xmlns:a16="http://schemas.microsoft.com/office/drawing/2014/main" id="{DDA02603-6760-86E4-3B8A-3148E28A21B4}"/>
                </a:ext>
              </a:extLst>
            </p:cNvPr>
            <p:cNvCxnSpPr>
              <a:cxnSpLocks/>
            </p:cNvCxnSpPr>
            <p:nvPr userDrawn="1"/>
          </p:nvCxnSpPr>
          <p:spPr bwMode="auto">
            <a:xfrm>
              <a:off x="1485614" y="2952750"/>
              <a:ext cx="3043646" cy="0"/>
            </a:xfrm>
            <a:prstGeom prst="line">
              <a:avLst/>
            </a:prstGeom>
            <a:solidFill>
              <a:schemeClr val="accent1"/>
            </a:solidFill>
            <a:ln w="12700" cap="flat" cmpd="sng" algn="ctr">
              <a:solidFill>
                <a:schemeClr val="tx1">
                  <a:lumMod val="50000"/>
                  <a:lumOff val="50000"/>
                </a:schemeClr>
              </a:solidFill>
              <a:prstDash val="sysDot"/>
              <a:round/>
              <a:headEnd type="none" w="med" len="med"/>
              <a:tailEnd type="none" w="med" len="med"/>
            </a:ln>
            <a:effectLst/>
          </p:spPr>
        </p:cxnSp>
        <p:cxnSp>
          <p:nvCxnSpPr>
            <p:cNvPr id="66" name="Straight Connector 65">
              <a:extLst>
                <a:ext uri="{FF2B5EF4-FFF2-40B4-BE49-F238E27FC236}">
                  <a16:creationId xmlns:a16="http://schemas.microsoft.com/office/drawing/2014/main" id="{E2BA4E77-7CA2-0C12-9E40-570A2B6C65A4}"/>
                </a:ext>
              </a:extLst>
            </p:cNvPr>
            <p:cNvCxnSpPr>
              <a:cxnSpLocks/>
            </p:cNvCxnSpPr>
            <p:nvPr userDrawn="1"/>
          </p:nvCxnSpPr>
          <p:spPr bwMode="auto">
            <a:xfrm>
              <a:off x="1485614" y="3790950"/>
              <a:ext cx="3029236" cy="0"/>
            </a:xfrm>
            <a:prstGeom prst="line">
              <a:avLst/>
            </a:prstGeom>
            <a:solidFill>
              <a:schemeClr val="accent1"/>
            </a:solidFill>
            <a:ln w="12700" cap="flat" cmpd="sng" algn="ctr">
              <a:solidFill>
                <a:schemeClr val="tx1">
                  <a:lumMod val="50000"/>
                  <a:lumOff val="50000"/>
                </a:schemeClr>
              </a:solidFill>
              <a:prstDash val="sysDot"/>
              <a:round/>
              <a:headEnd type="none" w="med" len="med"/>
              <a:tailEnd type="none" w="med" len="med"/>
            </a:ln>
            <a:effectLst/>
          </p:spPr>
        </p:cxnSp>
      </p:grpSp>
      <p:sp>
        <p:nvSpPr>
          <p:cNvPr id="71" name="Rectangle 70">
            <a:extLst>
              <a:ext uri="{FF2B5EF4-FFF2-40B4-BE49-F238E27FC236}">
                <a16:creationId xmlns:a16="http://schemas.microsoft.com/office/drawing/2014/main" id="{8FB7C2DC-7B58-571C-107F-00F20BCD9487}"/>
              </a:ext>
            </a:extLst>
          </p:cNvPr>
          <p:cNvSpPr/>
          <p:nvPr userDrawn="1"/>
        </p:nvSpPr>
        <p:spPr bwMode="auto">
          <a:xfrm>
            <a:off x="4950133" y="2086659"/>
            <a:ext cx="4193867" cy="1670715"/>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2"/>
              </a:solidFill>
              <a:effectLst/>
              <a:latin typeface="Times" pitchFamily="-65" charset="0"/>
            </a:endParaRPr>
          </a:p>
        </p:txBody>
      </p:sp>
      <p:sp>
        <p:nvSpPr>
          <p:cNvPr id="72" name="TextBox 71">
            <a:extLst>
              <a:ext uri="{FF2B5EF4-FFF2-40B4-BE49-F238E27FC236}">
                <a16:creationId xmlns:a16="http://schemas.microsoft.com/office/drawing/2014/main" id="{C35A3D9F-07D3-CD07-DEAB-F61928A68341}"/>
              </a:ext>
            </a:extLst>
          </p:cNvPr>
          <p:cNvSpPr txBox="1"/>
          <p:nvPr userDrawn="1"/>
        </p:nvSpPr>
        <p:spPr>
          <a:xfrm>
            <a:off x="5086765" y="2235706"/>
            <a:ext cx="2517960" cy="646331"/>
          </a:xfrm>
          <a:prstGeom prst="rect">
            <a:avLst/>
          </a:prstGeom>
          <a:noFill/>
        </p:spPr>
        <p:txBody>
          <a:bodyPr wrap="square">
            <a:spAutoFit/>
          </a:bodyPr>
          <a:lstStyle/>
          <a:p>
            <a:pPr marR="0">
              <a:spcBef>
                <a:spcPts val="0"/>
              </a:spcBef>
              <a:spcAft>
                <a:spcPts val="1200"/>
              </a:spcAft>
              <a:buSzPct val="125000"/>
            </a:pPr>
            <a:r>
              <a:rPr lang="en-US" sz="1800" b="1" spc="-50">
                <a:solidFill>
                  <a:schemeClr val="bg1"/>
                </a:solidFill>
                <a:latin typeface="Arial"/>
                <a:ea typeface="+mn-ea"/>
                <a:cs typeface="Arial"/>
              </a:rPr>
              <a:t>Explore the </a:t>
            </a:r>
            <a:br>
              <a:rPr lang="en-US" sz="1800" b="1" spc="-50">
                <a:solidFill>
                  <a:schemeClr val="bg1"/>
                </a:solidFill>
                <a:latin typeface="Arial"/>
                <a:ea typeface="+mn-ea"/>
                <a:cs typeface="Arial"/>
              </a:rPr>
            </a:br>
            <a:r>
              <a:rPr lang="en-US" sz="1800" b="1" spc="-50">
                <a:solidFill>
                  <a:schemeClr val="bg1"/>
                </a:solidFill>
                <a:latin typeface="Arial"/>
                <a:ea typeface="+mn-ea"/>
                <a:cs typeface="Arial"/>
              </a:rPr>
              <a:t>Economy Museum:</a:t>
            </a:r>
            <a:endParaRPr lang="en-US" sz="1800" spc="-50">
              <a:solidFill>
                <a:schemeClr val="bg1"/>
              </a:solidFill>
              <a:effectLst/>
              <a:latin typeface="Calibri" panose="020F0502020204030204" pitchFamily="34" charset="0"/>
              <a:ea typeface="Calibri" panose="020F0502020204030204" pitchFamily="34" charset="0"/>
            </a:endParaRPr>
          </a:p>
        </p:txBody>
      </p:sp>
      <p:pic>
        <p:nvPicPr>
          <p:cNvPr id="73" name="Picture 72" descr="Qr code&#10;&#10;Description automatically generated">
            <a:extLst>
              <a:ext uri="{FF2B5EF4-FFF2-40B4-BE49-F238E27FC236}">
                <a16:creationId xmlns:a16="http://schemas.microsoft.com/office/drawing/2014/main" id="{C9FE3B71-4781-621D-1EDF-84B30061298F}"/>
              </a:ext>
            </a:extLst>
          </p:cNvPr>
          <p:cNvPicPr>
            <a:picLocks noChangeAspect="1"/>
          </p:cNvPicPr>
          <p:nvPr userDrawn="1"/>
        </p:nvPicPr>
        <p:blipFill>
          <a:blip r:embed="rId2"/>
          <a:stretch>
            <a:fillRect/>
          </a:stretch>
        </p:blipFill>
        <p:spPr>
          <a:xfrm>
            <a:off x="5114033" y="3865558"/>
            <a:ext cx="822960" cy="822960"/>
          </a:xfrm>
          <a:prstGeom prst="rect">
            <a:avLst/>
          </a:prstGeom>
        </p:spPr>
      </p:pic>
      <p:sp>
        <p:nvSpPr>
          <p:cNvPr id="75" name="TextBox 74">
            <a:extLst>
              <a:ext uri="{FF2B5EF4-FFF2-40B4-BE49-F238E27FC236}">
                <a16:creationId xmlns:a16="http://schemas.microsoft.com/office/drawing/2014/main" id="{2942D9BF-AEFF-268F-DCAF-B49D6D0951B7}"/>
              </a:ext>
            </a:extLst>
          </p:cNvPr>
          <p:cNvSpPr txBox="1"/>
          <p:nvPr userDrawn="1"/>
        </p:nvSpPr>
        <p:spPr>
          <a:xfrm>
            <a:off x="5086765" y="2823686"/>
            <a:ext cx="2581185" cy="738664"/>
          </a:xfrm>
          <a:prstGeom prst="rect">
            <a:avLst/>
          </a:prstGeom>
          <a:noFill/>
        </p:spPr>
        <p:txBody>
          <a:bodyPr wrap="square">
            <a:spAutoFit/>
          </a:bodyPr>
          <a:lstStyle/>
          <a:p>
            <a:r>
              <a:rPr lang="en-US" sz="1400" spc="-30">
                <a:solidFill>
                  <a:schemeClr val="bg1"/>
                </a:solidFill>
                <a:latin typeface="Arial" panose="020B0604020202020204" pitchFamily="34" charset="0"/>
              </a:rPr>
              <a:t>Learn about money, </a:t>
            </a:r>
            <a:br>
              <a:rPr lang="en-US" sz="1400" spc="-30">
                <a:solidFill>
                  <a:schemeClr val="bg1"/>
                </a:solidFill>
                <a:latin typeface="Arial" panose="020B0604020202020204" pitchFamily="34" charset="0"/>
              </a:rPr>
            </a:br>
            <a:r>
              <a:rPr lang="en-US" sz="1400" spc="-30">
                <a:solidFill>
                  <a:schemeClr val="bg1"/>
                </a:solidFill>
                <a:latin typeface="Arial" panose="020B0604020202020204" pitchFamily="34" charset="0"/>
              </a:rPr>
              <a:t>history and </a:t>
            </a:r>
            <a:r>
              <a:rPr lang="en-US" sz="1400" spc="-40">
                <a:solidFill>
                  <a:schemeClr val="bg1"/>
                </a:solidFill>
                <a:latin typeface="Arial" panose="020B0604020202020204" pitchFamily="34" charset="0"/>
              </a:rPr>
              <a:t>economics</a:t>
            </a:r>
            <a:br>
              <a:rPr lang="en-US" sz="1400" spc="-40">
                <a:solidFill>
                  <a:schemeClr val="bg1"/>
                </a:solidFill>
                <a:latin typeface="Arial" panose="020B0604020202020204" pitchFamily="34" charset="0"/>
              </a:rPr>
            </a:br>
            <a:r>
              <a:rPr lang="en-US" sz="1400" spc="-40">
                <a:solidFill>
                  <a:schemeClr val="bg1"/>
                </a:solidFill>
                <a:latin typeface="Arial" panose="020B0604020202020204" pitchFamily="34" charset="0"/>
              </a:rPr>
              <a:t>in person or online</a:t>
            </a:r>
          </a:p>
        </p:txBody>
      </p:sp>
      <p:sp>
        <p:nvSpPr>
          <p:cNvPr id="3" name="Oval 2">
            <a:extLst>
              <a:ext uri="{FF2B5EF4-FFF2-40B4-BE49-F238E27FC236}">
                <a16:creationId xmlns:a16="http://schemas.microsoft.com/office/drawing/2014/main" id="{AA45A7F0-4667-FD6B-565E-03BA407C4B0A}"/>
              </a:ext>
            </a:extLst>
          </p:cNvPr>
          <p:cNvSpPr/>
          <p:nvPr userDrawn="1"/>
        </p:nvSpPr>
        <p:spPr bwMode="auto">
          <a:xfrm>
            <a:off x="313118" y="1435983"/>
            <a:ext cx="685800" cy="685800"/>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4" name="Oval 3">
            <a:extLst>
              <a:ext uri="{FF2B5EF4-FFF2-40B4-BE49-F238E27FC236}">
                <a16:creationId xmlns:a16="http://schemas.microsoft.com/office/drawing/2014/main" id="{A868DD27-D946-CDF4-8526-940964FF680C}"/>
              </a:ext>
            </a:extLst>
          </p:cNvPr>
          <p:cNvSpPr/>
          <p:nvPr userDrawn="1"/>
        </p:nvSpPr>
        <p:spPr bwMode="auto">
          <a:xfrm>
            <a:off x="313118" y="2239994"/>
            <a:ext cx="685800" cy="685800"/>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5" name="Oval 4">
            <a:extLst>
              <a:ext uri="{FF2B5EF4-FFF2-40B4-BE49-F238E27FC236}">
                <a16:creationId xmlns:a16="http://schemas.microsoft.com/office/drawing/2014/main" id="{2AE4490E-CBB5-0A99-983F-A41DB99F6458}"/>
              </a:ext>
            </a:extLst>
          </p:cNvPr>
          <p:cNvSpPr/>
          <p:nvPr userDrawn="1"/>
        </p:nvSpPr>
        <p:spPr bwMode="auto">
          <a:xfrm>
            <a:off x="313118" y="3044005"/>
            <a:ext cx="685800" cy="685800"/>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6" name="Oval 5">
            <a:extLst>
              <a:ext uri="{FF2B5EF4-FFF2-40B4-BE49-F238E27FC236}">
                <a16:creationId xmlns:a16="http://schemas.microsoft.com/office/drawing/2014/main" id="{9B5A9CAE-3CA3-8906-F8AB-60DEE44FEF0E}"/>
              </a:ext>
            </a:extLst>
          </p:cNvPr>
          <p:cNvSpPr/>
          <p:nvPr userDrawn="1"/>
        </p:nvSpPr>
        <p:spPr bwMode="auto">
          <a:xfrm>
            <a:off x="313118" y="3848016"/>
            <a:ext cx="685800" cy="685800"/>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pic>
        <p:nvPicPr>
          <p:cNvPr id="10" name="Graphic 9" descr="Research outline">
            <a:extLst>
              <a:ext uri="{FF2B5EF4-FFF2-40B4-BE49-F238E27FC236}">
                <a16:creationId xmlns:a16="http://schemas.microsoft.com/office/drawing/2014/main" id="{51B20C36-8CDC-B35E-3F5E-1EF8243E957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18378" y="1557327"/>
            <a:ext cx="419822" cy="419822"/>
          </a:xfrm>
          <a:prstGeom prst="rect">
            <a:avLst/>
          </a:prstGeom>
        </p:spPr>
      </p:pic>
      <p:pic>
        <p:nvPicPr>
          <p:cNvPr id="11" name="Graphic 10" descr="Neighborhood outline">
            <a:extLst>
              <a:ext uri="{FF2B5EF4-FFF2-40B4-BE49-F238E27FC236}">
                <a16:creationId xmlns:a16="http://schemas.microsoft.com/office/drawing/2014/main" id="{2C9CEEE0-26B1-55C1-8DEF-72A9DFB4368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395747" y="3887127"/>
            <a:ext cx="513423" cy="513423"/>
          </a:xfrm>
          <a:prstGeom prst="rect">
            <a:avLst/>
          </a:prstGeom>
        </p:spPr>
      </p:pic>
      <p:pic>
        <p:nvPicPr>
          <p:cNvPr id="12" name="Graphic 11" descr="Bar graph with upward trend outline">
            <a:extLst>
              <a:ext uri="{FF2B5EF4-FFF2-40B4-BE49-F238E27FC236}">
                <a16:creationId xmlns:a16="http://schemas.microsoft.com/office/drawing/2014/main" id="{3BE4B6B0-5A7B-8C71-3444-B5E36FBB153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431649" y="3148311"/>
            <a:ext cx="456627" cy="456627"/>
          </a:xfrm>
          <a:prstGeom prst="rect">
            <a:avLst/>
          </a:prstGeom>
        </p:spPr>
      </p:pic>
      <p:grpSp>
        <p:nvGrpSpPr>
          <p:cNvPr id="13" name="Group 12">
            <a:extLst>
              <a:ext uri="{FF2B5EF4-FFF2-40B4-BE49-F238E27FC236}">
                <a16:creationId xmlns:a16="http://schemas.microsoft.com/office/drawing/2014/main" id="{D3361A8C-90E6-4293-077B-29BFD8D19F4F}"/>
              </a:ext>
            </a:extLst>
          </p:cNvPr>
          <p:cNvGrpSpPr/>
          <p:nvPr userDrawn="1"/>
        </p:nvGrpSpPr>
        <p:grpSpPr>
          <a:xfrm>
            <a:off x="450995" y="2289228"/>
            <a:ext cx="397643" cy="587332"/>
            <a:chOff x="429877" y="2229713"/>
            <a:chExt cx="429998" cy="635122"/>
          </a:xfrm>
        </p:grpSpPr>
        <p:pic>
          <p:nvPicPr>
            <p:cNvPr id="14" name="Graphic 13" descr="Apple outline">
              <a:extLst>
                <a:ext uri="{FF2B5EF4-FFF2-40B4-BE49-F238E27FC236}">
                  <a16:creationId xmlns:a16="http://schemas.microsoft.com/office/drawing/2014/main" id="{8743A0AE-367F-71CF-C850-EFB788EFF95E}"/>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541133" y="2229713"/>
              <a:ext cx="205123" cy="205123"/>
            </a:xfrm>
            <a:prstGeom prst="rect">
              <a:avLst/>
            </a:prstGeom>
          </p:spPr>
        </p:pic>
        <p:pic>
          <p:nvPicPr>
            <p:cNvPr id="15" name="Graphic 14" descr="Books outline">
              <a:extLst>
                <a:ext uri="{FF2B5EF4-FFF2-40B4-BE49-F238E27FC236}">
                  <a16:creationId xmlns:a16="http://schemas.microsoft.com/office/drawing/2014/main" id="{FAA4AA66-6993-720F-5003-97D34D95184A}"/>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429877" y="2434837"/>
              <a:ext cx="429998" cy="429998"/>
            </a:xfrm>
            <a:prstGeom prst="rect">
              <a:avLst/>
            </a:prstGeom>
          </p:spPr>
        </p:pic>
      </p:grpSp>
      <p:pic>
        <p:nvPicPr>
          <p:cNvPr id="16" name="Picture 15" descr="A screenshot of a social media post&#10;&#10;Description automatically generated">
            <a:extLst>
              <a:ext uri="{FF2B5EF4-FFF2-40B4-BE49-F238E27FC236}">
                <a16:creationId xmlns:a16="http://schemas.microsoft.com/office/drawing/2014/main" id="{C537931F-CCF0-7E00-5824-8AD8FB4DD83C}"/>
              </a:ext>
            </a:extLst>
          </p:cNvPr>
          <p:cNvPicPr>
            <a:picLocks noChangeAspect="1"/>
          </p:cNvPicPr>
          <p:nvPr userDrawn="1"/>
        </p:nvPicPr>
        <p:blipFill rotWithShape="1">
          <a:blip r:embed="rId13"/>
          <a:srcRect b="16027"/>
          <a:stretch/>
        </p:blipFill>
        <p:spPr>
          <a:xfrm>
            <a:off x="7696566" y="1096567"/>
            <a:ext cx="1134316" cy="985970"/>
          </a:xfrm>
          <a:prstGeom prst="rect">
            <a:avLst/>
          </a:prstGeom>
        </p:spPr>
      </p:pic>
      <p:pic>
        <p:nvPicPr>
          <p:cNvPr id="60" name="Picture 59">
            <a:extLst>
              <a:ext uri="{FF2B5EF4-FFF2-40B4-BE49-F238E27FC236}">
                <a16:creationId xmlns:a16="http://schemas.microsoft.com/office/drawing/2014/main" id="{0199BD9E-B3A9-E762-25D7-D5F83C0C2D91}"/>
              </a:ext>
            </a:extLst>
          </p:cNvPr>
          <p:cNvPicPr>
            <a:picLocks noChangeAspect="1"/>
          </p:cNvPicPr>
          <p:nvPr/>
        </p:nvPicPr>
        <p:blipFill rotWithShape="1">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l="82754" t="65198" r="8814" b="21997"/>
          <a:stretch/>
        </p:blipFill>
        <p:spPr>
          <a:xfrm>
            <a:off x="7604725" y="911107"/>
            <a:ext cx="1315035" cy="1171431"/>
          </a:xfrm>
          <a:prstGeom prst="rect">
            <a:avLst/>
          </a:prstGeom>
        </p:spPr>
      </p:pic>
      <p:pic>
        <p:nvPicPr>
          <p:cNvPr id="20" name="Picture 19">
            <a:extLst>
              <a:ext uri="{FF2B5EF4-FFF2-40B4-BE49-F238E27FC236}">
                <a16:creationId xmlns:a16="http://schemas.microsoft.com/office/drawing/2014/main" id="{A31A301E-673A-621D-F600-183B77F892E7}"/>
              </a:ext>
            </a:extLst>
          </p:cNvPr>
          <p:cNvPicPr>
            <a:picLocks noChangeAspect="1"/>
          </p:cNvPicPr>
          <p:nvPr userDrawn="1"/>
        </p:nvPicPr>
        <p:blipFill rotWithShape="1">
          <a:blip r:embed="rId15"/>
          <a:srcRect l="18358" r="17528"/>
          <a:stretch/>
        </p:blipFill>
        <p:spPr>
          <a:xfrm>
            <a:off x="7376170" y="2238353"/>
            <a:ext cx="1543590" cy="1353141"/>
          </a:xfrm>
          <a:prstGeom prst="rect">
            <a:avLst/>
          </a:prstGeom>
        </p:spPr>
      </p:pic>
    </p:spTree>
    <p:extLst>
      <p:ext uri="{BB962C8B-B14F-4D97-AF65-F5344CB8AC3E}">
        <p14:creationId xmlns:p14="http://schemas.microsoft.com/office/powerpoint/2010/main" val="4008803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5" name="Rectangle 11"/>
          <p:cNvSpPr>
            <a:spLocks noChangeArrowheads="1"/>
          </p:cNvSpPr>
          <p:nvPr/>
        </p:nvSpPr>
        <p:spPr bwMode="auto">
          <a:xfrm>
            <a:off x="-528638" y="-4048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6" name="Rectangle 12"/>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3"/>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20"/>
          <p:cNvSpPr>
            <a:spLocks noChangeArrowheads="1"/>
          </p:cNvSpPr>
          <p:nvPr userDrawn="1"/>
        </p:nvSpPr>
        <p:spPr bwMode="auto">
          <a:xfrm>
            <a:off x="9056688" y="2022872"/>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sz="2800" b="1">
                <a:solidFill>
                  <a:schemeClr val="tx2"/>
                </a:solidFill>
              </a:defRPr>
            </a:lvl1pPr>
          </a:lstStyle>
          <a:p>
            <a:r>
              <a:rPr lang="en-US"/>
              <a:t>Click to edit Master title style</a:t>
            </a:r>
          </a:p>
        </p:txBody>
      </p:sp>
      <p:sp>
        <p:nvSpPr>
          <p:cNvPr id="10" name="Text Placeholder 9">
            <a:extLst>
              <a:ext uri="{FF2B5EF4-FFF2-40B4-BE49-F238E27FC236}">
                <a16:creationId xmlns:a16="http://schemas.microsoft.com/office/drawing/2014/main" id="{AE5241F7-40B1-8706-B421-4571A3544C1F}"/>
              </a:ext>
            </a:extLst>
          </p:cNvPr>
          <p:cNvSpPr>
            <a:spLocks noGrp="1"/>
          </p:cNvSpPr>
          <p:nvPr>
            <p:ph type="body" sz="quarter" idx="10"/>
          </p:nvPr>
        </p:nvSpPr>
        <p:spPr>
          <a:xfrm>
            <a:off x="246888" y="4476750"/>
            <a:ext cx="8549450" cy="152400"/>
          </a:xfrm>
        </p:spPr>
        <p:txBody>
          <a:bodyPr anchor="ctr"/>
          <a:lstStyle>
            <a:lvl1pPr marL="0" indent="0">
              <a:buNone/>
              <a:defRPr sz="1000" i="1">
                <a:solidFill>
                  <a:schemeClr val="accent1"/>
                </a:solidFill>
              </a:defRPr>
            </a:lvl1pPr>
            <a:lvl2pPr marL="365760" indent="0">
              <a:buNone/>
              <a:defRPr sz="1200" i="1">
                <a:solidFill>
                  <a:schemeClr val="accent1"/>
                </a:solidFill>
              </a:defRPr>
            </a:lvl2pPr>
            <a:lvl3pPr marL="914400" indent="0">
              <a:buNone/>
              <a:defRPr sz="1200" i="1">
                <a:solidFill>
                  <a:schemeClr val="accent1"/>
                </a:solidFill>
              </a:defRPr>
            </a:lvl3pPr>
            <a:lvl4pPr marL="1371600" indent="0">
              <a:buNone/>
              <a:defRPr sz="1200" i="1">
                <a:solidFill>
                  <a:schemeClr val="accent1"/>
                </a:solidFill>
              </a:defRPr>
            </a:lvl4pPr>
            <a:lvl5pPr marL="1828800" indent="0">
              <a:buFont typeface="Arial" panose="020B0604020202020204" pitchFamily="34" charset="0"/>
              <a:buNone/>
              <a:defRPr sz="1200" i="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2186541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Horizontal Logo">
    <p:spTree>
      <p:nvGrpSpPr>
        <p:cNvPr id="1" name=""/>
        <p:cNvGrpSpPr/>
        <p:nvPr/>
      </p:nvGrpSpPr>
      <p:grpSpPr>
        <a:xfrm>
          <a:off x="0" y="0"/>
          <a:ext cx="0" cy="0"/>
          <a:chOff x="0" y="0"/>
          <a:chExt cx="0" cy="0"/>
        </a:xfrm>
      </p:grpSpPr>
      <p:sp>
        <p:nvSpPr>
          <p:cNvPr id="15" name="Rectangle 14"/>
          <p:cNvSpPr/>
          <p:nvPr userDrawn="1"/>
        </p:nvSpPr>
        <p:spPr>
          <a:xfrm>
            <a:off x="0" y="4572000"/>
            <a:ext cx="9144000" cy="5830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0"/>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11"/>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9" name="Rectangle 13"/>
          <p:cNvSpPr>
            <a:spLocks noChangeArrowheads="1"/>
          </p:cNvSpPr>
          <p:nvPr userDrawn="1"/>
        </p:nvSpPr>
        <p:spPr bwMode="auto">
          <a:xfrm>
            <a:off x="-747713" y="282179"/>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4099" name="Rectangle 3"/>
          <p:cNvSpPr>
            <a:spLocks noGrp="1" noChangeArrowheads="1"/>
          </p:cNvSpPr>
          <p:nvPr>
            <p:ph type="ctrTitle" hasCustomPrompt="1"/>
          </p:nvPr>
        </p:nvSpPr>
        <p:spPr>
          <a:xfrm>
            <a:off x="1600200" y="1809750"/>
            <a:ext cx="6553200" cy="2152650"/>
          </a:xfrm>
        </p:spPr>
        <p:txBody>
          <a:bodyPr/>
          <a:lstStyle>
            <a:lvl1pPr algn="l">
              <a:defRPr sz="3600" b="1">
                <a:solidFill>
                  <a:schemeClr val="tx2"/>
                </a:solidFill>
              </a:defRPr>
            </a:lvl1pPr>
          </a:lstStyle>
          <a:p>
            <a:r>
              <a:rPr lang="en-US"/>
              <a:t>Title</a:t>
            </a:r>
          </a:p>
        </p:txBody>
      </p:sp>
      <p:sp>
        <p:nvSpPr>
          <p:cNvPr id="13" name="Text Placeholder 12"/>
          <p:cNvSpPr>
            <a:spLocks noGrp="1"/>
          </p:cNvSpPr>
          <p:nvPr>
            <p:ph type="body" sz="quarter" idx="10"/>
          </p:nvPr>
        </p:nvSpPr>
        <p:spPr>
          <a:xfrm>
            <a:off x="1600200" y="4019550"/>
            <a:ext cx="6553200" cy="685799"/>
          </a:xfrm>
        </p:spPr>
        <p:txBody>
          <a:bodyPr/>
          <a:lstStyle>
            <a:lvl1pPr marL="0" indent="0">
              <a:lnSpc>
                <a:spcPct val="90000"/>
              </a:lnSpc>
              <a:buNone/>
              <a:defRPr sz="2000" baseline="0">
                <a:solidFill>
                  <a:schemeClr val="tx1">
                    <a:lumMod val="50000"/>
                    <a:lumOff val="50000"/>
                  </a:schemeClr>
                </a:solidFill>
              </a:defRPr>
            </a:lvl1pPr>
            <a:lvl2pPr marL="457200" indent="0">
              <a:buNone/>
              <a:defRPr/>
            </a:lvl2pPr>
          </a:lstStyle>
          <a:p>
            <a:pPr lvl="0"/>
            <a:r>
              <a:rPr lang="en-US"/>
              <a:t>Click to edit Master text styles</a:t>
            </a:r>
          </a:p>
        </p:txBody>
      </p:sp>
      <p:sp>
        <p:nvSpPr>
          <p:cNvPr id="3" name="Rectangle 2"/>
          <p:cNvSpPr/>
          <p:nvPr userDrawn="1"/>
        </p:nvSpPr>
        <p:spPr bwMode="auto">
          <a:xfrm>
            <a:off x="0" y="0"/>
            <a:ext cx="9144000" cy="135255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pic>
        <p:nvPicPr>
          <p:cNvPr id="10" name="Graphic 9">
            <a:extLst>
              <a:ext uri="{FF2B5EF4-FFF2-40B4-BE49-F238E27FC236}">
                <a16:creationId xmlns:a16="http://schemas.microsoft.com/office/drawing/2014/main" id="{10FA7EC4-F85B-EDD2-5AA7-5D2C4C8B43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81000" y="266508"/>
            <a:ext cx="4876800" cy="713678"/>
          </a:xfrm>
          <a:prstGeom prst="rect">
            <a:avLst/>
          </a:prstGeom>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5" name="Rectangle 11"/>
          <p:cNvSpPr>
            <a:spLocks noChangeArrowheads="1"/>
          </p:cNvSpPr>
          <p:nvPr/>
        </p:nvSpPr>
        <p:spPr bwMode="auto">
          <a:xfrm>
            <a:off x="-528638" y="-4048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6" name="Rectangle 12"/>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3"/>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20"/>
          <p:cNvSpPr>
            <a:spLocks noChangeArrowheads="1"/>
          </p:cNvSpPr>
          <p:nvPr userDrawn="1"/>
        </p:nvSpPr>
        <p:spPr bwMode="auto">
          <a:xfrm>
            <a:off x="9056688" y="2022872"/>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sz="2800" b="1">
                <a:solidFill>
                  <a:schemeClr val="tx2"/>
                </a:solidFill>
              </a:defRPr>
            </a:lvl1pPr>
          </a:lstStyle>
          <a:p>
            <a:r>
              <a:rPr lang="en-US"/>
              <a:t>Click to edit Master title style</a:t>
            </a:r>
          </a:p>
        </p:txBody>
      </p:sp>
      <p:sp>
        <p:nvSpPr>
          <p:cNvPr id="10" name="Text Placeholder 9">
            <a:extLst>
              <a:ext uri="{FF2B5EF4-FFF2-40B4-BE49-F238E27FC236}">
                <a16:creationId xmlns:a16="http://schemas.microsoft.com/office/drawing/2014/main" id="{AE5241F7-40B1-8706-B421-4571A3544C1F}"/>
              </a:ext>
            </a:extLst>
          </p:cNvPr>
          <p:cNvSpPr>
            <a:spLocks noGrp="1"/>
          </p:cNvSpPr>
          <p:nvPr>
            <p:ph type="body" sz="quarter" idx="10"/>
          </p:nvPr>
        </p:nvSpPr>
        <p:spPr>
          <a:xfrm>
            <a:off x="246888" y="4476750"/>
            <a:ext cx="8549450" cy="152400"/>
          </a:xfrm>
        </p:spPr>
        <p:txBody>
          <a:bodyPr anchor="ctr"/>
          <a:lstStyle>
            <a:lvl1pPr marL="0" indent="0">
              <a:buNone/>
              <a:defRPr sz="1000" i="1">
                <a:solidFill>
                  <a:schemeClr val="accent1"/>
                </a:solidFill>
              </a:defRPr>
            </a:lvl1pPr>
            <a:lvl2pPr marL="365760" indent="0">
              <a:buNone/>
              <a:defRPr sz="1200" i="1">
                <a:solidFill>
                  <a:schemeClr val="accent1"/>
                </a:solidFill>
              </a:defRPr>
            </a:lvl2pPr>
            <a:lvl3pPr marL="914400" indent="0">
              <a:buNone/>
              <a:defRPr sz="1200" i="1">
                <a:solidFill>
                  <a:schemeClr val="accent1"/>
                </a:solidFill>
              </a:defRPr>
            </a:lvl3pPr>
            <a:lvl4pPr marL="1371600" indent="0">
              <a:buNone/>
              <a:defRPr sz="1200" i="1">
                <a:solidFill>
                  <a:schemeClr val="accent1"/>
                </a:solidFill>
              </a:defRPr>
            </a:lvl4pPr>
            <a:lvl5pPr marL="1828800" indent="0">
              <a:buFont typeface="Arial" panose="020B0604020202020204" pitchFamily="34" charset="0"/>
              <a:buNone/>
              <a:defRPr sz="1200" i="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2491947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Vertical Logo">
    <p:spTree>
      <p:nvGrpSpPr>
        <p:cNvPr id="1" name=""/>
        <p:cNvGrpSpPr/>
        <p:nvPr/>
      </p:nvGrpSpPr>
      <p:grpSpPr>
        <a:xfrm>
          <a:off x="0" y="0"/>
          <a:ext cx="0" cy="0"/>
          <a:chOff x="0" y="0"/>
          <a:chExt cx="0" cy="0"/>
        </a:xfrm>
      </p:grpSpPr>
      <p:sp>
        <p:nvSpPr>
          <p:cNvPr id="15" name="Rectangle 14"/>
          <p:cNvSpPr/>
          <p:nvPr userDrawn="1"/>
        </p:nvSpPr>
        <p:spPr>
          <a:xfrm>
            <a:off x="0" y="4572000"/>
            <a:ext cx="9144000" cy="5830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6" name="Rectangle 9"/>
          <p:cNvSpPr>
            <a:spLocks noChangeArrowheads="1"/>
          </p:cNvSpPr>
          <p:nvPr/>
        </p:nvSpPr>
        <p:spPr bwMode="auto">
          <a:xfrm>
            <a:off x="-528638" y="-4048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0"/>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11"/>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9" name="Rectangle 13"/>
          <p:cNvSpPr>
            <a:spLocks noChangeArrowheads="1"/>
          </p:cNvSpPr>
          <p:nvPr userDrawn="1"/>
        </p:nvSpPr>
        <p:spPr bwMode="auto">
          <a:xfrm>
            <a:off x="-747713" y="282179"/>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4099" name="Rectangle 3"/>
          <p:cNvSpPr>
            <a:spLocks noGrp="1" noChangeArrowheads="1"/>
          </p:cNvSpPr>
          <p:nvPr>
            <p:ph type="ctrTitle" hasCustomPrompt="1"/>
          </p:nvPr>
        </p:nvSpPr>
        <p:spPr>
          <a:xfrm>
            <a:off x="2590800" y="952500"/>
            <a:ext cx="6205538" cy="2305050"/>
          </a:xfrm>
        </p:spPr>
        <p:txBody>
          <a:bodyPr/>
          <a:lstStyle>
            <a:lvl1pPr algn="l">
              <a:defRPr sz="3600" b="1">
                <a:solidFill>
                  <a:schemeClr val="tx2"/>
                </a:solidFill>
              </a:defRPr>
            </a:lvl1pPr>
          </a:lstStyle>
          <a:p>
            <a:r>
              <a:rPr lang="en-US"/>
              <a:t>Title</a:t>
            </a:r>
          </a:p>
        </p:txBody>
      </p:sp>
      <p:sp>
        <p:nvSpPr>
          <p:cNvPr id="13" name="Text Placeholder 12"/>
          <p:cNvSpPr>
            <a:spLocks noGrp="1"/>
          </p:cNvSpPr>
          <p:nvPr>
            <p:ph type="body" sz="quarter" idx="10"/>
          </p:nvPr>
        </p:nvSpPr>
        <p:spPr>
          <a:xfrm>
            <a:off x="2590800" y="3486150"/>
            <a:ext cx="6205538" cy="1219199"/>
          </a:xfrm>
        </p:spPr>
        <p:txBody>
          <a:bodyPr/>
          <a:lstStyle>
            <a:lvl1pPr marL="0" indent="0">
              <a:lnSpc>
                <a:spcPct val="90000"/>
              </a:lnSpc>
              <a:buNone/>
              <a:defRPr sz="2000" baseline="0">
                <a:solidFill>
                  <a:schemeClr val="tx1">
                    <a:lumMod val="50000"/>
                    <a:lumOff val="50000"/>
                  </a:schemeClr>
                </a:solidFill>
              </a:defRPr>
            </a:lvl1pPr>
            <a:lvl2pPr marL="457200" indent="0">
              <a:buNone/>
              <a:defRPr/>
            </a:lvl2pPr>
          </a:lstStyle>
          <a:p>
            <a:pPr lvl="0"/>
            <a:r>
              <a:rPr lang="en-US"/>
              <a:t>Click to edit Master text styles</a:t>
            </a:r>
          </a:p>
        </p:txBody>
      </p:sp>
      <p:cxnSp>
        <p:nvCxnSpPr>
          <p:cNvPr id="23" name="Straight Connector 22"/>
          <p:cNvCxnSpPr/>
          <p:nvPr userDrawn="1"/>
        </p:nvCxnSpPr>
        <p:spPr bwMode="auto">
          <a:xfrm>
            <a:off x="2667000" y="3371850"/>
            <a:ext cx="6477000" cy="0"/>
          </a:xfrm>
          <a:prstGeom prst="line">
            <a:avLst/>
          </a:prstGeom>
          <a:solidFill>
            <a:schemeClr val="accent1"/>
          </a:solidFill>
          <a:ln w="57150" cap="flat" cmpd="sng" algn="ctr">
            <a:solidFill>
              <a:schemeClr val="bg1">
                <a:lumMod val="75000"/>
              </a:schemeClr>
            </a:solidFill>
            <a:prstDash val="solid"/>
            <a:round/>
            <a:headEnd type="none" w="med" len="med"/>
            <a:tailEnd type="none" w="med" len="med"/>
          </a:ln>
          <a:effectLst/>
        </p:spPr>
      </p:cxnSp>
      <p:sp>
        <p:nvSpPr>
          <p:cNvPr id="14" name="Rectangle 13"/>
          <p:cNvSpPr/>
          <p:nvPr userDrawn="1"/>
        </p:nvSpPr>
        <p:spPr bwMode="auto">
          <a:xfrm>
            <a:off x="0" y="-1"/>
            <a:ext cx="1905000" cy="5155045"/>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pic>
        <p:nvPicPr>
          <p:cNvPr id="10" name="Graphic 9">
            <a:extLst>
              <a:ext uri="{FF2B5EF4-FFF2-40B4-BE49-F238E27FC236}">
                <a16:creationId xmlns:a16="http://schemas.microsoft.com/office/drawing/2014/main" id="{C4B831F3-9E70-1772-18DF-39F7B975615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358704"/>
            <a:ext cx="1865333" cy="2146892"/>
          </a:xfrm>
          <a:prstGeom prst="rect">
            <a:avLst/>
          </a:prstGeom>
        </p:spPr>
      </p:pic>
    </p:spTree>
    <p:extLst>
      <p:ext uri="{BB962C8B-B14F-4D97-AF65-F5344CB8AC3E}">
        <p14:creationId xmlns:p14="http://schemas.microsoft.com/office/powerpoint/2010/main" val="1091999504"/>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4"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5" name="Rectangle 11"/>
          <p:cNvSpPr>
            <a:spLocks noChangeArrowheads="1"/>
          </p:cNvSpPr>
          <p:nvPr/>
        </p:nvSpPr>
        <p:spPr bwMode="auto">
          <a:xfrm>
            <a:off x="-528638" y="-4048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6" name="Rectangle 12"/>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3"/>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20"/>
          <p:cNvSpPr>
            <a:spLocks noChangeArrowheads="1"/>
          </p:cNvSpPr>
          <p:nvPr userDrawn="1"/>
        </p:nvSpPr>
        <p:spPr bwMode="auto">
          <a:xfrm>
            <a:off x="9056688" y="2022872"/>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18" name="Text Placeholder 17"/>
          <p:cNvSpPr>
            <a:spLocks noGrp="1"/>
          </p:cNvSpPr>
          <p:nvPr>
            <p:ph type="body" sz="quarter" idx="11"/>
          </p:nvPr>
        </p:nvSpPr>
        <p:spPr>
          <a:xfrm>
            <a:off x="605018" y="1899354"/>
            <a:ext cx="7926207" cy="1344792"/>
          </a:xfrm>
        </p:spPr>
        <p:txBody>
          <a:bodyPr anchor="ctr"/>
          <a:lstStyle>
            <a:lvl1pPr marL="0" indent="0" algn="ctr">
              <a:buNone/>
              <a:defRPr sz="3600" b="1" spc="-150">
                <a:solidFill>
                  <a:schemeClr val="tx2"/>
                </a:solidFill>
              </a:defRPr>
            </a:lvl1pPr>
          </a:lstStyle>
          <a:p>
            <a:pPr lvl="0"/>
            <a:r>
              <a:rPr lang="en-US"/>
              <a:t>Click to edit Master text styles</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6" name="Rectangle 11"/>
          <p:cNvSpPr>
            <a:spLocks noChangeArrowheads="1"/>
          </p:cNvSpPr>
          <p:nvPr/>
        </p:nvSpPr>
        <p:spPr bwMode="auto">
          <a:xfrm>
            <a:off x="-528638" y="-4048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2"/>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13"/>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10" name="Title 1"/>
          <p:cNvSpPr>
            <a:spLocks noGrp="1"/>
          </p:cNvSpPr>
          <p:nvPr>
            <p:ph type="title"/>
          </p:nvPr>
        </p:nvSpPr>
        <p:spPr>
          <a:xfrm>
            <a:off x="241365" y="369154"/>
            <a:ext cx="8554973" cy="990600"/>
          </a:xfrm>
        </p:spPr>
        <p:txBody>
          <a:bodyPr/>
          <a:lstStyle>
            <a:lvl1pPr>
              <a:defRPr sz="2800" b="1">
                <a:solidFill>
                  <a:schemeClr val="tx2"/>
                </a:solidFill>
              </a:defRPr>
            </a:lvl1pPr>
          </a:lstStyle>
          <a:p>
            <a:r>
              <a:rPr lang="en-US"/>
              <a:t>Click to edit Master title style</a:t>
            </a:r>
          </a:p>
        </p:txBody>
      </p:sp>
      <p:sp>
        <p:nvSpPr>
          <p:cNvPr id="2" name="Picture Placeholder 2">
            <a:extLst>
              <a:ext uri="{FF2B5EF4-FFF2-40B4-BE49-F238E27FC236}">
                <a16:creationId xmlns:a16="http://schemas.microsoft.com/office/drawing/2014/main" id="{35DF70F6-E422-24C9-5D82-C883A41DF9A7}"/>
              </a:ext>
            </a:extLst>
          </p:cNvPr>
          <p:cNvSpPr>
            <a:spLocks noGrp="1"/>
          </p:cNvSpPr>
          <p:nvPr>
            <p:ph type="pic" idx="1"/>
          </p:nvPr>
        </p:nvSpPr>
        <p:spPr>
          <a:xfrm>
            <a:off x="3054548" y="1158558"/>
            <a:ext cx="5741790" cy="3470591"/>
          </a:xfrm>
          <a:solidFill>
            <a:schemeClr val="bg1">
              <a:lumMod val="95000"/>
            </a:schemeClr>
          </a:solidFill>
        </p:spPr>
        <p:txBody>
          <a:bodyPr anchor="ct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Text Placeholder 3">
            <a:extLst>
              <a:ext uri="{FF2B5EF4-FFF2-40B4-BE49-F238E27FC236}">
                <a16:creationId xmlns:a16="http://schemas.microsoft.com/office/drawing/2014/main" id="{15D2CA44-6038-DC26-ED9C-FAF8B9FF92ED}"/>
              </a:ext>
            </a:extLst>
          </p:cNvPr>
          <p:cNvSpPr>
            <a:spLocks noGrp="1"/>
          </p:cNvSpPr>
          <p:nvPr>
            <p:ph type="body" sz="half" idx="2"/>
          </p:nvPr>
        </p:nvSpPr>
        <p:spPr>
          <a:xfrm>
            <a:off x="228600" y="1158558"/>
            <a:ext cx="2651165" cy="3470592"/>
          </a:xfrm>
        </p:spPr>
        <p:txBody>
          <a:bodyPr/>
          <a:lstStyle>
            <a:lvl1pPr marL="285750" indent="-285750">
              <a:buFont typeface="Arial" panose="020B0604020202020204" pitchFamily="34" charset="0"/>
              <a:buChar char="•"/>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8"/>
          <p:cNvSpPr>
            <a:spLocks noChangeArrowheads="1"/>
          </p:cNvSpPr>
          <p:nvPr/>
        </p:nvSpPr>
        <p:spPr bwMode="auto">
          <a:xfrm>
            <a:off x="23813" y="656035"/>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5" name="Rectangle 11"/>
          <p:cNvSpPr>
            <a:spLocks noChangeArrowheads="1"/>
          </p:cNvSpPr>
          <p:nvPr/>
        </p:nvSpPr>
        <p:spPr bwMode="auto">
          <a:xfrm>
            <a:off x="-528638" y="-4048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6" name="Rectangle 12"/>
          <p:cNvSpPr>
            <a:spLocks noChangeArrowheads="1"/>
          </p:cNvSpPr>
          <p:nvPr/>
        </p:nvSpPr>
        <p:spPr bwMode="auto">
          <a:xfrm>
            <a:off x="2613025" y="-1812131"/>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7" name="Rectangle 13"/>
          <p:cNvSpPr>
            <a:spLocks noChangeArrowheads="1"/>
          </p:cNvSpPr>
          <p:nvPr/>
        </p:nvSpPr>
        <p:spPr bwMode="auto">
          <a:xfrm>
            <a:off x="5305425" y="-1783556"/>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8" name="Rectangle 20"/>
          <p:cNvSpPr>
            <a:spLocks noChangeArrowheads="1"/>
          </p:cNvSpPr>
          <p:nvPr userDrawn="1"/>
        </p:nvSpPr>
        <p:spPr bwMode="auto">
          <a:xfrm>
            <a:off x="9056688" y="2022872"/>
            <a:ext cx="184666" cy="461665"/>
          </a:xfrm>
          <a:prstGeom prst="rect">
            <a:avLst/>
          </a:prstGeom>
          <a:noFill/>
          <a:ln w="9525">
            <a:noFill/>
            <a:miter lim="800000"/>
            <a:headEnd/>
            <a:tailEnd/>
          </a:ln>
          <a:effectLst/>
        </p:spPr>
        <p:txBody>
          <a:bodyPr wrap="none">
            <a:spAutoFit/>
          </a:bodyPr>
          <a:lstStyle/>
          <a:p>
            <a:pPr eaLnBrk="0" hangingPunct="0">
              <a:defRPr/>
            </a:pPr>
            <a:endParaRPr lang="en-US">
              <a:latin typeface="Times" pitchFamily="-65" charset="0"/>
              <a:ea typeface="+mn-ea"/>
              <a:cs typeface="+mn-cs"/>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sz="2800" b="1">
                <a:solidFill>
                  <a:schemeClr val="tx2"/>
                </a:solidFill>
              </a:defRPr>
            </a:lvl1pPr>
          </a:lstStyle>
          <a:p>
            <a:r>
              <a:rPr lang="en-US"/>
              <a:t>Click to edit Master title style</a:t>
            </a:r>
          </a:p>
        </p:txBody>
      </p:sp>
    </p:spTree>
    <p:extLst>
      <p:ext uri="{BB962C8B-B14F-4D97-AF65-F5344CB8AC3E}">
        <p14:creationId xmlns:p14="http://schemas.microsoft.com/office/powerpoint/2010/main" val="2677668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image" Target="../media/image33.svg"/><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3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image" Target="../media/image1.png"/><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theme" Target="../theme/theme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image" Target="../media/image3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auto">
          <a:xfrm>
            <a:off x="0" y="4781550"/>
            <a:ext cx="9144000" cy="36195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1026" name="Rectangle 3"/>
          <p:cNvSpPr>
            <a:spLocks noGrp="1" noChangeArrowheads="1"/>
          </p:cNvSpPr>
          <p:nvPr>
            <p:ph type="body" idx="1"/>
          </p:nvPr>
        </p:nvSpPr>
        <p:spPr bwMode="auto">
          <a:xfrm>
            <a:off x="246888" y="1276350"/>
            <a:ext cx="8567738" cy="3028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2"/>
          <p:cNvSpPr>
            <a:spLocks noGrp="1" noChangeArrowheads="1"/>
          </p:cNvSpPr>
          <p:nvPr>
            <p:ph type="title"/>
          </p:nvPr>
        </p:nvSpPr>
        <p:spPr bwMode="auto">
          <a:xfrm>
            <a:off x="246888" y="371475"/>
            <a:ext cx="8567738" cy="857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 name="Slide Number Placeholder 5"/>
          <p:cNvSpPr txBox="1">
            <a:spLocks/>
          </p:cNvSpPr>
          <p:nvPr userDrawn="1"/>
        </p:nvSpPr>
        <p:spPr>
          <a:xfrm>
            <a:off x="8382000" y="4812506"/>
            <a:ext cx="533400" cy="273844"/>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bg1"/>
                </a:solidFill>
                <a:latin typeface="Times"/>
                <a:ea typeface="ＭＳ Ｐゴシック"/>
                <a:cs typeface="ＭＳ Ｐゴシック"/>
              </a:defRPr>
            </a:lvl1pPr>
            <a:lvl2pPr marL="457200" algn="l" rtl="0" fontAlgn="base">
              <a:spcBef>
                <a:spcPct val="0"/>
              </a:spcBef>
              <a:spcAft>
                <a:spcPct val="0"/>
              </a:spcAft>
              <a:defRPr sz="2400" kern="1200">
                <a:solidFill>
                  <a:schemeClr val="tx1"/>
                </a:solidFill>
                <a:latin typeface="Times"/>
                <a:ea typeface="ＭＳ Ｐゴシック"/>
                <a:cs typeface="ＭＳ Ｐゴシック"/>
              </a:defRPr>
            </a:lvl2pPr>
            <a:lvl3pPr marL="914400" algn="l" rtl="0" fontAlgn="base">
              <a:spcBef>
                <a:spcPct val="0"/>
              </a:spcBef>
              <a:spcAft>
                <a:spcPct val="0"/>
              </a:spcAft>
              <a:defRPr sz="2400" kern="1200">
                <a:solidFill>
                  <a:schemeClr val="tx1"/>
                </a:solidFill>
                <a:latin typeface="Times"/>
                <a:ea typeface="ＭＳ Ｐゴシック"/>
                <a:cs typeface="ＭＳ Ｐゴシック"/>
              </a:defRPr>
            </a:lvl3pPr>
            <a:lvl4pPr marL="1371600" algn="l" rtl="0" fontAlgn="base">
              <a:spcBef>
                <a:spcPct val="0"/>
              </a:spcBef>
              <a:spcAft>
                <a:spcPct val="0"/>
              </a:spcAft>
              <a:defRPr sz="2400" kern="1200">
                <a:solidFill>
                  <a:schemeClr val="tx1"/>
                </a:solidFill>
                <a:latin typeface="Times"/>
                <a:ea typeface="ＭＳ Ｐゴシック"/>
                <a:cs typeface="ＭＳ Ｐゴシック"/>
              </a:defRPr>
            </a:lvl4pPr>
            <a:lvl5pPr marL="1828800" algn="l" rtl="0" fontAlgn="base">
              <a:spcBef>
                <a:spcPct val="0"/>
              </a:spcBef>
              <a:spcAft>
                <a:spcPct val="0"/>
              </a:spcAft>
              <a:defRPr sz="2400" kern="1200">
                <a:solidFill>
                  <a:schemeClr val="tx1"/>
                </a:solidFill>
                <a:latin typeface="Times"/>
                <a:ea typeface="ＭＳ Ｐゴシック"/>
                <a:cs typeface="ＭＳ Ｐゴシック"/>
              </a:defRPr>
            </a:lvl5pPr>
            <a:lvl6pPr marL="2286000" algn="l" defTabSz="914400" rtl="0" eaLnBrk="1" latinLnBrk="0" hangingPunct="1">
              <a:defRPr sz="2400" kern="1200">
                <a:solidFill>
                  <a:schemeClr val="tx1"/>
                </a:solidFill>
                <a:latin typeface="Times"/>
                <a:ea typeface="ＭＳ Ｐゴシック"/>
                <a:cs typeface="ＭＳ Ｐゴシック"/>
              </a:defRPr>
            </a:lvl6pPr>
            <a:lvl7pPr marL="2743200" algn="l" defTabSz="914400" rtl="0" eaLnBrk="1" latinLnBrk="0" hangingPunct="1">
              <a:defRPr sz="2400" kern="1200">
                <a:solidFill>
                  <a:schemeClr val="tx1"/>
                </a:solidFill>
                <a:latin typeface="Times"/>
                <a:ea typeface="ＭＳ Ｐゴシック"/>
                <a:cs typeface="ＭＳ Ｐゴシック"/>
              </a:defRPr>
            </a:lvl7pPr>
            <a:lvl8pPr marL="3200400" algn="l" defTabSz="914400" rtl="0" eaLnBrk="1" latinLnBrk="0" hangingPunct="1">
              <a:defRPr sz="2400" kern="1200">
                <a:solidFill>
                  <a:schemeClr val="tx1"/>
                </a:solidFill>
                <a:latin typeface="Times"/>
                <a:ea typeface="ＭＳ Ｐゴシック"/>
                <a:cs typeface="ＭＳ Ｐゴシック"/>
              </a:defRPr>
            </a:lvl8pPr>
            <a:lvl9pPr marL="3657600" algn="l" defTabSz="914400" rtl="0" eaLnBrk="1" latinLnBrk="0" hangingPunct="1">
              <a:defRPr sz="2400" kern="1200">
                <a:solidFill>
                  <a:schemeClr val="tx1"/>
                </a:solidFill>
                <a:latin typeface="Times"/>
                <a:ea typeface="ＭＳ Ｐゴシック"/>
                <a:cs typeface="ＭＳ Ｐゴシック"/>
              </a:defRPr>
            </a:lvl9pPr>
          </a:lstStyle>
          <a:p>
            <a:pPr algn="r"/>
            <a:fld id="{51221C86-548F-ED48-B57A-2AF14FA05D94}" type="slidenum">
              <a:rPr lang="en-US" sz="800" smtClean="0">
                <a:latin typeface="Arial"/>
                <a:cs typeface="Arial"/>
              </a:rPr>
              <a:pPr algn="r"/>
              <a:t>‹#›</a:t>
            </a:fld>
            <a:endParaRPr lang="en-US" sz="800">
              <a:latin typeface="Arial"/>
              <a:cs typeface="Arial"/>
            </a:endParaRPr>
          </a:p>
        </p:txBody>
      </p:sp>
      <p:pic>
        <p:nvPicPr>
          <p:cNvPr id="7" name="Graphic 6">
            <a:extLst>
              <a:ext uri="{FF2B5EF4-FFF2-40B4-BE49-F238E27FC236}">
                <a16:creationId xmlns:a16="http://schemas.microsoft.com/office/drawing/2014/main" id="{7761ADF4-2292-23AD-690B-C06891444CAD}"/>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t="-16881" r="37124" b="-1"/>
          <a:stretch/>
        </p:blipFill>
        <p:spPr>
          <a:xfrm>
            <a:off x="228600" y="4857751"/>
            <a:ext cx="3048000" cy="228600"/>
          </a:xfrm>
          <a:prstGeom prst="rect">
            <a:avLst/>
          </a:prstGeom>
        </p:spPr>
      </p:pic>
    </p:spTree>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25" r:id="rId5"/>
    <p:sldLayoutId id="2147483941" r:id="rId6"/>
    <p:sldLayoutId id="2147483926" r:id="rId7"/>
    <p:sldLayoutId id="2147483928" r:id="rId8"/>
    <p:sldLayoutId id="2147483967" r:id="rId9"/>
    <p:sldLayoutId id="2147483969" r:id="rId10"/>
    <p:sldLayoutId id="2147483974" r:id="rId11"/>
    <p:sldLayoutId id="2147483968" r:id="rId12"/>
    <p:sldLayoutId id="2147483971" r:id="rId13"/>
    <p:sldLayoutId id="2147483972" r:id="rId14"/>
    <p:sldLayoutId id="2147483970" r:id="rId15"/>
    <p:sldLayoutId id="2147483966" r:id="rId16"/>
    <p:sldLayoutId id="2147483936" r:id="rId17"/>
    <p:sldLayoutId id="2147483987" r:id="rId18"/>
    <p:sldLayoutId id="2147483988" r:id="rId19"/>
  </p:sldLayoutIdLst>
  <p:hf hdr="0" ftr="0" dt="0"/>
  <p:txStyles>
    <p:titleStyle>
      <a:lvl1pPr algn="l" rtl="0" eaLnBrk="1" fontAlgn="base" hangingPunct="1">
        <a:lnSpc>
          <a:spcPct val="90000"/>
        </a:lnSpc>
        <a:spcBef>
          <a:spcPct val="0"/>
        </a:spcBef>
        <a:spcAft>
          <a:spcPct val="0"/>
        </a:spcAft>
        <a:defRPr sz="2800" b="1" kern="1200" spc="-90">
          <a:solidFill>
            <a:schemeClr val="tx2"/>
          </a:solidFill>
          <a:latin typeface="Arial"/>
          <a:ea typeface="+mj-ea"/>
          <a:cs typeface="Arial"/>
        </a:defRPr>
      </a:lvl1pPr>
      <a:lvl2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rgbClr val="715A35"/>
          </a:solidFill>
          <a:latin typeface="Times" pitchFamily="-65" charset="0"/>
        </a:defRPr>
      </a:lvl6pPr>
      <a:lvl7pPr marL="914400" algn="l" rtl="0" eaLnBrk="1" fontAlgn="base" hangingPunct="1">
        <a:spcBef>
          <a:spcPct val="0"/>
        </a:spcBef>
        <a:spcAft>
          <a:spcPct val="0"/>
        </a:spcAft>
        <a:defRPr sz="3600">
          <a:solidFill>
            <a:srgbClr val="715A35"/>
          </a:solidFill>
          <a:latin typeface="Times" pitchFamily="-65" charset="0"/>
        </a:defRPr>
      </a:lvl7pPr>
      <a:lvl8pPr marL="1371600" algn="l" rtl="0" eaLnBrk="1" fontAlgn="base" hangingPunct="1">
        <a:spcBef>
          <a:spcPct val="0"/>
        </a:spcBef>
        <a:spcAft>
          <a:spcPct val="0"/>
        </a:spcAft>
        <a:defRPr sz="3600">
          <a:solidFill>
            <a:srgbClr val="715A35"/>
          </a:solidFill>
          <a:latin typeface="Times" pitchFamily="-65" charset="0"/>
        </a:defRPr>
      </a:lvl8pPr>
      <a:lvl9pPr marL="1828800" algn="l" rtl="0" eaLnBrk="1" fontAlgn="base" hangingPunct="1">
        <a:spcBef>
          <a:spcPct val="0"/>
        </a:spcBef>
        <a:spcAft>
          <a:spcPct val="0"/>
        </a:spcAft>
        <a:defRPr sz="3600">
          <a:solidFill>
            <a:srgbClr val="715A35"/>
          </a:solidFill>
          <a:latin typeface="Times" pitchFamily="-65" charset="0"/>
        </a:defRPr>
      </a:lvl9pPr>
    </p:titleStyle>
    <p:bodyStyle>
      <a:lvl1pPr marL="256032" indent="-256032" algn="l" rtl="0" eaLnBrk="1" fontAlgn="base" hangingPunct="1">
        <a:spcBef>
          <a:spcPts val="0"/>
        </a:spcBef>
        <a:spcAft>
          <a:spcPts val="1200"/>
        </a:spcAft>
        <a:buClr>
          <a:schemeClr val="tx1"/>
        </a:buClr>
        <a:buSzPct val="125000"/>
        <a:buFont typeface="Arial"/>
        <a:buChar char="•"/>
        <a:defRPr sz="2000">
          <a:solidFill>
            <a:schemeClr val="tx1"/>
          </a:solidFill>
          <a:latin typeface="Arial"/>
          <a:ea typeface="+mn-ea"/>
          <a:cs typeface="Arial"/>
        </a:defRPr>
      </a:lvl1pPr>
      <a:lvl2pPr marL="649224" indent="-283464" algn="l" rtl="0" eaLnBrk="1" fontAlgn="base" hangingPunct="1">
        <a:spcBef>
          <a:spcPts val="0"/>
        </a:spcBef>
        <a:spcAft>
          <a:spcPts val="1200"/>
        </a:spcAft>
        <a:buClr>
          <a:schemeClr val="tx1"/>
        </a:buClr>
        <a:buSzPct val="90000"/>
        <a:buFont typeface="Lucida Grande"/>
        <a:buChar char="−"/>
        <a:defRPr sz="1800">
          <a:solidFill>
            <a:schemeClr val="tx1"/>
          </a:solidFill>
          <a:latin typeface="Arial"/>
          <a:ea typeface="+mn-ea"/>
          <a:cs typeface="Arial"/>
        </a:defRPr>
      </a:lvl2pPr>
      <a:lvl3pPr marL="1143000" indent="-228600" algn="l" rtl="0" eaLnBrk="1" fontAlgn="base" hangingPunct="1">
        <a:spcBef>
          <a:spcPct val="20000"/>
        </a:spcBef>
        <a:spcAft>
          <a:spcPct val="0"/>
        </a:spcAft>
        <a:buClr>
          <a:schemeClr val="tx1"/>
        </a:buClr>
        <a:buFont typeface="Times"/>
        <a:buChar char="•"/>
        <a:defRPr sz="1600">
          <a:solidFill>
            <a:schemeClr val="tx1"/>
          </a:solidFill>
          <a:latin typeface="Arial"/>
          <a:ea typeface="+mn-ea"/>
          <a:cs typeface="Arial"/>
        </a:defRPr>
      </a:lvl3pPr>
      <a:lvl4pPr marL="1600200" indent="-228600" algn="l" rtl="0" eaLnBrk="1" fontAlgn="base" hangingPunct="1">
        <a:spcBef>
          <a:spcPct val="20000"/>
        </a:spcBef>
        <a:spcAft>
          <a:spcPct val="0"/>
        </a:spcAft>
        <a:buClr>
          <a:schemeClr val="tx1"/>
        </a:buClr>
        <a:buFont typeface="Lucida Grande"/>
        <a:buChar char="−"/>
        <a:defRPr sz="1400">
          <a:solidFill>
            <a:schemeClr val="tx1"/>
          </a:solidFill>
          <a:latin typeface="Arial"/>
          <a:ea typeface="+mn-ea"/>
          <a:cs typeface="Arial"/>
        </a:defRPr>
      </a:lvl4pPr>
      <a:lvl5pPr marL="2057400" indent="-228600" algn="l" rtl="0" eaLnBrk="1" fontAlgn="base" hangingPunct="1">
        <a:spcBef>
          <a:spcPct val="20000"/>
        </a:spcBef>
        <a:spcAft>
          <a:spcPct val="0"/>
        </a:spcAft>
        <a:buClr>
          <a:schemeClr val="tx1"/>
        </a:buClr>
        <a:defRPr sz="1400">
          <a:solidFill>
            <a:schemeClr val="tx1"/>
          </a:solidFill>
          <a:latin typeface="Arial"/>
          <a:ea typeface="+mn-ea"/>
          <a:cs typeface="Arial"/>
        </a:defRPr>
      </a:lvl5pPr>
      <a:lvl6pPr marL="2514600" indent="-228600" algn="l" rtl="0" eaLnBrk="1" fontAlgn="base" hangingPunct="1">
        <a:spcBef>
          <a:spcPct val="20000"/>
        </a:spcBef>
        <a:spcAft>
          <a:spcPct val="0"/>
        </a:spcAft>
        <a:defRPr sz="1400">
          <a:solidFill>
            <a:schemeClr val="tx1"/>
          </a:solidFill>
          <a:latin typeface="+mn-lt"/>
          <a:ea typeface="+mn-ea"/>
        </a:defRPr>
      </a:lvl6pPr>
      <a:lvl7pPr marL="2971800" indent="-228600" algn="l" rtl="0" eaLnBrk="1" fontAlgn="base" hangingPunct="1">
        <a:spcBef>
          <a:spcPct val="20000"/>
        </a:spcBef>
        <a:spcAft>
          <a:spcPct val="0"/>
        </a:spcAft>
        <a:defRPr sz="1400">
          <a:solidFill>
            <a:schemeClr val="tx1"/>
          </a:solidFill>
          <a:latin typeface="+mn-lt"/>
          <a:ea typeface="+mn-ea"/>
        </a:defRPr>
      </a:lvl7pPr>
      <a:lvl8pPr marL="3429000" indent="-228600" algn="l" rtl="0" eaLnBrk="1" fontAlgn="base" hangingPunct="1">
        <a:spcBef>
          <a:spcPct val="20000"/>
        </a:spcBef>
        <a:spcAft>
          <a:spcPct val="0"/>
        </a:spcAft>
        <a:defRPr sz="1400">
          <a:solidFill>
            <a:schemeClr val="tx1"/>
          </a:solidFill>
          <a:latin typeface="+mn-lt"/>
          <a:ea typeface="+mn-ea"/>
        </a:defRPr>
      </a:lvl8pPr>
      <a:lvl9pPr marL="3886200" indent="-228600" algn="l" rtl="0" eaLnBrk="1" fontAlgn="base" hangingPunct="1">
        <a:spcBef>
          <a:spcPct val="20000"/>
        </a:spcBef>
        <a:spcAft>
          <a:spcPct val="0"/>
        </a:spcAft>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3104" userDrawn="1">
          <p15:clr>
            <a:srgbClr val="F26B43"/>
          </p15:clr>
        </p15:guide>
        <p15:guide id="3" pos="218" userDrawn="1">
          <p15:clr>
            <a:srgbClr val="F26B43"/>
          </p15:clr>
        </p15:guide>
        <p15:guide id="4" pos="5541" userDrawn="1">
          <p15:clr>
            <a:srgbClr val="F26B43"/>
          </p15:clr>
        </p15:guide>
        <p15:guide id="5" orient="horz" pos="225" userDrawn="1">
          <p15:clr>
            <a:srgbClr val="F26B43"/>
          </p15:clr>
        </p15:guide>
        <p15:guide id="6" orient="horz" pos="1620" userDrawn="1">
          <p15:clr>
            <a:srgbClr val="F26B43"/>
          </p15:clr>
        </p15:guide>
        <p15:guide id="7" orient="horz" pos="13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228600" y="1047829"/>
            <a:ext cx="8568987" cy="3028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2"/>
          <p:cNvSpPr>
            <a:spLocks noGrp="1" noChangeArrowheads="1"/>
          </p:cNvSpPr>
          <p:nvPr>
            <p:ph type="title"/>
          </p:nvPr>
        </p:nvSpPr>
        <p:spPr bwMode="auto">
          <a:xfrm>
            <a:off x="227351" y="371555"/>
            <a:ext cx="8568987" cy="857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 name="Slide Number Placeholder 5"/>
          <p:cNvSpPr txBox="1">
            <a:spLocks/>
          </p:cNvSpPr>
          <p:nvPr userDrawn="1"/>
        </p:nvSpPr>
        <p:spPr>
          <a:xfrm>
            <a:off x="8382000" y="4812506"/>
            <a:ext cx="533400" cy="273844"/>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bg1"/>
                </a:solidFill>
                <a:latin typeface="Times"/>
                <a:ea typeface="ＭＳ Ｐゴシック"/>
                <a:cs typeface="ＭＳ Ｐゴシック"/>
              </a:defRPr>
            </a:lvl1pPr>
            <a:lvl2pPr marL="457200" algn="l" rtl="0" fontAlgn="base">
              <a:spcBef>
                <a:spcPct val="0"/>
              </a:spcBef>
              <a:spcAft>
                <a:spcPct val="0"/>
              </a:spcAft>
              <a:defRPr sz="2400" kern="1200">
                <a:solidFill>
                  <a:schemeClr val="tx1"/>
                </a:solidFill>
                <a:latin typeface="Times"/>
                <a:ea typeface="ＭＳ Ｐゴシック"/>
                <a:cs typeface="ＭＳ Ｐゴシック"/>
              </a:defRPr>
            </a:lvl2pPr>
            <a:lvl3pPr marL="914400" algn="l" rtl="0" fontAlgn="base">
              <a:spcBef>
                <a:spcPct val="0"/>
              </a:spcBef>
              <a:spcAft>
                <a:spcPct val="0"/>
              </a:spcAft>
              <a:defRPr sz="2400" kern="1200">
                <a:solidFill>
                  <a:schemeClr val="tx1"/>
                </a:solidFill>
                <a:latin typeface="Times"/>
                <a:ea typeface="ＭＳ Ｐゴシック"/>
                <a:cs typeface="ＭＳ Ｐゴシック"/>
              </a:defRPr>
            </a:lvl3pPr>
            <a:lvl4pPr marL="1371600" algn="l" rtl="0" fontAlgn="base">
              <a:spcBef>
                <a:spcPct val="0"/>
              </a:spcBef>
              <a:spcAft>
                <a:spcPct val="0"/>
              </a:spcAft>
              <a:defRPr sz="2400" kern="1200">
                <a:solidFill>
                  <a:schemeClr val="tx1"/>
                </a:solidFill>
                <a:latin typeface="Times"/>
                <a:ea typeface="ＭＳ Ｐゴシック"/>
                <a:cs typeface="ＭＳ Ｐゴシック"/>
              </a:defRPr>
            </a:lvl4pPr>
            <a:lvl5pPr marL="1828800" algn="l" rtl="0" fontAlgn="base">
              <a:spcBef>
                <a:spcPct val="0"/>
              </a:spcBef>
              <a:spcAft>
                <a:spcPct val="0"/>
              </a:spcAft>
              <a:defRPr sz="2400" kern="1200">
                <a:solidFill>
                  <a:schemeClr val="tx1"/>
                </a:solidFill>
                <a:latin typeface="Times"/>
                <a:ea typeface="ＭＳ Ｐゴシック"/>
                <a:cs typeface="ＭＳ Ｐゴシック"/>
              </a:defRPr>
            </a:lvl5pPr>
            <a:lvl6pPr marL="2286000" algn="l" defTabSz="914400" rtl="0" eaLnBrk="1" latinLnBrk="0" hangingPunct="1">
              <a:defRPr sz="2400" kern="1200">
                <a:solidFill>
                  <a:schemeClr val="tx1"/>
                </a:solidFill>
                <a:latin typeface="Times"/>
                <a:ea typeface="ＭＳ Ｐゴシック"/>
                <a:cs typeface="ＭＳ Ｐゴシック"/>
              </a:defRPr>
            </a:lvl6pPr>
            <a:lvl7pPr marL="2743200" algn="l" defTabSz="914400" rtl="0" eaLnBrk="1" latinLnBrk="0" hangingPunct="1">
              <a:defRPr sz="2400" kern="1200">
                <a:solidFill>
                  <a:schemeClr val="tx1"/>
                </a:solidFill>
                <a:latin typeface="Times"/>
                <a:ea typeface="ＭＳ Ｐゴシック"/>
                <a:cs typeface="ＭＳ Ｐゴシック"/>
              </a:defRPr>
            </a:lvl7pPr>
            <a:lvl8pPr marL="3200400" algn="l" defTabSz="914400" rtl="0" eaLnBrk="1" latinLnBrk="0" hangingPunct="1">
              <a:defRPr sz="2400" kern="1200">
                <a:solidFill>
                  <a:schemeClr val="tx1"/>
                </a:solidFill>
                <a:latin typeface="Times"/>
                <a:ea typeface="ＭＳ Ｐゴシック"/>
                <a:cs typeface="ＭＳ Ｐゴシック"/>
              </a:defRPr>
            </a:lvl8pPr>
            <a:lvl9pPr marL="3657600" algn="l" defTabSz="914400" rtl="0" eaLnBrk="1" latinLnBrk="0" hangingPunct="1">
              <a:defRPr sz="2400" kern="1200">
                <a:solidFill>
                  <a:schemeClr val="tx1"/>
                </a:solidFill>
                <a:latin typeface="Times"/>
                <a:ea typeface="ＭＳ Ｐゴシック"/>
                <a:cs typeface="ＭＳ Ｐゴシック"/>
              </a:defRPr>
            </a:lvl9pPr>
          </a:lstStyle>
          <a:p>
            <a:pPr algn="r"/>
            <a:fld id="{1BA91BC2-D90A-5545-8384-32454DB790CB}" type="slidenum">
              <a:rPr lang="en-US" sz="800" smtClean="0">
                <a:solidFill>
                  <a:schemeClr val="tx1"/>
                </a:solidFill>
                <a:latin typeface="Arial" panose="020B0604020202020204" pitchFamily="34" charset="0"/>
                <a:cs typeface="Arial" panose="020B0604020202020204" pitchFamily="34" charset="0"/>
              </a:rPr>
              <a:pPr algn="r"/>
              <a:t>‹#›</a:t>
            </a:fld>
            <a:endParaRPr lang="en-US" sz="800">
              <a:solidFill>
                <a:schemeClr val="tx1"/>
              </a:solidFill>
              <a:latin typeface="Arial" panose="020B0604020202020204" pitchFamily="34" charset="0"/>
              <a:cs typeface="Arial" panose="020B0604020202020204" pitchFamily="34" charset="0"/>
            </a:endParaRPr>
          </a:p>
        </p:txBody>
      </p:sp>
      <p:pic>
        <p:nvPicPr>
          <p:cNvPr id="7" name="Graphic 6">
            <a:extLst>
              <a:ext uri="{FF2B5EF4-FFF2-40B4-BE49-F238E27FC236}">
                <a16:creationId xmlns:a16="http://schemas.microsoft.com/office/drawing/2014/main" id="{7211838C-1F15-68BC-5845-2B18BE3BC5B0}"/>
              </a:ext>
            </a:extLst>
          </p:cNvPr>
          <p:cNvPicPr>
            <a:picLocks noChangeAspect="1"/>
          </p:cNvPicPr>
          <p:nvPr userDrawn="1"/>
        </p:nvPicPr>
        <p:blipFill rotWithShape="1">
          <a:blip r:embed="rId14">
            <a:extLst>
              <a:ext uri="{96DAC541-7B7A-43D3-8B79-37D633B846F1}">
                <asvg:svgBlip xmlns:asvg="http://schemas.microsoft.com/office/drawing/2016/SVG/main" r:embed="rId15"/>
              </a:ext>
            </a:extLst>
          </a:blip>
          <a:srcRect r="36980" b="-16225"/>
          <a:stretch/>
        </p:blipFill>
        <p:spPr>
          <a:xfrm>
            <a:off x="258727" y="4734113"/>
            <a:ext cx="3246473" cy="409387"/>
          </a:xfrm>
          <a:prstGeom prst="rect">
            <a:avLst/>
          </a:prstGeom>
        </p:spPr>
      </p:pic>
    </p:spTree>
    <p:extLst>
      <p:ext uri="{BB962C8B-B14F-4D97-AF65-F5344CB8AC3E}">
        <p14:creationId xmlns:p14="http://schemas.microsoft.com/office/powerpoint/2010/main" val="2041078234"/>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60" r:id="rId3"/>
    <p:sldLayoutId id="2147483957" r:id="rId4"/>
    <p:sldLayoutId id="2147483976" r:id="rId5"/>
    <p:sldLayoutId id="2147483977" r:id="rId6"/>
    <p:sldLayoutId id="2147483978" r:id="rId7"/>
    <p:sldLayoutId id="2147483979" r:id="rId8"/>
    <p:sldLayoutId id="2147483980" r:id="rId9"/>
    <p:sldLayoutId id="2147483981" r:id="rId10"/>
    <p:sldLayoutId id="2147483982" r:id="rId11"/>
    <p:sldLayoutId id="2147483962" r:id="rId12"/>
  </p:sldLayoutIdLst>
  <p:hf hdr="0" ftr="0" dt="0"/>
  <p:txStyles>
    <p:titleStyle>
      <a:lvl1pPr algn="l" rtl="0" eaLnBrk="1" fontAlgn="base" hangingPunct="1">
        <a:lnSpc>
          <a:spcPct val="90000"/>
        </a:lnSpc>
        <a:spcBef>
          <a:spcPct val="0"/>
        </a:spcBef>
        <a:spcAft>
          <a:spcPct val="0"/>
        </a:spcAft>
        <a:defRPr sz="2800" b="1" kern="1200" spc="-90">
          <a:solidFill>
            <a:schemeClr val="tx2"/>
          </a:solidFill>
          <a:latin typeface="Arial"/>
          <a:ea typeface="+mj-ea"/>
          <a:cs typeface="Arial"/>
        </a:defRPr>
      </a:lvl1pPr>
      <a:lvl2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rgbClr val="715A35"/>
          </a:solidFill>
          <a:latin typeface="Times" pitchFamily="-65" charset="0"/>
        </a:defRPr>
      </a:lvl6pPr>
      <a:lvl7pPr marL="914400" algn="l" rtl="0" eaLnBrk="1" fontAlgn="base" hangingPunct="1">
        <a:spcBef>
          <a:spcPct val="0"/>
        </a:spcBef>
        <a:spcAft>
          <a:spcPct val="0"/>
        </a:spcAft>
        <a:defRPr sz="3600">
          <a:solidFill>
            <a:srgbClr val="715A35"/>
          </a:solidFill>
          <a:latin typeface="Times" pitchFamily="-65" charset="0"/>
        </a:defRPr>
      </a:lvl7pPr>
      <a:lvl8pPr marL="1371600" algn="l" rtl="0" eaLnBrk="1" fontAlgn="base" hangingPunct="1">
        <a:spcBef>
          <a:spcPct val="0"/>
        </a:spcBef>
        <a:spcAft>
          <a:spcPct val="0"/>
        </a:spcAft>
        <a:defRPr sz="3600">
          <a:solidFill>
            <a:srgbClr val="715A35"/>
          </a:solidFill>
          <a:latin typeface="Times" pitchFamily="-65" charset="0"/>
        </a:defRPr>
      </a:lvl8pPr>
      <a:lvl9pPr marL="1828800" algn="l" rtl="0" eaLnBrk="1" fontAlgn="base" hangingPunct="1">
        <a:spcBef>
          <a:spcPct val="0"/>
        </a:spcBef>
        <a:spcAft>
          <a:spcPct val="0"/>
        </a:spcAft>
        <a:defRPr sz="3600">
          <a:solidFill>
            <a:srgbClr val="715A35"/>
          </a:solidFill>
          <a:latin typeface="Times" pitchFamily="-65" charset="0"/>
        </a:defRPr>
      </a:lvl9pPr>
    </p:titleStyle>
    <p:bodyStyle>
      <a:lvl1pPr marL="256032" indent="-256032" algn="l" rtl="0" eaLnBrk="1" fontAlgn="base" hangingPunct="1">
        <a:spcBef>
          <a:spcPts val="0"/>
        </a:spcBef>
        <a:spcAft>
          <a:spcPts val="1200"/>
        </a:spcAft>
        <a:buClr>
          <a:schemeClr val="tx1"/>
        </a:buClr>
        <a:buSzPct val="125000"/>
        <a:buFont typeface="Arial"/>
        <a:buChar char="•"/>
        <a:defRPr sz="2000">
          <a:solidFill>
            <a:schemeClr val="tx1"/>
          </a:solidFill>
          <a:latin typeface="Arial"/>
          <a:ea typeface="+mn-ea"/>
          <a:cs typeface="Arial"/>
        </a:defRPr>
      </a:lvl1pPr>
      <a:lvl2pPr marL="649224" indent="-283464" algn="l" rtl="0" eaLnBrk="1" fontAlgn="base" hangingPunct="1">
        <a:spcBef>
          <a:spcPts val="0"/>
        </a:spcBef>
        <a:spcAft>
          <a:spcPts val="1200"/>
        </a:spcAft>
        <a:buClr>
          <a:schemeClr val="tx1"/>
        </a:buClr>
        <a:buSzPct val="90000"/>
        <a:buFont typeface="Lucida Grande"/>
        <a:buChar char="−"/>
        <a:defRPr sz="1800">
          <a:solidFill>
            <a:schemeClr val="tx1"/>
          </a:solidFill>
          <a:latin typeface="Arial"/>
          <a:ea typeface="+mn-ea"/>
          <a:cs typeface="Arial"/>
        </a:defRPr>
      </a:lvl2pPr>
      <a:lvl3pPr marL="1143000" indent="-228600" algn="l" rtl="0" eaLnBrk="1" fontAlgn="base" hangingPunct="1">
        <a:spcBef>
          <a:spcPct val="20000"/>
        </a:spcBef>
        <a:spcAft>
          <a:spcPct val="0"/>
        </a:spcAft>
        <a:buClr>
          <a:schemeClr val="tx1"/>
        </a:buClr>
        <a:buFont typeface="Times"/>
        <a:buChar char="•"/>
        <a:defRPr sz="1600">
          <a:solidFill>
            <a:schemeClr val="tx1"/>
          </a:solidFill>
          <a:latin typeface="Arial"/>
          <a:ea typeface="+mn-ea"/>
          <a:cs typeface="Arial"/>
        </a:defRPr>
      </a:lvl3pPr>
      <a:lvl4pPr marL="1600200" indent="-228600" algn="l" rtl="0" eaLnBrk="1" fontAlgn="base" hangingPunct="1">
        <a:spcBef>
          <a:spcPct val="20000"/>
        </a:spcBef>
        <a:spcAft>
          <a:spcPct val="0"/>
        </a:spcAft>
        <a:buClr>
          <a:schemeClr val="tx1"/>
        </a:buClr>
        <a:buFont typeface="Lucida Grande"/>
        <a:buChar char="−"/>
        <a:defRPr sz="1400">
          <a:solidFill>
            <a:schemeClr val="tx1"/>
          </a:solidFill>
          <a:latin typeface="Arial"/>
          <a:ea typeface="+mn-ea"/>
          <a:cs typeface="Arial"/>
        </a:defRPr>
      </a:lvl4pPr>
      <a:lvl5pPr marL="2057400" indent="-228600" algn="l" rtl="0" eaLnBrk="1" fontAlgn="base" hangingPunct="1">
        <a:spcBef>
          <a:spcPct val="20000"/>
        </a:spcBef>
        <a:spcAft>
          <a:spcPct val="0"/>
        </a:spcAft>
        <a:buClr>
          <a:schemeClr val="tx1"/>
        </a:buClr>
        <a:defRPr sz="1400">
          <a:solidFill>
            <a:schemeClr val="tx1"/>
          </a:solidFill>
          <a:latin typeface="Arial"/>
          <a:ea typeface="+mn-ea"/>
          <a:cs typeface="Arial"/>
        </a:defRPr>
      </a:lvl5pPr>
      <a:lvl6pPr marL="2514600" indent="-228600" algn="l" rtl="0" eaLnBrk="1" fontAlgn="base" hangingPunct="1">
        <a:spcBef>
          <a:spcPct val="20000"/>
        </a:spcBef>
        <a:spcAft>
          <a:spcPct val="0"/>
        </a:spcAft>
        <a:defRPr sz="1400">
          <a:solidFill>
            <a:schemeClr val="tx1"/>
          </a:solidFill>
          <a:latin typeface="+mn-lt"/>
          <a:ea typeface="+mn-ea"/>
        </a:defRPr>
      </a:lvl6pPr>
      <a:lvl7pPr marL="2971800" indent="-228600" algn="l" rtl="0" eaLnBrk="1" fontAlgn="base" hangingPunct="1">
        <a:spcBef>
          <a:spcPct val="20000"/>
        </a:spcBef>
        <a:spcAft>
          <a:spcPct val="0"/>
        </a:spcAft>
        <a:defRPr sz="1400">
          <a:solidFill>
            <a:schemeClr val="tx1"/>
          </a:solidFill>
          <a:latin typeface="+mn-lt"/>
          <a:ea typeface="+mn-ea"/>
        </a:defRPr>
      </a:lvl7pPr>
      <a:lvl8pPr marL="3429000" indent="-228600" algn="l" rtl="0" eaLnBrk="1" fontAlgn="base" hangingPunct="1">
        <a:spcBef>
          <a:spcPct val="20000"/>
        </a:spcBef>
        <a:spcAft>
          <a:spcPct val="0"/>
        </a:spcAft>
        <a:defRPr sz="1400">
          <a:solidFill>
            <a:schemeClr val="tx1"/>
          </a:solidFill>
          <a:latin typeface="+mn-lt"/>
          <a:ea typeface="+mn-ea"/>
        </a:defRPr>
      </a:lvl8pPr>
      <a:lvl9pPr marL="3886200" indent="-228600" algn="l" rtl="0" eaLnBrk="1" fontAlgn="base" hangingPunct="1">
        <a:spcBef>
          <a:spcPct val="20000"/>
        </a:spcBef>
        <a:spcAft>
          <a:spcPct val="0"/>
        </a:spcAft>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225" userDrawn="1">
          <p15:clr>
            <a:srgbClr val="F26B43"/>
          </p15:clr>
        </p15:guide>
        <p15:guide id="3" pos="217" userDrawn="1">
          <p15:clr>
            <a:srgbClr val="F26B43"/>
          </p15:clr>
        </p15:guide>
        <p15:guide id="4" pos="5541" userDrawn="1">
          <p15:clr>
            <a:srgbClr val="F26B43"/>
          </p15:clr>
        </p15:guide>
        <p15:guide id="5" orient="horz" pos="3012" userDrawn="1">
          <p15:clr>
            <a:srgbClr val="F26B43"/>
          </p15:clr>
        </p15:guide>
        <p15:guide id="6" orient="horz" pos="1620" userDrawn="1">
          <p15:clr>
            <a:srgbClr val="F26B43"/>
          </p15:clr>
        </p15:guide>
        <p15:guide id="7" orient="horz" pos="132" userDrawn="1">
          <p15:clr>
            <a:srgbClr val="F26B43"/>
          </p15:clr>
        </p15:guide>
        <p15:guide id="8" orient="horz" pos="313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p:nvPr userDrawn="1"/>
        </p:nvSpPr>
        <p:spPr bwMode="auto">
          <a:xfrm>
            <a:off x="0" y="4781550"/>
            <a:ext cx="9144000" cy="36195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1026" name="Rectangle 3"/>
          <p:cNvSpPr>
            <a:spLocks noGrp="1" noChangeArrowheads="1"/>
          </p:cNvSpPr>
          <p:nvPr>
            <p:ph type="body" idx="1"/>
          </p:nvPr>
        </p:nvSpPr>
        <p:spPr bwMode="auto">
          <a:xfrm>
            <a:off x="246888" y="1276350"/>
            <a:ext cx="8567738" cy="3028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7" name="Rectangle 2"/>
          <p:cNvSpPr>
            <a:spLocks noGrp="1" noChangeArrowheads="1"/>
          </p:cNvSpPr>
          <p:nvPr>
            <p:ph type="title"/>
          </p:nvPr>
        </p:nvSpPr>
        <p:spPr bwMode="auto">
          <a:xfrm>
            <a:off x="246888" y="371475"/>
            <a:ext cx="8567738" cy="8572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6" name="Slide Number Placeholder 5"/>
          <p:cNvSpPr txBox="1">
            <a:spLocks/>
          </p:cNvSpPr>
          <p:nvPr userDrawn="1"/>
        </p:nvSpPr>
        <p:spPr>
          <a:xfrm>
            <a:off x="8382000" y="4812506"/>
            <a:ext cx="533400" cy="273844"/>
          </a:xfrm>
          <a:prstGeom prst="rect">
            <a:avLst/>
          </a:prstGeom>
        </p:spPr>
        <p:txBody>
          <a:bodyPr vert="horz" lIns="91440" tIns="45720" rIns="91440" bIns="45720" rtlCol="0" anchor="ctr"/>
          <a:lstStyle>
            <a:defPPr>
              <a:defRPr lang="en-US"/>
            </a:defPPr>
            <a:lvl1pPr algn="ctr" rtl="0" fontAlgn="base">
              <a:spcBef>
                <a:spcPct val="0"/>
              </a:spcBef>
              <a:spcAft>
                <a:spcPct val="0"/>
              </a:spcAft>
              <a:defRPr sz="1200" kern="1200">
                <a:solidFill>
                  <a:schemeClr val="bg1"/>
                </a:solidFill>
                <a:latin typeface="Times"/>
                <a:ea typeface="ＭＳ Ｐゴシック"/>
                <a:cs typeface="ＭＳ Ｐゴシック"/>
              </a:defRPr>
            </a:lvl1pPr>
            <a:lvl2pPr marL="457200" algn="l" rtl="0" fontAlgn="base">
              <a:spcBef>
                <a:spcPct val="0"/>
              </a:spcBef>
              <a:spcAft>
                <a:spcPct val="0"/>
              </a:spcAft>
              <a:defRPr sz="2400" kern="1200">
                <a:solidFill>
                  <a:schemeClr val="tx1"/>
                </a:solidFill>
                <a:latin typeface="Times"/>
                <a:ea typeface="ＭＳ Ｐゴシック"/>
                <a:cs typeface="ＭＳ Ｐゴシック"/>
              </a:defRPr>
            </a:lvl2pPr>
            <a:lvl3pPr marL="914400" algn="l" rtl="0" fontAlgn="base">
              <a:spcBef>
                <a:spcPct val="0"/>
              </a:spcBef>
              <a:spcAft>
                <a:spcPct val="0"/>
              </a:spcAft>
              <a:defRPr sz="2400" kern="1200">
                <a:solidFill>
                  <a:schemeClr val="tx1"/>
                </a:solidFill>
                <a:latin typeface="Times"/>
                <a:ea typeface="ＭＳ Ｐゴシック"/>
                <a:cs typeface="ＭＳ Ｐゴシック"/>
              </a:defRPr>
            </a:lvl3pPr>
            <a:lvl4pPr marL="1371600" algn="l" rtl="0" fontAlgn="base">
              <a:spcBef>
                <a:spcPct val="0"/>
              </a:spcBef>
              <a:spcAft>
                <a:spcPct val="0"/>
              </a:spcAft>
              <a:defRPr sz="2400" kern="1200">
                <a:solidFill>
                  <a:schemeClr val="tx1"/>
                </a:solidFill>
                <a:latin typeface="Times"/>
                <a:ea typeface="ＭＳ Ｐゴシック"/>
                <a:cs typeface="ＭＳ Ｐゴシック"/>
              </a:defRPr>
            </a:lvl4pPr>
            <a:lvl5pPr marL="1828800" algn="l" rtl="0" fontAlgn="base">
              <a:spcBef>
                <a:spcPct val="0"/>
              </a:spcBef>
              <a:spcAft>
                <a:spcPct val="0"/>
              </a:spcAft>
              <a:defRPr sz="2400" kern="1200">
                <a:solidFill>
                  <a:schemeClr val="tx1"/>
                </a:solidFill>
                <a:latin typeface="Times"/>
                <a:ea typeface="ＭＳ Ｐゴシック"/>
                <a:cs typeface="ＭＳ Ｐゴシック"/>
              </a:defRPr>
            </a:lvl5pPr>
            <a:lvl6pPr marL="2286000" algn="l" defTabSz="914400" rtl="0" eaLnBrk="1" latinLnBrk="0" hangingPunct="1">
              <a:defRPr sz="2400" kern="1200">
                <a:solidFill>
                  <a:schemeClr val="tx1"/>
                </a:solidFill>
                <a:latin typeface="Times"/>
                <a:ea typeface="ＭＳ Ｐゴシック"/>
                <a:cs typeface="ＭＳ Ｐゴシック"/>
              </a:defRPr>
            </a:lvl6pPr>
            <a:lvl7pPr marL="2743200" algn="l" defTabSz="914400" rtl="0" eaLnBrk="1" latinLnBrk="0" hangingPunct="1">
              <a:defRPr sz="2400" kern="1200">
                <a:solidFill>
                  <a:schemeClr val="tx1"/>
                </a:solidFill>
                <a:latin typeface="Times"/>
                <a:ea typeface="ＭＳ Ｐゴシック"/>
                <a:cs typeface="ＭＳ Ｐゴシック"/>
              </a:defRPr>
            </a:lvl7pPr>
            <a:lvl8pPr marL="3200400" algn="l" defTabSz="914400" rtl="0" eaLnBrk="1" latinLnBrk="0" hangingPunct="1">
              <a:defRPr sz="2400" kern="1200">
                <a:solidFill>
                  <a:schemeClr val="tx1"/>
                </a:solidFill>
                <a:latin typeface="Times"/>
                <a:ea typeface="ＭＳ Ｐゴシック"/>
                <a:cs typeface="ＭＳ Ｐゴシック"/>
              </a:defRPr>
            </a:lvl8pPr>
            <a:lvl9pPr marL="3657600" algn="l" defTabSz="914400" rtl="0" eaLnBrk="1" latinLnBrk="0" hangingPunct="1">
              <a:defRPr sz="2400" kern="1200">
                <a:solidFill>
                  <a:schemeClr val="tx1"/>
                </a:solidFill>
                <a:latin typeface="Times"/>
                <a:ea typeface="ＭＳ Ｐゴシック"/>
                <a:cs typeface="ＭＳ Ｐゴシック"/>
              </a:defRPr>
            </a:lvl9pPr>
          </a:lstStyle>
          <a:p>
            <a:pPr algn="r"/>
            <a:fld id="{51221C86-548F-ED48-B57A-2AF14FA05D94}" type="slidenum">
              <a:rPr lang="en-US" sz="800" smtClean="0">
                <a:latin typeface="Arial"/>
                <a:cs typeface="Arial"/>
              </a:rPr>
              <a:pPr algn="r"/>
              <a:t>‹#›</a:t>
            </a:fld>
            <a:endParaRPr lang="en-US" sz="800">
              <a:latin typeface="Arial"/>
              <a:cs typeface="Arial"/>
            </a:endParaRPr>
          </a:p>
        </p:txBody>
      </p:sp>
      <p:pic>
        <p:nvPicPr>
          <p:cNvPr id="7" name="Graphic 6">
            <a:extLst>
              <a:ext uri="{FF2B5EF4-FFF2-40B4-BE49-F238E27FC236}">
                <a16:creationId xmlns:a16="http://schemas.microsoft.com/office/drawing/2014/main" id="{7761ADF4-2292-23AD-690B-C06891444CAD}"/>
              </a:ext>
            </a:extLst>
          </p:cNvPr>
          <p:cNvPicPr>
            <a:picLocks noChangeAspect="1"/>
          </p:cNvPicPr>
          <p:nvPr userDrawn="1"/>
        </p:nvPicPr>
        <p:blipFill rotWithShape="1">
          <a:blip r:embed="rId21">
            <a:extLst>
              <a:ext uri="{96DAC541-7B7A-43D3-8B79-37D633B846F1}">
                <asvg:svgBlip xmlns:asvg="http://schemas.microsoft.com/office/drawing/2016/SVG/main" r:embed="rId22"/>
              </a:ext>
            </a:extLst>
          </a:blip>
          <a:srcRect t="-16881" r="37124" b="-1"/>
          <a:stretch/>
        </p:blipFill>
        <p:spPr>
          <a:xfrm>
            <a:off x="228600" y="4857751"/>
            <a:ext cx="3048000" cy="228600"/>
          </a:xfrm>
          <a:prstGeom prst="rect">
            <a:avLst/>
          </a:prstGeom>
        </p:spPr>
      </p:pic>
    </p:spTree>
    <p:extLst>
      <p:ext uri="{BB962C8B-B14F-4D97-AF65-F5344CB8AC3E}">
        <p14:creationId xmlns:p14="http://schemas.microsoft.com/office/powerpoint/2010/main" val="3251897783"/>
      </p:ext>
    </p:extLst>
  </p:cSld>
  <p:clrMap bg1="lt1" tx1="dk1" bg2="lt2" tx2="dk2" accent1="accent1" accent2="accent2" accent3="accent3" accent4="accent4" accent5="accent5" accent6="accent6" hlink="hlink" folHlink="folHlink"/>
  <p:sldLayoutIdLst>
    <p:sldLayoutId id="2147483990" r:id="rId1"/>
    <p:sldLayoutId id="2147483991" r:id="rId2"/>
    <p:sldLayoutId id="2147483992" r:id="rId3"/>
    <p:sldLayoutId id="2147483993" r:id="rId4"/>
    <p:sldLayoutId id="2147483994" r:id="rId5"/>
    <p:sldLayoutId id="2147483995" r:id="rId6"/>
    <p:sldLayoutId id="2147483996" r:id="rId7"/>
    <p:sldLayoutId id="2147483997" r:id="rId8"/>
    <p:sldLayoutId id="2147483998" r:id="rId9"/>
    <p:sldLayoutId id="2147483999" r:id="rId10"/>
    <p:sldLayoutId id="2147484000" r:id="rId11"/>
    <p:sldLayoutId id="2147484001" r:id="rId12"/>
    <p:sldLayoutId id="2147484002" r:id="rId13"/>
    <p:sldLayoutId id="2147484003" r:id="rId14"/>
    <p:sldLayoutId id="2147484004" r:id="rId15"/>
    <p:sldLayoutId id="2147484005" r:id="rId16"/>
    <p:sldLayoutId id="2147484006" r:id="rId17"/>
    <p:sldLayoutId id="2147484007" r:id="rId18"/>
    <p:sldLayoutId id="2147484008" r:id="rId19"/>
  </p:sldLayoutIdLst>
  <p:hf hdr="0" ftr="0" dt="0"/>
  <p:txStyles>
    <p:titleStyle>
      <a:lvl1pPr algn="l" rtl="0" eaLnBrk="1" fontAlgn="base" hangingPunct="1">
        <a:lnSpc>
          <a:spcPct val="90000"/>
        </a:lnSpc>
        <a:spcBef>
          <a:spcPct val="0"/>
        </a:spcBef>
        <a:spcAft>
          <a:spcPct val="0"/>
        </a:spcAft>
        <a:defRPr sz="2800" b="1" kern="1200" spc="-90">
          <a:solidFill>
            <a:schemeClr val="tx2"/>
          </a:solidFill>
          <a:latin typeface="Arial"/>
          <a:ea typeface="+mj-ea"/>
          <a:cs typeface="Arial"/>
        </a:defRPr>
      </a:lvl1pPr>
      <a:lvl2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2pPr>
      <a:lvl3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3pPr>
      <a:lvl4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4pPr>
      <a:lvl5pPr algn="l" rtl="0" eaLnBrk="1" fontAlgn="base" hangingPunct="1">
        <a:spcBef>
          <a:spcPct val="0"/>
        </a:spcBef>
        <a:spcAft>
          <a:spcPct val="0"/>
        </a:spcAft>
        <a:defRPr sz="3600">
          <a:solidFill>
            <a:srgbClr val="715A35"/>
          </a:solidFill>
          <a:latin typeface="Arial" pitchFamily="34" charset="0"/>
          <a:ea typeface="ＭＳ Ｐゴシック" pitchFamily="-65" charset="-128"/>
          <a:cs typeface="ＭＳ Ｐゴシック" pitchFamily="-65" charset="-128"/>
        </a:defRPr>
      </a:lvl5pPr>
      <a:lvl6pPr marL="457200" algn="l" rtl="0" eaLnBrk="1" fontAlgn="base" hangingPunct="1">
        <a:spcBef>
          <a:spcPct val="0"/>
        </a:spcBef>
        <a:spcAft>
          <a:spcPct val="0"/>
        </a:spcAft>
        <a:defRPr sz="3600">
          <a:solidFill>
            <a:srgbClr val="715A35"/>
          </a:solidFill>
          <a:latin typeface="Times" pitchFamily="-65" charset="0"/>
        </a:defRPr>
      </a:lvl6pPr>
      <a:lvl7pPr marL="914400" algn="l" rtl="0" eaLnBrk="1" fontAlgn="base" hangingPunct="1">
        <a:spcBef>
          <a:spcPct val="0"/>
        </a:spcBef>
        <a:spcAft>
          <a:spcPct val="0"/>
        </a:spcAft>
        <a:defRPr sz="3600">
          <a:solidFill>
            <a:srgbClr val="715A35"/>
          </a:solidFill>
          <a:latin typeface="Times" pitchFamily="-65" charset="0"/>
        </a:defRPr>
      </a:lvl7pPr>
      <a:lvl8pPr marL="1371600" algn="l" rtl="0" eaLnBrk="1" fontAlgn="base" hangingPunct="1">
        <a:spcBef>
          <a:spcPct val="0"/>
        </a:spcBef>
        <a:spcAft>
          <a:spcPct val="0"/>
        </a:spcAft>
        <a:defRPr sz="3600">
          <a:solidFill>
            <a:srgbClr val="715A35"/>
          </a:solidFill>
          <a:latin typeface="Times" pitchFamily="-65" charset="0"/>
        </a:defRPr>
      </a:lvl8pPr>
      <a:lvl9pPr marL="1828800" algn="l" rtl="0" eaLnBrk="1" fontAlgn="base" hangingPunct="1">
        <a:spcBef>
          <a:spcPct val="0"/>
        </a:spcBef>
        <a:spcAft>
          <a:spcPct val="0"/>
        </a:spcAft>
        <a:defRPr sz="3600">
          <a:solidFill>
            <a:srgbClr val="715A35"/>
          </a:solidFill>
          <a:latin typeface="Times" pitchFamily="-65" charset="0"/>
        </a:defRPr>
      </a:lvl9pPr>
    </p:titleStyle>
    <p:bodyStyle>
      <a:lvl1pPr marL="256032" indent="-256032" algn="l" rtl="0" eaLnBrk="1" fontAlgn="base" hangingPunct="1">
        <a:spcBef>
          <a:spcPts val="0"/>
        </a:spcBef>
        <a:spcAft>
          <a:spcPts val="1200"/>
        </a:spcAft>
        <a:buClr>
          <a:schemeClr val="tx1"/>
        </a:buClr>
        <a:buSzPct val="125000"/>
        <a:buFont typeface="Arial"/>
        <a:buChar char="•"/>
        <a:defRPr sz="2000">
          <a:solidFill>
            <a:schemeClr val="tx1"/>
          </a:solidFill>
          <a:latin typeface="Arial"/>
          <a:ea typeface="+mn-ea"/>
          <a:cs typeface="Arial"/>
        </a:defRPr>
      </a:lvl1pPr>
      <a:lvl2pPr marL="649224" indent="-283464" algn="l" rtl="0" eaLnBrk="1" fontAlgn="base" hangingPunct="1">
        <a:spcBef>
          <a:spcPts val="0"/>
        </a:spcBef>
        <a:spcAft>
          <a:spcPts val="1200"/>
        </a:spcAft>
        <a:buClr>
          <a:schemeClr val="tx1"/>
        </a:buClr>
        <a:buSzPct val="90000"/>
        <a:buFont typeface="Lucida Grande"/>
        <a:buChar char="−"/>
        <a:defRPr sz="1800">
          <a:solidFill>
            <a:schemeClr val="tx1"/>
          </a:solidFill>
          <a:latin typeface="Arial"/>
          <a:ea typeface="+mn-ea"/>
          <a:cs typeface="Arial"/>
        </a:defRPr>
      </a:lvl2pPr>
      <a:lvl3pPr marL="1143000" indent="-228600" algn="l" rtl="0" eaLnBrk="1" fontAlgn="base" hangingPunct="1">
        <a:spcBef>
          <a:spcPct val="20000"/>
        </a:spcBef>
        <a:spcAft>
          <a:spcPct val="0"/>
        </a:spcAft>
        <a:buClr>
          <a:schemeClr val="tx1"/>
        </a:buClr>
        <a:buFont typeface="Times"/>
        <a:buChar char="•"/>
        <a:defRPr sz="1600">
          <a:solidFill>
            <a:schemeClr val="tx1"/>
          </a:solidFill>
          <a:latin typeface="Arial"/>
          <a:ea typeface="+mn-ea"/>
          <a:cs typeface="Arial"/>
        </a:defRPr>
      </a:lvl3pPr>
      <a:lvl4pPr marL="1600200" indent="-228600" algn="l" rtl="0" eaLnBrk="1" fontAlgn="base" hangingPunct="1">
        <a:spcBef>
          <a:spcPct val="20000"/>
        </a:spcBef>
        <a:spcAft>
          <a:spcPct val="0"/>
        </a:spcAft>
        <a:buClr>
          <a:schemeClr val="tx1"/>
        </a:buClr>
        <a:buFont typeface="Lucida Grande"/>
        <a:buChar char="−"/>
        <a:defRPr sz="1400">
          <a:solidFill>
            <a:schemeClr val="tx1"/>
          </a:solidFill>
          <a:latin typeface="Arial"/>
          <a:ea typeface="+mn-ea"/>
          <a:cs typeface="Arial"/>
        </a:defRPr>
      </a:lvl4pPr>
      <a:lvl5pPr marL="2057400" indent="-228600" algn="l" rtl="0" eaLnBrk="1" fontAlgn="base" hangingPunct="1">
        <a:spcBef>
          <a:spcPct val="20000"/>
        </a:spcBef>
        <a:spcAft>
          <a:spcPct val="0"/>
        </a:spcAft>
        <a:buClr>
          <a:schemeClr val="tx1"/>
        </a:buClr>
        <a:defRPr sz="1400">
          <a:solidFill>
            <a:schemeClr val="tx1"/>
          </a:solidFill>
          <a:latin typeface="Arial"/>
          <a:ea typeface="+mn-ea"/>
          <a:cs typeface="Arial"/>
        </a:defRPr>
      </a:lvl5pPr>
      <a:lvl6pPr marL="2514600" indent="-228600" algn="l" rtl="0" eaLnBrk="1" fontAlgn="base" hangingPunct="1">
        <a:spcBef>
          <a:spcPct val="20000"/>
        </a:spcBef>
        <a:spcAft>
          <a:spcPct val="0"/>
        </a:spcAft>
        <a:defRPr sz="1400">
          <a:solidFill>
            <a:schemeClr val="tx1"/>
          </a:solidFill>
          <a:latin typeface="+mn-lt"/>
          <a:ea typeface="+mn-ea"/>
        </a:defRPr>
      </a:lvl6pPr>
      <a:lvl7pPr marL="2971800" indent="-228600" algn="l" rtl="0" eaLnBrk="1" fontAlgn="base" hangingPunct="1">
        <a:spcBef>
          <a:spcPct val="20000"/>
        </a:spcBef>
        <a:spcAft>
          <a:spcPct val="0"/>
        </a:spcAft>
        <a:defRPr sz="1400">
          <a:solidFill>
            <a:schemeClr val="tx1"/>
          </a:solidFill>
          <a:latin typeface="+mn-lt"/>
          <a:ea typeface="+mn-ea"/>
        </a:defRPr>
      </a:lvl7pPr>
      <a:lvl8pPr marL="3429000" indent="-228600" algn="l" rtl="0" eaLnBrk="1" fontAlgn="base" hangingPunct="1">
        <a:spcBef>
          <a:spcPct val="20000"/>
        </a:spcBef>
        <a:spcAft>
          <a:spcPct val="0"/>
        </a:spcAft>
        <a:defRPr sz="1400">
          <a:solidFill>
            <a:schemeClr val="tx1"/>
          </a:solidFill>
          <a:latin typeface="+mn-lt"/>
          <a:ea typeface="+mn-ea"/>
        </a:defRPr>
      </a:lvl8pPr>
      <a:lvl9pPr marL="3886200" indent="-228600" algn="l" rtl="0" eaLnBrk="1" fontAlgn="base" hangingPunct="1">
        <a:spcBef>
          <a:spcPct val="20000"/>
        </a:spcBef>
        <a:spcAft>
          <a:spcPct val="0"/>
        </a:spcAft>
        <a:defRPr sz="14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3104">
          <p15:clr>
            <a:srgbClr val="F26B43"/>
          </p15:clr>
        </p15:guide>
        <p15:guide id="3" pos="218">
          <p15:clr>
            <a:srgbClr val="F26B43"/>
          </p15:clr>
        </p15:guide>
        <p15:guide id="4" pos="5541">
          <p15:clr>
            <a:srgbClr val="F26B43"/>
          </p15:clr>
        </p15:guide>
        <p15:guide id="5" orient="horz" pos="225">
          <p15:clr>
            <a:srgbClr val="F26B43"/>
          </p15:clr>
        </p15:guide>
        <p15:guide id="6" orient="horz" pos="1620">
          <p15:clr>
            <a:srgbClr val="F26B43"/>
          </p15:clr>
        </p15:guide>
        <p15:guide id="7" orient="horz" pos="13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4.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43.svg"/><Relationship Id="rId7" Type="http://schemas.openxmlformats.org/officeDocument/2006/relationships/image" Target="../media/image47.svg"/><Relationship Id="rId2" Type="http://schemas.openxmlformats.org/officeDocument/2006/relationships/image" Target="../media/image42.png"/><Relationship Id="rId1" Type="http://schemas.openxmlformats.org/officeDocument/2006/relationships/slideLayout" Target="../slideLayouts/slideLayout9.xml"/><Relationship Id="rId6" Type="http://schemas.openxmlformats.org/officeDocument/2006/relationships/image" Target="../media/image46.png"/><Relationship Id="rId5" Type="http://schemas.openxmlformats.org/officeDocument/2006/relationships/image" Target="../media/image45.sv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39.xml"/><Relationship Id="rId5" Type="http://schemas.openxmlformats.org/officeDocument/2006/relationships/image" Target="../media/image50.jpeg"/><Relationship Id="rId4" Type="http://schemas.openxmlformats.org/officeDocument/2006/relationships/image" Target="../media/image49.sv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41.png"/><Relationship Id="rId4" Type="http://schemas.openxmlformats.org/officeDocument/2006/relationships/image" Target="../media/image49.sv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52.jpeg"/><Relationship Id="rId4" Type="http://schemas.openxmlformats.org/officeDocument/2006/relationships/image" Target="../media/image49.sv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53.jpeg"/><Relationship Id="rId4" Type="http://schemas.openxmlformats.org/officeDocument/2006/relationships/image" Target="../media/image49.sv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54.png"/><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image" Target="../media/image58.svg"/><Relationship Id="rId4" Type="http://schemas.openxmlformats.org/officeDocument/2006/relationships/image" Target="../media/image57.png"/><Relationship Id="rId9" Type="http://schemas.openxmlformats.org/officeDocument/2006/relationships/image" Target="../media/image62.svg"/></Relationships>
</file>

<file path=ppt/slides/_rels/slide2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38.sv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microsoft.com/office/2018/10/relationships/comments" Target="../comments/modernComment_7FFFC94A_32230C08.xml"/><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CFBB6-39DE-B314-1FE2-C9BC4F1FC1A6}"/>
              </a:ext>
            </a:extLst>
          </p:cNvPr>
          <p:cNvSpPr>
            <a:spLocks noGrp="1"/>
          </p:cNvSpPr>
          <p:nvPr>
            <p:ph type="ctrTitle"/>
          </p:nvPr>
        </p:nvSpPr>
        <p:spPr/>
        <p:txBody>
          <a:bodyPr/>
          <a:lstStyle/>
          <a:p>
            <a:r>
              <a:rPr lang="en-US"/>
              <a:t>Investing in Rural Prosperity: Building Capacity for Advancing Shared Economic Prosperity</a:t>
            </a:r>
          </a:p>
        </p:txBody>
      </p:sp>
      <p:sp>
        <p:nvSpPr>
          <p:cNvPr id="3" name="Text Placeholder 2">
            <a:extLst>
              <a:ext uri="{FF2B5EF4-FFF2-40B4-BE49-F238E27FC236}">
                <a16:creationId xmlns:a16="http://schemas.microsoft.com/office/drawing/2014/main" id="{F667EF23-4B4B-088B-4306-28BA356B8D63}"/>
              </a:ext>
            </a:extLst>
          </p:cNvPr>
          <p:cNvSpPr>
            <a:spLocks noGrp="1"/>
          </p:cNvSpPr>
          <p:nvPr>
            <p:ph type="body" sz="quarter" idx="10"/>
          </p:nvPr>
        </p:nvSpPr>
        <p:spPr>
          <a:xfrm>
            <a:off x="2971800" y="3897337"/>
            <a:ext cx="5824538" cy="685799"/>
          </a:xfrm>
        </p:spPr>
        <p:txBody>
          <a:bodyPr/>
          <a:lstStyle/>
          <a:p>
            <a:r>
              <a:rPr lang="en-US"/>
              <a:t>April 11, 2025</a:t>
            </a:r>
          </a:p>
        </p:txBody>
      </p:sp>
    </p:spTree>
    <p:extLst>
      <p:ext uri="{BB962C8B-B14F-4D97-AF65-F5344CB8AC3E}">
        <p14:creationId xmlns:p14="http://schemas.microsoft.com/office/powerpoint/2010/main" val="3093099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0B3DB7-6EBD-3454-A934-5B8308ABB9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52C6813-AB1E-5B0A-ED4A-08E327976C31}"/>
              </a:ext>
            </a:extLst>
          </p:cNvPr>
          <p:cNvSpPr>
            <a:spLocks noGrp="1"/>
          </p:cNvSpPr>
          <p:nvPr>
            <p:ph type="title"/>
          </p:nvPr>
        </p:nvSpPr>
        <p:spPr/>
        <p:txBody>
          <a:bodyPr/>
          <a:lstStyle/>
          <a:p>
            <a:r>
              <a:rPr lang="en-US"/>
              <a:t>While SBA 7A investment has declined in rural areas nationally, rural Missouri has seen an increase in SBA 7A investment</a:t>
            </a:r>
          </a:p>
        </p:txBody>
      </p:sp>
      <p:sp>
        <p:nvSpPr>
          <p:cNvPr id="5" name="Rectangle 1">
            <a:extLst>
              <a:ext uri="{FF2B5EF4-FFF2-40B4-BE49-F238E27FC236}">
                <a16:creationId xmlns:a16="http://schemas.microsoft.com/office/drawing/2014/main" id="{2A729B4F-696D-22FE-59AD-94462FE7652F}"/>
              </a:ext>
            </a:extLst>
          </p:cNvPr>
          <p:cNvSpPr>
            <a:spLocks noChangeArrowheads="1"/>
          </p:cNvSpPr>
          <p:nvPr/>
        </p:nvSpPr>
        <p:spPr bwMode="auto">
          <a:xfrm>
            <a:off x="-329374" y="-11776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Content Placeholder 7">
            <a:extLst>
              <a:ext uri="{FF2B5EF4-FFF2-40B4-BE49-F238E27FC236}">
                <a16:creationId xmlns:a16="http://schemas.microsoft.com/office/drawing/2014/main" id="{AA460E43-2508-56DC-CC27-024E53807F9D}"/>
              </a:ext>
            </a:extLst>
          </p:cNvPr>
          <p:cNvGraphicFramePr>
            <a:graphicFrameLocks noGrp="1"/>
          </p:cNvGraphicFramePr>
          <p:nvPr>
            <p:ph idx="1"/>
            <p:extLst>
              <p:ext uri="{D42A27DB-BD31-4B8C-83A1-F6EECF244321}">
                <p14:modId xmlns:p14="http://schemas.microsoft.com/office/powerpoint/2010/main" val="1700053127"/>
              </p:ext>
            </p:extLst>
          </p:nvPr>
        </p:nvGraphicFramePr>
        <p:xfrm>
          <a:off x="2645569" y="2265045"/>
          <a:ext cx="3771900" cy="1051560"/>
        </p:xfrm>
        <a:graphic>
          <a:graphicData uri="http://schemas.openxmlformats.org/drawingml/2006/table">
            <a:tbl>
              <a:tblPr firstRow="1" firstCol="1" bandRow="1">
                <a:tableStyleId>{5C22544A-7EE6-4342-B048-85BDC9FD1C3A}</a:tableStyleId>
              </a:tblPr>
              <a:tblGrid>
                <a:gridCol w="1244600">
                  <a:extLst>
                    <a:ext uri="{9D8B030D-6E8A-4147-A177-3AD203B41FA5}">
                      <a16:colId xmlns:a16="http://schemas.microsoft.com/office/drawing/2014/main" val="2502172235"/>
                    </a:ext>
                  </a:extLst>
                </a:gridCol>
                <a:gridCol w="1244600">
                  <a:extLst>
                    <a:ext uri="{9D8B030D-6E8A-4147-A177-3AD203B41FA5}">
                      <a16:colId xmlns:a16="http://schemas.microsoft.com/office/drawing/2014/main" val="3156387319"/>
                    </a:ext>
                  </a:extLst>
                </a:gridCol>
                <a:gridCol w="1282700">
                  <a:extLst>
                    <a:ext uri="{9D8B030D-6E8A-4147-A177-3AD203B41FA5}">
                      <a16:colId xmlns:a16="http://schemas.microsoft.com/office/drawing/2014/main" val="669022916"/>
                    </a:ext>
                  </a:extLst>
                </a:gridCol>
              </a:tblGrid>
              <a:tr h="190500">
                <a:tc>
                  <a:txBody>
                    <a:bodyPr/>
                    <a:lstStyle/>
                    <a:p>
                      <a:pPr marL="0" marR="0"/>
                      <a:r>
                        <a:rPr lang="en-US" sz="1100">
                          <a:effectLst/>
                        </a:rPr>
                        <a:t>Program</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r>
                        <a:rPr lang="en-US" sz="1100">
                          <a:effectLst/>
                        </a:rPr>
                        <a:t>5-Yr Trend, Rural US</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T w="12700" cap="flat" cmpd="sng" algn="ctr">
                      <a:solidFill>
                        <a:schemeClr val="tx1"/>
                      </a:solidFill>
                      <a:prstDash val="solid"/>
                      <a:round/>
                      <a:headEnd type="none" w="med" len="med"/>
                      <a:tailEnd type="none" w="med" len="med"/>
                    </a:lnT>
                  </a:tcPr>
                </a:tc>
                <a:tc>
                  <a:txBody>
                    <a:bodyPr/>
                    <a:lstStyle/>
                    <a:p>
                      <a:pPr marL="0" marR="0"/>
                      <a:r>
                        <a:rPr lang="en-US" sz="1100">
                          <a:effectLst/>
                        </a:rPr>
                        <a:t>5-Yr Trend, Rural MO</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70995115"/>
                  </a:ext>
                </a:extLst>
              </a:tr>
              <a:tr h="190500">
                <a:tc>
                  <a:txBody>
                    <a:bodyPr/>
                    <a:lstStyle/>
                    <a:p>
                      <a:pPr marL="0" marR="0"/>
                      <a:r>
                        <a:rPr lang="en-US" sz="1100">
                          <a:effectLst/>
                        </a:rPr>
                        <a:t>CDFI </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tcPr>
                </a:tc>
                <a:tc>
                  <a:txBody>
                    <a:bodyPr/>
                    <a:lstStyle/>
                    <a:p>
                      <a:pPr marL="0" marR="0" algn="r"/>
                      <a:r>
                        <a:rPr lang="en-US" sz="1100">
                          <a:effectLst/>
                        </a:rPr>
                        <a:t>+157%</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tc>
                <a:tc>
                  <a:txBody>
                    <a:bodyPr/>
                    <a:lstStyle/>
                    <a:p>
                      <a:pPr marL="0" marR="0" algn="r"/>
                      <a:r>
                        <a:rPr lang="en-US" sz="1100">
                          <a:effectLst/>
                        </a:rPr>
                        <a:t>+18%</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49496675"/>
                  </a:ext>
                </a:extLst>
              </a:tr>
              <a:tr h="190500">
                <a:tc>
                  <a:txBody>
                    <a:bodyPr/>
                    <a:lstStyle/>
                    <a:p>
                      <a:pPr marL="0" marR="0"/>
                      <a:r>
                        <a:rPr lang="en-US" sz="1100">
                          <a:effectLst/>
                        </a:rPr>
                        <a:t>SBA 7A</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tcPr>
                </a:tc>
                <a:tc>
                  <a:txBody>
                    <a:bodyPr/>
                    <a:lstStyle/>
                    <a:p>
                      <a:pPr marL="0" marR="0" algn="r"/>
                      <a:r>
                        <a:rPr lang="en-US" sz="1100" b="1">
                          <a:effectLst/>
                        </a:rPr>
                        <a:t>-13%</a:t>
                      </a:r>
                      <a:endParaRPr lang="en-US" sz="1100" b="1">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tc>
                <a:tc>
                  <a:txBody>
                    <a:bodyPr/>
                    <a:lstStyle/>
                    <a:p>
                      <a:pPr marL="0" marR="0" algn="r"/>
                      <a:r>
                        <a:rPr lang="en-US" sz="1100" b="1">
                          <a:effectLst/>
                        </a:rPr>
                        <a:t>+39%</a:t>
                      </a:r>
                      <a:endParaRPr lang="en-US" sz="1100" b="1">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03472125"/>
                  </a:ext>
                </a:extLst>
              </a:tr>
              <a:tr h="190500">
                <a:tc>
                  <a:txBody>
                    <a:bodyPr/>
                    <a:lstStyle/>
                    <a:p>
                      <a:pPr marL="0" marR="0"/>
                      <a:r>
                        <a:rPr lang="en-US" sz="1100">
                          <a:effectLst/>
                        </a:rPr>
                        <a:t>CRA Small Business</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r"/>
                      <a:r>
                        <a:rPr lang="en-US" sz="1100" b="0">
                          <a:effectLst/>
                        </a:rPr>
                        <a:t>-14%</a:t>
                      </a:r>
                      <a:endParaRPr lang="en-US" sz="1100" b="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B w="12700" cap="flat" cmpd="sng" algn="ctr">
                      <a:solidFill>
                        <a:schemeClr val="tx1"/>
                      </a:solidFill>
                      <a:prstDash val="solid"/>
                      <a:round/>
                      <a:headEnd type="none" w="med" len="med"/>
                      <a:tailEnd type="none" w="med" len="med"/>
                    </a:lnB>
                  </a:tcPr>
                </a:tc>
                <a:tc>
                  <a:txBody>
                    <a:bodyPr/>
                    <a:lstStyle/>
                    <a:p>
                      <a:pPr marL="0" marR="0" algn="r"/>
                      <a:r>
                        <a:rPr lang="en-US" sz="1100" b="0">
                          <a:effectLst/>
                        </a:rPr>
                        <a:t>-9%</a:t>
                      </a:r>
                      <a:endParaRPr lang="en-US" sz="1100" b="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0613146"/>
                  </a:ext>
                </a:extLst>
              </a:tr>
            </a:tbl>
          </a:graphicData>
        </a:graphic>
      </p:graphicFrame>
      <p:sp>
        <p:nvSpPr>
          <p:cNvPr id="2" name="TextBox 1">
            <a:extLst>
              <a:ext uri="{FF2B5EF4-FFF2-40B4-BE49-F238E27FC236}">
                <a16:creationId xmlns:a16="http://schemas.microsoft.com/office/drawing/2014/main" id="{00213849-11A8-4FF2-C264-BF8CA82B855B}"/>
              </a:ext>
            </a:extLst>
          </p:cNvPr>
          <p:cNvSpPr txBox="1"/>
          <p:nvPr/>
        </p:nvSpPr>
        <p:spPr>
          <a:xfrm>
            <a:off x="1985978" y="3316605"/>
            <a:ext cx="4513295" cy="261610"/>
          </a:xfrm>
          <a:prstGeom prst="rect">
            <a:avLst/>
          </a:prstGeom>
          <a:noFill/>
        </p:spPr>
        <p:txBody>
          <a:bodyPr wrap="square" rtlCol="0">
            <a:spAutoFit/>
          </a:bodyPr>
          <a:lstStyle/>
          <a:p>
            <a:pPr algn="r">
              <a:spcAft>
                <a:spcPts val="1200"/>
              </a:spcAft>
            </a:pPr>
            <a:r>
              <a:rPr lang="en-US" sz="1100">
                <a:latin typeface="Arial" panose="020B0604020202020204" pitchFamily="34" charset="0"/>
                <a:cs typeface="Arial" panose="020B0604020202020204" pitchFamily="34" charset="0"/>
              </a:rPr>
              <a:t>Source: St. Louis Fed’s Community Investment Explorer </a:t>
            </a:r>
          </a:p>
        </p:txBody>
      </p:sp>
      <p:sp>
        <p:nvSpPr>
          <p:cNvPr id="4" name="TextBox 3">
            <a:extLst>
              <a:ext uri="{FF2B5EF4-FFF2-40B4-BE49-F238E27FC236}">
                <a16:creationId xmlns:a16="http://schemas.microsoft.com/office/drawing/2014/main" id="{C2F2967C-B5FF-316B-5517-06B1D0F9F298}"/>
              </a:ext>
            </a:extLst>
          </p:cNvPr>
          <p:cNvSpPr txBox="1"/>
          <p:nvPr/>
        </p:nvSpPr>
        <p:spPr>
          <a:xfrm>
            <a:off x="246888" y="1849398"/>
            <a:ext cx="8567738" cy="26161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120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t>Annual Average CRA Small Business Lending per 1,000 people, 2018 – 2022, SBA 7A program compares funding from 2019 – 2023. </a:t>
            </a:r>
          </a:p>
        </p:txBody>
      </p:sp>
    </p:spTree>
    <p:extLst>
      <p:ext uri="{BB962C8B-B14F-4D97-AF65-F5344CB8AC3E}">
        <p14:creationId xmlns:p14="http://schemas.microsoft.com/office/powerpoint/2010/main" val="3780140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A62C5AC9-1D05-FCCC-A9E8-190A39FC8BC9}"/>
              </a:ext>
            </a:extLst>
          </p:cNvPr>
          <p:cNvGraphicFramePr>
            <a:graphicFrameLocks noGrp="1"/>
          </p:cNvGraphicFramePr>
          <p:nvPr>
            <p:ph idx="1"/>
            <p:extLst>
              <p:ext uri="{D42A27DB-BD31-4B8C-83A1-F6EECF244321}">
                <p14:modId xmlns:p14="http://schemas.microsoft.com/office/powerpoint/2010/main" val="1257666215"/>
              </p:ext>
            </p:extLst>
          </p:nvPr>
        </p:nvGraphicFramePr>
        <p:xfrm>
          <a:off x="578644" y="306276"/>
          <a:ext cx="7822406" cy="4615224"/>
        </p:xfrm>
        <a:graphic>
          <a:graphicData uri="http://schemas.openxmlformats.org/drawingml/2006/table">
            <a:tbl>
              <a:tblPr firstRow="1" firstCol="1" bandRow="1">
                <a:tableStyleId>{5C22544A-7EE6-4342-B048-85BDC9FD1C3A}</a:tableStyleId>
              </a:tblPr>
              <a:tblGrid>
                <a:gridCol w="6315075">
                  <a:extLst>
                    <a:ext uri="{9D8B030D-6E8A-4147-A177-3AD203B41FA5}">
                      <a16:colId xmlns:a16="http://schemas.microsoft.com/office/drawing/2014/main" val="3773003214"/>
                    </a:ext>
                  </a:extLst>
                </a:gridCol>
                <a:gridCol w="1507331">
                  <a:extLst>
                    <a:ext uri="{9D8B030D-6E8A-4147-A177-3AD203B41FA5}">
                      <a16:colId xmlns:a16="http://schemas.microsoft.com/office/drawing/2014/main" val="1480472434"/>
                    </a:ext>
                  </a:extLst>
                </a:gridCol>
              </a:tblGrid>
              <a:tr h="190913">
                <a:tc>
                  <a:txBody>
                    <a:bodyPr/>
                    <a:lstStyle/>
                    <a:p>
                      <a:pPr marL="0" marR="0">
                        <a:lnSpc>
                          <a:spcPct val="115000"/>
                        </a:lnSpc>
                        <a:spcAft>
                          <a:spcPts val="800"/>
                        </a:spcAft>
                      </a:pPr>
                      <a:r>
                        <a:rPr lang="en-US" sz="1200" kern="100">
                          <a:effectLst/>
                        </a:rPr>
                        <a:t>Recipient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tc>
                  <a:txBody>
                    <a:bodyPr/>
                    <a:lstStyle/>
                    <a:p>
                      <a:pPr marL="0" marR="0">
                        <a:lnSpc>
                          <a:spcPct val="115000"/>
                        </a:lnSpc>
                        <a:spcAft>
                          <a:spcPts val="800"/>
                        </a:spcAft>
                      </a:pPr>
                      <a:r>
                        <a:rPr lang="en-US" sz="1100" kern="100">
                          <a:effectLst/>
                        </a:rPr>
                        <a:t>Amount (US Dollars)</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extLst>
                  <a:ext uri="{0D108BD9-81ED-4DB2-BD59-A6C34878D82A}">
                    <a16:rowId xmlns:a16="http://schemas.microsoft.com/office/drawing/2014/main" val="4115242425"/>
                  </a:ext>
                </a:extLst>
              </a:tr>
              <a:tr h="190913">
                <a:tc>
                  <a:txBody>
                    <a:bodyPr/>
                    <a:lstStyle/>
                    <a:p>
                      <a:pPr marL="0" marR="0">
                        <a:lnSpc>
                          <a:spcPct val="115000"/>
                        </a:lnSpc>
                        <a:spcAft>
                          <a:spcPts val="800"/>
                        </a:spcAft>
                      </a:pPr>
                      <a:r>
                        <a:rPr lang="en-US" sz="1200" b="1" kern="100">
                          <a:effectLst/>
                        </a:rPr>
                        <a:t>Elementary and secondary education; Botanical gardens; Foundations</a:t>
                      </a: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tc>
                  <a:txBody>
                    <a:bodyPr/>
                    <a:lstStyle/>
                    <a:p>
                      <a:pPr marL="0" marR="0">
                        <a:lnSpc>
                          <a:spcPct val="115000"/>
                        </a:lnSpc>
                        <a:spcAft>
                          <a:spcPts val="800"/>
                        </a:spcAft>
                      </a:pPr>
                      <a:r>
                        <a:rPr lang="en-US" sz="1200" b="1" kern="100">
                          <a:effectLst/>
                        </a:rPr>
                        <a:t>$        12,482,640</a:t>
                      </a: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extLst>
                  <a:ext uri="{0D108BD9-81ED-4DB2-BD59-A6C34878D82A}">
                    <a16:rowId xmlns:a16="http://schemas.microsoft.com/office/drawing/2014/main" val="256607208"/>
                  </a:ext>
                </a:extLst>
              </a:tr>
              <a:tr h="190913">
                <a:tc>
                  <a:txBody>
                    <a:bodyPr/>
                    <a:lstStyle/>
                    <a:p>
                      <a:pPr marL="0" marR="0">
                        <a:lnSpc>
                          <a:spcPct val="115000"/>
                        </a:lnSpc>
                        <a:spcAft>
                          <a:spcPts val="800"/>
                        </a:spcAft>
                      </a:pPr>
                      <a:r>
                        <a:rPr lang="en-US" sz="1200" b="1" kern="100">
                          <a:effectLst/>
                        </a:rPr>
                        <a:t>University education; Science</a:t>
                      </a: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tc>
                  <a:txBody>
                    <a:bodyPr/>
                    <a:lstStyle/>
                    <a:p>
                      <a:pPr marL="0" marR="0">
                        <a:lnSpc>
                          <a:spcPct val="115000"/>
                        </a:lnSpc>
                        <a:spcAft>
                          <a:spcPts val="800"/>
                        </a:spcAft>
                      </a:pPr>
                      <a:r>
                        <a:rPr lang="en-US" sz="1200" b="1" kern="100">
                          <a:effectLst/>
                        </a:rPr>
                        <a:t>$          9,461,241</a:t>
                      </a: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extLst>
                  <a:ext uri="{0D108BD9-81ED-4DB2-BD59-A6C34878D82A}">
                    <a16:rowId xmlns:a16="http://schemas.microsoft.com/office/drawing/2014/main" val="1081593474"/>
                  </a:ext>
                </a:extLst>
              </a:tr>
              <a:tr h="190913">
                <a:tc>
                  <a:txBody>
                    <a:bodyPr/>
                    <a:lstStyle/>
                    <a:p>
                      <a:pPr marL="0" marR="0">
                        <a:lnSpc>
                          <a:spcPct val="115000"/>
                        </a:lnSpc>
                        <a:spcAft>
                          <a:spcPts val="800"/>
                        </a:spcAft>
                      </a:pPr>
                      <a:r>
                        <a:rPr lang="en-US" sz="1200" kern="100">
                          <a:effectLst/>
                        </a:rPr>
                        <a:t>NA</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tc>
                  <a:txBody>
                    <a:bodyPr/>
                    <a:lstStyle/>
                    <a:p>
                      <a:pPr marL="0" marR="0">
                        <a:lnSpc>
                          <a:spcPct val="115000"/>
                        </a:lnSpc>
                        <a:spcAft>
                          <a:spcPts val="800"/>
                        </a:spcAft>
                      </a:pPr>
                      <a:r>
                        <a:rPr lang="en-US" sz="1200" kern="100">
                          <a:effectLst/>
                        </a:rPr>
                        <a:t>$          3,607,693</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extLst>
                  <a:ext uri="{0D108BD9-81ED-4DB2-BD59-A6C34878D82A}">
                    <a16:rowId xmlns:a16="http://schemas.microsoft.com/office/drawing/2014/main" val="2389755016"/>
                  </a:ext>
                </a:extLst>
              </a:tr>
              <a:tr h="205109">
                <a:tc>
                  <a:txBody>
                    <a:bodyPr/>
                    <a:lstStyle/>
                    <a:p>
                      <a:pPr marL="0" marR="0">
                        <a:lnSpc>
                          <a:spcPct val="115000"/>
                        </a:lnSpc>
                        <a:spcAft>
                          <a:spcPts val="800"/>
                        </a:spcAft>
                      </a:pPr>
                      <a:r>
                        <a:rPr lang="en-US" sz="1200" b="1" kern="100">
                          <a:effectLst/>
                        </a:rPr>
                        <a:t>Undergraduate education</a:t>
                      </a: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tc>
                  <a:txBody>
                    <a:bodyPr/>
                    <a:lstStyle/>
                    <a:p>
                      <a:pPr marL="0" marR="0">
                        <a:lnSpc>
                          <a:spcPct val="115000"/>
                        </a:lnSpc>
                        <a:spcAft>
                          <a:spcPts val="800"/>
                        </a:spcAft>
                      </a:pPr>
                      <a:r>
                        <a:rPr lang="en-US" sz="1200" b="1" kern="100">
                          <a:effectLst/>
                        </a:rPr>
                        <a:t>$          2,922,200</a:t>
                      </a: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extLst>
                  <a:ext uri="{0D108BD9-81ED-4DB2-BD59-A6C34878D82A}">
                    <a16:rowId xmlns:a16="http://schemas.microsoft.com/office/drawing/2014/main" val="1011618436"/>
                  </a:ext>
                </a:extLst>
              </a:tr>
              <a:tr h="190913">
                <a:tc>
                  <a:txBody>
                    <a:bodyPr/>
                    <a:lstStyle/>
                    <a:p>
                      <a:pPr marL="0" marR="0">
                        <a:lnSpc>
                          <a:spcPct val="115000"/>
                        </a:lnSpc>
                        <a:spcAft>
                          <a:spcPts val="800"/>
                        </a:spcAft>
                      </a:pPr>
                      <a:r>
                        <a:rPr lang="en-US" sz="1200" b="1" kern="100">
                          <a:effectLst/>
                        </a:rPr>
                        <a:t>University education</a:t>
                      </a: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tc>
                  <a:txBody>
                    <a:bodyPr/>
                    <a:lstStyle/>
                    <a:p>
                      <a:pPr marL="0" marR="0">
                        <a:lnSpc>
                          <a:spcPct val="115000"/>
                        </a:lnSpc>
                        <a:spcAft>
                          <a:spcPts val="800"/>
                        </a:spcAft>
                      </a:pPr>
                      <a:r>
                        <a:rPr lang="en-US" sz="1200" b="1" kern="100">
                          <a:effectLst/>
                        </a:rPr>
                        <a:t>$          1,734,866</a:t>
                      </a: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extLst>
                  <a:ext uri="{0D108BD9-81ED-4DB2-BD59-A6C34878D82A}">
                    <a16:rowId xmlns:a16="http://schemas.microsoft.com/office/drawing/2014/main" val="522042586"/>
                  </a:ext>
                </a:extLst>
              </a:tr>
              <a:tr h="190913">
                <a:tc>
                  <a:txBody>
                    <a:bodyPr/>
                    <a:lstStyle/>
                    <a:p>
                      <a:pPr marL="0" marR="0">
                        <a:lnSpc>
                          <a:spcPct val="115000"/>
                        </a:lnSpc>
                        <a:spcAft>
                          <a:spcPts val="800"/>
                        </a:spcAft>
                      </a:pPr>
                      <a:r>
                        <a:rPr lang="en-US" sz="1200" kern="100">
                          <a:effectLst/>
                        </a:rPr>
                        <a:t>Residential mental health care; Child welfare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tc>
                  <a:txBody>
                    <a:bodyPr/>
                    <a:lstStyle/>
                    <a:p>
                      <a:pPr marL="0" marR="0">
                        <a:lnSpc>
                          <a:spcPct val="115000"/>
                        </a:lnSpc>
                        <a:spcAft>
                          <a:spcPts val="800"/>
                        </a:spcAft>
                      </a:pPr>
                      <a:r>
                        <a:rPr lang="en-US" sz="1200" kern="100">
                          <a:effectLst/>
                        </a:rPr>
                        <a:t>$          1,517,000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extLst>
                  <a:ext uri="{0D108BD9-81ED-4DB2-BD59-A6C34878D82A}">
                    <a16:rowId xmlns:a16="http://schemas.microsoft.com/office/drawing/2014/main" val="3693346797"/>
                  </a:ext>
                </a:extLst>
              </a:tr>
              <a:tr h="393444">
                <a:tc>
                  <a:txBody>
                    <a:bodyPr/>
                    <a:lstStyle/>
                    <a:p>
                      <a:pPr marL="0" marR="0">
                        <a:lnSpc>
                          <a:spcPct val="115000"/>
                        </a:lnSpc>
                        <a:spcAft>
                          <a:spcPts val="800"/>
                        </a:spcAft>
                      </a:pPr>
                      <a:r>
                        <a:rPr lang="en-US" sz="1200" kern="100">
                          <a:effectLst/>
                        </a:rPr>
                        <a:t>Mental health care; Residential mental health care; Child welfare; Family counseling; Homeless shelters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tc>
                  <a:txBody>
                    <a:bodyPr/>
                    <a:lstStyle/>
                    <a:p>
                      <a:pPr marL="0" marR="0">
                        <a:lnSpc>
                          <a:spcPct val="115000"/>
                        </a:lnSpc>
                        <a:spcAft>
                          <a:spcPts val="800"/>
                        </a:spcAft>
                      </a:pPr>
                      <a:r>
                        <a:rPr lang="en-US" sz="1200" kern="100">
                          <a:effectLst/>
                        </a:rPr>
                        <a:t>$          1,287,100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extLst>
                  <a:ext uri="{0D108BD9-81ED-4DB2-BD59-A6C34878D82A}">
                    <a16:rowId xmlns:a16="http://schemas.microsoft.com/office/drawing/2014/main" val="202021554"/>
                  </a:ext>
                </a:extLst>
              </a:tr>
              <a:tr h="190913">
                <a:tc>
                  <a:txBody>
                    <a:bodyPr/>
                    <a:lstStyle/>
                    <a:p>
                      <a:pPr marL="0" marR="0">
                        <a:lnSpc>
                          <a:spcPct val="115000"/>
                        </a:lnSpc>
                        <a:spcAft>
                          <a:spcPts val="800"/>
                        </a:spcAft>
                      </a:pPr>
                      <a:r>
                        <a:rPr lang="en-US" sz="1200" kern="100">
                          <a:effectLst/>
                        </a:rPr>
                        <a:t>Human services; Child welfare</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tc>
                  <a:txBody>
                    <a:bodyPr/>
                    <a:lstStyle/>
                    <a:p>
                      <a:pPr marL="0" marR="0">
                        <a:lnSpc>
                          <a:spcPct val="115000"/>
                        </a:lnSpc>
                        <a:spcAft>
                          <a:spcPts val="800"/>
                        </a:spcAft>
                      </a:pPr>
                      <a:r>
                        <a:rPr lang="en-US" sz="1200" kern="100">
                          <a:effectLst/>
                        </a:rPr>
                        <a:t>$          1,212,000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extLst>
                  <a:ext uri="{0D108BD9-81ED-4DB2-BD59-A6C34878D82A}">
                    <a16:rowId xmlns:a16="http://schemas.microsoft.com/office/drawing/2014/main" val="3605273529"/>
                  </a:ext>
                </a:extLst>
              </a:tr>
              <a:tr h="393444">
                <a:tc>
                  <a:txBody>
                    <a:bodyPr/>
                    <a:lstStyle/>
                    <a:p>
                      <a:pPr marL="0" marR="0">
                        <a:lnSpc>
                          <a:spcPct val="115000"/>
                        </a:lnSpc>
                        <a:spcAft>
                          <a:spcPts val="800"/>
                        </a:spcAft>
                      </a:pPr>
                      <a:r>
                        <a:rPr lang="en-US" sz="1200" kern="100">
                          <a:effectLst/>
                        </a:rPr>
                        <a:t>Performing arts education; Undergraduate education; University education; Alumni relations; Protestantism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tc>
                  <a:txBody>
                    <a:bodyPr/>
                    <a:lstStyle/>
                    <a:p>
                      <a:pPr marL="0" marR="0">
                        <a:lnSpc>
                          <a:spcPct val="115000"/>
                        </a:lnSpc>
                        <a:spcAft>
                          <a:spcPts val="800"/>
                        </a:spcAft>
                      </a:pPr>
                      <a:r>
                        <a:rPr lang="en-US" sz="1200" kern="100">
                          <a:effectLst/>
                        </a:rPr>
                        <a:t>$          </a:t>
                      </a:r>
                      <a:r>
                        <a:rPr lang="en-US" sz="1200" b="1" kern="100">
                          <a:effectLst/>
                        </a:rPr>
                        <a:t>1,138,000</a:t>
                      </a: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extLst>
                  <a:ext uri="{0D108BD9-81ED-4DB2-BD59-A6C34878D82A}">
                    <a16:rowId xmlns:a16="http://schemas.microsoft.com/office/drawing/2014/main" val="2937676836"/>
                  </a:ext>
                </a:extLst>
              </a:tr>
              <a:tr h="190913">
                <a:tc>
                  <a:txBody>
                    <a:bodyPr/>
                    <a:lstStyle/>
                    <a:p>
                      <a:pPr marL="0" marR="0">
                        <a:lnSpc>
                          <a:spcPct val="115000"/>
                        </a:lnSpc>
                        <a:spcAft>
                          <a:spcPts val="800"/>
                        </a:spcAft>
                      </a:pPr>
                      <a:r>
                        <a:rPr lang="en-US" sz="1200" kern="100">
                          <a:effectLst/>
                        </a:rPr>
                        <a:t>Christianity; Camps; Religion for youth</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tc>
                  <a:txBody>
                    <a:bodyPr/>
                    <a:lstStyle/>
                    <a:p>
                      <a:pPr marL="0" marR="0">
                        <a:lnSpc>
                          <a:spcPct val="115000"/>
                        </a:lnSpc>
                        <a:spcAft>
                          <a:spcPts val="800"/>
                        </a:spcAft>
                      </a:pPr>
                      <a:r>
                        <a:rPr lang="en-US" sz="1200" kern="100">
                          <a:effectLst/>
                        </a:rPr>
                        <a:t>$          1,116,730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extLst>
                  <a:ext uri="{0D108BD9-81ED-4DB2-BD59-A6C34878D82A}">
                    <a16:rowId xmlns:a16="http://schemas.microsoft.com/office/drawing/2014/main" val="2111372774"/>
                  </a:ext>
                </a:extLst>
              </a:tr>
              <a:tr h="190913">
                <a:tc>
                  <a:txBody>
                    <a:bodyPr/>
                    <a:lstStyle/>
                    <a:p>
                      <a:pPr marL="0" marR="0">
                        <a:lnSpc>
                          <a:spcPct val="115000"/>
                        </a:lnSpc>
                        <a:spcAft>
                          <a:spcPts val="800"/>
                        </a:spcAft>
                      </a:pPr>
                      <a:r>
                        <a:rPr lang="en-US" sz="1200" kern="100">
                          <a:effectLst/>
                        </a:rPr>
                        <a:t>Elementary and secondary education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tc>
                  <a:txBody>
                    <a:bodyPr/>
                    <a:lstStyle/>
                    <a:p>
                      <a:pPr marL="0" marR="0">
                        <a:lnSpc>
                          <a:spcPct val="115000"/>
                        </a:lnSpc>
                        <a:spcAft>
                          <a:spcPts val="800"/>
                        </a:spcAft>
                      </a:pPr>
                      <a:r>
                        <a:rPr lang="en-US" sz="1200" kern="100">
                          <a:effectLst/>
                        </a:rPr>
                        <a:t>$          </a:t>
                      </a:r>
                      <a:r>
                        <a:rPr lang="en-US" sz="1200" b="1" kern="100">
                          <a:effectLst/>
                        </a:rPr>
                        <a:t>    891,575</a:t>
                      </a: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extLst>
                  <a:ext uri="{0D108BD9-81ED-4DB2-BD59-A6C34878D82A}">
                    <a16:rowId xmlns:a16="http://schemas.microsoft.com/office/drawing/2014/main" val="1575068753"/>
                  </a:ext>
                </a:extLst>
              </a:tr>
              <a:tr h="190913">
                <a:tc>
                  <a:txBody>
                    <a:bodyPr/>
                    <a:lstStyle/>
                    <a:p>
                      <a:pPr marL="0" marR="0">
                        <a:lnSpc>
                          <a:spcPct val="115000"/>
                        </a:lnSpc>
                        <a:spcAft>
                          <a:spcPts val="800"/>
                        </a:spcAft>
                      </a:pPr>
                      <a:r>
                        <a:rPr lang="en-US" sz="1200" kern="100">
                          <a:effectLst/>
                        </a:rPr>
                        <a:t>Camps; Religion for youth</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tc>
                  <a:txBody>
                    <a:bodyPr/>
                    <a:lstStyle/>
                    <a:p>
                      <a:pPr marL="0" marR="0">
                        <a:lnSpc>
                          <a:spcPct val="115000"/>
                        </a:lnSpc>
                        <a:spcAft>
                          <a:spcPts val="800"/>
                        </a:spcAft>
                      </a:pPr>
                      <a:r>
                        <a:rPr lang="en-US" sz="1200" kern="100">
                          <a:effectLst/>
                        </a:rPr>
                        <a:t>$              740,190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extLst>
                  <a:ext uri="{0D108BD9-81ED-4DB2-BD59-A6C34878D82A}">
                    <a16:rowId xmlns:a16="http://schemas.microsoft.com/office/drawing/2014/main" val="1235579534"/>
                  </a:ext>
                </a:extLst>
              </a:tr>
              <a:tr h="190913">
                <a:tc>
                  <a:txBody>
                    <a:bodyPr/>
                    <a:lstStyle/>
                    <a:p>
                      <a:pPr marL="0" marR="0">
                        <a:lnSpc>
                          <a:spcPct val="115000"/>
                        </a:lnSpc>
                        <a:spcAft>
                          <a:spcPts val="800"/>
                        </a:spcAft>
                      </a:pPr>
                      <a:r>
                        <a:rPr lang="en-US" sz="1200" kern="100">
                          <a:effectLst/>
                        </a:rPr>
                        <a:t>Human services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tc>
                  <a:txBody>
                    <a:bodyPr/>
                    <a:lstStyle/>
                    <a:p>
                      <a:pPr marL="0" marR="0">
                        <a:lnSpc>
                          <a:spcPct val="115000"/>
                        </a:lnSpc>
                        <a:spcAft>
                          <a:spcPts val="800"/>
                        </a:spcAft>
                      </a:pPr>
                      <a:r>
                        <a:rPr lang="en-US" sz="1200" kern="100">
                          <a:effectLst/>
                        </a:rPr>
                        <a:t>$              571,746</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extLst>
                  <a:ext uri="{0D108BD9-81ED-4DB2-BD59-A6C34878D82A}">
                    <a16:rowId xmlns:a16="http://schemas.microsoft.com/office/drawing/2014/main" val="2399528518"/>
                  </a:ext>
                </a:extLst>
              </a:tr>
              <a:tr h="393444">
                <a:tc>
                  <a:txBody>
                    <a:bodyPr/>
                    <a:lstStyle/>
                    <a:p>
                      <a:pPr marL="0" marR="0">
                        <a:lnSpc>
                          <a:spcPct val="115000"/>
                        </a:lnSpc>
                        <a:spcAft>
                          <a:spcPts val="800"/>
                        </a:spcAft>
                      </a:pPr>
                      <a:r>
                        <a:rPr lang="en-US" sz="1200" kern="100">
                          <a:effectLst/>
                        </a:rPr>
                        <a:t>Undergraduate education; Academic libraries; Archives and special collections; Catholicism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tc>
                  <a:txBody>
                    <a:bodyPr/>
                    <a:lstStyle/>
                    <a:p>
                      <a:pPr marL="0" marR="0">
                        <a:lnSpc>
                          <a:spcPct val="115000"/>
                        </a:lnSpc>
                        <a:spcAft>
                          <a:spcPts val="800"/>
                        </a:spcAft>
                      </a:pPr>
                      <a:r>
                        <a:rPr lang="en-US" sz="1200" kern="100">
                          <a:effectLst/>
                        </a:rPr>
                        <a:t>$              </a:t>
                      </a:r>
                      <a:r>
                        <a:rPr lang="en-US" sz="1200" b="1" kern="100">
                          <a:effectLst/>
                        </a:rPr>
                        <a:t>565,650</a:t>
                      </a: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extLst>
                  <a:ext uri="{0D108BD9-81ED-4DB2-BD59-A6C34878D82A}">
                    <a16:rowId xmlns:a16="http://schemas.microsoft.com/office/drawing/2014/main" val="2229284599"/>
                  </a:ext>
                </a:extLst>
              </a:tr>
              <a:tr h="190913">
                <a:tc>
                  <a:txBody>
                    <a:bodyPr/>
                    <a:lstStyle/>
                    <a:p>
                      <a:pPr marL="0" marR="0">
                        <a:lnSpc>
                          <a:spcPct val="115000"/>
                        </a:lnSpc>
                        <a:spcAft>
                          <a:spcPts val="800"/>
                        </a:spcAft>
                      </a:pPr>
                      <a:r>
                        <a:rPr lang="en-US" sz="1200" kern="100">
                          <a:effectLst/>
                        </a:rPr>
                        <a:t>Historic preservation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tc>
                  <a:txBody>
                    <a:bodyPr/>
                    <a:lstStyle/>
                    <a:p>
                      <a:pPr marL="0" marR="0">
                        <a:lnSpc>
                          <a:spcPct val="115000"/>
                        </a:lnSpc>
                        <a:spcAft>
                          <a:spcPts val="800"/>
                        </a:spcAft>
                      </a:pPr>
                      <a:r>
                        <a:rPr lang="en-US" sz="1200" kern="100">
                          <a:effectLst/>
                        </a:rPr>
                        <a:t>$              550,042</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extLst>
                  <a:ext uri="{0D108BD9-81ED-4DB2-BD59-A6C34878D82A}">
                    <a16:rowId xmlns:a16="http://schemas.microsoft.com/office/drawing/2014/main" val="160144762"/>
                  </a:ext>
                </a:extLst>
              </a:tr>
              <a:tr h="190913">
                <a:tc>
                  <a:txBody>
                    <a:bodyPr/>
                    <a:lstStyle/>
                    <a:p>
                      <a:pPr marL="0" marR="0">
                        <a:lnSpc>
                          <a:spcPct val="115000"/>
                        </a:lnSpc>
                        <a:spcAft>
                          <a:spcPts val="800"/>
                        </a:spcAft>
                      </a:pPr>
                      <a:r>
                        <a:rPr lang="en-US" sz="1200" kern="100">
                          <a:effectLst/>
                        </a:rPr>
                        <a:t>Presbyterianism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tc>
                  <a:txBody>
                    <a:bodyPr/>
                    <a:lstStyle/>
                    <a:p>
                      <a:pPr marL="0" marR="0">
                        <a:lnSpc>
                          <a:spcPct val="115000"/>
                        </a:lnSpc>
                        <a:spcAft>
                          <a:spcPts val="800"/>
                        </a:spcAft>
                      </a:pPr>
                      <a:r>
                        <a:rPr lang="en-US" sz="1200" kern="100">
                          <a:effectLst/>
                        </a:rPr>
                        <a:t>$              482,000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extLst>
                  <a:ext uri="{0D108BD9-81ED-4DB2-BD59-A6C34878D82A}">
                    <a16:rowId xmlns:a16="http://schemas.microsoft.com/office/drawing/2014/main" val="3997225842"/>
                  </a:ext>
                </a:extLst>
              </a:tr>
              <a:tr h="190913">
                <a:tc>
                  <a:txBody>
                    <a:bodyPr/>
                    <a:lstStyle/>
                    <a:p>
                      <a:pPr marL="0" marR="0">
                        <a:lnSpc>
                          <a:spcPct val="115000"/>
                        </a:lnSpc>
                        <a:spcAft>
                          <a:spcPts val="800"/>
                        </a:spcAft>
                      </a:pPr>
                      <a:r>
                        <a:rPr lang="en-US" sz="1200" kern="100">
                          <a:effectLst/>
                        </a:rPr>
                        <a:t>Education; Community college education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tc>
                  <a:txBody>
                    <a:bodyPr/>
                    <a:lstStyle/>
                    <a:p>
                      <a:pPr marL="0" marR="0">
                        <a:lnSpc>
                          <a:spcPct val="115000"/>
                        </a:lnSpc>
                        <a:spcAft>
                          <a:spcPts val="800"/>
                        </a:spcAft>
                      </a:pPr>
                      <a:r>
                        <a:rPr lang="en-US" sz="1200" kern="100">
                          <a:effectLst/>
                        </a:rPr>
                        <a:t>$              </a:t>
                      </a:r>
                      <a:r>
                        <a:rPr lang="en-US" sz="1200" b="1" kern="100">
                          <a:effectLst/>
                        </a:rPr>
                        <a:t>420,000</a:t>
                      </a:r>
                      <a:endParaRPr lang="en-US" sz="1200" b="1"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extLst>
                  <a:ext uri="{0D108BD9-81ED-4DB2-BD59-A6C34878D82A}">
                    <a16:rowId xmlns:a16="http://schemas.microsoft.com/office/drawing/2014/main" val="438029852"/>
                  </a:ext>
                </a:extLst>
              </a:tr>
              <a:tr h="190913">
                <a:tc>
                  <a:txBody>
                    <a:bodyPr/>
                    <a:lstStyle/>
                    <a:p>
                      <a:pPr marL="0" marR="0">
                        <a:lnSpc>
                          <a:spcPct val="115000"/>
                        </a:lnSpc>
                        <a:spcAft>
                          <a:spcPts val="800"/>
                        </a:spcAft>
                      </a:pPr>
                      <a:r>
                        <a:rPr lang="en-US" sz="1200" kern="100">
                          <a:effectLst/>
                        </a:rPr>
                        <a:t>Protestantism</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tc>
                  <a:txBody>
                    <a:bodyPr/>
                    <a:lstStyle/>
                    <a:p>
                      <a:pPr marL="0" marR="0">
                        <a:lnSpc>
                          <a:spcPct val="115000"/>
                        </a:lnSpc>
                        <a:spcAft>
                          <a:spcPts val="800"/>
                        </a:spcAft>
                      </a:pPr>
                      <a:r>
                        <a:rPr lang="en-US" sz="1200" kern="100">
                          <a:effectLst/>
                        </a:rPr>
                        <a:t>$              395,200</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extLst>
                  <a:ext uri="{0D108BD9-81ED-4DB2-BD59-A6C34878D82A}">
                    <a16:rowId xmlns:a16="http://schemas.microsoft.com/office/drawing/2014/main" val="2939820463"/>
                  </a:ext>
                </a:extLst>
              </a:tr>
              <a:tr h="210733">
                <a:tc>
                  <a:txBody>
                    <a:bodyPr/>
                    <a:lstStyle/>
                    <a:p>
                      <a:pPr marL="0" marR="0">
                        <a:lnSpc>
                          <a:spcPct val="115000"/>
                        </a:lnSpc>
                        <a:spcAft>
                          <a:spcPts val="800"/>
                        </a:spcAft>
                      </a:pPr>
                      <a:r>
                        <a:rPr lang="en-US" sz="1200" kern="100">
                          <a:effectLst/>
                        </a:rPr>
                        <a:t>Health</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tc>
                  <a:txBody>
                    <a:bodyPr/>
                    <a:lstStyle/>
                    <a:p>
                      <a:pPr marL="0" marR="0">
                        <a:lnSpc>
                          <a:spcPct val="115000"/>
                        </a:lnSpc>
                        <a:spcAft>
                          <a:spcPts val="800"/>
                        </a:spcAft>
                      </a:pPr>
                      <a:r>
                        <a:rPr lang="en-US" sz="1200" kern="100">
                          <a:effectLst/>
                        </a:rPr>
                        <a:t>$              325,342 </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63934" marR="63934" marT="0" marB="0"/>
                </a:tc>
                <a:extLst>
                  <a:ext uri="{0D108BD9-81ED-4DB2-BD59-A6C34878D82A}">
                    <a16:rowId xmlns:a16="http://schemas.microsoft.com/office/drawing/2014/main" val="2339988896"/>
                  </a:ext>
                </a:extLst>
              </a:tr>
            </a:tbl>
          </a:graphicData>
        </a:graphic>
      </p:graphicFrame>
      <p:sp>
        <p:nvSpPr>
          <p:cNvPr id="3" name="Title 2">
            <a:extLst>
              <a:ext uri="{FF2B5EF4-FFF2-40B4-BE49-F238E27FC236}">
                <a16:creationId xmlns:a16="http://schemas.microsoft.com/office/drawing/2014/main" id="{43D398CB-6940-B9FC-74BE-35993FF2F4A9}"/>
              </a:ext>
            </a:extLst>
          </p:cNvPr>
          <p:cNvSpPr>
            <a:spLocks noGrp="1"/>
          </p:cNvSpPr>
          <p:nvPr>
            <p:ph type="title"/>
          </p:nvPr>
        </p:nvSpPr>
        <p:spPr>
          <a:xfrm>
            <a:off x="288131" y="0"/>
            <a:ext cx="8567738" cy="857250"/>
          </a:xfrm>
        </p:spPr>
        <p:txBody>
          <a:bodyPr/>
          <a:lstStyle/>
          <a:p>
            <a:pPr algn="ctr"/>
            <a:r>
              <a:rPr lang="en-US" sz="2400"/>
              <a:t>Top 20 issue areas funded in rural Missouri (2014-2018)</a:t>
            </a:r>
          </a:p>
        </p:txBody>
      </p:sp>
      <p:sp>
        <p:nvSpPr>
          <p:cNvPr id="5" name="TextBox 4">
            <a:extLst>
              <a:ext uri="{FF2B5EF4-FFF2-40B4-BE49-F238E27FC236}">
                <a16:creationId xmlns:a16="http://schemas.microsoft.com/office/drawing/2014/main" id="{C386C8EB-0273-C7A0-94F2-ABB3321D24F1}"/>
              </a:ext>
            </a:extLst>
          </p:cNvPr>
          <p:cNvSpPr txBox="1"/>
          <p:nvPr/>
        </p:nvSpPr>
        <p:spPr>
          <a:xfrm>
            <a:off x="8401050" y="4165975"/>
            <a:ext cx="742950" cy="600164"/>
          </a:xfrm>
          <a:prstGeom prst="rect">
            <a:avLst/>
          </a:prstGeom>
          <a:noFill/>
        </p:spPr>
        <p:txBody>
          <a:bodyPr wrap="square" rtlCol="0">
            <a:spAutoFit/>
          </a:bodyPr>
          <a:lstStyle/>
          <a:p>
            <a:pPr algn="r">
              <a:spcAft>
                <a:spcPts val="1200"/>
              </a:spcAft>
            </a:pPr>
            <a:r>
              <a:rPr lang="en-US" sz="1100">
                <a:latin typeface="Arial" panose="020B0604020202020204" pitchFamily="34" charset="0"/>
                <a:cs typeface="Arial" panose="020B0604020202020204" pitchFamily="34" charset="0"/>
              </a:rPr>
              <a:t>Source: Candid, 2019 </a:t>
            </a:r>
          </a:p>
        </p:txBody>
      </p:sp>
    </p:spTree>
    <p:extLst>
      <p:ext uri="{BB962C8B-B14F-4D97-AF65-F5344CB8AC3E}">
        <p14:creationId xmlns:p14="http://schemas.microsoft.com/office/powerpoint/2010/main" val="27083154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C6BEFCB-8C8D-FF03-BBBC-AA2DFFD9B0EC}"/>
              </a:ext>
            </a:extLst>
          </p:cNvPr>
          <p:cNvSpPr>
            <a:spLocks noGrp="1"/>
          </p:cNvSpPr>
          <p:nvPr>
            <p:ph idx="1"/>
          </p:nvPr>
        </p:nvSpPr>
        <p:spPr>
          <a:xfrm>
            <a:off x="246888" y="1276350"/>
            <a:ext cx="4188619" cy="3028950"/>
          </a:xfrm>
        </p:spPr>
        <p:txBody>
          <a:bodyPr wrap="square" anchor="t">
            <a:normAutofit/>
          </a:bodyPr>
          <a:lstStyle/>
          <a:p>
            <a:pPr>
              <a:lnSpc>
                <a:spcPct val="90000"/>
              </a:lnSpc>
            </a:pPr>
            <a:r>
              <a:rPr lang="en-US" sz="1600"/>
              <a:t>In 2018, only 26% of remote rural counties and 35% of adjacent rural counties have an economic development professional on staff, compared to over half of metro counties. </a:t>
            </a:r>
          </a:p>
          <a:p>
            <a:pPr>
              <a:lnSpc>
                <a:spcPct val="90000"/>
              </a:lnSpc>
            </a:pPr>
            <a:r>
              <a:rPr lang="en-US" sz="1600"/>
              <a:t>Governmental capacity depends upon fiscal health – many officials from remote rural and adjacent rural areas report experiencing “moderate” to “significant” levels of fiscal stress. </a:t>
            </a:r>
          </a:p>
        </p:txBody>
      </p:sp>
      <p:sp>
        <p:nvSpPr>
          <p:cNvPr id="2" name="Title 1">
            <a:extLst>
              <a:ext uri="{FF2B5EF4-FFF2-40B4-BE49-F238E27FC236}">
                <a16:creationId xmlns:a16="http://schemas.microsoft.com/office/drawing/2014/main" id="{9819B5DF-6B06-2E83-1E74-DE4CBBDBA4EC}"/>
              </a:ext>
            </a:extLst>
          </p:cNvPr>
          <p:cNvSpPr>
            <a:spLocks noGrp="1"/>
          </p:cNvSpPr>
          <p:nvPr>
            <p:ph type="title"/>
          </p:nvPr>
        </p:nvSpPr>
        <p:spPr>
          <a:xfrm>
            <a:off x="246888" y="371475"/>
            <a:ext cx="8567738" cy="857250"/>
          </a:xfrm>
        </p:spPr>
        <p:txBody>
          <a:bodyPr wrap="square" anchor="ctr">
            <a:normAutofit/>
          </a:bodyPr>
          <a:lstStyle/>
          <a:p>
            <a:r>
              <a:rPr lang="en-US"/>
              <a:t>Capacity Constraints for Rural Counties </a:t>
            </a:r>
          </a:p>
        </p:txBody>
      </p:sp>
      <p:pic>
        <p:nvPicPr>
          <p:cNvPr id="6" name="Picture Placeholder 5" descr="A picture containing text, person, different, several&#10;&#10;AI-generated content may be incorrect.">
            <a:extLst>
              <a:ext uri="{FF2B5EF4-FFF2-40B4-BE49-F238E27FC236}">
                <a16:creationId xmlns:a16="http://schemas.microsoft.com/office/drawing/2014/main" id="{E865DE37-ABA9-B36D-5743-BAB5836EA618}"/>
              </a:ext>
            </a:extLst>
          </p:cNvPr>
          <p:cNvPicPr>
            <a:picLocks noGrp="1" noChangeAspect="1"/>
          </p:cNvPicPr>
          <p:nvPr>
            <p:ph type="pic" idx="4294967295"/>
          </p:nvPr>
        </p:nvPicPr>
        <p:blipFill>
          <a:blip r:embed="rId2"/>
          <a:srcRect t="27964" r="3" b="19248"/>
          <a:stretch/>
        </p:blipFill>
        <p:spPr>
          <a:xfrm>
            <a:off x="4626007" y="1276350"/>
            <a:ext cx="4188619" cy="3028950"/>
          </a:xfrm>
          <a:noFill/>
        </p:spPr>
      </p:pic>
      <p:sp>
        <p:nvSpPr>
          <p:cNvPr id="7" name="TextBox 6">
            <a:extLst>
              <a:ext uri="{FF2B5EF4-FFF2-40B4-BE49-F238E27FC236}">
                <a16:creationId xmlns:a16="http://schemas.microsoft.com/office/drawing/2014/main" id="{C4E5F039-EDBC-0D7F-14A3-12855ABEF12F}"/>
              </a:ext>
            </a:extLst>
          </p:cNvPr>
          <p:cNvSpPr txBox="1"/>
          <p:nvPr/>
        </p:nvSpPr>
        <p:spPr>
          <a:xfrm>
            <a:off x="4572000" y="4371915"/>
            <a:ext cx="4242626" cy="400110"/>
          </a:xfrm>
          <a:prstGeom prst="rect">
            <a:avLst/>
          </a:prstGeom>
          <a:noFill/>
        </p:spPr>
        <p:txBody>
          <a:bodyPr wrap="square" rtlCol="0">
            <a:spAutoFit/>
          </a:bodyPr>
          <a:lstStyle/>
          <a:p>
            <a:pPr algn="l">
              <a:spcAft>
                <a:spcPts val="1200"/>
              </a:spcAft>
            </a:pPr>
            <a:r>
              <a:rPr lang="en-US" sz="1000" i="1">
                <a:latin typeface="Arial" panose="020B0604020202020204" pitchFamily="34" charset="0"/>
                <a:cs typeface="Arial" panose="020B0604020202020204" pitchFamily="34" charset="0"/>
              </a:rPr>
              <a:t>Photos taken at 2023 Investing in Rural Prosperity Conference in Cape Girardeau. Photo Credit: Corey Woodruff. </a:t>
            </a:r>
          </a:p>
        </p:txBody>
      </p:sp>
    </p:spTree>
    <p:extLst>
      <p:ext uri="{BB962C8B-B14F-4D97-AF65-F5344CB8AC3E}">
        <p14:creationId xmlns:p14="http://schemas.microsoft.com/office/powerpoint/2010/main" val="3841968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D7129-DEA8-51AC-9B1C-FBCD84136E7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8A400F4-C8B5-C2D5-B948-B84D4D2A9FB5}"/>
              </a:ext>
            </a:extLst>
          </p:cNvPr>
          <p:cNvSpPr>
            <a:spLocks noGrp="1"/>
          </p:cNvSpPr>
          <p:nvPr>
            <p:ph type="body" sz="quarter" idx="11"/>
          </p:nvPr>
        </p:nvSpPr>
        <p:spPr/>
        <p:txBody>
          <a:bodyPr/>
          <a:lstStyle/>
          <a:p>
            <a:r>
              <a:rPr lang="en-US"/>
              <a:t>What is the Rural Prosperity Initiative? </a:t>
            </a:r>
          </a:p>
        </p:txBody>
      </p:sp>
    </p:spTree>
    <p:extLst>
      <p:ext uri="{BB962C8B-B14F-4D97-AF65-F5344CB8AC3E}">
        <p14:creationId xmlns:p14="http://schemas.microsoft.com/office/powerpoint/2010/main" val="26179652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A58D9A-41DF-11E6-7433-F19D8694DF05}"/>
            </a:ext>
          </a:extLst>
        </p:cNvPr>
        <p:cNvGrpSpPr/>
        <p:nvPr/>
      </p:nvGrpSpPr>
      <p:grpSpPr>
        <a:xfrm>
          <a:off x="0" y="0"/>
          <a:ext cx="0" cy="0"/>
          <a:chOff x="0" y="0"/>
          <a:chExt cx="0" cy="0"/>
        </a:xfrm>
      </p:grpSpPr>
      <p:pic>
        <p:nvPicPr>
          <p:cNvPr id="928" name="Graphic 927" descr="Arrow Right with solid fill">
            <a:extLst>
              <a:ext uri="{FF2B5EF4-FFF2-40B4-BE49-F238E27FC236}">
                <a16:creationId xmlns:a16="http://schemas.microsoft.com/office/drawing/2014/main" id="{DDA03FD0-680D-125B-E3C1-767CC49CBA2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8744"/>
          <a:stretch/>
        </p:blipFill>
        <p:spPr>
          <a:xfrm>
            <a:off x="0" y="724765"/>
            <a:ext cx="1524000" cy="3693969"/>
          </a:xfrm>
          <a:prstGeom prst="rect">
            <a:avLst/>
          </a:prstGeom>
        </p:spPr>
      </p:pic>
      <p:sp>
        <p:nvSpPr>
          <p:cNvPr id="2" name="Text Placeholder 1">
            <a:extLst>
              <a:ext uri="{FF2B5EF4-FFF2-40B4-BE49-F238E27FC236}">
                <a16:creationId xmlns:a16="http://schemas.microsoft.com/office/drawing/2014/main" id="{C046350E-CF01-EFF4-A86D-927B8C34C432}"/>
              </a:ext>
            </a:extLst>
          </p:cNvPr>
          <p:cNvSpPr>
            <a:spLocks noGrp="1"/>
          </p:cNvSpPr>
          <p:nvPr>
            <p:ph type="body" sz="quarter" idx="10"/>
          </p:nvPr>
        </p:nvSpPr>
        <p:spPr>
          <a:xfrm>
            <a:off x="1905000" y="1009649"/>
            <a:ext cx="6324600" cy="3124200"/>
          </a:xfrm>
        </p:spPr>
        <p:txBody>
          <a:bodyPr/>
          <a:lstStyle/>
          <a:p>
            <a:pPr>
              <a:lnSpc>
                <a:spcPct val="120000"/>
              </a:lnSpc>
              <a:spcAft>
                <a:spcPts val="1200"/>
              </a:spcAft>
            </a:pPr>
            <a:r>
              <a:rPr lang="en-US" sz="1800">
                <a:effectLst/>
                <a:latin typeface="+mj-lt"/>
                <a:ea typeface="Aptos" panose="020B0004020202020204" pitchFamily="34" charset="0"/>
                <a:cs typeface="Times New Roman" panose="02020603050405020304" pitchFamily="18" charset="0"/>
              </a:rPr>
              <a:t>The Rural Prosperity Initiative is a place-based initiative with a goal to expand community and economic development investment and capacity in rural communities. </a:t>
            </a:r>
            <a:endParaRPr lang="en-US" sz="1600" b="1">
              <a:solidFill>
                <a:schemeClr val="bg1"/>
              </a:solidFill>
              <a:latin typeface="+mj-lt"/>
              <a:cs typeface="Arial" panose="020B0604020202020204" pitchFamily="34" charset="0"/>
            </a:endParaRPr>
          </a:p>
        </p:txBody>
      </p:sp>
    </p:spTree>
    <p:extLst>
      <p:ext uri="{BB962C8B-B14F-4D97-AF65-F5344CB8AC3E}">
        <p14:creationId xmlns:p14="http://schemas.microsoft.com/office/powerpoint/2010/main" val="32907246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3AC9A-AA3F-1F81-DFBB-33614F7209B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02F5722-4998-A416-CA6D-B05E4B5E882B}"/>
              </a:ext>
            </a:extLst>
          </p:cNvPr>
          <p:cNvSpPr>
            <a:spLocks noGrp="1"/>
          </p:cNvSpPr>
          <p:nvPr>
            <p:ph type="body" sz="quarter" idx="10"/>
          </p:nvPr>
        </p:nvSpPr>
        <p:spPr/>
        <p:txBody>
          <a:bodyPr/>
          <a:lstStyle/>
          <a:p>
            <a:pPr marL="0" marR="0" lvl="0" indent="0" algn="l" defTabSz="914400" rtl="0" eaLnBrk="1" fontAlgn="base" latinLnBrk="0" hangingPunct="1">
              <a:lnSpc>
                <a:spcPct val="120000"/>
              </a:lnSpc>
              <a:spcBef>
                <a:spcPts val="0"/>
              </a:spcBef>
              <a:spcAft>
                <a:spcPts val="1200"/>
              </a:spcAft>
              <a:buClr>
                <a:srgbClr val="000000"/>
              </a:buClr>
              <a:buSzPct val="125000"/>
              <a:buFont typeface="Arial"/>
              <a:buNone/>
              <a:tabLst/>
              <a:defRPr/>
            </a:pPr>
            <a:r>
              <a:rPr kumimoji="0" lang="en-US" sz="1800" b="1" i="0" u="none" strike="noStrike" kern="0" cap="none" spc="0" normalizeH="0" baseline="0" noProof="0">
                <a:ln>
                  <a:noFill/>
                </a:ln>
                <a:solidFill>
                  <a:srgbClr val="0F2C51"/>
                </a:solidFill>
                <a:effectLst/>
                <a:uLnTx/>
                <a:uFillTx/>
                <a:latin typeface="Arial"/>
                <a:ea typeface="Calibri"/>
                <a:cs typeface="Arial"/>
              </a:rPr>
              <a:t>Helping rural communities navigate their assets and opportunities to achieve economic growth</a:t>
            </a:r>
          </a:p>
          <a:p>
            <a:pPr>
              <a:buClr>
                <a:srgbClr val="000000"/>
              </a:buClr>
              <a:defRPr/>
            </a:pPr>
            <a:r>
              <a:rPr kumimoji="0" lang="en-US" sz="1800" b="0" i="0" u="none" strike="noStrike" kern="0" cap="none" spc="0" normalizeH="0" baseline="0" noProof="0">
                <a:ln>
                  <a:noFill/>
                </a:ln>
                <a:solidFill>
                  <a:srgbClr val="0F2C51"/>
                </a:solidFill>
                <a:effectLst/>
                <a:uLnTx/>
                <a:uFillTx/>
                <a:latin typeface="Arial"/>
                <a:ea typeface="Calibri"/>
                <a:cs typeface="Arial"/>
              </a:rPr>
              <a:t>By utilizing the T-R-I-C (tailored, resilient, inclusive, collaborative) Framework, the initiative will </a:t>
            </a:r>
            <a:r>
              <a:rPr lang="en-US" sz="1800" kern="100">
                <a:effectLst/>
                <a:latin typeface="Aptos" panose="020B0004020202020204" pitchFamily="34" charset="0"/>
                <a:ea typeface="Aptos" panose="020B0004020202020204" pitchFamily="34" charset="0"/>
                <a:cs typeface="Times New Roman" panose="02020603050405020304" pitchFamily="18" charset="0"/>
              </a:rPr>
              <a:t>focus on assets/strengths of a community to bring rural leaders together to pursue better economic outcomes for young adults. </a:t>
            </a:r>
          </a:p>
          <a:p>
            <a:pPr marL="0" marR="0" lvl="0" indent="0" algn="l" defTabSz="914400" rtl="0" eaLnBrk="1" fontAlgn="base" latinLnBrk="0" hangingPunct="1">
              <a:lnSpc>
                <a:spcPct val="120000"/>
              </a:lnSpc>
              <a:spcBef>
                <a:spcPts val="0"/>
              </a:spcBef>
              <a:spcAft>
                <a:spcPts val="1200"/>
              </a:spcAft>
              <a:buClr>
                <a:srgbClr val="000000"/>
              </a:buClr>
              <a:buSzPct val="125000"/>
              <a:buFont typeface="Arial"/>
              <a:buNone/>
              <a:tabLst/>
              <a:defRPr/>
            </a:pPr>
            <a:endParaRPr kumimoji="0" lang="en-US" sz="1600" b="0" i="0" u="none" strike="noStrike" kern="0" cap="none" spc="0" normalizeH="0" baseline="0" noProof="0">
              <a:ln>
                <a:noFill/>
              </a:ln>
              <a:solidFill>
                <a:srgbClr val="0F2C51"/>
              </a:solidFill>
              <a:effectLst/>
              <a:uLnTx/>
              <a:uFillTx/>
              <a:latin typeface="Arial"/>
              <a:ea typeface="Calibri"/>
              <a:cs typeface="Arial"/>
            </a:endParaRPr>
          </a:p>
        </p:txBody>
      </p:sp>
    </p:spTree>
    <p:extLst>
      <p:ext uri="{BB962C8B-B14F-4D97-AF65-F5344CB8AC3E}">
        <p14:creationId xmlns:p14="http://schemas.microsoft.com/office/powerpoint/2010/main" val="2246307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DA36D1-45BC-B7EB-A363-6B59FBDC9A6E}"/>
              </a:ext>
            </a:extLst>
          </p:cNvPr>
          <p:cNvSpPr>
            <a:spLocks noGrp="1"/>
          </p:cNvSpPr>
          <p:nvPr>
            <p:ph type="title"/>
          </p:nvPr>
        </p:nvSpPr>
        <p:spPr>
          <a:xfrm>
            <a:off x="228600" y="202290"/>
            <a:ext cx="8567738" cy="857250"/>
          </a:xfrm>
        </p:spPr>
        <p:txBody>
          <a:bodyPr/>
          <a:lstStyle/>
          <a:p>
            <a:r>
              <a:rPr lang="en-US"/>
              <a:t>Benefits to Participating Communities</a:t>
            </a:r>
          </a:p>
        </p:txBody>
      </p:sp>
      <p:grpSp>
        <p:nvGrpSpPr>
          <p:cNvPr id="24" name="Group 23">
            <a:extLst>
              <a:ext uri="{FF2B5EF4-FFF2-40B4-BE49-F238E27FC236}">
                <a16:creationId xmlns:a16="http://schemas.microsoft.com/office/drawing/2014/main" id="{2845CD6D-5759-DE01-08A4-0A666CDFE36F}"/>
              </a:ext>
            </a:extLst>
          </p:cNvPr>
          <p:cNvGrpSpPr/>
          <p:nvPr/>
        </p:nvGrpSpPr>
        <p:grpSpPr>
          <a:xfrm>
            <a:off x="6435639" y="1200150"/>
            <a:ext cx="1066800" cy="1066800"/>
            <a:chOff x="6435639" y="1200150"/>
            <a:chExt cx="1066800" cy="1066800"/>
          </a:xfrm>
        </p:grpSpPr>
        <p:sp>
          <p:nvSpPr>
            <p:cNvPr id="7" name="Oval 6">
              <a:extLst>
                <a:ext uri="{FF2B5EF4-FFF2-40B4-BE49-F238E27FC236}">
                  <a16:creationId xmlns:a16="http://schemas.microsoft.com/office/drawing/2014/main" id="{8B93E472-966F-68B7-3144-5C4545C2B4A9}"/>
                </a:ext>
              </a:extLst>
            </p:cNvPr>
            <p:cNvSpPr/>
            <p:nvPr/>
          </p:nvSpPr>
          <p:spPr bwMode="auto">
            <a:xfrm>
              <a:off x="6435639" y="1200150"/>
              <a:ext cx="1066800" cy="1066800"/>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pic>
          <p:nvPicPr>
            <p:cNvPr id="11" name="Graphic 10" descr="Blueprint with solid fill">
              <a:extLst>
                <a:ext uri="{FF2B5EF4-FFF2-40B4-BE49-F238E27FC236}">
                  <a16:creationId xmlns:a16="http://schemas.microsoft.com/office/drawing/2014/main" id="{5198ED27-A98A-C0DB-8A93-C01E50EBC1A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6621783" y="1362888"/>
              <a:ext cx="694512" cy="694512"/>
            </a:xfrm>
            <a:prstGeom prst="rect">
              <a:avLst/>
            </a:prstGeom>
          </p:spPr>
        </p:pic>
      </p:grpSp>
      <p:grpSp>
        <p:nvGrpSpPr>
          <p:cNvPr id="25" name="Group 24">
            <a:extLst>
              <a:ext uri="{FF2B5EF4-FFF2-40B4-BE49-F238E27FC236}">
                <a16:creationId xmlns:a16="http://schemas.microsoft.com/office/drawing/2014/main" id="{A9C3FBC9-CAAD-83D2-A373-A7D058B98780}"/>
              </a:ext>
            </a:extLst>
          </p:cNvPr>
          <p:cNvGrpSpPr/>
          <p:nvPr/>
        </p:nvGrpSpPr>
        <p:grpSpPr>
          <a:xfrm>
            <a:off x="4056652" y="1200150"/>
            <a:ext cx="1066800" cy="1066800"/>
            <a:chOff x="4056652" y="1200150"/>
            <a:chExt cx="1066800" cy="1066800"/>
          </a:xfrm>
        </p:grpSpPr>
        <p:sp>
          <p:nvSpPr>
            <p:cNvPr id="6" name="Oval 5">
              <a:extLst>
                <a:ext uri="{FF2B5EF4-FFF2-40B4-BE49-F238E27FC236}">
                  <a16:creationId xmlns:a16="http://schemas.microsoft.com/office/drawing/2014/main" id="{83C10E27-557F-E6F5-8F71-C5E90264A477}"/>
                </a:ext>
              </a:extLst>
            </p:cNvPr>
            <p:cNvSpPr/>
            <p:nvPr/>
          </p:nvSpPr>
          <p:spPr bwMode="auto">
            <a:xfrm>
              <a:off x="4056652" y="1200150"/>
              <a:ext cx="1066800" cy="1066800"/>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pic>
          <p:nvPicPr>
            <p:cNvPr id="13" name="Graphic 12" descr="Meeting with solid fill">
              <a:extLst>
                <a:ext uri="{FF2B5EF4-FFF2-40B4-BE49-F238E27FC236}">
                  <a16:creationId xmlns:a16="http://schemas.microsoft.com/office/drawing/2014/main" id="{82343402-8A98-5BC1-F380-80B66DC6B23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4194801" y="1300938"/>
              <a:ext cx="790501" cy="790501"/>
            </a:xfrm>
            <a:prstGeom prst="rect">
              <a:avLst/>
            </a:prstGeom>
          </p:spPr>
        </p:pic>
      </p:grpSp>
      <p:grpSp>
        <p:nvGrpSpPr>
          <p:cNvPr id="26" name="Group 25">
            <a:extLst>
              <a:ext uri="{FF2B5EF4-FFF2-40B4-BE49-F238E27FC236}">
                <a16:creationId xmlns:a16="http://schemas.microsoft.com/office/drawing/2014/main" id="{3AF1EB70-A828-4348-BE32-92BF93F1DE3D}"/>
              </a:ext>
            </a:extLst>
          </p:cNvPr>
          <p:cNvGrpSpPr/>
          <p:nvPr/>
        </p:nvGrpSpPr>
        <p:grpSpPr>
          <a:xfrm>
            <a:off x="1597824" y="1200150"/>
            <a:ext cx="1066800" cy="1066800"/>
            <a:chOff x="1597825" y="1200150"/>
            <a:chExt cx="1066800" cy="1066800"/>
          </a:xfrm>
        </p:grpSpPr>
        <p:sp>
          <p:nvSpPr>
            <p:cNvPr id="5" name="Oval 4">
              <a:extLst>
                <a:ext uri="{FF2B5EF4-FFF2-40B4-BE49-F238E27FC236}">
                  <a16:creationId xmlns:a16="http://schemas.microsoft.com/office/drawing/2014/main" id="{FA9AD8EE-0A1C-BE03-F325-1D4C424FC53F}"/>
                </a:ext>
              </a:extLst>
            </p:cNvPr>
            <p:cNvSpPr/>
            <p:nvPr/>
          </p:nvSpPr>
          <p:spPr bwMode="auto">
            <a:xfrm>
              <a:off x="1597825" y="1200150"/>
              <a:ext cx="1066800" cy="1066800"/>
            </a:xfrm>
            <a:prstGeom prst="ellipse">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pic>
          <p:nvPicPr>
            <p:cNvPr id="15" name="Graphic 14" descr="Statistics with solid fill">
              <a:extLst>
                <a:ext uri="{FF2B5EF4-FFF2-40B4-BE49-F238E27FC236}">
                  <a16:creationId xmlns:a16="http://schemas.microsoft.com/office/drawing/2014/main" id="{B0EB525D-32F6-CE2F-F2AF-8DA445B14531}"/>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1719106" y="1284068"/>
              <a:ext cx="824239" cy="824239"/>
            </a:xfrm>
            <a:prstGeom prst="rect">
              <a:avLst/>
            </a:prstGeom>
          </p:spPr>
        </p:pic>
      </p:grpSp>
      <p:sp>
        <p:nvSpPr>
          <p:cNvPr id="16" name="TextBox 15">
            <a:extLst>
              <a:ext uri="{FF2B5EF4-FFF2-40B4-BE49-F238E27FC236}">
                <a16:creationId xmlns:a16="http://schemas.microsoft.com/office/drawing/2014/main" id="{37E8A3D2-17D4-BF62-4BC9-6B53B47A01DF}"/>
              </a:ext>
            </a:extLst>
          </p:cNvPr>
          <p:cNvSpPr txBox="1"/>
          <p:nvPr/>
        </p:nvSpPr>
        <p:spPr>
          <a:xfrm>
            <a:off x="1108249" y="2647950"/>
            <a:ext cx="2045950" cy="175432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600" b="1" i="0" u="none" strike="noStrike" kern="1200" cap="none" spc="0" normalizeH="0" baseline="0" noProof="0">
                <a:ln>
                  <a:noFill/>
                </a:ln>
                <a:solidFill>
                  <a:srgbClr val="0F2C51"/>
                </a:solidFill>
                <a:effectLst/>
                <a:uLnTx/>
                <a:uFillTx/>
                <a:latin typeface="Arial" panose="020B0604020202020204" pitchFamily="34" charset="0"/>
                <a:ea typeface="ＭＳ Ｐゴシック"/>
                <a:cs typeface="Arial" panose="020B0604020202020204" pitchFamily="34" charset="0"/>
              </a:rPr>
              <a:t>Community Action Workshops</a:t>
            </a:r>
          </a:p>
          <a:p>
            <a:pPr algn="ctr">
              <a:spcAft>
                <a:spcPts val="600"/>
              </a:spcAft>
            </a:pPr>
            <a:r>
              <a:rPr lang="en-US" sz="1050" b="1">
                <a:latin typeface="Arial" panose="020B0604020202020204" pitchFamily="34" charset="0"/>
                <a:cs typeface="Arial" panose="020B0604020202020204" pitchFamily="34" charset="0"/>
              </a:rPr>
              <a:t>Deepening the Data and TRIC to Rural Prosperity</a:t>
            </a:r>
          </a:p>
          <a:p>
            <a:pPr algn="ctr">
              <a:spcAft>
                <a:spcPts val="600"/>
              </a:spcAft>
            </a:pPr>
            <a:r>
              <a:rPr lang="en-US" sz="900">
                <a:latin typeface="Arial" panose="020B0604020202020204" pitchFamily="34" charset="0"/>
                <a:cs typeface="Arial" panose="020B0604020202020204" pitchFamily="34" charset="0"/>
              </a:rPr>
              <a:t>Community Action Workshops will utilize local-level data and assets to create best practices for addressing workforce development challenges for young workers.</a:t>
            </a:r>
          </a:p>
        </p:txBody>
      </p:sp>
      <p:sp>
        <p:nvSpPr>
          <p:cNvPr id="17" name="TextBox 16">
            <a:extLst>
              <a:ext uri="{FF2B5EF4-FFF2-40B4-BE49-F238E27FC236}">
                <a16:creationId xmlns:a16="http://schemas.microsoft.com/office/drawing/2014/main" id="{B4C8770F-3713-C1EA-90EE-F774BCA789A4}"/>
              </a:ext>
            </a:extLst>
          </p:cNvPr>
          <p:cNvSpPr txBox="1"/>
          <p:nvPr/>
        </p:nvSpPr>
        <p:spPr>
          <a:xfrm>
            <a:off x="3592845" y="2630091"/>
            <a:ext cx="2045950" cy="2192908"/>
          </a:xfrm>
          <a:prstGeom prst="rect">
            <a:avLst/>
          </a:prstGeom>
          <a:noFill/>
        </p:spPr>
        <p:txBody>
          <a:bodyPr wrap="square" rtlCol="0">
            <a:spAutoFit/>
          </a:bodyPr>
          <a:lstStyle/>
          <a:p>
            <a:pPr algn="ctr">
              <a:spcAft>
                <a:spcPts val="600"/>
              </a:spcAft>
            </a:pPr>
            <a:r>
              <a:rPr lang="en-US" sz="1600" b="1">
                <a:solidFill>
                  <a:schemeClr val="tx2"/>
                </a:solidFill>
                <a:latin typeface="Arial" panose="020B0604020202020204" pitchFamily="34" charset="0"/>
                <a:cs typeface="Arial" panose="020B0604020202020204" pitchFamily="34" charset="0"/>
              </a:rPr>
              <a:t>Access to Training and Advisement</a:t>
            </a:r>
          </a:p>
          <a:p>
            <a:pPr algn="ctr">
              <a:spcAft>
                <a:spcPts val="600"/>
              </a:spcAft>
            </a:pPr>
            <a:r>
              <a:rPr lang="en-US" sz="1050" b="1">
                <a:latin typeface="Arial" panose="020B0604020202020204" pitchFamily="34" charset="0"/>
                <a:cs typeface="Arial" panose="020B0604020202020204" pitchFamily="34" charset="0"/>
              </a:rPr>
              <a:t>Opportunities to network with regional and national experts</a:t>
            </a:r>
          </a:p>
          <a:p>
            <a:pPr algn="ctr">
              <a:spcAft>
                <a:spcPts val="600"/>
              </a:spcAft>
            </a:pPr>
            <a:r>
              <a:rPr lang="en-US" sz="900" b="1">
                <a:latin typeface="Arial" panose="020B0604020202020204" pitchFamily="34" charset="0"/>
                <a:cs typeface="Arial" panose="020B0604020202020204" pitchFamily="34" charset="0"/>
              </a:rPr>
              <a:t> </a:t>
            </a:r>
            <a:r>
              <a:rPr lang="en-US" sz="900">
                <a:latin typeface="Arial" panose="020B0604020202020204" pitchFamily="34" charset="0"/>
                <a:cs typeface="Arial" panose="020B0604020202020204" pitchFamily="34" charset="0"/>
              </a:rPr>
              <a:t>Community participants have access to engage with CD staff, peer communities, and national leaders on workforce development themes and participate in trainings to support deeper learning and collaboration. </a:t>
            </a:r>
          </a:p>
        </p:txBody>
      </p:sp>
      <p:sp>
        <p:nvSpPr>
          <p:cNvPr id="18" name="TextBox 17">
            <a:extLst>
              <a:ext uri="{FF2B5EF4-FFF2-40B4-BE49-F238E27FC236}">
                <a16:creationId xmlns:a16="http://schemas.microsoft.com/office/drawing/2014/main" id="{0551F124-7806-8F79-2D85-5494AC3BBEF2}"/>
              </a:ext>
            </a:extLst>
          </p:cNvPr>
          <p:cNvSpPr txBox="1"/>
          <p:nvPr/>
        </p:nvSpPr>
        <p:spPr>
          <a:xfrm>
            <a:off x="5946064" y="2630091"/>
            <a:ext cx="2045950" cy="2231380"/>
          </a:xfrm>
          <a:prstGeom prst="rect">
            <a:avLst/>
          </a:prstGeom>
          <a:noFill/>
        </p:spPr>
        <p:txBody>
          <a:bodyPr wrap="square" rtlCol="0">
            <a:spAutoFit/>
          </a:bodyPr>
          <a:lstStyle/>
          <a:p>
            <a:pPr algn="ctr">
              <a:spcAft>
                <a:spcPts val="600"/>
              </a:spcAft>
            </a:pPr>
            <a:r>
              <a:rPr lang="en-US" sz="1600" b="1">
                <a:solidFill>
                  <a:schemeClr val="tx2"/>
                </a:solidFill>
                <a:latin typeface="Arial" panose="020B0604020202020204" pitchFamily="34" charset="0"/>
                <a:cs typeface="Arial" panose="020B0604020202020204" pitchFamily="34" charset="0"/>
              </a:rPr>
              <a:t>Localized Data and Research</a:t>
            </a:r>
          </a:p>
          <a:p>
            <a:pPr algn="ctr">
              <a:spcAft>
                <a:spcPts val="600"/>
              </a:spcAft>
            </a:pPr>
            <a:r>
              <a:rPr lang="en-US" sz="1050" b="1">
                <a:latin typeface="Arial" panose="020B0604020202020204" pitchFamily="34" charset="0"/>
                <a:cs typeface="Arial" panose="020B0604020202020204" pitchFamily="34" charset="0"/>
              </a:rPr>
              <a:t>Local data profile and research</a:t>
            </a:r>
          </a:p>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900" b="1"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t> </a:t>
            </a: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rPr>
              <a:t>Participating communities have access to local-level data and research to assist with community action plans to enhance community capacity and investment. </a:t>
            </a:r>
          </a:p>
          <a:p>
            <a:pPr algn="ctr">
              <a:spcAft>
                <a:spcPts val="600"/>
              </a:spcAft>
            </a:pPr>
            <a:endParaRPr lang="en-US" sz="1050" b="1">
              <a:latin typeface="Arial" panose="020B0604020202020204" pitchFamily="34" charset="0"/>
              <a:cs typeface="Arial" panose="020B0604020202020204" pitchFamily="34" charset="0"/>
            </a:endParaRPr>
          </a:p>
          <a:p>
            <a:pPr algn="ctr">
              <a:spcAft>
                <a:spcPts val="600"/>
              </a:spcAft>
            </a:pPr>
            <a:endParaRPr lang="en-US" sz="1050" b="1">
              <a:latin typeface="Arial" panose="020B0604020202020204" pitchFamily="34" charset="0"/>
              <a:cs typeface="Arial" panose="020B0604020202020204" pitchFamily="34" charset="0"/>
            </a:endParaRPr>
          </a:p>
        </p:txBody>
      </p:sp>
      <p:grpSp>
        <p:nvGrpSpPr>
          <p:cNvPr id="30" name="Group 29">
            <a:extLst>
              <a:ext uri="{FF2B5EF4-FFF2-40B4-BE49-F238E27FC236}">
                <a16:creationId xmlns:a16="http://schemas.microsoft.com/office/drawing/2014/main" id="{CE983733-AB01-120A-6E7C-ACB6DB721FA1}"/>
              </a:ext>
            </a:extLst>
          </p:cNvPr>
          <p:cNvGrpSpPr/>
          <p:nvPr/>
        </p:nvGrpSpPr>
        <p:grpSpPr>
          <a:xfrm>
            <a:off x="1524000" y="1122688"/>
            <a:ext cx="1220462" cy="1449062"/>
            <a:chOff x="1524000" y="1122688"/>
            <a:chExt cx="1220462" cy="1449062"/>
          </a:xfrm>
        </p:grpSpPr>
        <p:cxnSp>
          <p:nvCxnSpPr>
            <p:cNvPr id="20" name="Straight Connector 19">
              <a:extLst>
                <a:ext uri="{FF2B5EF4-FFF2-40B4-BE49-F238E27FC236}">
                  <a16:creationId xmlns:a16="http://schemas.microsoft.com/office/drawing/2014/main" id="{09E84F63-269B-B793-D7CD-5F31AC41ACAC}"/>
                </a:ext>
              </a:extLst>
            </p:cNvPr>
            <p:cNvCxnSpPr>
              <a:cxnSpLocks/>
            </p:cNvCxnSpPr>
            <p:nvPr/>
          </p:nvCxnSpPr>
          <p:spPr bwMode="auto">
            <a:xfrm>
              <a:off x="2131224" y="2343150"/>
              <a:ext cx="0" cy="22860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
          <p:nvSpPr>
            <p:cNvPr id="27" name="Oval 26">
              <a:extLst>
                <a:ext uri="{FF2B5EF4-FFF2-40B4-BE49-F238E27FC236}">
                  <a16:creationId xmlns:a16="http://schemas.microsoft.com/office/drawing/2014/main" id="{4588AA65-E0C8-90B6-1BD7-422034EC79D5}"/>
                </a:ext>
              </a:extLst>
            </p:cNvPr>
            <p:cNvSpPr/>
            <p:nvPr/>
          </p:nvSpPr>
          <p:spPr bwMode="auto">
            <a:xfrm>
              <a:off x="1524000" y="1122688"/>
              <a:ext cx="1220462" cy="1220462"/>
            </a:xfrm>
            <a:prstGeom prst="ellipse">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grpSp>
      <p:grpSp>
        <p:nvGrpSpPr>
          <p:cNvPr id="31" name="Group 30">
            <a:extLst>
              <a:ext uri="{FF2B5EF4-FFF2-40B4-BE49-F238E27FC236}">
                <a16:creationId xmlns:a16="http://schemas.microsoft.com/office/drawing/2014/main" id="{B14418AE-C093-A2FE-A489-AFBE2A9DF56B}"/>
              </a:ext>
            </a:extLst>
          </p:cNvPr>
          <p:cNvGrpSpPr/>
          <p:nvPr/>
        </p:nvGrpSpPr>
        <p:grpSpPr>
          <a:xfrm>
            <a:off x="3984224" y="1122688"/>
            <a:ext cx="1220462" cy="1449062"/>
            <a:chOff x="1524000" y="1122688"/>
            <a:chExt cx="1220462" cy="1449062"/>
          </a:xfrm>
        </p:grpSpPr>
        <p:cxnSp>
          <p:nvCxnSpPr>
            <p:cNvPr id="32" name="Straight Connector 31">
              <a:extLst>
                <a:ext uri="{FF2B5EF4-FFF2-40B4-BE49-F238E27FC236}">
                  <a16:creationId xmlns:a16="http://schemas.microsoft.com/office/drawing/2014/main" id="{C2AAE072-631D-F075-63B2-D56A1599371B}"/>
                </a:ext>
              </a:extLst>
            </p:cNvPr>
            <p:cNvCxnSpPr>
              <a:cxnSpLocks/>
            </p:cNvCxnSpPr>
            <p:nvPr/>
          </p:nvCxnSpPr>
          <p:spPr bwMode="auto">
            <a:xfrm>
              <a:off x="2131224" y="2343150"/>
              <a:ext cx="0" cy="22860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
          <p:nvSpPr>
            <p:cNvPr id="33" name="Oval 32">
              <a:extLst>
                <a:ext uri="{FF2B5EF4-FFF2-40B4-BE49-F238E27FC236}">
                  <a16:creationId xmlns:a16="http://schemas.microsoft.com/office/drawing/2014/main" id="{A23437AC-CBEE-F3A8-36AC-0211E4CE8A8D}"/>
                </a:ext>
              </a:extLst>
            </p:cNvPr>
            <p:cNvSpPr/>
            <p:nvPr/>
          </p:nvSpPr>
          <p:spPr bwMode="auto">
            <a:xfrm>
              <a:off x="1524000" y="1122688"/>
              <a:ext cx="1220462" cy="1220462"/>
            </a:xfrm>
            <a:prstGeom prst="ellipse">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grpSp>
      <p:grpSp>
        <p:nvGrpSpPr>
          <p:cNvPr id="34" name="Group 33">
            <a:extLst>
              <a:ext uri="{FF2B5EF4-FFF2-40B4-BE49-F238E27FC236}">
                <a16:creationId xmlns:a16="http://schemas.microsoft.com/office/drawing/2014/main" id="{D117A3F7-20AC-1523-8B0C-8768F1339521}"/>
              </a:ext>
            </a:extLst>
          </p:cNvPr>
          <p:cNvGrpSpPr/>
          <p:nvPr/>
        </p:nvGrpSpPr>
        <p:grpSpPr>
          <a:xfrm>
            <a:off x="6350906" y="1122688"/>
            <a:ext cx="1220462" cy="1449062"/>
            <a:chOff x="1524000" y="1122688"/>
            <a:chExt cx="1220462" cy="1449062"/>
          </a:xfrm>
        </p:grpSpPr>
        <p:cxnSp>
          <p:nvCxnSpPr>
            <p:cNvPr id="35" name="Straight Connector 34">
              <a:extLst>
                <a:ext uri="{FF2B5EF4-FFF2-40B4-BE49-F238E27FC236}">
                  <a16:creationId xmlns:a16="http://schemas.microsoft.com/office/drawing/2014/main" id="{94293F7E-5340-0A7D-779B-EC4B41716507}"/>
                </a:ext>
              </a:extLst>
            </p:cNvPr>
            <p:cNvCxnSpPr>
              <a:cxnSpLocks/>
            </p:cNvCxnSpPr>
            <p:nvPr/>
          </p:nvCxnSpPr>
          <p:spPr bwMode="auto">
            <a:xfrm>
              <a:off x="2131224" y="2343150"/>
              <a:ext cx="0" cy="228600"/>
            </a:xfrm>
            <a:prstGeom prst="line">
              <a:avLst/>
            </a:prstGeom>
            <a:solidFill>
              <a:schemeClr val="accent1"/>
            </a:solidFill>
            <a:ln w="25400" cap="flat" cmpd="sng" algn="ctr">
              <a:solidFill>
                <a:schemeClr val="accent2"/>
              </a:solidFill>
              <a:prstDash val="solid"/>
              <a:round/>
              <a:headEnd type="none" w="med" len="med"/>
              <a:tailEnd type="none" w="med" len="med"/>
            </a:ln>
            <a:effectLst/>
          </p:spPr>
        </p:cxnSp>
        <p:sp>
          <p:nvSpPr>
            <p:cNvPr id="36" name="Oval 35">
              <a:extLst>
                <a:ext uri="{FF2B5EF4-FFF2-40B4-BE49-F238E27FC236}">
                  <a16:creationId xmlns:a16="http://schemas.microsoft.com/office/drawing/2014/main" id="{A7E71CE9-A599-1571-4D6D-98AA46C335C7}"/>
                </a:ext>
              </a:extLst>
            </p:cNvPr>
            <p:cNvSpPr/>
            <p:nvPr/>
          </p:nvSpPr>
          <p:spPr bwMode="auto">
            <a:xfrm>
              <a:off x="1524000" y="1122688"/>
              <a:ext cx="1220462" cy="1220462"/>
            </a:xfrm>
            <a:prstGeom prst="ellipse">
              <a:avLst/>
            </a:prstGeom>
            <a:noFill/>
            <a:ln w="25400" cap="flat" cmpd="sng" algn="ctr">
              <a:solidFill>
                <a:schemeClr val="accent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grpSp>
    </p:spTree>
    <p:extLst>
      <p:ext uri="{BB962C8B-B14F-4D97-AF65-F5344CB8AC3E}">
        <p14:creationId xmlns:p14="http://schemas.microsoft.com/office/powerpoint/2010/main" val="32357006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F33B4-70AA-CA49-01E3-273767ED71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961A8F4-7805-FD5A-09AB-673351BCE54D}"/>
              </a:ext>
            </a:extLst>
          </p:cNvPr>
          <p:cNvSpPr>
            <a:spLocks noGrp="1"/>
          </p:cNvSpPr>
          <p:nvPr>
            <p:ph type="title"/>
          </p:nvPr>
        </p:nvSpPr>
        <p:spPr>
          <a:xfrm>
            <a:off x="253475" y="212017"/>
            <a:ext cx="8554973" cy="990600"/>
          </a:xfrm>
        </p:spPr>
        <p:txBody>
          <a:bodyPr/>
          <a:lstStyle/>
          <a:p>
            <a:r>
              <a:rPr lang="en-US"/>
              <a:t>Research Agenda: Rural Healthcare Workforce and the Economy </a:t>
            </a:r>
          </a:p>
        </p:txBody>
      </p:sp>
      <p:sp>
        <p:nvSpPr>
          <p:cNvPr id="7" name="TextBox 6">
            <a:extLst>
              <a:ext uri="{FF2B5EF4-FFF2-40B4-BE49-F238E27FC236}">
                <a16:creationId xmlns:a16="http://schemas.microsoft.com/office/drawing/2014/main" id="{27B210B4-F78C-6272-0952-F7B19D232E58}"/>
              </a:ext>
            </a:extLst>
          </p:cNvPr>
          <p:cNvSpPr txBox="1"/>
          <p:nvPr/>
        </p:nvSpPr>
        <p:spPr>
          <a:xfrm>
            <a:off x="881415" y="1127864"/>
            <a:ext cx="3372987" cy="46166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mn-lt"/>
                <a:ea typeface="ＭＳ Ｐゴシック"/>
                <a:cs typeface="Arial" panose="020B0604020202020204" pitchFamily="34" charset="0"/>
              </a:rPr>
              <a:t>Purpose: </a:t>
            </a:r>
            <a:r>
              <a:rPr kumimoji="0" lang="en-US" sz="1200" b="0" i="0" u="none" strike="noStrike" kern="1200" cap="none" spc="0" normalizeH="0" baseline="0" noProof="0">
                <a:ln>
                  <a:noFill/>
                </a:ln>
                <a:solidFill>
                  <a:srgbClr val="000000"/>
                </a:solidFill>
                <a:effectLst/>
                <a:uLnTx/>
                <a:uFillTx/>
                <a:latin typeface="+mn-lt"/>
                <a:ea typeface="ＭＳ Ｐゴシック"/>
                <a:cs typeface="Arial" panose="020B0604020202020204" pitchFamily="34" charset="0"/>
              </a:rPr>
              <a:t>Expand work that has already been done in healthcare research by CD Research team. </a:t>
            </a:r>
          </a:p>
        </p:txBody>
      </p:sp>
      <p:pic>
        <p:nvPicPr>
          <p:cNvPr id="8" name="Graphic 7" descr="Arrow Right with solid fill">
            <a:extLst>
              <a:ext uri="{FF2B5EF4-FFF2-40B4-BE49-F238E27FC236}">
                <a16:creationId xmlns:a16="http://schemas.microsoft.com/office/drawing/2014/main" id="{F1761FB1-766D-9A1A-F730-39D86E46A84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0000" t="16667" b="16667"/>
          <a:stretch/>
        </p:blipFill>
        <p:spPr>
          <a:xfrm>
            <a:off x="335552" y="1030813"/>
            <a:ext cx="457200" cy="609600"/>
          </a:xfrm>
          <a:prstGeom prst="rect">
            <a:avLst/>
          </a:prstGeom>
        </p:spPr>
      </p:pic>
      <p:sp>
        <p:nvSpPr>
          <p:cNvPr id="10" name="TextBox 9">
            <a:extLst>
              <a:ext uri="{FF2B5EF4-FFF2-40B4-BE49-F238E27FC236}">
                <a16:creationId xmlns:a16="http://schemas.microsoft.com/office/drawing/2014/main" id="{91EE54BF-A831-01B9-B33F-C0568428E154}"/>
              </a:ext>
            </a:extLst>
          </p:cNvPr>
          <p:cNvSpPr txBox="1"/>
          <p:nvPr/>
        </p:nvSpPr>
        <p:spPr>
          <a:xfrm>
            <a:off x="881413" y="1779219"/>
            <a:ext cx="3372987" cy="64633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mn-lt"/>
                <a:ea typeface="ＭＳ Ｐゴシック"/>
                <a:cs typeface="Arial" panose="020B0604020202020204" pitchFamily="34" charset="0"/>
              </a:rPr>
              <a:t>Motives: </a:t>
            </a:r>
            <a:r>
              <a:rPr kumimoji="0" lang="en-US" sz="1200" b="0" i="0" u="none" strike="noStrike" kern="1200" cap="none" spc="0" normalizeH="0" baseline="0" noProof="0">
                <a:ln>
                  <a:noFill/>
                </a:ln>
                <a:solidFill>
                  <a:srgbClr val="000000"/>
                </a:solidFill>
                <a:effectLst/>
                <a:uLnTx/>
                <a:uFillTx/>
                <a:latin typeface="+mn-lt"/>
                <a:ea typeface="ＭＳ Ｐゴシック"/>
                <a:cs typeface="Arial" panose="020B0604020202020204" pitchFamily="34" charset="0"/>
              </a:rPr>
              <a:t>mental health data was examined and described as an important consideration in workforce participation. </a:t>
            </a:r>
          </a:p>
        </p:txBody>
      </p:sp>
      <p:pic>
        <p:nvPicPr>
          <p:cNvPr id="11" name="Graphic 10" descr="Arrow Right with solid fill">
            <a:extLst>
              <a:ext uri="{FF2B5EF4-FFF2-40B4-BE49-F238E27FC236}">
                <a16:creationId xmlns:a16="http://schemas.microsoft.com/office/drawing/2014/main" id="{67ECEC06-B177-15AF-A430-8949D98756F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0000" t="16667" b="16667"/>
          <a:stretch/>
        </p:blipFill>
        <p:spPr>
          <a:xfrm>
            <a:off x="347097" y="1650902"/>
            <a:ext cx="457200" cy="609600"/>
          </a:xfrm>
          <a:prstGeom prst="rect">
            <a:avLst/>
          </a:prstGeom>
        </p:spPr>
      </p:pic>
      <p:sp>
        <p:nvSpPr>
          <p:cNvPr id="13" name="TextBox 12">
            <a:extLst>
              <a:ext uri="{FF2B5EF4-FFF2-40B4-BE49-F238E27FC236}">
                <a16:creationId xmlns:a16="http://schemas.microsoft.com/office/drawing/2014/main" id="{5C5D24D1-9375-B663-13B6-DCD6B8715CC4}"/>
              </a:ext>
            </a:extLst>
          </p:cNvPr>
          <p:cNvSpPr txBox="1"/>
          <p:nvPr/>
        </p:nvSpPr>
        <p:spPr>
          <a:xfrm>
            <a:off x="881412" y="2522665"/>
            <a:ext cx="3372987" cy="169277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200" b="1" i="0" u="none" strike="noStrike" kern="1200" cap="none" spc="0" normalizeH="0" baseline="0" noProof="0">
                <a:ln>
                  <a:noFill/>
                </a:ln>
                <a:solidFill>
                  <a:srgbClr val="000000"/>
                </a:solidFill>
                <a:effectLst/>
                <a:uLnTx/>
                <a:uFillTx/>
                <a:latin typeface="+mn-lt"/>
                <a:ea typeface="ＭＳ Ｐゴシック"/>
                <a:cs typeface="Arial" panose="020B0604020202020204" pitchFamily="34" charset="0"/>
              </a:rPr>
              <a:t>Research Plan: </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Aptos" panose="020B0004020202020204" pitchFamily="34" charset="0"/>
                <a:cs typeface="Arial" panose="020B0604020202020204" pitchFamily="34" charset="0"/>
              </a:rPr>
              <a:t>workforce changes from pre-to post-covid in different healthcare positions</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Aptos" panose="020B0004020202020204" pitchFamily="34" charset="0"/>
                <a:cs typeface="Arial" panose="020B0604020202020204" pitchFamily="34" charset="0"/>
              </a:rPr>
              <a:t>access to mental health resources</a:t>
            </a:r>
          </a:p>
          <a:p>
            <a:pPr marL="171450" marR="0" lvl="0" indent="-171450" algn="l" defTabSz="914400" rtl="0" eaLnBrk="1" fontAlgn="base" latinLnBrk="0" hangingPunct="1">
              <a:lnSpc>
                <a:spcPct val="100000"/>
              </a:lnSpc>
              <a:spcBef>
                <a:spcPct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a:ln>
                  <a:noFill/>
                </a:ln>
                <a:solidFill>
                  <a:srgbClr val="000000"/>
                </a:solidFill>
                <a:effectLst/>
                <a:uLnTx/>
                <a:uFillTx/>
                <a:latin typeface="+mn-lt"/>
                <a:ea typeface="Aptos" panose="020B0004020202020204" pitchFamily="34" charset="0"/>
                <a:cs typeface="Arial" panose="020B0604020202020204" pitchFamily="34" charset="0"/>
              </a:rPr>
              <a:t>the use of AI in workforce hiring and strategic planning. </a:t>
            </a:r>
          </a:p>
          <a:p>
            <a:pPr marL="0" marR="0" lvl="0" indent="0" algn="l" defTabSz="914400" rtl="0" eaLnBrk="1" fontAlgn="base" latinLnBrk="0" hangingPunct="1">
              <a:lnSpc>
                <a:spcPct val="100000"/>
              </a:lnSpc>
              <a:spcBef>
                <a:spcPct val="0"/>
              </a:spcBef>
              <a:spcAft>
                <a:spcPts val="60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Times"/>
              <a:ea typeface="ＭＳ Ｐゴシック"/>
              <a:cs typeface="Arial" panose="020B0604020202020204" pitchFamily="34" charset="0"/>
            </a:endParaRPr>
          </a:p>
        </p:txBody>
      </p:sp>
      <p:pic>
        <p:nvPicPr>
          <p:cNvPr id="14" name="Graphic 13" descr="Arrow Right with solid fill">
            <a:extLst>
              <a:ext uri="{FF2B5EF4-FFF2-40B4-BE49-F238E27FC236}">
                <a16:creationId xmlns:a16="http://schemas.microsoft.com/office/drawing/2014/main" id="{B6C4B6F9-9A63-EADA-97B1-F88C2965914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0000" t="16667" b="16667"/>
          <a:stretch/>
        </p:blipFill>
        <p:spPr>
          <a:xfrm>
            <a:off x="347488" y="2675722"/>
            <a:ext cx="457200" cy="609600"/>
          </a:xfrm>
          <a:prstGeom prst="rect">
            <a:avLst/>
          </a:prstGeom>
        </p:spPr>
      </p:pic>
      <p:pic>
        <p:nvPicPr>
          <p:cNvPr id="4" name="Picture 3" descr="Woman wearing a stethoscope around her neck">
            <a:extLst>
              <a:ext uri="{FF2B5EF4-FFF2-40B4-BE49-F238E27FC236}">
                <a16:creationId xmlns:a16="http://schemas.microsoft.com/office/drawing/2014/main" id="{C1504A96-4BAA-0EDC-7DA0-10A41E0B6505}"/>
              </a:ext>
            </a:extLst>
          </p:cNvPr>
          <p:cNvPicPr>
            <a:picLocks noChangeAspect="1"/>
          </p:cNvPicPr>
          <p:nvPr/>
        </p:nvPicPr>
        <p:blipFill>
          <a:blip r:embed="rId5"/>
          <a:srcRect/>
          <a:stretch/>
        </p:blipFill>
        <p:spPr>
          <a:xfrm>
            <a:off x="4885494" y="1270416"/>
            <a:ext cx="3476625" cy="2317750"/>
          </a:xfrm>
          <a:prstGeom prst="rect">
            <a:avLst/>
          </a:prstGeom>
        </p:spPr>
      </p:pic>
    </p:spTree>
    <p:extLst>
      <p:ext uri="{BB962C8B-B14F-4D97-AF65-F5344CB8AC3E}">
        <p14:creationId xmlns:p14="http://schemas.microsoft.com/office/powerpoint/2010/main" val="4980194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887CDF-439C-5D61-DDDC-7A4EC31B141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F0C79C0-0BA7-6DFB-2DD6-6B3D9F94AC42}"/>
              </a:ext>
            </a:extLst>
          </p:cNvPr>
          <p:cNvSpPr>
            <a:spLocks noGrp="1"/>
          </p:cNvSpPr>
          <p:nvPr>
            <p:ph type="body" sz="quarter" idx="11"/>
          </p:nvPr>
        </p:nvSpPr>
        <p:spPr/>
        <p:txBody>
          <a:bodyPr/>
          <a:lstStyle/>
          <a:p>
            <a:r>
              <a:rPr lang="en-US"/>
              <a:t>THE TRIC FRAMEWORK </a:t>
            </a:r>
          </a:p>
        </p:txBody>
      </p:sp>
    </p:spTree>
    <p:extLst>
      <p:ext uri="{BB962C8B-B14F-4D97-AF65-F5344CB8AC3E}">
        <p14:creationId xmlns:p14="http://schemas.microsoft.com/office/powerpoint/2010/main" val="17479886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F6D455-CA75-1FC1-C65F-20F9981E2CC7}"/>
              </a:ext>
            </a:extLst>
          </p:cNvPr>
          <p:cNvSpPr>
            <a:spLocks noGrp="1"/>
          </p:cNvSpPr>
          <p:nvPr>
            <p:ph type="title"/>
          </p:nvPr>
        </p:nvSpPr>
        <p:spPr/>
        <p:txBody>
          <a:bodyPr/>
          <a:lstStyle/>
          <a:p>
            <a:r>
              <a:rPr lang="en-US"/>
              <a:t>The “TRIC” to shared rural prosperity </a:t>
            </a:r>
          </a:p>
        </p:txBody>
      </p:sp>
      <p:sp>
        <p:nvSpPr>
          <p:cNvPr id="7" name="TextBox 6">
            <a:extLst>
              <a:ext uri="{FF2B5EF4-FFF2-40B4-BE49-F238E27FC236}">
                <a16:creationId xmlns:a16="http://schemas.microsoft.com/office/drawing/2014/main" id="{57E24BAC-CF96-67B0-699A-B0E8D905FCE3}"/>
              </a:ext>
            </a:extLst>
          </p:cNvPr>
          <p:cNvSpPr txBox="1"/>
          <p:nvPr/>
        </p:nvSpPr>
        <p:spPr>
          <a:xfrm>
            <a:off x="313944" y="892786"/>
            <a:ext cx="8433625" cy="723275"/>
          </a:xfrm>
          <a:prstGeom prst="rect">
            <a:avLst/>
          </a:prstGeom>
          <a:noFill/>
        </p:spPr>
        <p:txBody>
          <a:bodyPr wrap="square" rtlCol="0">
            <a:spAutoFit/>
          </a:bodyPr>
          <a:lstStyle/>
          <a:p>
            <a:pPr>
              <a:spcAft>
                <a:spcPts val="600"/>
              </a:spcAft>
            </a:pPr>
            <a:r>
              <a:rPr lang="en-US" sz="1200" b="1">
                <a:latin typeface="Arial" panose="020B0604020202020204" pitchFamily="34" charset="0"/>
                <a:cs typeface="Arial" panose="020B0604020202020204" pitchFamily="34" charset="0"/>
              </a:rPr>
              <a:t>Rural communities are more likely to achieve broad-based economic prosperity if they take an asset-based approach to development </a:t>
            </a:r>
          </a:p>
          <a:p>
            <a:pPr>
              <a:spcAft>
                <a:spcPts val="600"/>
              </a:spcAft>
            </a:pPr>
            <a:r>
              <a:rPr lang="en-US" sz="1200">
                <a:latin typeface="Arial" panose="020B0604020202020204" pitchFamily="34" charset="0"/>
                <a:cs typeface="Arial" panose="020B0604020202020204" pitchFamily="34" charset="0"/>
              </a:rPr>
              <a:t>To that end, we outline an approach to rural development that is: </a:t>
            </a:r>
          </a:p>
        </p:txBody>
      </p:sp>
      <p:grpSp>
        <p:nvGrpSpPr>
          <p:cNvPr id="30" name="Group 29">
            <a:extLst>
              <a:ext uri="{FF2B5EF4-FFF2-40B4-BE49-F238E27FC236}">
                <a16:creationId xmlns:a16="http://schemas.microsoft.com/office/drawing/2014/main" id="{DD36E455-FEAF-99FA-607B-2816E8475163}"/>
              </a:ext>
            </a:extLst>
          </p:cNvPr>
          <p:cNvGrpSpPr/>
          <p:nvPr/>
        </p:nvGrpSpPr>
        <p:grpSpPr>
          <a:xfrm>
            <a:off x="313944" y="1671231"/>
            <a:ext cx="4170783" cy="803389"/>
            <a:chOff x="248818" y="1047750"/>
            <a:chExt cx="4170783" cy="803389"/>
          </a:xfrm>
        </p:grpSpPr>
        <p:sp>
          <p:nvSpPr>
            <p:cNvPr id="31" name="TextBox 30">
              <a:extLst>
                <a:ext uri="{FF2B5EF4-FFF2-40B4-BE49-F238E27FC236}">
                  <a16:creationId xmlns:a16="http://schemas.microsoft.com/office/drawing/2014/main" id="{CEC0B2DF-DDBE-71AB-CF1A-806E9102D28B}"/>
                </a:ext>
              </a:extLst>
            </p:cNvPr>
            <p:cNvSpPr txBox="1"/>
            <p:nvPr/>
          </p:nvSpPr>
          <p:spPr>
            <a:xfrm>
              <a:off x="248818" y="1047750"/>
              <a:ext cx="859432" cy="707886"/>
            </a:xfrm>
            <a:prstGeom prst="rect">
              <a:avLst/>
            </a:prstGeom>
            <a:noFill/>
          </p:spPr>
          <p:txBody>
            <a:bodyPr wrap="square" rtlCol="0">
              <a:spAutoFit/>
            </a:bodyPr>
            <a:lstStyle/>
            <a:p>
              <a:pPr algn="l">
                <a:spcAft>
                  <a:spcPts val="1200"/>
                </a:spcAft>
              </a:pPr>
              <a:r>
                <a:rPr lang="en-US" sz="4000" b="1">
                  <a:solidFill>
                    <a:schemeClr val="tx2"/>
                  </a:solidFill>
                  <a:latin typeface="Arial" panose="020B0604020202020204" pitchFamily="34" charset="0"/>
                  <a:cs typeface="Arial" panose="020B0604020202020204" pitchFamily="34" charset="0"/>
                </a:rPr>
                <a:t>T</a:t>
              </a:r>
            </a:p>
          </p:txBody>
        </p:sp>
        <p:sp>
          <p:nvSpPr>
            <p:cNvPr id="32" name="TextBox 31">
              <a:extLst>
                <a:ext uri="{FF2B5EF4-FFF2-40B4-BE49-F238E27FC236}">
                  <a16:creationId xmlns:a16="http://schemas.microsoft.com/office/drawing/2014/main" id="{38E09801-EA96-D28A-431D-D9D2AC0D1185}"/>
                </a:ext>
              </a:extLst>
            </p:cNvPr>
            <p:cNvSpPr txBox="1"/>
            <p:nvPr/>
          </p:nvSpPr>
          <p:spPr>
            <a:xfrm>
              <a:off x="1108249" y="1127864"/>
              <a:ext cx="3311352" cy="723275"/>
            </a:xfrm>
            <a:prstGeom prst="rect">
              <a:avLst/>
            </a:prstGeom>
            <a:noFill/>
          </p:spPr>
          <p:txBody>
            <a:bodyPr wrap="square" rtlCol="0">
              <a:spAutoFit/>
            </a:bodyPr>
            <a:lstStyle/>
            <a:p>
              <a:pPr>
                <a:spcAft>
                  <a:spcPts val="600"/>
                </a:spcAft>
              </a:pPr>
              <a:r>
                <a:rPr lang="en-US" sz="1200" b="1">
                  <a:latin typeface="Arial" panose="020B0604020202020204" pitchFamily="34" charset="0"/>
                  <a:cs typeface="Arial" panose="020B0604020202020204" pitchFamily="34" charset="0"/>
                </a:rPr>
                <a:t>Tailored</a:t>
              </a:r>
            </a:p>
            <a:p>
              <a:pPr>
                <a:spcAft>
                  <a:spcPts val="600"/>
                </a:spcAft>
              </a:pPr>
              <a:r>
                <a:rPr lang="en-US" sz="1200">
                  <a:latin typeface="Arial" panose="020B0604020202020204" pitchFamily="34" charset="0"/>
                  <a:cs typeface="Arial" panose="020B0604020202020204" pitchFamily="34" charset="0"/>
                </a:rPr>
                <a:t>Tailored to the specific goals, assets and organizational infrastructure of the community; </a:t>
              </a:r>
            </a:p>
          </p:txBody>
        </p:sp>
      </p:grpSp>
      <p:grpSp>
        <p:nvGrpSpPr>
          <p:cNvPr id="33" name="Group 32">
            <a:extLst>
              <a:ext uri="{FF2B5EF4-FFF2-40B4-BE49-F238E27FC236}">
                <a16:creationId xmlns:a16="http://schemas.microsoft.com/office/drawing/2014/main" id="{1C3A2B3C-53C4-5F4A-5686-6C2238FC9F85}"/>
              </a:ext>
            </a:extLst>
          </p:cNvPr>
          <p:cNvGrpSpPr/>
          <p:nvPr/>
        </p:nvGrpSpPr>
        <p:grpSpPr>
          <a:xfrm>
            <a:off x="313944" y="2450263"/>
            <a:ext cx="4170783" cy="803389"/>
            <a:chOff x="248818" y="1047750"/>
            <a:chExt cx="4170783" cy="803389"/>
          </a:xfrm>
        </p:grpSpPr>
        <p:sp>
          <p:nvSpPr>
            <p:cNvPr id="34" name="TextBox 33">
              <a:extLst>
                <a:ext uri="{FF2B5EF4-FFF2-40B4-BE49-F238E27FC236}">
                  <a16:creationId xmlns:a16="http://schemas.microsoft.com/office/drawing/2014/main" id="{11CC8D05-DE1F-F318-E0A4-339EA6101CC9}"/>
                </a:ext>
              </a:extLst>
            </p:cNvPr>
            <p:cNvSpPr txBox="1"/>
            <p:nvPr/>
          </p:nvSpPr>
          <p:spPr>
            <a:xfrm>
              <a:off x="248818" y="1047750"/>
              <a:ext cx="859432" cy="707886"/>
            </a:xfrm>
            <a:prstGeom prst="rect">
              <a:avLst/>
            </a:prstGeom>
            <a:noFill/>
          </p:spPr>
          <p:txBody>
            <a:bodyPr wrap="square" rtlCol="0">
              <a:spAutoFit/>
            </a:bodyPr>
            <a:lstStyle/>
            <a:p>
              <a:pPr algn="l">
                <a:spcAft>
                  <a:spcPts val="1200"/>
                </a:spcAft>
              </a:pPr>
              <a:r>
                <a:rPr lang="en-US" sz="4000" b="1">
                  <a:solidFill>
                    <a:schemeClr val="tx2"/>
                  </a:solidFill>
                  <a:latin typeface="Arial" panose="020B0604020202020204" pitchFamily="34" charset="0"/>
                  <a:cs typeface="Arial" panose="020B0604020202020204" pitchFamily="34" charset="0"/>
                </a:rPr>
                <a:t>R</a:t>
              </a:r>
            </a:p>
          </p:txBody>
        </p:sp>
        <p:sp>
          <p:nvSpPr>
            <p:cNvPr id="35" name="TextBox 34">
              <a:extLst>
                <a:ext uri="{FF2B5EF4-FFF2-40B4-BE49-F238E27FC236}">
                  <a16:creationId xmlns:a16="http://schemas.microsoft.com/office/drawing/2014/main" id="{035EC03B-E5F9-268E-45C9-C1BE819FA30B}"/>
                </a:ext>
              </a:extLst>
            </p:cNvPr>
            <p:cNvSpPr txBox="1"/>
            <p:nvPr/>
          </p:nvSpPr>
          <p:spPr>
            <a:xfrm>
              <a:off x="1108249" y="1127864"/>
              <a:ext cx="3311352" cy="723275"/>
            </a:xfrm>
            <a:prstGeom prst="rect">
              <a:avLst/>
            </a:prstGeom>
            <a:noFill/>
          </p:spPr>
          <p:txBody>
            <a:bodyPr wrap="square" rtlCol="0">
              <a:spAutoFit/>
            </a:bodyPr>
            <a:lstStyle/>
            <a:p>
              <a:pPr>
                <a:spcAft>
                  <a:spcPts val="600"/>
                </a:spcAft>
              </a:pPr>
              <a:r>
                <a:rPr lang="en-US" sz="1200" b="1">
                  <a:latin typeface="Arial" panose="020B0604020202020204" pitchFamily="34" charset="0"/>
                  <a:cs typeface="Arial" panose="020B0604020202020204" pitchFamily="34" charset="0"/>
                </a:rPr>
                <a:t>Resilient </a:t>
              </a:r>
            </a:p>
            <a:p>
              <a:pPr>
                <a:spcAft>
                  <a:spcPts val="600"/>
                </a:spcAft>
              </a:pPr>
              <a:r>
                <a:rPr lang="en-US" sz="1200">
                  <a:latin typeface="Arial" panose="020B0604020202020204" pitchFamily="34" charset="0"/>
                  <a:cs typeface="Arial" panose="020B0604020202020204" pitchFamily="34" charset="0"/>
                </a:rPr>
                <a:t>Designed to be resilient to changing circumstances; </a:t>
              </a:r>
            </a:p>
          </p:txBody>
        </p:sp>
      </p:grpSp>
      <p:grpSp>
        <p:nvGrpSpPr>
          <p:cNvPr id="39" name="Group 38">
            <a:extLst>
              <a:ext uri="{FF2B5EF4-FFF2-40B4-BE49-F238E27FC236}">
                <a16:creationId xmlns:a16="http://schemas.microsoft.com/office/drawing/2014/main" id="{FC14EB0F-4324-796D-EAA2-BDEB5A6C1DE6}"/>
              </a:ext>
            </a:extLst>
          </p:cNvPr>
          <p:cNvGrpSpPr/>
          <p:nvPr/>
        </p:nvGrpSpPr>
        <p:grpSpPr>
          <a:xfrm>
            <a:off x="402216" y="3181867"/>
            <a:ext cx="4170784" cy="944443"/>
            <a:chOff x="248818" y="1047750"/>
            <a:chExt cx="4170784" cy="944443"/>
          </a:xfrm>
        </p:grpSpPr>
        <p:sp>
          <p:nvSpPr>
            <p:cNvPr id="40" name="TextBox 39">
              <a:extLst>
                <a:ext uri="{FF2B5EF4-FFF2-40B4-BE49-F238E27FC236}">
                  <a16:creationId xmlns:a16="http://schemas.microsoft.com/office/drawing/2014/main" id="{46F02C7E-3582-373C-4DDD-3E1466AF979C}"/>
                </a:ext>
              </a:extLst>
            </p:cNvPr>
            <p:cNvSpPr txBox="1"/>
            <p:nvPr/>
          </p:nvSpPr>
          <p:spPr>
            <a:xfrm>
              <a:off x="248818" y="1047750"/>
              <a:ext cx="859432" cy="707886"/>
            </a:xfrm>
            <a:prstGeom prst="rect">
              <a:avLst/>
            </a:prstGeom>
            <a:noFill/>
          </p:spPr>
          <p:txBody>
            <a:bodyPr wrap="square" rtlCol="0">
              <a:spAutoFit/>
            </a:bodyPr>
            <a:lstStyle/>
            <a:p>
              <a:pPr algn="l">
                <a:spcAft>
                  <a:spcPts val="1200"/>
                </a:spcAft>
              </a:pPr>
              <a:r>
                <a:rPr lang="en-US" sz="4000" b="1">
                  <a:solidFill>
                    <a:schemeClr val="tx2"/>
                  </a:solidFill>
                  <a:latin typeface="Arial" panose="020B0604020202020204" pitchFamily="34" charset="0"/>
                  <a:cs typeface="Arial" panose="020B0604020202020204" pitchFamily="34" charset="0"/>
                </a:rPr>
                <a:t>I</a:t>
              </a:r>
            </a:p>
          </p:txBody>
        </p:sp>
        <p:sp>
          <p:nvSpPr>
            <p:cNvPr id="41" name="TextBox 40">
              <a:extLst>
                <a:ext uri="{FF2B5EF4-FFF2-40B4-BE49-F238E27FC236}">
                  <a16:creationId xmlns:a16="http://schemas.microsoft.com/office/drawing/2014/main" id="{1AB3D724-1E11-839A-A161-6EAFC8EF9512}"/>
                </a:ext>
              </a:extLst>
            </p:cNvPr>
            <p:cNvSpPr txBox="1"/>
            <p:nvPr/>
          </p:nvSpPr>
          <p:spPr>
            <a:xfrm>
              <a:off x="1016322" y="1084252"/>
              <a:ext cx="3403280" cy="907941"/>
            </a:xfrm>
            <a:prstGeom prst="rect">
              <a:avLst/>
            </a:prstGeom>
            <a:noFill/>
          </p:spPr>
          <p:txBody>
            <a:bodyPr wrap="square" rtlCol="0">
              <a:spAutoFit/>
            </a:bodyPr>
            <a:lstStyle/>
            <a:p>
              <a:pPr>
                <a:spcAft>
                  <a:spcPts val="600"/>
                </a:spcAft>
              </a:pPr>
              <a:r>
                <a:rPr lang="en-US" sz="1200" b="1">
                  <a:latin typeface="Arial" panose="020B0604020202020204" pitchFamily="34" charset="0"/>
                  <a:cs typeface="Arial" panose="020B0604020202020204" pitchFamily="34" charset="0"/>
                </a:rPr>
                <a:t>Inclusive </a:t>
              </a:r>
            </a:p>
            <a:p>
              <a:pPr>
                <a:spcAft>
                  <a:spcPts val="600"/>
                </a:spcAft>
              </a:pPr>
              <a:r>
                <a:rPr lang="en-US" sz="1200">
                  <a:latin typeface="Arial" panose="020B0604020202020204" pitchFamily="34" charset="0"/>
                  <a:cs typeface="Arial" panose="020B0604020202020204" pitchFamily="34" charset="0"/>
                </a:rPr>
                <a:t>Intentionally inclusive about who is at the decision-making table and who benefits from local development; and</a:t>
              </a:r>
            </a:p>
          </p:txBody>
        </p:sp>
      </p:grpSp>
      <p:grpSp>
        <p:nvGrpSpPr>
          <p:cNvPr id="42" name="Group 41">
            <a:extLst>
              <a:ext uri="{FF2B5EF4-FFF2-40B4-BE49-F238E27FC236}">
                <a16:creationId xmlns:a16="http://schemas.microsoft.com/office/drawing/2014/main" id="{9540A892-9F2C-2373-0C26-6D58899ABC05}"/>
              </a:ext>
            </a:extLst>
          </p:cNvPr>
          <p:cNvGrpSpPr/>
          <p:nvPr/>
        </p:nvGrpSpPr>
        <p:grpSpPr>
          <a:xfrm>
            <a:off x="313944" y="3937181"/>
            <a:ext cx="4186488" cy="834844"/>
            <a:chOff x="233113" y="1016295"/>
            <a:chExt cx="4186488" cy="834844"/>
          </a:xfrm>
        </p:grpSpPr>
        <p:sp>
          <p:nvSpPr>
            <p:cNvPr id="43" name="TextBox 42">
              <a:extLst>
                <a:ext uri="{FF2B5EF4-FFF2-40B4-BE49-F238E27FC236}">
                  <a16:creationId xmlns:a16="http://schemas.microsoft.com/office/drawing/2014/main" id="{3F7C86F6-D584-2704-14C5-10B41999B95C}"/>
                </a:ext>
              </a:extLst>
            </p:cNvPr>
            <p:cNvSpPr txBox="1"/>
            <p:nvPr/>
          </p:nvSpPr>
          <p:spPr>
            <a:xfrm>
              <a:off x="233113" y="1016295"/>
              <a:ext cx="859432" cy="707886"/>
            </a:xfrm>
            <a:prstGeom prst="rect">
              <a:avLst/>
            </a:prstGeom>
            <a:noFill/>
          </p:spPr>
          <p:txBody>
            <a:bodyPr wrap="square" rtlCol="0">
              <a:spAutoFit/>
            </a:bodyPr>
            <a:lstStyle/>
            <a:p>
              <a:pPr algn="l">
                <a:spcAft>
                  <a:spcPts val="1200"/>
                </a:spcAft>
              </a:pPr>
              <a:r>
                <a:rPr lang="en-US" sz="4000" b="1">
                  <a:solidFill>
                    <a:schemeClr val="tx2"/>
                  </a:solidFill>
                  <a:latin typeface="Arial" panose="020B0604020202020204" pitchFamily="34" charset="0"/>
                  <a:cs typeface="Arial" panose="020B0604020202020204" pitchFamily="34" charset="0"/>
                </a:rPr>
                <a:t>C</a:t>
              </a:r>
            </a:p>
          </p:txBody>
        </p:sp>
        <p:sp>
          <p:nvSpPr>
            <p:cNvPr id="44" name="TextBox 43">
              <a:extLst>
                <a:ext uri="{FF2B5EF4-FFF2-40B4-BE49-F238E27FC236}">
                  <a16:creationId xmlns:a16="http://schemas.microsoft.com/office/drawing/2014/main" id="{F1817F48-F056-D6A1-DEB5-413D1347A45F}"/>
                </a:ext>
              </a:extLst>
            </p:cNvPr>
            <p:cNvSpPr txBox="1"/>
            <p:nvPr/>
          </p:nvSpPr>
          <p:spPr>
            <a:xfrm>
              <a:off x="1108249" y="1127864"/>
              <a:ext cx="3311352" cy="723275"/>
            </a:xfrm>
            <a:prstGeom prst="rect">
              <a:avLst/>
            </a:prstGeom>
            <a:noFill/>
          </p:spPr>
          <p:txBody>
            <a:bodyPr wrap="square" rtlCol="0">
              <a:spAutoFit/>
            </a:bodyPr>
            <a:lstStyle/>
            <a:p>
              <a:pPr>
                <a:spcAft>
                  <a:spcPts val="600"/>
                </a:spcAft>
              </a:pPr>
              <a:r>
                <a:rPr lang="en-US" sz="1200" b="1">
                  <a:latin typeface="Arial" panose="020B0604020202020204" pitchFamily="34" charset="0"/>
                  <a:cs typeface="Arial" panose="020B0604020202020204" pitchFamily="34" charset="0"/>
                </a:rPr>
                <a:t>Collaborative </a:t>
              </a:r>
            </a:p>
            <a:p>
              <a:pPr>
                <a:spcAft>
                  <a:spcPts val="600"/>
                </a:spcAft>
              </a:pPr>
              <a:r>
                <a:rPr lang="en-US" sz="1200">
                  <a:latin typeface="Arial" panose="020B0604020202020204" pitchFamily="34" charset="0"/>
                  <a:cs typeface="Arial" panose="020B0604020202020204" pitchFamily="34" charset="0"/>
                </a:rPr>
                <a:t>Created and carried out through a collaborative process </a:t>
              </a:r>
            </a:p>
          </p:txBody>
        </p:sp>
      </p:grpSp>
      <p:pic>
        <p:nvPicPr>
          <p:cNvPr id="2" name="Picture 1">
            <a:extLst>
              <a:ext uri="{FF2B5EF4-FFF2-40B4-BE49-F238E27FC236}">
                <a16:creationId xmlns:a16="http://schemas.microsoft.com/office/drawing/2014/main" id="{895DB7D3-E758-5EE9-A3A5-2E3728504238}"/>
              </a:ext>
            </a:extLst>
          </p:cNvPr>
          <p:cNvPicPr>
            <a:picLocks noChangeAspect="1"/>
          </p:cNvPicPr>
          <p:nvPr/>
        </p:nvPicPr>
        <p:blipFill>
          <a:blip r:embed="rId3"/>
          <a:stretch>
            <a:fillRect/>
          </a:stretch>
        </p:blipFill>
        <p:spPr>
          <a:xfrm>
            <a:off x="5153404" y="1340627"/>
            <a:ext cx="3239502" cy="3063986"/>
          </a:xfrm>
          <a:prstGeom prst="rect">
            <a:avLst/>
          </a:prstGeom>
        </p:spPr>
      </p:pic>
    </p:spTree>
    <p:extLst>
      <p:ext uri="{BB962C8B-B14F-4D97-AF65-F5344CB8AC3E}">
        <p14:creationId xmlns:p14="http://schemas.microsoft.com/office/powerpoint/2010/main" val="3807029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3C8036-83D2-8167-5969-004C410C45B6}"/>
              </a:ext>
            </a:extLst>
          </p:cNvPr>
          <p:cNvSpPr>
            <a:spLocks noGrp="1"/>
          </p:cNvSpPr>
          <p:nvPr>
            <p:ph type="body" sz="quarter" idx="11"/>
          </p:nvPr>
        </p:nvSpPr>
        <p:spPr>
          <a:xfrm>
            <a:off x="608896" y="1047750"/>
            <a:ext cx="7926207" cy="3048000"/>
          </a:xfrm>
        </p:spPr>
        <p:txBody>
          <a:bodyPr/>
          <a:lstStyle/>
          <a:p>
            <a:r>
              <a:rPr lang="en-US" sz="2200"/>
              <a:t>The information, analyses, and conclusion set forth are those of the presenters and do not necessarily indicate concurrence by the Federal Reserve Bank of St. Louis, the Federal Reserve Board of Governors, or the Federal Reserve System. Mention or display of a trademark, proprietary product, or firm in the presentation by the author does not constitute an endorsement or criticism by the Federal Reserve System and does not imply approval to the exclusion of other suitable products or services.</a:t>
            </a:r>
          </a:p>
        </p:txBody>
      </p:sp>
    </p:spTree>
    <p:extLst>
      <p:ext uri="{BB962C8B-B14F-4D97-AF65-F5344CB8AC3E}">
        <p14:creationId xmlns:p14="http://schemas.microsoft.com/office/powerpoint/2010/main" val="5411379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586D9-F72A-1969-1B92-B88955233FB8}"/>
              </a:ext>
            </a:extLst>
          </p:cNvPr>
          <p:cNvSpPr>
            <a:spLocks noGrp="1"/>
          </p:cNvSpPr>
          <p:nvPr>
            <p:ph type="title"/>
          </p:nvPr>
        </p:nvSpPr>
        <p:spPr/>
        <p:txBody>
          <a:bodyPr/>
          <a:lstStyle/>
          <a:p>
            <a:r>
              <a:rPr lang="en-US"/>
              <a:t>Tailored: Ensuring the Strategy Fits the Place </a:t>
            </a:r>
          </a:p>
        </p:txBody>
      </p:sp>
      <p:sp>
        <p:nvSpPr>
          <p:cNvPr id="7" name="TextBox 6">
            <a:extLst>
              <a:ext uri="{FF2B5EF4-FFF2-40B4-BE49-F238E27FC236}">
                <a16:creationId xmlns:a16="http://schemas.microsoft.com/office/drawing/2014/main" id="{6A468102-42DF-5DEF-8D1F-ECB100169395}"/>
              </a:ext>
            </a:extLst>
          </p:cNvPr>
          <p:cNvSpPr txBox="1"/>
          <p:nvPr/>
        </p:nvSpPr>
        <p:spPr>
          <a:xfrm>
            <a:off x="881414" y="1832237"/>
            <a:ext cx="3372987" cy="738664"/>
          </a:xfrm>
          <a:prstGeom prst="rect">
            <a:avLst/>
          </a:prstGeom>
          <a:noFill/>
        </p:spPr>
        <p:txBody>
          <a:bodyPr wrap="square" rtlCol="0">
            <a:spAutoFit/>
          </a:bodyPr>
          <a:lstStyle/>
          <a:p>
            <a:pPr>
              <a:spcAft>
                <a:spcPts val="600"/>
              </a:spcAft>
            </a:pPr>
            <a:r>
              <a:rPr lang="en-US" sz="1050">
                <a:latin typeface="Arial" panose="020B0604020202020204" pitchFamily="34" charset="0"/>
                <a:cs typeface="Arial" panose="020B0604020202020204" pitchFamily="34" charset="0"/>
              </a:rPr>
              <a:t>Attempts to support shared economic prosperity in rural places will be most effective when they are tailored to the specific community in which they are being carried out. </a:t>
            </a:r>
            <a:endParaRPr lang="en-US" sz="1200">
              <a:latin typeface="Arial" panose="020B0604020202020204" pitchFamily="34" charset="0"/>
              <a:cs typeface="Arial" panose="020B0604020202020204" pitchFamily="34" charset="0"/>
            </a:endParaRPr>
          </a:p>
        </p:txBody>
      </p:sp>
      <p:pic>
        <p:nvPicPr>
          <p:cNvPr id="8" name="Graphic 7" descr="Arrow Right with solid fill">
            <a:extLst>
              <a:ext uri="{FF2B5EF4-FFF2-40B4-BE49-F238E27FC236}">
                <a16:creationId xmlns:a16="http://schemas.microsoft.com/office/drawing/2014/main" id="{421DE5AD-43F8-B02E-31FA-C19E23DE1BC5}"/>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0000" t="16667" b="16667"/>
          <a:stretch/>
        </p:blipFill>
        <p:spPr>
          <a:xfrm>
            <a:off x="241365" y="1896769"/>
            <a:ext cx="457200" cy="609600"/>
          </a:xfrm>
          <a:prstGeom prst="rect">
            <a:avLst/>
          </a:prstGeom>
        </p:spPr>
      </p:pic>
      <p:sp>
        <p:nvSpPr>
          <p:cNvPr id="10" name="TextBox 9">
            <a:extLst>
              <a:ext uri="{FF2B5EF4-FFF2-40B4-BE49-F238E27FC236}">
                <a16:creationId xmlns:a16="http://schemas.microsoft.com/office/drawing/2014/main" id="{ED77D3E4-FEF1-550E-42F9-053517E36C71}"/>
              </a:ext>
            </a:extLst>
          </p:cNvPr>
          <p:cNvSpPr txBox="1"/>
          <p:nvPr/>
        </p:nvSpPr>
        <p:spPr>
          <a:xfrm>
            <a:off x="881414" y="3276972"/>
            <a:ext cx="3372987" cy="738664"/>
          </a:xfrm>
          <a:prstGeom prst="rect">
            <a:avLst/>
          </a:prstGeom>
          <a:noFill/>
        </p:spPr>
        <p:txBody>
          <a:bodyPr wrap="square" rtlCol="0">
            <a:spAutoFit/>
          </a:bodyPr>
          <a:lstStyle/>
          <a:p>
            <a:pPr>
              <a:spcAft>
                <a:spcPts val="0"/>
              </a:spcAft>
            </a:pPr>
            <a:r>
              <a:rPr lang="en-US" sz="1050">
                <a:latin typeface="Arial" panose="020B0604020202020204" pitchFamily="34" charset="0"/>
                <a:cs typeface="Arial" panose="020B0604020202020204" pitchFamily="34" charset="0"/>
              </a:rPr>
              <a:t>This means the strategy is fashioned around:</a:t>
            </a:r>
          </a:p>
          <a:p>
            <a:pPr indent="-171450">
              <a:spcAft>
                <a:spcPts val="0"/>
              </a:spcAft>
              <a:buFont typeface="Arial" panose="020B0604020202020204" pitchFamily="34" charset="0"/>
              <a:buChar char="•"/>
            </a:pPr>
            <a:r>
              <a:rPr lang="en-US" sz="1050">
                <a:latin typeface="Arial" panose="020B0604020202020204" pitchFamily="34" charset="0"/>
                <a:cs typeface="Arial" panose="020B0604020202020204" pitchFamily="34" charset="0"/>
              </a:rPr>
              <a:t>The goals of the community</a:t>
            </a:r>
          </a:p>
          <a:p>
            <a:pPr indent="-171450">
              <a:spcAft>
                <a:spcPts val="0"/>
              </a:spcAft>
              <a:buFont typeface="Arial" panose="020B0604020202020204" pitchFamily="34" charset="0"/>
              <a:buChar char="•"/>
            </a:pPr>
            <a:r>
              <a:rPr lang="en-US" sz="1050">
                <a:latin typeface="Arial" panose="020B0604020202020204" pitchFamily="34" charset="0"/>
                <a:cs typeface="Arial" panose="020B0604020202020204" pitchFamily="34" charset="0"/>
              </a:rPr>
              <a:t>The specific assets present in the community </a:t>
            </a:r>
          </a:p>
          <a:p>
            <a:pPr indent="-171450">
              <a:spcAft>
                <a:spcPts val="0"/>
              </a:spcAft>
              <a:buFont typeface="Arial" panose="020B0604020202020204" pitchFamily="34" charset="0"/>
              <a:buChar char="•"/>
            </a:pPr>
            <a:r>
              <a:rPr lang="en-US" sz="1050">
                <a:latin typeface="Arial" panose="020B0604020202020204" pitchFamily="34" charset="0"/>
                <a:cs typeface="Arial" panose="020B0604020202020204" pitchFamily="34" charset="0"/>
              </a:rPr>
              <a:t>The community’s organizational capacity</a:t>
            </a:r>
            <a:endParaRPr lang="en-US" sz="1200">
              <a:latin typeface="Arial" panose="020B0604020202020204" pitchFamily="34" charset="0"/>
              <a:cs typeface="Arial" panose="020B0604020202020204" pitchFamily="34" charset="0"/>
            </a:endParaRPr>
          </a:p>
        </p:txBody>
      </p:sp>
      <p:pic>
        <p:nvPicPr>
          <p:cNvPr id="11" name="Graphic 10" descr="Arrow Right with solid fill">
            <a:extLst>
              <a:ext uri="{FF2B5EF4-FFF2-40B4-BE49-F238E27FC236}">
                <a16:creationId xmlns:a16="http://schemas.microsoft.com/office/drawing/2014/main" id="{13653FF0-32DF-3FC9-B245-5850F460782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0000" t="16667" b="16667"/>
          <a:stretch/>
        </p:blipFill>
        <p:spPr>
          <a:xfrm>
            <a:off x="241365" y="3276972"/>
            <a:ext cx="457200" cy="609600"/>
          </a:xfrm>
          <a:prstGeom prst="rect">
            <a:avLst/>
          </a:prstGeom>
        </p:spPr>
      </p:pic>
      <p:pic>
        <p:nvPicPr>
          <p:cNvPr id="15" name="Picture 14" descr="A picture containing text, person, different, several&#10;&#10;Description automatically generated">
            <a:extLst>
              <a:ext uri="{FF2B5EF4-FFF2-40B4-BE49-F238E27FC236}">
                <a16:creationId xmlns:a16="http://schemas.microsoft.com/office/drawing/2014/main" id="{8FF3B610-1D29-45D8-C936-02C3C0FEC36C}"/>
              </a:ext>
            </a:extLst>
          </p:cNvPr>
          <p:cNvPicPr>
            <a:picLocks noChangeAspect="1"/>
          </p:cNvPicPr>
          <p:nvPr/>
        </p:nvPicPr>
        <p:blipFill>
          <a:blip r:embed="rId5"/>
          <a:stretch>
            <a:fillRect/>
          </a:stretch>
        </p:blipFill>
        <p:spPr>
          <a:xfrm>
            <a:off x="5180996" y="1128922"/>
            <a:ext cx="2688748" cy="3521147"/>
          </a:xfrm>
          <a:prstGeom prst="rect">
            <a:avLst/>
          </a:prstGeom>
        </p:spPr>
      </p:pic>
    </p:spTree>
    <p:extLst>
      <p:ext uri="{BB962C8B-B14F-4D97-AF65-F5344CB8AC3E}">
        <p14:creationId xmlns:p14="http://schemas.microsoft.com/office/powerpoint/2010/main" val="41836334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23EEA-A658-42C4-6DE1-607319DF64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BF35F5-9DBC-06DB-0748-3550A0019A50}"/>
              </a:ext>
            </a:extLst>
          </p:cNvPr>
          <p:cNvSpPr>
            <a:spLocks noGrp="1"/>
          </p:cNvSpPr>
          <p:nvPr>
            <p:ph type="title"/>
          </p:nvPr>
        </p:nvSpPr>
        <p:spPr/>
        <p:txBody>
          <a:bodyPr/>
          <a:lstStyle/>
          <a:p>
            <a:r>
              <a:rPr lang="en-US"/>
              <a:t>Resilient: Designing for Durable Adaptability </a:t>
            </a:r>
          </a:p>
        </p:txBody>
      </p:sp>
      <p:sp>
        <p:nvSpPr>
          <p:cNvPr id="7" name="TextBox 6">
            <a:extLst>
              <a:ext uri="{FF2B5EF4-FFF2-40B4-BE49-F238E27FC236}">
                <a16:creationId xmlns:a16="http://schemas.microsoft.com/office/drawing/2014/main" id="{3FDF97F9-0C42-118F-5262-D0F28E5B1CCA}"/>
              </a:ext>
            </a:extLst>
          </p:cNvPr>
          <p:cNvSpPr txBox="1"/>
          <p:nvPr/>
        </p:nvSpPr>
        <p:spPr>
          <a:xfrm>
            <a:off x="792752" y="1976180"/>
            <a:ext cx="3372987" cy="900246"/>
          </a:xfrm>
          <a:prstGeom prst="rect">
            <a:avLst/>
          </a:prstGeom>
          <a:noFill/>
        </p:spPr>
        <p:txBody>
          <a:bodyPr wrap="square" rtlCol="0">
            <a:spAutoFit/>
          </a:bodyPr>
          <a:lstStyle/>
          <a:p>
            <a:pPr>
              <a:spcAft>
                <a:spcPts val="600"/>
              </a:spcAft>
            </a:pPr>
            <a:r>
              <a:rPr lang="en-US" sz="1050">
                <a:latin typeface="Arial" panose="020B0604020202020204" pitchFamily="34" charset="0"/>
                <a:cs typeface="Arial" panose="020B0604020202020204" pitchFamily="34" charset="0"/>
              </a:rPr>
              <a:t>To have long-term, positive effects on the community, rural development efforts must be structured in a way that is resilient to both the sudden shocks and gradual changes that will undoubtedly occur over time. </a:t>
            </a:r>
            <a:endParaRPr lang="en-US" sz="1200">
              <a:latin typeface="Arial" panose="020B0604020202020204" pitchFamily="34" charset="0"/>
              <a:cs typeface="Arial" panose="020B0604020202020204" pitchFamily="34" charset="0"/>
            </a:endParaRPr>
          </a:p>
        </p:txBody>
      </p:sp>
      <p:pic>
        <p:nvPicPr>
          <p:cNvPr id="8" name="Graphic 7" descr="Arrow Right with solid fill">
            <a:extLst>
              <a:ext uri="{FF2B5EF4-FFF2-40B4-BE49-F238E27FC236}">
                <a16:creationId xmlns:a16="http://schemas.microsoft.com/office/drawing/2014/main" id="{0941B86B-BF0F-E7D3-A64E-52FABB691D9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0000" t="16667" b="16667"/>
          <a:stretch/>
        </p:blipFill>
        <p:spPr>
          <a:xfrm>
            <a:off x="335552" y="2005434"/>
            <a:ext cx="457200" cy="609600"/>
          </a:xfrm>
          <a:prstGeom prst="rect">
            <a:avLst/>
          </a:prstGeom>
        </p:spPr>
      </p:pic>
      <p:sp>
        <p:nvSpPr>
          <p:cNvPr id="10" name="TextBox 9">
            <a:extLst>
              <a:ext uri="{FF2B5EF4-FFF2-40B4-BE49-F238E27FC236}">
                <a16:creationId xmlns:a16="http://schemas.microsoft.com/office/drawing/2014/main" id="{DA931D07-60C2-C0A5-AEDD-92948D0C3F3F}"/>
              </a:ext>
            </a:extLst>
          </p:cNvPr>
          <p:cNvSpPr txBox="1"/>
          <p:nvPr/>
        </p:nvSpPr>
        <p:spPr>
          <a:xfrm>
            <a:off x="792752" y="3115391"/>
            <a:ext cx="3372987" cy="900246"/>
          </a:xfrm>
          <a:prstGeom prst="rect">
            <a:avLst/>
          </a:prstGeom>
          <a:noFill/>
        </p:spPr>
        <p:txBody>
          <a:bodyPr wrap="square" rtlCol="0">
            <a:spAutoFit/>
          </a:bodyPr>
          <a:lstStyle/>
          <a:p>
            <a:pPr>
              <a:spcAft>
                <a:spcPts val="0"/>
              </a:spcAft>
            </a:pPr>
            <a:r>
              <a:rPr lang="en-US" sz="1050">
                <a:latin typeface="Arial" panose="020B0604020202020204" pitchFamily="34" charset="0"/>
                <a:cs typeface="Arial" panose="020B0604020202020204" pitchFamily="34" charset="0"/>
              </a:rPr>
              <a:t>The changes that may affect a community include but are not limited to:</a:t>
            </a:r>
          </a:p>
          <a:p>
            <a:pPr indent="-171450">
              <a:spcAft>
                <a:spcPts val="0"/>
              </a:spcAft>
              <a:buFont typeface="Arial" panose="020B0604020202020204" pitchFamily="34" charset="0"/>
              <a:buChar char="•"/>
            </a:pPr>
            <a:r>
              <a:rPr lang="en-US" sz="1050">
                <a:latin typeface="Arial" panose="020B0604020202020204" pitchFamily="34" charset="0"/>
                <a:cs typeface="Arial" panose="020B0604020202020204" pitchFamily="34" charset="0"/>
              </a:rPr>
              <a:t>Widespread or localized economic restructuring </a:t>
            </a:r>
          </a:p>
          <a:p>
            <a:pPr indent="-171450">
              <a:spcAft>
                <a:spcPts val="0"/>
              </a:spcAft>
              <a:buFont typeface="Arial" panose="020B0604020202020204" pitchFamily="34" charset="0"/>
              <a:buChar char="•"/>
            </a:pPr>
            <a:r>
              <a:rPr lang="en-US" sz="1050">
                <a:latin typeface="Arial" panose="020B0604020202020204" pitchFamily="34" charset="0"/>
                <a:cs typeface="Arial" panose="020B0604020202020204" pitchFamily="34" charset="0"/>
              </a:rPr>
              <a:t>Financial market disruptions</a:t>
            </a:r>
          </a:p>
          <a:p>
            <a:pPr indent="-171450">
              <a:spcAft>
                <a:spcPts val="0"/>
              </a:spcAft>
              <a:buFont typeface="Arial" panose="020B0604020202020204" pitchFamily="34" charset="0"/>
              <a:buChar char="•"/>
            </a:pPr>
            <a:r>
              <a:rPr lang="en-US" sz="1050">
                <a:latin typeface="Arial" panose="020B0604020202020204" pitchFamily="34" charset="0"/>
                <a:cs typeface="Arial" panose="020B0604020202020204" pitchFamily="34" charset="0"/>
              </a:rPr>
              <a:t>Natural disasters or pandemics </a:t>
            </a:r>
          </a:p>
        </p:txBody>
      </p:sp>
      <p:pic>
        <p:nvPicPr>
          <p:cNvPr id="11" name="Graphic 10" descr="Arrow Right with solid fill">
            <a:extLst>
              <a:ext uri="{FF2B5EF4-FFF2-40B4-BE49-F238E27FC236}">
                <a16:creationId xmlns:a16="http://schemas.microsoft.com/office/drawing/2014/main" id="{7B87AEFA-A3E0-6978-34B0-D94F45806861}"/>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0000" t="16667" b="16667"/>
          <a:stretch/>
        </p:blipFill>
        <p:spPr>
          <a:xfrm>
            <a:off x="335552" y="3260714"/>
            <a:ext cx="457200" cy="609600"/>
          </a:xfrm>
          <a:prstGeom prst="rect">
            <a:avLst/>
          </a:prstGeom>
        </p:spPr>
      </p:pic>
      <p:pic>
        <p:nvPicPr>
          <p:cNvPr id="15" name="Picture 14">
            <a:extLst>
              <a:ext uri="{FF2B5EF4-FFF2-40B4-BE49-F238E27FC236}">
                <a16:creationId xmlns:a16="http://schemas.microsoft.com/office/drawing/2014/main" id="{B73C0199-C1E1-2DFF-6213-012F92C64935}"/>
              </a:ext>
            </a:extLst>
          </p:cNvPr>
          <p:cNvPicPr>
            <a:picLocks noChangeAspect="1"/>
          </p:cNvPicPr>
          <p:nvPr/>
        </p:nvPicPr>
        <p:blipFill>
          <a:blip r:embed="rId5"/>
          <a:srcRect/>
          <a:stretch/>
        </p:blipFill>
        <p:spPr>
          <a:xfrm>
            <a:off x="5180996" y="1993470"/>
            <a:ext cx="2688748" cy="1792050"/>
          </a:xfrm>
          <a:prstGeom prst="rect">
            <a:avLst/>
          </a:prstGeom>
        </p:spPr>
      </p:pic>
    </p:spTree>
    <p:extLst>
      <p:ext uri="{BB962C8B-B14F-4D97-AF65-F5344CB8AC3E}">
        <p14:creationId xmlns:p14="http://schemas.microsoft.com/office/powerpoint/2010/main" val="41541343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B4864A-E0F4-4A38-4F1E-DDAEF06491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D267B5-352B-87C2-E374-392BF0F736C6}"/>
              </a:ext>
            </a:extLst>
          </p:cNvPr>
          <p:cNvSpPr>
            <a:spLocks noGrp="1"/>
          </p:cNvSpPr>
          <p:nvPr>
            <p:ph type="title"/>
          </p:nvPr>
        </p:nvSpPr>
        <p:spPr>
          <a:xfrm>
            <a:off x="244731" y="245849"/>
            <a:ext cx="8554973" cy="990600"/>
          </a:xfrm>
        </p:spPr>
        <p:txBody>
          <a:bodyPr/>
          <a:lstStyle/>
          <a:p>
            <a:r>
              <a:rPr lang="en-US"/>
              <a:t>Inclusive: Engaging and Benefiting the Full Community</a:t>
            </a:r>
          </a:p>
        </p:txBody>
      </p:sp>
      <p:sp>
        <p:nvSpPr>
          <p:cNvPr id="7" name="TextBox 6">
            <a:extLst>
              <a:ext uri="{FF2B5EF4-FFF2-40B4-BE49-F238E27FC236}">
                <a16:creationId xmlns:a16="http://schemas.microsoft.com/office/drawing/2014/main" id="{C3AA07B1-1D1C-A598-4FA4-766115A48161}"/>
              </a:ext>
            </a:extLst>
          </p:cNvPr>
          <p:cNvSpPr txBox="1"/>
          <p:nvPr/>
        </p:nvSpPr>
        <p:spPr>
          <a:xfrm>
            <a:off x="885153" y="1539932"/>
            <a:ext cx="3372987" cy="2339102"/>
          </a:xfrm>
          <a:prstGeom prst="rect">
            <a:avLst/>
          </a:prstGeom>
          <a:noFill/>
        </p:spPr>
        <p:txBody>
          <a:bodyPr wrap="square" rtlCol="0">
            <a:spAutoFit/>
          </a:bodyPr>
          <a:lstStyle/>
          <a:p>
            <a:pPr>
              <a:spcAft>
                <a:spcPts val="600"/>
              </a:spcAft>
            </a:pPr>
            <a:r>
              <a:rPr lang="en-US" sz="1050">
                <a:latin typeface="Arial" panose="020B0604020202020204" pitchFamily="34" charset="0"/>
                <a:cs typeface="Arial" panose="020B0604020202020204" pitchFamily="34" charset="0"/>
              </a:rPr>
              <a:t>To advance shared economic prosperity in a rural place, development activities must be inclusive of the full range of people living in the community, especially those who traditionally may be on the sidelines.</a:t>
            </a:r>
          </a:p>
          <a:p>
            <a:pPr marL="171450" indent="-171450">
              <a:spcAft>
                <a:spcPts val="600"/>
              </a:spcAft>
              <a:buFont typeface="Arial" panose="020B0604020202020204" pitchFamily="34" charset="0"/>
              <a:buChar char="•"/>
            </a:pPr>
            <a:r>
              <a:rPr lang="en-US" sz="1050">
                <a:latin typeface="Arial" panose="020B0604020202020204" pitchFamily="34" charset="0"/>
                <a:cs typeface="Arial" panose="020B0604020202020204" pitchFamily="34" charset="0"/>
              </a:rPr>
              <a:t>Being inclusive means more than just inviting a couple more diverse people into the existing process; it means rethinking your entire approach. </a:t>
            </a:r>
          </a:p>
          <a:p>
            <a:pPr marL="171450" indent="-171450">
              <a:spcAft>
                <a:spcPts val="600"/>
              </a:spcAft>
              <a:buFont typeface="Arial" panose="020B0604020202020204" pitchFamily="34" charset="0"/>
              <a:buChar char="•"/>
            </a:pPr>
            <a:r>
              <a:rPr lang="en-US" sz="1050">
                <a:latin typeface="Arial" panose="020B0604020202020204" pitchFamily="34" charset="0"/>
                <a:cs typeface="Arial" panose="020B0604020202020204" pitchFamily="34" charset="0"/>
              </a:rPr>
              <a:t>It requires giving traditionally marginalized groups a seat at the table, not only to have their voices heard but to exercise decision-making power. </a:t>
            </a:r>
          </a:p>
          <a:p>
            <a:pPr marL="171450" indent="-171450">
              <a:spcAft>
                <a:spcPts val="600"/>
              </a:spcAft>
              <a:buFont typeface="Arial" panose="020B0604020202020204" pitchFamily="34" charset="0"/>
              <a:buChar char="•"/>
            </a:pPr>
            <a:endParaRPr lang="en-US" sz="1050">
              <a:latin typeface="Arial" panose="020B0604020202020204" pitchFamily="34" charset="0"/>
              <a:cs typeface="Arial" panose="020B0604020202020204" pitchFamily="34" charset="0"/>
            </a:endParaRPr>
          </a:p>
          <a:p>
            <a:pPr>
              <a:spcAft>
                <a:spcPts val="600"/>
              </a:spcAft>
            </a:pPr>
            <a:r>
              <a:rPr lang="en-US" sz="1050">
                <a:latin typeface="Arial" panose="020B0604020202020204" pitchFamily="34" charset="0"/>
                <a:cs typeface="Arial" panose="020B0604020202020204" pitchFamily="34" charset="0"/>
              </a:rPr>
              <a:t> </a:t>
            </a:r>
            <a:endParaRPr lang="en-US" sz="1200">
              <a:latin typeface="Arial" panose="020B0604020202020204" pitchFamily="34" charset="0"/>
              <a:cs typeface="Arial" panose="020B0604020202020204" pitchFamily="34" charset="0"/>
            </a:endParaRPr>
          </a:p>
        </p:txBody>
      </p:sp>
      <p:pic>
        <p:nvPicPr>
          <p:cNvPr id="8" name="Graphic 7" descr="Arrow Right with solid fill">
            <a:extLst>
              <a:ext uri="{FF2B5EF4-FFF2-40B4-BE49-F238E27FC236}">
                <a16:creationId xmlns:a16="http://schemas.microsoft.com/office/drawing/2014/main" id="{89776485-26F5-A5C3-3395-FD4BB5BBAD26}"/>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0000" t="16667" b="16667"/>
          <a:stretch/>
        </p:blipFill>
        <p:spPr>
          <a:xfrm>
            <a:off x="257432" y="2099883"/>
            <a:ext cx="457200" cy="609600"/>
          </a:xfrm>
          <a:prstGeom prst="rect">
            <a:avLst/>
          </a:prstGeom>
        </p:spPr>
      </p:pic>
      <p:pic>
        <p:nvPicPr>
          <p:cNvPr id="15" name="Picture 14">
            <a:extLst>
              <a:ext uri="{FF2B5EF4-FFF2-40B4-BE49-F238E27FC236}">
                <a16:creationId xmlns:a16="http://schemas.microsoft.com/office/drawing/2014/main" id="{DC384181-462E-8AC6-CF09-EFB15DA1F57F}"/>
              </a:ext>
            </a:extLst>
          </p:cNvPr>
          <p:cNvPicPr>
            <a:picLocks noChangeAspect="1"/>
          </p:cNvPicPr>
          <p:nvPr/>
        </p:nvPicPr>
        <p:blipFill>
          <a:blip r:embed="rId5"/>
          <a:srcRect/>
          <a:stretch/>
        </p:blipFill>
        <p:spPr>
          <a:xfrm>
            <a:off x="4885862" y="1827212"/>
            <a:ext cx="3279018" cy="1154942"/>
          </a:xfrm>
          <a:prstGeom prst="rect">
            <a:avLst/>
          </a:prstGeom>
        </p:spPr>
      </p:pic>
    </p:spTree>
    <p:extLst>
      <p:ext uri="{BB962C8B-B14F-4D97-AF65-F5344CB8AC3E}">
        <p14:creationId xmlns:p14="http://schemas.microsoft.com/office/powerpoint/2010/main" val="23050669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E3E4F-B604-511E-BC79-CB923A181C2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C3597B-F0E4-0E92-3877-4B6AB186013D}"/>
              </a:ext>
            </a:extLst>
          </p:cNvPr>
          <p:cNvSpPr>
            <a:spLocks noGrp="1"/>
          </p:cNvSpPr>
          <p:nvPr>
            <p:ph type="title"/>
          </p:nvPr>
        </p:nvSpPr>
        <p:spPr/>
        <p:txBody>
          <a:bodyPr/>
          <a:lstStyle/>
          <a:p>
            <a:r>
              <a:rPr lang="en-US"/>
              <a:t>Collaborative: Advancing Further Together </a:t>
            </a:r>
          </a:p>
        </p:txBody>
      </p:sp>
      <p:sp>
        <p:nvSpPr>
          <p:cNvPr id="7" name="TextBox 6">
            <a:extLst>
              <a:ext uri="{FF2B5EF4-FFF2-40B4-BE49-F238E27FC236}">
                <a16:creationId xmlns:a16="http://schemas.microsoft.com/office/drawing/2014/main" id="{5D85AAD2-022C-B4A6-E9F6-C6CA28A0A67B}"/>
              </a:ext>
            </a:extLst>
          </p:cNvPr>
          <p:cNvSpPr txBox="1"/>
          <p:nvPr/>
        </p:nvSpPr>
        <p:spPr>
          <a:xfrm>
            <a:off x="789990" y="1616341"/>
            <a:ext cx="3372987" cy="2346796"/>
          </a:xfrm>
          <a:prstGeom prst="rect">
            <a:avLst/>
          </a:prstGeom>
          <a:noFill/>
        </p:spPr>
        <p:txBody>
          <a:bodyPr wrap="square" rtlCol="0">
            <a:spAutoFit/>
          </a:bodyPr>
          <a:lstStyle/>
          <a:p>
            <a:pPr>
              <a:spcAft>
                <a:spcPts val="600"/>
              </a:spcAft>
            </a:pPr>
            <a:r>
              <a:rPr lang="en-US" sz="1050">
                <a:latin typeface="Arial" panose="020B0604020202020204" pitchFamily="34" charset="0"/>
                <a:cs typeface="Arial" panose="020B0604020202020204" pitchFamily="34" charset="0"/>
              </a:rPr>
              <a:t>Rural communities are more equipped to advance shared prosperity when people from throughout the community and across the region collaborate to formulate and implement development strategies. </a:t>
            </a:r>
          </a:p>
          <a:p>
            <a:pPr marL="171450" indent="-171450">
              <a:spcAft>
                <a:spcPts val="600"/>
              </a:spcAft>
              <a:buFont typeface="Arial" panose="020B0604020202020204" pitchFamily="34" charset="0"/>
              <a:buChar char="•"/>
            </a:pPr>
            <a:r>
              <a:rPr lang="en-US" sz="1050">
                <a:latin typeface="Arial" panose="020B0604020202020204" pitchFamily="34" charset="0"/>
                <a:cs typeface="Arial" panose="020B0604020202020204" pitchFamily="34" charset="0"/>
              </a:rPr>
              <a:t>Communities that achieve success over time pursue cross-sector approaches, whereby leaders from the nonprofit, for-profit, financial, government and philanthropic sectors work together. </a:t>
            </a:r>
          </a:p>
          <a:p>
            <a:pPr marL="171450" indent="-171450">
              <a:spcAft>
                <a:spcPts val="600"/>
              </a:spcAft>
              <a:buFont typeface="Arial" panose="020B0604020202020204" pitchFamily="34" charset="0"/>
              <a:buChar char="•"/>
            </a:pPr>
            <a:r>
              <a:rPr lang="en-US" sz="1050">
                <a:latin typeface="Arial" panose="020B0604020202020204" pitchFamily="34" charset="0"/>
                <a:cs typeface="Arial" panose="020B0604020202020204" pitchFamily="34" charset="0"/>
              </a:rPr>
              <a:t>Even if a rural community works well across sectors within its own borders, it may still struggle to marshal the resources needed to make the most of the opportunities available to it. This is when regional collaboration is necessary. </a:t>
            </a:r>
            <a:endParaRPr lang="en-US" sz="1200">
              <a:latin typeface="Arial" panose="020B0604020202020204" pitchFamily="34" charset="0"/>
              <a:cs typeface="Arial" panose="020B0604020202020204" pitchFamily="34" charset="0"/>
            </a:endParaRPr>
          </a:p>
        </p:txBody>
      </p:sp>
      <p:pic>
        <p:nvPicPr>
          <p:cNvPr id="8" name="Graphic 7" descr="Arrow Right with solid fill">
            <a:extLst>
              <a:ext uri="{FF2B5EF4-FFF2-40B4-BE49-F238E27FC236}">
                <a16:creationId xmlns:a16="http://schemas.microsoft.com/office/drawing/2014/main" id="{9F8BEB9F-7B77-0C43-251F-19304458241F}"/>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0000" t="16667" b="16667"/>
          <a:stretch/>
        </p:blipFill>
        <p:spPr>
          <a:xfrm>
            <a:off x="332790" y="2180139"/>
            <a:ext cx="457200" cy="609600"/>
          </a:xfrm>
          <a:prstGeom prst="rect">
            <a:avLst/>
          </a:prstGeom>
        </p:spPr>
      </p:pic>
      <p:pic>
        <p:nvPicPr>
          <p:cNvPr id="15" name="Picture 14">
            <a:extLst>
              <a:ext uri="{FF2B5EF4-FFF2-40B4-BE49-F238E27FC236}">
                <a16:creationId xmlns:a16="http://schemas.microsoft.com/office/drawing/2014/main" id="{9E6E9383-7DB7-155F-48D5-50710BB9F376}"/>
              </a:ext>
            </a:extLst>
          </p:cNvPr>
          <p:cNvPicPr>
            <a:picLocks noChangeAspect="1"/>
          </p:cNvPicPr>
          <p:nvPr/>
        </p:nvPicPr>
        <p:blipFill>
          <a:blip r:embed="rId5"/>
          <a:srcRect/>
          <a:stretch/>
        </p:blipFill>
        <p:spPr>
          <a:xfrm>
            <a:off x="4981025" y="1895487"/>
            <a:ext cx="2682756" cy="1788504"/>
          </a:xfrm>
          <a:prstGeom prst="rect">
            <a:avLst/>
          </a:prstGeom>
        </p:spPr>
      </p:pic>
    </p:spTree>
    <p:extLst>
      <p:ext uri="{BB962C8B-B14F-4D97-AF65-F5344CB8AC3E}">
        <p14:creationId xmlns:p14="http://schemas.microsoft.com/office/powerpoint/2010/main" val="452426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9FD81F-9C93-EF70-25E1-547B6886CFA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55E22A3-77BA-9649-CB8E-ED56372BA018}"/>
              </a:ext>
            </a:extLst>
          </p:cNvPr>
          <p:cNvSpPr>
            <a:spLocks noGrp="1"/>
          </p:cNvSpPr>
          <p:nvPr>
            <p:ph type="body" sz="quarter" idx="11"/>
          </p:nvPr>
        </p:nvSpPr>
        <p:spPr/>
        <p:txBody>
          <a:bodyPr/>
          <a:lstStyle/>
          <a:p>
            <a:r>
              <a:rPr lang="en-US"/>
              <a:t>WHAT CAN COMMUNITIES DO NOW TO DEPLOY A SHARED FRAMEWORK?</a:t>
            </a:r>
          </a:p>
        </p:txBody>
      </p:sp>
    </p:spTree>
    <p:extLst>
      <p:ext uri="{BB962C8B-B14F-4D97-AF65-F5344CB8AC3E}">
        <p14:creationId xmlns:p14="http://schemas.microsoft.com/office/powerpoint/2010/main" val="25016531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DA36D1-45BC-B7EB-A363-6B59FBDC9A6E}"/>
              </a:ext>
            </a:extLst>
          </p:cNvPr>
          <p:cNvSpPr>
            <a:spLocks noGrp="1"/>
          </p:cNvSpPr>
          <p:nvPr>
            <p:ph type="title"/>
          </p:nvPr>
        </p:nvSpPr>
        <p:spPr/>
        <p:txBody>
          <a:bodyPr/>
          <a:lstStyle/>
          <a:p>
            <a:r>
              <a:rPr lang="en-US"/>
              <a:t>QUESTIONS TO CONSIDER </a:t>
            </a:r>
          </a:p>
        </p:txBody>
      </p:sp>
      <p:grpSp>
        <p:nvGrpSpPr>
          <p:cNvPr id="10" name="Group 9">
            <a:extLst>
              <a:ext uri="{FF2B5EF4-FFF2-40B4-BE49-F238E27FC236}">
                <a16:creationId xmlns:a16="http://schemas.microsoft.com/office/drawing/2014/main" id="{C87692BE-5248-1E6E-D0BF-7E46BB5218EF}"/>
              </a:ext>
            </a:extLst>
          </p:cNvPr>
          <p:cNvGrpSpPr/>
          <p:nvPr/>
        </p:nvGrpSpPr>
        <p:grpSpPr>
          <a:xfrm>
            <a:off x="346075" y="1190625"/>
            <a:ext cx="8449010" cy="3028950"/>
            <a:chOff x="346075" y="1371600"/>
            <a:chExt cx="8449010" cy="3028950"/>
          </a:xfrm>
        </p:grpSpPr>
        <p:sp>
          <p:nvSpPr>
            <p:cNvPr id="2" name="Rectangle 1">
              <a:extLst>
                <a:ext uri="{FF2B5EF4-FFF2-40B4-BE49-F238E27FC236}">
                  <a16:creationId xmlns:a16="http://schemas.microsoft.com/office/drawing/2014/main" id="{996626B9-7850-4D37-C076-A6D12F69401A}"/>
                </a:ext>
              </a:extLst>
            </p:cNvPr>
            <p:cNvSpPr/>
            <p:nvPr/>
          </p:nvSpPr>
          <p:spPr bwMode="auto">
            <a:xfrm>
              <a:off x="346075" y="1371600"/>
              <a:ext cx="2016125" cy="302895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4" name="Rectangle 3">
              <a:extLst>
                <a:ext uri="{FF2B5EF4-FFF2-40B4-BE49-F238E27FC236}">
                  <a16:creationId xmlns:a16="http://schemas.microsoft.com/office/drawing/2014/main" id="{2389A7ED-B234-5058-8563-7BA6409DE4EC}"/>
                </a:ext>
              </a:extLst>
            </p:cNvPr>
            <p:cNvSpPr/>
            <p:nvPr/>
          </p:nvSpPr>
          <p:spPr bwMode="auto">
            <a:xfrm>
              <a:off x="2490370" y="1371600"/>
              <a:ext cx="2016125" cy="302895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8" name="Rectangle 7">
              <a:extLst>
                <a:ext uri="{FF2B5EF4-FFF2-40B4-BE49-F238E27FC236}">
                  <a16:creationId xmlns:a16="http://schemas.microsoft.com/office/drawing/2014/main" id="{ED76ABD8-889E-071C-6649-846B558961F4}"/>
                </a:ext>
              </a:extLst>
            </p:cNvPr>
            <p:cNvSpPr/>
            <p:nvPr/>
          </p:nvSpPr>
          <p:spPr bwMode="auto">
            <a:xfrm>
              <a:off x="4634665" y="1371600"/>
              <a:ext cx="2016125" cy="302895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9" name="Rectangle 8">
              <a:extLst>
                <a:ext uri="{FF2B5EF4-FFF2-40B4-BE49-F238E27FC236}">
                  <a16:creationId xmlns:a16="http://schemas.microsoft.com/office/drawing/2014/main" id="{486B21A4-7BC5-9C34-6409-1F3F04CE0336}"/>
                </a:ext>
              </a:extLst>
            </p:cNvPr>
            <p:cNvSpPr/>
            <p:nvPr/>
          </p:nvSpPr>
          <p:spPr bwMode="auto">
            <a:xfrm>
              <a:off x="6778960" y="1371600"/>
              <a:ext cx="2016125" cy="302895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grpSp>
      <p:pic>
        <p:nvPicPr>
          <p:cNvPr id="15" name="Graphic 14" descr="Group success outline">
            <a:extLst>
              <a:ext uri="{FF2B5EF4-FFF2-40B4-BE49-F238E27FC236}">
                <a16:creationId xmlns:a16="http://schemas.microsoft.com/office/drawing/2014/main" id="{B0EB525D-32F6-CE2F-F2AF-8DA445B14531}"/>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75547" y="979479"/>
            <a:ext cx="1102924" cy="1102924"/>
          </a:xfrm>
          <a:prstGeom prst="rect">
            <a:avLst/>
          </a:prstGeom>
        </p:spPr>
      </p:pic>
      <p:pic>
        <p:nvPicPr>
          <p:cNvPr id="13" name="Graphic 12" descr="Man with baby outline">
            <a:extLst>
              <a:ext uri="{FF2B5EF4-FFF2-40B4-BE49-F238E27FC236}">
                <a16:creationId xmlns:a16="http://schemas.microsoft.com/office/drawing/2014/main" id="{82343402-8A98-5BC1-F380-80B66DC6B23A}"/>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3762977" y="3561041"/>
            <a:ext cx="1096566" cy="1096566"/>
          </a:xfrm>
          <a:prstGeom prst="rect">
            <a:avLst/>
          </a:prstGeom>
        </p:spPr>
      </p:pic>
      <p:pic>
        <p:nvPicPr>
          <p:cNvPr id="11" name="Graphic 10" descr="Megaphone outline">
            <a:extLst>
              <a:ext uri="{FF2B5EF4-FFF2-40B4-BE49-F238E27FC236}">
                <a16:creationId xmlns:a16="http://schemas.microsoft.com/office/drawing/2014/main" id="{5198ED27-A98A-C0DB-8A93-C01E50EBC1A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637601" y="875782"/>
            <a:ext cx="957374" cy="957374"/>
          </a:xfrm>
          <a:prstGeom prst="rect">
            <a:avLst/>
          </a:prstGeom>
        </p:spPr>
      </p:pic>
      <p:sp>
        <p:nvSpPr>
          <p:cNvPr id="16" name="TextBox 15">
            <a:extLst>
              <a:ext uri="{FF2B5EF4-FFF2-40B4-BE49-F238E27FC236}">
                <a16:creationId xmlns:a16="http://schemas.microsoft.com/office/drawing/2014/main" id="{37E8A3D2-17D4-BF62-4BC9-6B53B47A01DF}"/>
              </a:ext>
            </a:extLst>
          </p:cNvPr>
          <p:cNvSpPr txBox="1"/>
          <p:nvPr/>
        </p:nvSpPr>
        <p:spPr>
          <a:xfrm>
            <a:off x="562040" y="1839493"/>
            <a:ext cx="1630199" cy="1146468"/>
          </a:xfrm>
          <a:prstGeom prst="rect">
            <a:avLst/>
          </a:prstGeom>
          <a:noFill/>
        </p:spPr>
        <p:txBody>
          <a:bodyPr wrap="square" rtlCol="0">
            <a:spAutoFit/>
          </a:bodyPr>
          <a:lstStyle/>
          <a:p>
            <a:pPr algn="ctr">
              <a:spcAft>
                <a:spcPts val="600"/>
              </a:spcAft>
            </a:pPr>
            <a:r>
              <a:rPr lang="en-US" sz="1600" b="1">
                <a:solidFill>
                  <a:schemeClr val="tx2"/>
                </a:solidFill>
                <a:latin typeface="Arial" panose="020B0604020202020204" pitchFamily="34" charset="0"/>
                <a:cs typeface="Arial" panose="020B0604020202020204" pitchFamily="34" charset="0"/>
              </a:rPr>
              <a:t>Consider your assets</a:t>
            </a:r>
          </a:p>
          <a:p>
            <a:pPr algn="ctr">
              <a:spcAft>
                <a:spcPts val="600"/>
              </a:spcAft>
            </a:pPr>
            <a:r>
              <a:rPr lang="en-US" sz="1050" b="1">
                <a:latin typeface="Arial" panose="020B0604020202020204" pitchFamily="34" charset="0"/>
                <a:cs typeface="Arial" panose="020B0604020202020204" pitchFamily="34" charset="0"/>
              </a:rPr>
              <a:t>What assets does your community possess? </a:t>
            </a:r>
          </a:p>
        </p:txBody>
      </p:sp>
      <p:pic>
        <p:nvPicPr>
          <p:cNvPr id="14" name="Graphic 13" descr="Cheers outline">
            <a:extLst>
              <a:ext uri="{FF2B5EF4-FFF2-40B4-BE49-F238E27FC236}">
                <a16:creationId xmlns:a16="http://schemas.microsoft.com/office/drawing/2014/main" id="{3D7D5060-3349-E1D4-781B-5FD7CA6E6BA9}"/>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7924800" y="3562350"/>
            <a:ext cx="914400" cy="914400"/>
          </a:xfrm>
          <a:prstGeom prst="rect">
            <a:avLst/>
          </a:prstGeom>
        </p:spPr>
      </p:pic>
      <p:sp>
        <p:nvSpPr>
          <p:cNvPr id="19" name="TextBox 18">
            <a:extLst>
              <a:ext uri="{FF2B5EF4-FFF2-40B4-BE49-F238E27FC236}">
                <a16:creationId xmlns:a16="http://schemas.microsoft.com/office/drawing/2014/main" id="{0A25FBAE-4C2C-C905-C1BE-7AE94A24B20A}"/>
              </a:ext>
            </a:extLst>
          </p:cNvPr>
          <p:cNvSpPr txBox="1"/>
          <p:nvPr/>
        </p:nvSpPr>
        <p:spPr>
          <a:xfrm>
            <a:off x="2705768" y="1837313"/>
            <a:ext cx="1630199" cy="2123658"/>
          </a:xfrm>
          <a:prstGeom prst="rect">
            <a:avLst/>
          </a:prstGeom>
          <a:noFill/>
        </p:spPr>
        <p:txBody>
          <a:bodyPr wrap="square" rtlCol="0">
            <a:spAutoFit/>
          </a:bodyPr>
          <a:lstStyle/>
          <a:p>
            <a:pPr algn="ctr">
              <a:spcAft>
                <a:spcPts val="600"/>
              </a:spcAft>
            </a:pPr>
            <a:r>
              <a:rPr lang="en-US" sz="1600" b="1">
                <a:solidFill>
                  <a:schemeClr val="tx2"/>
                </a:solidFill>
                <a:latin typeface="Arial" panose="020B0604020202020204" pitchFamily="34" charset="0"/>
                <a:cs typeface="Arial" panose="020B0604020202020204" pitchFamily="34" charset="0"/>
              </a:rPr>
              <a:t>Invest in long-term human capital investments</a:t>
            </a:r>
          </a:p>
          <a:p>
            <a:pPr algn="ctr">
              <a:spcAft>
                <a:spcPts val="600"/>
              </a:spcAft>
            </a:pPr>
            <a:r>
              <a:rPr lang="en-US" sz="1050" b="1">
                <a:latin typeface="Arial" panose="020B0604020202020204" pitchFamily="34" charset="0"/>
                <a:cs typeface="Arial" panose="020B0604020202020204" pitchFamily="34" charset="0"/>
              </a:rPr>
              <a:t>Do your policies/initiatives encourage rural communities to invest in long-term, consistent capacity? </a:t>
            </a:r>
            <a:endParaRPr lang="en-US" sz="1000">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8B4ED66A-87BF-DE20-F186-0428F7B356A1}"/>
              </a:ext>
            </a:extLst>
          </p:cNvPr>
          <p:cNvSpPr txBox="1"/>
          <p:nvPr/>
        </p:nvSpPr>
        <p:spPr>
          <a:xfrm>
            <a:off x="4832741" y="1837313"/>
            <a:ext cx="1630199" cy="1800493"/>
          </a:xfrm>
          <a:prstGeom prst="rect">
            <a:avLst/>
          </a:prstGeom>
          <a:noFill/>
        </p:spPr>
        <p:txBody>
          <a:bodyPr wrap="square" rtlCol="0">
            <a:spAutoFit/>
          </a:bodyPr>
          <a:lstStyle/>
          <a:p>
            <a:pPr algn="ctr">
              <a:spcAft>
                <a:spcPts val="600"/>
              </a:spcAft>
            </a:pPr>
            <a:r>
              <a:rPr lang="en-US" sz="1600" b="1">
                <a:solidFill>
                  <a:schemeClr val="tx2"/>
                </a:solidFill>
                <a:latin typeface="Arial" panose="020B0604020202020204" pitchFamily="34" charset="0"/>
                <a:cs typeface="Arial" panose="020B0604020202020204" pitchFamily="34" charset="0"/>
              </a:rPr>
              <a:t>Prioritize community input from all voices</a:t>
            </a:r>
          </a:p>
          <a:p>
            <a:pPr algn="ctr">
              <a:spcAft>
                <a:spcPts val="600"/>
              </a:spcAft>
            </a:pPr>
            <a:r>
              <a:rPr lang="en-US" sz="1050" b="1">
                <a:latin typeface="Arial" panose="020B0604020202020204" pitchFamily="34" charset="0"/>
                <a:cs typeface="Arial" panose="020B0604020202020204" pitchFamily="34" charset="0"/>
              </a:rPr>
              <a:t>Are segments of your community missing from the decision-making table? </a:t>
            </a:r>
            <a:endParaRPr lang="en-US" sz="1000">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id="{9CBD2774-5A5E-1B8D-60E0-47A7B91AF3C1}"/>
              </a:ext>
            </a:extLst>
          </p:cNvPr>
          <p:cNvSpPr txBox="1"/>
          <p:nvPr/>
        </p:nvSpPr>
        <p:spPr>
          <a:xfrm>
            <a:off x="6979594" y="1837313"/>
            <a:ext cx="1630199" cy="900246"/>
          </a:xfrm>
          <a:prstGeom prst="rect">
            <a:avLst/>
          </a:prstGeom>
          <a:noFill/>
        </p:spPr>
        <p:txBody>
          <a:bodyPr wrap="square" rtlCol="0">
            <a:spAutoFit/>
          </a:bodyPr>
          <a:lstStyle/>
          <a:p>
            <a:pPr algn="ctr">
              <a:spcAft>
                <a:spcPts val="600"/>
              </a:spcAft>
            </a:pPr>
            <a:r>
              <a:rPr lang="en-US" sz="1600" b="1">
                <a:solidFill>
                  <a:schemeClr val="tx2"/>
                </a:solidFill>
                <a:latin typeface="Arial" panose="020B0604020202020204" pitchFamily="34" charset="0"/>
                <a:cs typeface="Arial" panose="020B0604020202020204" pitchFamily="34" charset="0"/>
              </a:rPr>
              <a:t>Work together</a:t>
            </a:r>
          </a:p>
          <a:p>
            <a:pPr algn="ctr">
              <a:spcAft>
                <a:spcPts val="600"/>
              </a:spcAft>
            </a:pPr>
            <a:r>
              <a:rPr lang="en-US" sz="1050" b="1">
                <a:latin typeface="Arial" panose="020B0604020202020204" pitchFamily="34" charset="0"/>
                <a:cs typeface="Arial" panose="020B0604020202020204" pitchFamily="34" charset="0"/>
              </a:rPr>
              <a:t>How could you achieve more if you worked together? </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973991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B27351-F634-C97C-34EF-65417E946591}"/>
            </a:ext>
          </a:extLst>
        </p:cNvPr>
        <p:cNvGrpSpPr/>
        <p:nvPr/>
      </p:nvGrpSpPr>
      <p:grpSpPr>
        <a:xfrm>
          <a:off x="0" y="0"/>
          <a:ext cx="0" cy="0"/>
          <a:chOff x="0" y="0"/>
          <a:chExt cx="0" cy="0"/>
        </a:xfrm>
      </p:grpSpPr>
      <p:pic>
        <p:nvPicPr>
          <p:cNvPr id="6" name="Picture 6">
            <a:extLst>
              <a:ext uri="{FF2B5EF4-FFF2-40B4-BE49-F238E27FC236}">
                <a16:creationId xmlns:a16="http://schemas.microsoft.com/office/drawing/2014/main" id="{F69AC600-201C-19F9-7517-25DB2AF0A741}"/>
              </a:ext>
            </a:extLst>
          </p:cNvPr>
          <p:cNvPicPr>
            <a:picLocks noGrp="1" noChangeAspect="1"/>
          </p:cNvPicPr>
          <p:nvPr>
            <p:ph type="pic" sz="quarter" idx="43"/>
          </p:nvPr>
        </p:nvPicPr>
        <p:blipFill>
          <a:blip r:embed="rId3"/>
          <a:srcRect l="19561" r="19561"/>
          <a:stretch/>
        </p:blipFill>
        <p:spPr>
          <a:xfrm>
            <a:off x="0" y="0"/>
            <a:ext cx="4572000" cy="4781550"/>
          </a:xfrm>
        </p:spPr>
      </p:pic>
      <p:sp>
        <p:nvSpPr>
          <p:cNvPr id="3" name="Text Placeholder 2">
            <a:extLst>
              <a:ext uri="{FF2B5EF4-FFF2-40B4-BE49-F238E27FC236}">
                <a16:creationId xmlns:a16="http://schemas.microsoft.com/office/drawing/2014/main" id="{E1419B4E-FAC1-D1E9-E315-76C2901DDE99}"/>
              </a:ext>
            </a:extLst>
          </p:cNvPr>
          <p:cNvSpPr>
            <a:spLocks noGrp="1"/>
          </p:cNvSpPr>
          <p:nvPr>
            <p:ph type="body" sz="quarter" idx="4294967295"/>
          </p:nvPr>
        </p:nvSpPr>
        <p:spPr>
          <a:xfrm>
            <a:off x="5100488" y="2094782"/>
            <a:ext cx="3522662" cy="1966247"/>
          </a:xfrm>
        </p:spPr>
        <p:txBody>
          <a:bodyPr/>
          <a:lstStyle/>
          <a:p>
            <a:pPr marL="0" indent="0">
              <a:buNone/>
            </a:pPr>
            <a:r>
              <a:rPr lang="en-US" sz="1600" i="1">
                <a:solidFill>
                  <a:srgbClr val="1A2026"/>
                </a:solidFill>
                <a:effectLst/>
                <a:latin typeface="+mn-lt"/>
                <a:ea typeface="Yu Mincho" panose="02020400000000000000" pitchFamily="18" charset="-128"/>
              </a:rPr>
              <a:t>Can you describe one or two examples of where philanthropic and public sector stakeholders have collaborated in ways that led to meaningful improvements and investment in workforce development, youth engagement, capacity-building?</a:t>
            </a:r>
            <a:endParaRPr lang="en-US" sz="1600" i="1">
              <a:latin typeface="+mn-lt"/>
            </a:endParaRPr>
          </a:p>
        </p:txBody>
      </p:sp>
      <p:sp>
        <p:nvSpPr>
          <p:cNvPr id="5" name="Text Placeholder 4">
            <a:extLst>
              <a:ext uri="{FF2B5EF4-FFF2-40B4-BE49-F238E27FC236}">
                <a16:creationId xmlns:a16="http://schemas.microsoft.com/office/drawing/2014/main" id="{D7EF6684-7767-75B1-8F02-5DDB67A9FBE1}"/>
              </a:ext>
            </a:extLst>
          </p:cNvPr>
          <p:cNvSpPr>
            <a:spLocks noGrp="1"/>
          </p:cNvSpPr>
          <p:nvPr>
            <p:ph type="body" sz="quarter" idx="4294967295"/>
          </p:nvPr>
        </p:nvSpPr>
        <p:spPr>
          <a:xfrm>
            <a:off x="5098900" y="1082471"/>
            <a:ext cx="3524250" cy="392368"/>
          </a:xfrm>
        </p:spPr>
        <p:txBody>
          <a:bodyPr/>
          <a:lstStyle/>
          <a:p>
            <a:pPr marL="0" indent="0">
              <a:buNone/>
            </a:pPr>
            <a:r>
              <a:rPr lang="en-US"/>
              <a:t>For Discussion</a:t>
            </a:r>
          </a:p>
        </p:txBody>
      </p:sp>
      <p:sp>
        <p:nvSpPr>
          <p:cNvPr id="9" name="Text Placeholder 4">
            <a:extLst>
              <a:ext uri="{FF2B5EF4-FFF2-40B4-BE49-F238E27FC236}">
                <a16:creationId xmlns:a16="http://schemas.microsoft.com/office/drawing/2014/main" id="{573C95AB-5736-F8D4-1856-DB928C89F327}"/>
              </a:ext>
            </a:extLst>
          </p:cNvPr>
          <p:cNvSpPr txBox="1">
            <a:spLocks/>
          </p:cNvSpPr>
          <p:nvPr/>
        </p:nvSpPr>
        <p:spPr bwMode="auto">
          <a:xfrm>
            <a:off x="5098900" y="1588626"/>
            <a:ext cx="3524250" cy="39236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56032" indent="-256032" algn="l" rtl="0" eaLnBrk="1" fontAlgn="base" hangingPunct="1">
              <a:spcBef>
                <a:spcPts val="0"/>
              </a:spcBef>
              <a:spcAft>
                <a:spcPts val="1200"/>
              </a:spcAft>
              <a:buClr>
                <a:schemeClr val="tx1"/>
              </a:buClr>
              <a:buSzPct val="125000"/>
              <a:buFont typeface="Arial"/>
              <a:buChar char="•"/>
              <a:defRPr sz="2000">
                <a:solidFill>
                  <a:schemeClr val="tx1"/>
                </a:solidFill>
                <a:latin typeface="Arial"/>
                <a:ea typeface="+mn-ea"/>
                <a:cs typeface="Arial"/>
              </a:defRPr>
            </a:lvl1pPr>
            <a:lvl2pPr marL="649224" indent="-283464" algn="l" rtl="0" eaLnBrk="1" fontAlgn="base" hangingPunct="1">
              <a:spcBef>
                <a:spcPts val="0"/>
              </a:spcBef>
              <a:spcAft>
                <a:spcPts val="1200"/>
              </a:spcAft>
              <a:buClr>
                <a:schemeClr val="tx1"/>
              </a:buClr>
              <a:buSzPct val="90000"/>
              <a:buFont typeface="Lucida Grande"/>
              <a:buChar char="−"/>
              <a:defRPr sz="1800">
                <a:solidFill>
                  <a:schemeClr val="tx1"/>
                </a:solidFill>
                <a:latin typeface="Arial"/>
                <a:ea typeface="+mn-ea"/>
                <a:cs typeface="Arial"/>
              </a:defRPr>
            </a:lvl2pPr>
            <a:lvl3pPr marL="1143000" indent="-228600" algn="l" rtl="0" eaLnBrk="1" fontAlgn="base" hangingPunct="1">
              <a:spcBef>
                <a:spcPct val="20000"/>
              </a:spcBef>
              <a:spcAft>
                <a:spcPct val="0"/>
              </a:spcAft>
              <a:buClr>
                <a:schemeClr val="tx1"/>
              </a:buClr>
              <a:buFont typeface="Times"/>
              <a:buChar char="•"/>
              <a:defRPr sz="1600">
                <a:solidFill>
                  <a:schemeClr val="tx1"/>
                </a:solidFill>
                <a:latin typeface="Arial"/>
                <a:ea typeface="+mn-ea"/>
                <a:cs typeface="Arial"/>
              </a:defRPr>
            </a:lvl3pPr>
            <a:lvl4pPr marL="1600200" indent="-228600" algn="l" rtl="0" eaLnBrk="1" fontAlgn="base" hangingPunct="1">
              <a:spcBef>
                <a:spcPct val="20000"/>
              </a:spcBef>
              <a:spcAft>
                <a:spcPct val="0"/>
              </a:spcAft>
              <a:buClr>
                <a:schemeClr val="tx1"/>
              </a:buClr>
              <a:buFont typeface="Lucida Grande"/>
              <a:buChar char="−"/>
              <a:defRPr sz="1400">
                <a:solidFill>
                  <a:schemeClr val="tx1"/>
                </a:solidFill>
                <a:latin typeface="Arial"/>
                <a:ea typeface="+mn-ea"/>
                <a:cs typeface="Arial"/>
              </a:defRPr>
            </a:lvl4pPr>
            <a:lvl5pPr marL="2057400" indent="-228600" algn="l" rtl="0" eaLnBrk="1" fontAlgn="base" hangingPunct="1">
              <a:spcBef>
                <a:spcPct val="20000"/>
              </a:spcBef>
              <a:spcAft>
                <a:spcPct val="0"/>
              </a:spcAft>
              <a:buClr>
                <a:schemeClr val="tx1"/>
              </a:buClr>
              <a:defRPr sz="1400">
                <a:solidFill>
                  <a:schemeClr val="tx1"/>
                </a:solidFill>
                <a:latin typeface="Arial"/>
                <a:ea typeface="+mn-ea"/>
                <a:cs typeface="Arial"/>
              </a:defRPr>
            </a:lvl5pPr>
            <a:lvl6pPr marL="2514600" indent="-228600" algn="l" rtl="0" eaLnBrk="1" fontAlgn="base" hangingPunct="1">
              <a:spcBef>
                <a:spcPct val="20000"/>
              </a:spcBef>
              <a:spcAft>
                <a:spcPct val="0"/>
              </a:spcAft>
              <a:defRPr sz="1400">
                <a:solidFill>
                  <a:schemeClr val="tx1"/>
                </a:solidFill>
                <a:latin typeface="+mn-lt"/>
                <a:ea typeface="+mn-ea"/>
              </a:defRPr>
            </a:lvl6pPr>
            <a:lvl7pPr marL="2971800" indent="-228600" algn="l" rtl="0" eaLnBrk="1" fontAlgn="base" hangingPunct="1">
              <a:spcBef>
                <a:spcPct val="20000"/>
              </a:spcBef>
              <a:spcAft>
                <a:spcPct val="0"/>
              </a:spcAft>
              <a:defRPr sz="1400">
                <a:solidFill>
                  <a:schemeClr val="tx1"/>
                </a:solidFill>
                <a:latin typeface="+mn-lt"/>
                <a:ea typeface="+mn-ea"/>
              </a:defRPr>
            </a:lvl7pPr>
            <a:lvl8pPr marL="3429000" indent="-228600" algn="l" rtl="0" eaLnBrk="1" fontAlgn="base" hangingPunct="1">
              <a:spcBef>
                <a:spcPct val="20000"/>
              </a:spcBef>
              <a:spcAft>
                <a:spcPct val="0"/>
              </a:spcAft>
              <a:defRPr sz="1400">
                <a:solidFill>
                  <a:schemeClr val="tx1"/>
                </a:solidFill>
                <a:latin typeface="+mn-lt"/>
                <a:ea typeface="+mn-ea"/>
              </a:defRPr>
            </a:lvl8pPr>
            <a:lvl9pPr marL="3886200" indent="-228600" algn="l" rtl="0" eaLnBrk="1" fontAlgn="base" hangingPunct="1">
              <a:spcBef>
                <a:spcPct val="20000"/>
              </a:spcBef>
              <a:spcAft>
                <a:spcPct val="0"/>
              </a:spcAft>
              <a:defRPr sz="1400">
                <a:solidFill>
                  <a:schemeClr val="tx1"/>
                </a:solidFill>
                <a:latin typeface="+mn-lt"/>
                <a:ea typeface="+mn-ea"/>
              </a:defRPr>
            </a:lvl9pPr>
          </a:lstStyle>
          <a:p>
            <a:pPr marL="0" marR="0" lvl="0" indent="0" algn="l" defTabSz="914400" rtl="0" eaLnBrk="1" fontAlgn="base" latinLnBrk="0" hangingPunct="1">
              <a:lnSpc>
                <a:spcPct val="100000"/>
              </a:lnSpc>
              <a:spcBef>
                <a:spcPts val="0"/>
              </a:spcBef>
              <a:spcAft>
                <a:spcPts val="1200"/>
              </a:spcAft>
              <a:buClr>
                <a:srgbClr val="000000"/>
              </a:buClr>
              <a:buSzPct val="125000"/>
              <a:buFont typeface="Arial"/>
              <a:buNone/>
              <a:tabLst/>
              <a:defRPr/>
            </a:pPr>
            <a:r>
              <a:rPr kumimoji="0" lang="en-US" sz="2000" b="0" i="0" u="none" strike="noStrike" kern="0" cap="none" spc="0" normalizeH="0" baseline="0" noProof="0">
                <a:ln>
                  <a:noFill/>
                </a:ln>
                <a:solidFill>
                  <a:srgbClr val="000000"/>
                </a:solidFill>
                <a:effectLst/>
                <a:uLnTx/>
                <a:uFillTx/>
                <a:latin typeface="Arial"/>
                <a:ea typeface="ＭＳ Ｐゴシック"/>
                <a:cs typeface="Arial"/>
              </a:rPr>
              <a:t>Investment and Capacity </a:t>
            </a:r>
          </a:p>
        </p:txBody>
      </p:sp>
    </p:spTree>
    <p:extLst>
      <p:ext uri="{BB962C8B-B14F-4D97-AF65-F5344CB8AC3E}">
        <p14:creationId xmlns:p14="http://schemas.microsoft.com/office/powerpoint/2010/main" val="12090147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748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3B3101-751B-9EA2-21A5-7D53AD8CD15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CC3F31C-A118-B16B-EF49-ACCB3E771E96}"/>
              </a:ext>
            </a:extLst>
          </p:cNvPr>
          <p:cNvSpPr>
            <a:spLocks noGrp="1"/>
          </p:cNvSpPr>
          <p:nvPr>
            <p:ph type="title"/>
          </p:nvPr>
        </p:nvSpPr>
        <p:spPr>
          <a:xfrm>
            <a:off x="267902" y="375112"/>
            <a:ext cx="8567738" cy="857250"/>
          </a:xfrm>
        </p:spPr>
        <p:txBody>
          <a:bodyPr/>
          <a:lstStyle/>
          <a:p>
            <a:r>
              <a:rPr lang="en-US"/>
              <a:t>Federal Reserve District Map</a:t>
            </a:r>
          </a:p>
        </p:txBody>
      </p:sp>
      <p:sp>
        <p:nvSpPr>
          <p:cNvPr id="152" name="Freeform 151">
            <a:extLst>
              <a:ext uri="{FF2B5EF4-FFF2-40B4-BE49-F238E27FC236}">
                <a16:creationId xmlns:a16="http://schemas.microsoft.com/office/drawing/2014/main" id="{EA0DA860-873E-0147-9A9B-14C17E7351CD}"/>
              </a:ext>
            </a:extLst>
          </p:cNvPr>
          <p:cNvSpPr>
            <a:spLocks/>
          </p:cNvSpPr>
          <p:nvPr/>
        </p:nvSpPr>
        <p:spPr bwMode="auto">
          <a:xfrm>
            <a:off x="1528636" y="1722798"/>
            <a:ext cx="3435233" cy="1421201"/>
          </a:xfrm>
          <a:custGeom>
            <a:avLst/>
            <a:gdLst>
              <a:gd name="T0" fmla="*/ 10 w 1140"/>
              <a:gd name="T1" fmla="*/ 101 h 471"/>
              <a:gd name="T2" fmla="*/ 7 w 1140"/>
              <a:gd name="T3" fmla="*/ 112 h 471"/>
              <a:gd name="T4" fmla="*/ 25 w 1140"/>
              <a:gd name="T5" fmla="*/ 136 h 471"/>
              <a:gd name="T6" fmla="*/ 31 w 1140"/>
              <a:gd name="T7" fmla="*/ 148 h 471"/>
              <a:gd name="T8" fmla="*/ 41 w 1140"/>
              <a:gd name="T9" fmla="*/ 157 h 471"/>
              <a:gd name="T10" fmla="*/ 53 w 1140"/>
              <a:gd name="T11" fmla="*/ 164 h 471"/>
              <a:gd name="T12" fmla="*/ 40 w 1140"/>
              <a:gd name="T13" fmla="*/ 197 h 471"/>
              <a:gd name="T14" fmla="*/ 36 w 1140"/>
              <a:gd name="T15" fmla="*/ 217 h 471"/>
              <a:gd name="T16" fmla="*/ 48 w 1140"/>
              <a:gd name="T17" fmla="*/ 235 h 471"/>
              <a:gd name="T18" fmla="*/ 63 w 1140"/>
              <a:gd name="T19" fmla="*/ 237 h 471"/>
              <a:gd name="T20" fmla="*/ 71 w 1140"/>
              <a:gd name="T21" fmla="*/ 265 h 471"/>
              <a:gd name="T22" fmla="*/ 82 w 1140"/>
              <a:gd name="T23" fmla="*/ 283 h 471"/>
              <a:gd name="T24" fmla="*/ 87 w 1140"/>
              <a:gd name="T25" fmla="*/ 305 h 471"/>
              <a:gd name="T26" fmla="*/ 109 w 1140"/>
              <a:gd name="T27" fmla="*/ 306 h 471"/>
              <a:gd name="T28" fmla="*/ 134 w 1140"/>
              <a:gd name="T29" fmla="*/ 305 h 471"/>
              <a:gd name="T30" fmla="*/ 157 w 1140"/>
              <a:gd name="T31" fmla="*/ 299 h 471"/>
              <a:gd name="T32" fmla="*/ 165 w 1140"/>
              <a:gd name="T33" fmla="*/ 313 h 471"/>
              <a:gd name="T34" fmla="*/ 450 w 1140"/>
              <a:gd name="T35" fmla="*/ 433 h 471"/>
              <a:gd name="T36" fmla="*/ 712 w 1140"/>
              <a:gd name="T37" fmla="*/ 451 h 471"/>
              <a:gd name="T38" fmla="*/ 751 w 1140"/>
              <a:gd name="T39" fmla="*/ 459 h 471"/>
              <a:gd name="T40" fmla="*/ 772 w 1140"/>
              <a:gd name="T41" fmla="*/ 465 h 471"/>
              <a:gd name="T42" fmla="*/ 771 w 1140"/>
              <a:gd name="T43" fmla="*/ 438 h 471"/>
              <a:gd name="T44" fmla="*/ 989 w 1140"/>
              <a:gd name="T45" fmla="*/ 407 h 471"/>
              <a:gd name="T46" fmla="*/ 1013 w 1140"/>
              <a:gd name="T47" fmla="*/ 364 h 471"/>
              <a:gd name="T48" fmla="*/ 1015 w 1140"/>
              <a:gd name="T49" fmla="*/ 311 h 471"/>
              <a:gd name="T50" fmla="*/ 1055 w 1140"/>
              <a:gd name="T51" fmla="*/ 296 h 471"/>
              <a:gd name="T52" fmla="*/ 1097 w 1140"/>
              <a:gd name="T53" fmla="*/ 255 h 471"/>
              <a:gd name="T54" fmla="*/ 1116 w 1140"/>
              <a:gd name="T55" fmla="*/ 277 h 471"/>
              <a:gd name="T56" fmla="*/ 1129 w 1140"/>
              <a:gd name="T57" fmla="*/ 302 h 471"/>
              <a:gd name="T58" fmla="*/ 1127 w 1140"/>
              <a:gd name="T59" fmla="*/ 279 h 471"/>
              <a:gd name="T60" fmla="*/ 1125 w 1140"/>
              <a:gd name="T61" fmla="*/ 270 h 471"/>
              <a:gd name="T62" fmla="*/ 1100 w 1140"/>
              <a:gd name="T63" fmla="*/ 247 h 471"/>
              <a:gd name="T64" fmla="*/ 1067 w 1140"/>
              <a:gd name="T65" fmla="*/ 273 h 471"/>
              <a:gd name="T66" fmla="*/ 1031 w 1140"/>
              <a:gd name="T67" fmla="*/ 287 h 471"/>
              <a:gd name="T68" fmla="*/ 994 w 1140"/>
              <a:gd name="T69" fmla="*/ 328 h 471"/>
              <a:gd name="T70" fmla="*/ 1007 w 1140"/>
              <a:gd name="T71" fmla="*/ 380 h 471"/>
              <a:gd name="T72" fmla="*/ 762 w 1140"/>
              <a:gd name="T73" fmla="*/ 418 h 471"/>
              <a:gd name="T74" fmla="*/ 764 w 1140"/>
              <a:gd name="T75" fmla="*/ 441 h 471"/>
              <a:gd name="T76" fmla="*/ 765 w 1140"/>
              <a:gd name="T77" fmla="*/ 460 h 471"/>
              <a:gd name="T78" fmla="*/ 737 w 1140"/>
              <a:gd name="T79" fmla="*/ 443 h 471"/>
              <a:gd name="T80" fmla="*/ 686 w 1140"/>
              <a:gd name="T81" fmla="*/ 436 h 471"/>
              <a:gd name="T82" fmla="*/ 168 w 1140"/>
              <a:gd name="T83" fmla="*/ 284 h 471"/>
              <a:gd name="T84" fmla="*/ 157 w 1140"/>
              <a:gd name="T85" fmla="*/ 291 h 471"/>
              <a:gd name="T86" fmla="*/ 141 w 1140"/>
              <a:gd name="T87" fmla="*/ 299 h 471"/>
              <a:gd name="T88" fmla="*/ 115 w 1140"/>
              <a:gd name="T89" fmla="*/ 296 h 471"/>
              <a:gd name="T90" fmla="*/ 92 w 1140"/>
              <a:gd name="T91" fmla="*/ 301 h 471"/>
              <a:gd name="T92" fmla="*/ 92 w 1140"/>
              <a:gd name="T93" fmla="*/ 298 h 471"/>
              <a:gd name="T94" fmla="*/ 84 w 1140"/>
              <a:gd name="T95" fmla="*/ 274 h 471"/>
              <a:gd name="T96" fmla="*/ 79 w 1140"/>
              <a:gd name="T97" fmla="*/ 261 h 471"/>
              <a:gd name="T98" fmla="*/ 67 w 1140"/>
              <a:gd name="T99" fmla="*/ 224 h 471"/>
              <a:gd name="T100" fmla="*/ 41 w 1140"/>
              <a:gd name="T101" fmla="*/ 223 h 471"/>
              <a:gd name="T102" fmla="*/ 45 w 1140"/>
              <a:gd name="T103" fmla="*/ 214 h 471"/>
              <a:gd name="T104" fmla="*/ 51 w 1140"/>
              <a:gd name="T105" fmla="*/ 190 h 471"/>
              <a:gd name="T106" fmla="*/ 53 w 1140"/>
              <a:gd name="T107" fmla="*/ 160 h 471"/>
              <a:gd name="T108" fmla="*/ 42 w 1140"/>
              <a:gd name="T109" fmla="*/ 151 h 471"/>
              <a:gd name="T110" fmla="*/ 30 w 1140"/>
              <a:gd name="T111" fmla="*/ 128 h 471"/>
              <a:gd name="T112" fmla="*/ 10 w 1140"/>
              <a:gd name="T113" fmla="*/ 109 h 471"/>
              <a:gd name="T114" fmla="*/ 17 w 1140"/>
              <a:gd name="T115" fmla="*/ 9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40" h="471">
                <a:moveTo>
                  <a:pt x="15" y="0"/>
                </a:moveTo>
                <a:cubicBezTo>
                  <a:pt x="0" y="76"/>
                  <a:pt x="0" y="76"/>
                  <a:pt x="0" y="76"/>
                </a:cubicBezTo>
                <a:cubicBezTo>
                  <a:pt x="0" y="77"/>
                  <a:pt x="0" y="78"/>
                  <a:pt x="0" y="79"/>
                </a:cubicBezTo>
                <a:cubicBezTo>
                  <a:pt x="6" y="89"/>
                  <a:pt x="6" y="89"/>
                  <a:pt x="6" y="89"/>
                </a:cubicBezTo>
                <a:cubicBezTo>
                  <a:pt x="6" y="90"/>
                  <a:pt x="6" y="90"/>
                  <a:pt x="6" y="90"/>
                </a:cubicBezTo>
                <a:cubicBezTo>
                  <a:pt x="6" y="90"/>
                  <a:pt x="6" y="91"/>
                  <a:pt x="6" y="91"/>
                </a:cubicBezTo>
                <a:cubicBezTo>
                  <a:pt x="9" y="98"/>
                  <a:pt x="9" y="98"/>
                  <a:pt x="9" y="98"/>
                </a:cubicBezTo>
                <a:cubicBezTo>
                  <a:pt x="10" y="101"/>
                  <a:pt x="10" y="101"/>
                  <a:pt x="10" y="101"/>
                </a:cubicBezTo>
                <a:cubicBezTo>
                  <a:pt x="8" y="103"/>
                  <a:pt x="8" y="103"/>
                  <a:pt x="8" y="103"/>
                </a:cubicBezTo>
                <a:cubicBezTo>
                  <a:pt x="8" y="105"/>
                  <a:pt x="8" y="106"/>
                  <a:pt x="9" y="107"/>
                </a:cubicBezTo>
                <a:cubicBezTo>
                  <a:pt x="11" y="111"/>
                  <a:pt x="11" y="111"/>
                  <a:pt x="11" y="111"/>
                </a:cubicBezTo>
                <a:cubicBezTo>
                  <a:pt x="14" y="109"/>
                  <a:pt x="14" y="109"/>
                  <a:pt x="14" y="109"/>
                </a:cubicBezTo>
                <a:cubicBezTo>
                  <a:pt x="14" y="105"/>
                  <a:pt x="14" y="105"/>
                  <a:pt x="14" y="105"/>
                </a:cubicBezTo>
                <a:cubicBezTo>
                  <a:pt x="10" y="105"/>
                  <a:pt x="10" y="105"/>
                  <a:pt x="10" y="105"/>
                </a:cubicBezTo>
                <a:cubicBezTo>
                  <a:pt x="8" y="106"/>
                  <a:pt x="7" y="107"/>
                  <a:pt x="7" y="108"/>
                </a:cubicBezTo>
                <a:cubicBezTo>
                  <a:pt x="6" y="109"/>
                  <a:pt x="6" y="111"/>
                  <a:pt x="7" y="112"/>
                </a:cubicBezTo>
                <a:cubicBezTo>
                  <a:pt x="13" y="119"/>
                  <a:pt x="13" y="119"/>
                  <a:pt x="13" y="119"/>
                </a:cubicBezTo>
                <a:cubicBezTo>
                  <a:pt x="14" y="121"/>
                  <a:pt x="14" y="121"/>
                  <a:pt x="14" y="121"/>
                </a:cubicBezTo>
                <a:cubicBezTo>
                  <a:pt x="14" y="122"/>
                  <a:pt x="15" y="123"/>
                  <a:pt x="16" y="123"/>
                </a:cubicBezTo>
                <a:cubicBezTo>
                  <a:pt x="20" y="126"/>
                  <a:pt x="20" y="126"/>
                  <a:pt x="20" y="126"/>
                </a:cubicBezTo>
                <a:cubicBezTo>
                  <a:pt x="21" y="128"/>
                  <a:pt x="21" y="128"/>
                  <a:pt x="21" y="128"/>
                </a:cubicBezTo>
                <a:cubicBezTo>
                  <a:pt x="21" y="128"/>
                  <a:pt x="21" y="129"/>
                  <a:pt x="21" y="129"/>
                </a:cubicBezTo>
                <a:cubicBezTo>
                  <a:pt x="24" y="132"/>
                  <a:pt x="24" y="132"/>
                  <a:pt x="24" y="132"/>
                </a:cubicBezTo>
                <a:cubicBezTo>
                  <a:pt x="25" y="136"/>
                  <a:pt x="25" y="136"/>
                  <a:pt x="25" y="136"/>
                </a:cubicBezTo>
                <a:cubicBezTo>
                  <a:pt x="25" y="136"/>
                  <a:pt x="25" y="136"/>
                  <a:pt x="25" y="136"/>
                </a:cubicBezTo>
                <a:cubicBezTo>
                  <a:pt x="30" y="144"/>
                  <a:pt x="30" y="144"/>
                  <a:pt x="30" y="144"/>
                </a:cubicBezTo>
                <a:cubicBezTo>
                  <a:pt x="30" y="144"/>
                  <a:pt x="30" y="144"/>
                  <a:pt x="30" y="144"/>
                </a:cubicBezTo>
                <a:cubicBezTo>
                  <a:pt x="33" y="148"/>
                  <a:pt x="33" y="148"/>
                  <a:pt x="33" y="148"/>
                </a:cubicBezTo>
                <a:cubicBezTo>
                  <a:pt x="36" y="145"/>
                  <a:pt x="36" y="145"/>
                  <a:pt x="36" y="145"/>
                </a:cubicBezTo>
                <a:cubicBezTo>
                  <a:pt x="32" y="144"/>
                  <a:pt x="32" y="144"/>
                  <a:pt x="32" y="144"/>
                </a:cubicBezTo>
                <a:cubicBezTo>
                  <a:pt x="32" y="146"/>
                  <a:pt x="32" y="146"/>
                  <a:pt x="32" y="146"/>
                </a:cubicBezTo>
                <a:cubicBezTo>
                  <a:pt x="31" y="146"/>
                  <a:pt x="31" y="147"/>
                  <a:pt x="31" y="148"/>
                </a:cubicBezTo>
                <a:cubicBezTo>
                  <a:pt x="32" y="152"/>
                  <a:pt x="32" y="152"/>
                  <a:pt x="32" y="152"/>
                </a:cubicBezTo>
                <a:cubicBezTo>
                  <a:pt x="32" y="153"/>
                  <a:pt x="33" y="154"/>
                  <a:pt x="33" y="154"/>
                </a:cubicBezTo>
                <a:cubicBezTo>
                  <a:pt x="36" y="157"/>
                  <a:pt x="36" y="157"/>
                  <a:pt x="36" y="157"/>
                </a:cubicBezTo>
                <a:cubicBezTo>
                  <a:pt x="38" y="160"/>
                  <a:pt x="38" y="160"/>
                  <a:pt x="38" y="160"/>
                </a:cubicBezTo>
                <a:cubicBezTo>
                  <a:pt x="38" y="161"/>
                  <a:pt x="40" y="162"/>
                  <a:pt x="41" y="162"/>
                </a:cubicBezTo>
                <a:cubicBezTo>
                  <a:pt x="45" y="162"/>
                  <a:pt x="45" y="162"/>
                  <a:pt x="45" y="162"/>
                </a:cubicBezTo>
                <a:cubicBezTo>
                  <a:pt x="45" y="158"/>
                  <a:pt x="45" y="158"/>
                  <a:pt x="45" y="158"/>
                </a:cubicBezTo>
                <a:cubicBezTo>
                  <a:pt x="41" y="157"/>
                  <a:pt x="41" y="157"/>
                  <a:pt x="41" y="157"/>
                </a:cubicBezTo>
                <a:cubicBezTo>
                  <a:pt x="40" y="161"/>
                  <a:pt x="40" y="161"/>
                  <a:pt x="40" y="161"/>
                </a:cubicBezTo>
                <a:cubicBezTo>
                  <a:pt x="40" y="163"/>
                  <a:pt x="41" y="164"/>
                  <a:pt x="42" y="165"/>
                </a:cubicBezTo>
                <a:cubicBezTo>
                  <a:pt x="46" y="167"/>
                  <a:pt x="46" y="167"/>
                  <a:pt x="46" y="167"/>
                </a:cubicBezTo>
                <a:cubicBezTo>
                  <a:pt x="47" y="168"/>
                  <a:pt x="47" y="168"/>
                  <a:pt x="48" y="168"/>
                </a:cubicBezTo>
                <a:cubicBezTo>
                  <a:pt x="52" y="168"/>
                  <a:pt x="52" y="168"/>
                  <a:pt x="52" y="168"/>
                </a:cubicBezTo>
                <a:cubicBezTo>
                  <a:pt x="55" y="169"/>
                  <a:pt x="55" y="169"/>
                  <a:pt x="55" y="169"/>
                </a:cubicBezTo>
                <a:cubicBezTo>
                  <a:pt x="56" y="165"/>
                  <a:pt x="56" y="165"/>
                  <a:pt x="56" y="165"/>
                </a:cubicBezTo>
                <a:cubicBezTo>
                  <a:pt x="53" y="164"/>
                  <a:pt x="53" y="164"/>
                  <a:pt x="53" y="164"/>
                </a:cubicBezTo>
                <a:cubicBezTo>
                  <a:pt x="49" y="175"/>
                  <a:pt x="49" y="175"/>
                  <a:pt x="49" y="175"/>
                </a:cubicBezTo>
                <a:cubicBezTo>
                  <a:pt x="45" y="182"/>
                  <a:pt x="45" y="182"/>
                  <a:pt x="45" y="182"/>
                </a:cubicBezTo>
                <a:cubicBezTo>
                  <a:pt x="45" y="183"/>
                  <a:pt x="45" y="183"/>
                  <a:pt x="45" y="183"/>
                </a:cubicBezTo>
                <a:cubicBezTo>
                  <a:pt x="44" y="186"/>
                  <a:pt x="44" y="186"/>
                  <a:pt x="44" y="186"/>
                </a:cubicBezTo>
                <a:cubicBezTo>
                  <a:pt x="42" y="189"/>
                  <a:pt x="42" y="189"/>
                  <a:pt x="42" y="189"/>
                </a:cubicBezTo>
                <a:cubicBezTo>
                  <a:pt x="41" y="190"/>
                  <a:pt x="40" y="191"/>
                  <a:pt x="41" y="192"/>
                </a:cubicBezTo>
                <a:cubicBezTo>
                  <a:pt x="41" y="194"/>
                  <a:pt x="41" y="194"/>
                  <a:pt x="41" y="194"/>
                </a:cubicBezTo>
                <a:cubicBezTo>
                  <a:pt x="40" y="197"/>
                  <a:pt x="40" y="197"/>
                  <a:pt x="40" y="197"/>
                </a:cubicBezTo>
                <a:cubicBezTo>
                  <a:pt x="40" y="198"/>
                  <a:pt x="40" y="200"/>
                  <a:pt x="41" y="201"/>
                </a:cubicBezTo>
                <a:cubicBezTo>
                  <a:pt x="42" y="203"/>
                  <a:pt x="42" y="203"/>
                  <a:pt x="42" y="203"/>
                </a:cubicBezTo>
                <a:cubicBezTo>
                  <a:pt x="41" y="206"/>
                  <a:pt x="41" y="206"/>
                  <a:pt x="41" y="206"/>
                </a:cubicBezTo>
                <a:cubicBezTo>
                  <a:pt x="40" y="207"/>
                  <a:pt x="40" y="207"/>
                  <a:pt x="40" y="207"/>
                </a:cubicBezTo>
                <a:cubicBezTo>
                  <a:pt x="39" y="207"/>
                  <a:pt x="38" y="207"/>
                  <a:pt x="38" y="208"/>
                </a:cubicBezTo>
                <a:cubicBezTo>
                  <a:pt x="36" y="212"/>
                  <a:pt x="36" y="212"/>
                  <a:pt x="36" y="212"/>
                </a:cubicBezTo>
                <a:cubicBezTo>
                  <a:pt x="35" y="213"/>
                  <a:pt x="35" y="214"/>
                  <a:pt x="35" y="215"/>
                </a:cubicBezTo>
                <a:cubicBezTo>
                  <a:pt x="36" y="217"/>
                  <a:pt x="36" y="217"/>
                  <a:pt x="36" y="217"/>
                </a:cubicBezTo>
                <a:cubicBezTo>
                  <a:pt x="34" y="219"/>
                  <a:pt x="34" y="219"/>
                  <a:pt x="34" y="219"/>
                </a:cubicBezTo>
                <a:cubicBezTo>
                  <a:pt x="34" y="219"/>
                  <a:pt x="33" y="220"/>
                  <a:pt x="33" y="220"/>
                </a:cubicBezTo>
                <a:cubicBezTo>
                  <a:pt x="32" y="224"/>
                  <a:pt x="32" y="224"/>
                  <a:pt x="32" y="224"/>
                </a:cubicBezTo>
                <a:cubicBezTo>
                  <a:pt x="32" y="226"/>
                  <a:pt x="33" y="229"/>
                  <a:pt x="35" y="229"/>
                </a:cubicBezTo>
                <a:cubicBezTo>
                  <a:pt x="38" y="230"/>
                  <a:pt x="38" y="230"/>
                  <a:pt x="38" y="230"/>
                </a:cubicBezTo>
                <a:cubicBezTo>
                  <a:pt x="41" y="234"/>
                  <a:pt x="41" y="234"/>
                  <a:pt x="41" y="234"/>
                </a:cubicBezTo>
                <a:cubicBezTo>
                  <a:pt x="42" y="236"/>
                  <a:pt x="43" y="236"/>
                  <a:pt x="45" y="236"/>
                </a:cubicBezTo>
                <a:cubicBezTo>
                  <a:pt x="48" y="235"/>
                  <a:pt x="48" y="235"/>
                  <a:pt x="48" y="235"/>
                </a:cubicBezTo>
                <a:cubicBezTo>
                  <a:pt x="49" y="235"/>
                  <a:pt x="49" y="235"/>
                  <a:pt x="49" y="235"/>
                </a:cubicBezTo>
                <a:cubicBezTo>
                  <a:pt x="64" y="226"/>
                  <a:pt x="64" y="226"/>
                  <a:pt x="64" y="226"/>
                </a:cubicBezTo>
                <a:cubicBezTo>
                  <a:pt x="63" y="223"/>
                  <a:pt x="63" y="223"/>
                  <a:pt x="63" y="223"/>
                </a:cubicBezTo>
                <a:cubicBezTo>
                  <a:pt x="59" y="224"/>
                  <a:pt x="59" y="224"/>
                  <a:pt x="59" y="224"/>
                </a:cubicBezTo>
                <a:cubicBezTo>
                  <a:pt x="59" y="227"/>
                  <a:pt x="59" y="227"/>
                  <a:pt x="59" y="227"/>
                </a:cubicBezTo>
                <a:cubicBezTo>
                  <a:pt x="60" y="228"/>
                  <a:pt x="60" y="229"/>
                  <a:pt x="60" y="229"/>
                </a:cubicBezTo>
                <a:cubicBezTo>
                  <a:pt x="63" y="231"/>
                  <a:pt x="63" y="231"/>
                  <a:pt x="63" y="231"/>
                </a:cubicBezTo>
                <a:cubicBezTo>
                  <a:pt x="63" y="237"/>
                  <a:pt x="63" y="237"/>
                  <a:pt x="63" y="237"/>
                </a:cubicBezTo>
                <a:cubicBezTo>
                  <a:pt x="63" y="238"/>
                  <a:pt x="63" y="238"/>
                  <a:pt x="63" y="238"/>
                </a:cubicBezTo>
                <a:cubicBezTo>
                  <a:pt x="64" y="248"/>
                  <a:pt x="64" y="248"/>
                  <a:pt x="64" y="248"/>
                </a:cubicBezTo>
                <a:cubicBezTo>
                  <a:pt x="65" y="249"/>
                  <a:pt x="65" y="249"/>
                  <a:pt x="65" y="249"/>
                </a:cubicBezTo>
                <a:cubicBezTo>
                  <a:pt x="67" y="256"/>
                  <a:pt x="67" y="256"/>
                  <a:pt x="67" y="256"/>
                </a:cubicBezTo>
                <a:cubicBezTo>
                  <a:pt x="68" y="257"/>
                  <a:pt x="68" y="257"/>
                  <a:pt x="68" y="257"/>
                </a:cubicBezTo>
                <a:cubicBezTo>
                  <a:pt x="70" y="260"/>
                  <a:pt x="70" y="260"/>
                  <a:pt x="70" y="260"/>
                </a:cubicBezTo>
                <a:cubicBezTo>
                  <a:pt x="71" y="263"/>
                  <a:pt x="71" y="263"/>
                  <a:pt x="71" y="263"/>
                </a:cubicBezTo>
                <a:cubicBezTo>
                  <a:pt x="71" y="265"/>
                  <a:pt x="71" y="265"/>
                  <a:pt x="71" y="265"/>
                </a:cubicBezTo>
                <a:cubicBezTo>
                  <a:pt x="70" y="270"/>
                  <a:pt x="70" y="270"/>
                  <a:pt x="70" y="270"/>
                </a:cubicBezTo>
                <a:cubicBezTo>
                  <a:pt x="70" y="270"/>
                  <a:pt x="70" y="271"/>
                  <a:pt x="70" y="272"/>
                </a:cubicBezTo>
                <a:cubicBezTo>
                  <a:pt x="71" y="276"/>
                  <a:pt x="71" y="276"/>
                  <a:pt x="71" y="276"/>
                </a:cubicBezTo>
                <a:cubicBezTo>
                  <a:pt x="71" y="276"/>
                  <a:pt x="71" y="277"/>
                  <a:pt x="72" y="277"/>
                </a:cubicBezTo>
                <a:cubicBezTo>
                  <a:pt x="74" y="281"/>
                  <a:pt x="74" y="281"/>
                  <a:pt x="74" y="281"/>
                </a:cubicBezTo>
                <a:cubicBezTo>
                  <a:pt x="75" y="282"/>
                  <a:pt x="77" y="283"/>
                  <a:pt x="79" y="282"/>
                </a:cubicBezTo>
                <a:cubicBezTo>
                  <a:pt x="80" y="282"/>
                  <a:pt x="80" y="282"/>
                  <a:pt x="80" y="282"/>
                </a:cubicBezTo>
                <a:cubicBezTo>
                  <a:pt x="82" y="283"/>
                  <a:pt x="82" y="283"/>
                  <a:pt x="82" y="283"/>
                </a:cubicBezTo>
                <a:cubicBezTo>
                  <a:pt x="83" y="288"/>
                  <a:pt x="83" y="288"/>
                  <a:pt x="83" y="288"/>
                </a:cubicBezTo>
                <a:cubicBezTo>
                  <a:pt x="83" y="290"/>
                  <a:pt x="83" y="290"/>
                  <a:pt x="83" y="290"/>
                </a:cubicBezTo>
                <a:cubicBezTo>
                  <a:pt x="82" y="291"/>
                  <a:pt x="82" y="292"/>
                  <a:pt x="83" y="293"/>
                </a:cubicBezTo>
                <a:cubicBezTo>
                  <a:pt x="84" y="296"/>
                  <a:pt x="84" y="296"/>
                  <a:pt x="84" y="296"/>
                </a:cubicBezTo>
                <a:cubicBezTo>
                  <a:pt x="84" y="298"/>
                  <a:pt x="84" y="298"/>
                  <a:pt x="84" y="298"/>
                </a:cubicBezTo>
                <a:cubicBezTo>
                  <a:pt x="84" y="299"/>
                  <a:pt x="84" y="300"/>
                  <a:pt x="84" y="300"/>
                </a:cubicBezTo>
                <a:cubicBezTo>
                  <a:pt x="87" y="304"/>
                  <a:pt x="87" y="304"/>
                  <a:pt x="87" y="304"/>
                </a:cubicBezTo>
                <a:cubicBezTo>
                  <a:pt x="87" y="305"/>
                  <a:pt x="87" y="305"/>
                  <a:pt x="87" y="305"/>
                </a:cubicBezTo>
                <a:cubicBezTo>
                  <a:pt x="91" y="309"/>
                  <a:pt x="91" y="309"/>
                  <a:pt x="91" y="309"/>
                </a:cubicBezTo>
                <a:cubicBezTo>
                  <a:pt x="92" y="310"/>
                  <a:pt x="94" y="310"/>
                  <a:pt x="95" y="310"/>
                </a:cubicBezTo>
                <a:cubicBezTo>
                  <a:pt x="97" y="309"/>
                  <a:pt x="97" y="309"/>
                  <a:pt x="97" y="309"/>
                </a:cubicBezTo>
                <a:cubicBezTo>
                  <a:pt x="98" y="308"/>
                  <a:pt x="99" y="307"/>
                  <a:pt x="99" y="306"/>
                </a:cubicBezTo>
                <a:cubicBezTo>
                  <a:pt x="99" y="304"/>
                  <a:pt x="99" y="304"/>
                  <a:pt x="99" y="304"/>
                </a:cubicBezTo>
                <a:cubicBezTo>
                  <a:pt x="100" y="304"/>
                  <a:pt x="100" y="304"/>
                  <a:pt x="100" y="304"/>
                </a:cubicBezTo>
                <a:cubicBezTo>
                  <a:pt x="106" y="305"/>
                  <a:pt x="106" y="305"/>
                  <a:pt x="106" y="305"/>
                </a:cubicBezTo>
                <a:cubicBezTo>
                  <a:pt x="109" y="306"/>
                  <a:pt x="109" y="306"/>
                  <a:pt x="109" y="306"/>
                </a:cubicBezTo>
                <a:cubicBezTo>
                  <a:pt x="110" y="306"/>
                  <a:pt x="110" y="306"/>
                  <a:pt x="111" y="306"/>
                </a:cubicBezTo>
                <a:cubicBezTo>
                  <a:pt x="114" y="306"/>
                  <a:pt x="114" y="306"/>
                  <a:pt x="114" y="306"/>
                </a:cubicBezTo>
                <a:cubicBezTo>
                  <a:pt x="115" y="306"/>
                  <a:pt x="116" y="306"/>
                  <a:pt x="117" y="305"/>
                </a:cubicBezTo>
                <a:cubicBezTo>
                  <a:pt x="120" y="303"/>
                  <a:pt x="120" y="303"/>
                  <a:pt x="120" y="303"/>
                </a:cubicBezTo>
                <a:cubicBezTo>
                  <a:pt x="120" y="303"/>
                  <a:pt x="120" y="303"/>
                  <a:pt x="120" y="303"/>
                </a:cubicBezTo>
                <a:cubicBezTo>
                  <a:pt x="127" y="305"/>
                  <a:pt x="127" y="305"/>
                  <a:pt x="127" y="305"/>
                </a:cubicBezTo>
                <a:cubicBezTo>
                  <a:pt x="127" y="305"/>
                  <a:pt x="127" y="305"/>
                  <a:pt x="128" y="305"/>
                </a:cubicBezTo>
                <a:cubicBezTo>
                  <a:pt x="134" y="305"/>
                  <a:pt x="134" y="305"/>
                  <a:pt x="134" y="305"/>
                </a:cubicBezTo>
                <a:cubicBezTo>
                  <a:pt x="137" y="307"/>
                  <a:pt x="137" y="307"/>
                  <a:pt x="137" y="307"/>
                </a:cubicBezTo>
                <a:cubicBezTo>
                  <a:pt x="138" y="307"/>
                  <a:pt x="139" y="308"/>
                  <a:pt x="140" y="307"/>
                </a:cubicBezTo>
                <a:cubicBezTo>
                  <a:pt x="143" y="307"/>
                  <a:pt x="143" y="307"/>
                  <a:pt x="143" y="307"/>
                </a:cubicBezTo>
                <a:cubicBezTo>
                  <a:pt x="149" y="308"/>
                  <a:pt x="149" y="308"/>
                  <a:pt x="149" y="308"/>
                </a:cubicBezTo>
                <a:cubicBezTo>
                  <a:pt x="150" y="309"/>
                  <a:pt x="151" y="308"/>
                  <a:pt x="152" y="308"/>
                </a:cubicBezTo>
                <a:cubicBezTo>
                  <a:pt x="153" y="307"/>
                  <a:pt x="154" y="306"/>
                  <a:pt x="154" y="304"/>
                </a:cubicBezTo>
                <a:cubicBezTo>
                  <a:pt x="154" y="303"/>
                  <a:pt x="154" y="303"/>
                  <a:pt x="154" y="303"/>
                </a:cubicBezTo>
                <a:cubicBezTo>
                  <a:pt x="157" y="299"/>
                  <a:pt x="157" y="299"/>
                  <a:pt x="157" y="299"/>
                </a:cubicBezTo>
                <a:cubicBezTo>
                  <a:pt x="158" y="299"/>
                  <a:pt x="158" y="299"/>
                  <a:pt x="158" y="299"/>
                </a:cubicBezTo>
                <a:cubicBezTo>
                  <a:pt x="159" y="296"/>
                  <a:pt x="159" y="296"/>
                  <a:pt x="159" y="296"/>
                </a:cubicBezTo>
                <a:cubicBezTo>
                  <a:pt x="156" y="297"/>
                  <a:pt x="156" y="297"/>
                  <a:pt x="156" y="297"/>
                </a:cubicBezTo>
                <a:cubicBezTo>
                  <a:pt x="158" y="304"/>
                  <a:pt x="158" y="304"/>
                  <a:pt x="158" y="304"/>
                </a:cubicBezTo>
                <a:cubicBezTo>
                  <a:pt x="158" y="304"/>
                  <a:pt x="158" y="304"/>
                  <a:pt x="158" y="304"/>
                </a:cubicBezTo>
                <a:cubicBezTo>
                  <a:pt x="161" y="308"/>
                  <a:pt x="161" y="308"/>
                  <a:pt x="161" y="308"/>
                </a:cubicBezTo>
                <a:cubicBezTo>
                  <a:pt x="161" y="309"/>
                  <a:pt x="161" y="309"/>
                  <a:pt x="161" y="309"/>
                </a:cubicBezTo>
                <a:cubicBezTo>
                  <a:pt x="165" y="313"/>
                  <a:pt x="165" y="313"/>
                  <a:pt x="165" y="313"/>
                </a:cubicBezTo>
                <a:cubicBezTo>
                  <a:pt x="166" y="314"/>
                  <a:pt x="167" y="314"/>
                  <a:pt x="169" y="314"/>
                </a:cubicBezTo>
                <a:cubicBezTo>
                  <a:pt x="170" y="313"/>
                  <a:pt x="171" y="312"/>
                  <a:pt x="172" y="310"/>
                </a:cubicBezTo>
                <a:cubicBezTo>
                  <a:pt x="175" y="286"/>
                  <a:pt x="175" y="286"/>
                  <a:pt x="175" y="286"/>
                </a:cubicBezTo>
                <a:cubicBezTo>
                  <a:pt x="176" y="286"/>
                  <a:pt x="176" y="286"/>
                  <a:pt x="176" y="286"/>
                </a:cubicBezTo>
                <a:cubicBezTo>
                  <a:pt x="454" y="316"/>
                  <a:pt x="454" y="316"/>
                  <a:pt x="454" y="316"/>
                </a:cubicBezTo>
                <a:cubicBezTo>
                  <a:pt x="446" y="428"/>
                  <a:pt x="446" y="428"/>
                  <a:pt x="446" y="428"/>
                </a:cubicBezTo>
                <a:cubicBezTo>
                  <a:pt x="446" y="429"/>
                  <a:pt x="446" y="430"/>
                  <a:pt x="447" y="431"/>
                </a:cubicBezTo>
                <a:cubicBezTo>
                  <a:pt x="447" y="432"/>
                  <a:pt x="448" y="432"/>
                  <a:pt x="450" y="433"/>
                </a:cubicBezTo>
                <a:cubicBezTo>
                  <a:pt x="682" y="443"/>
                  <a:pt x="682" y="443"/>
                  <a:pt x="682" y="443"/>
                </a:cubicBezTo>
                <a:cubicBezTo>
                  <a:pt x="685" y="446"/>
                  <a:pt x="685" y="446"/>
                  <a:pt x="685" y="446"/>
                </a:cubicBezTo>
                <a:cubicBezTo>
                  <a:pt x="686" y="447"/>
                  <a:pt x="686" y="447"/>
                  <a:pt x="686" y="447"/>
                </a:cubicBezTo>
                <a:cubicBezTo>
                  <a:pt x="702" y="456"/>
                  <a:pt x="702" y="456"/>
                  <a:pt x="702" y="456"/>
                </a:cubicBezTo>
                <a:cubicBezTo>
                  <a:pt x="703" y="456"/>
                  <a:pt x="704" y="456"/>
                  <a:pt x="705" y="456"/>
                </a:cubicBezTo>
                <a:cubicBezTo>
                  <a:pt x="709" y="454"/>
                  <a:pt x="709" y="454"/>
                  <a:pt x="709" y="454"/>
                </a:cubicBezTo>
                <a:cubicBezTo>
                  <a:pt x="710" y="454"/>
                  <a:pt x="711" y="454"/>
                  <a:pt x="711" y="453"/>
                </a:cubicBezTo>
                <a:cubicBezTo>
                  <a:pt x="712" y="451"/>
                  <a:pt x="712" y="451"/>
                  <a:pt x="712" y="451"/>
                </a:cubicBezTo>
                <a:cubicBezTo>
                  <a:pt x="718" y="452"/>
                  <a:pt x="718" y="452"/>
                  <a:pt x="718" y="452"/>
                </a:cubicBezTo>
                <a:cubicBezTo>
                  <a:pt x="719" y="452"/>
                  <a:pt x="719" y="452"/>
                  <a:pt x="719" y="452"/>
                </a:cubicBezTo>
                <a:cubicBezTo>
                  <a:pt x="733" y="451"/>
                  <a:pt x="733" y="451"/>
                  <a:pt x="733" y="451"/>
                </a:cubicBezTo>
                <a:cubicBezTo>
                  <a:pt x="738" y="455"/>
                  <a:pt x="738" y="455"/>
                  <a:pt x="738" y="455"/>
                </a:cubicBezTo>
                <a:cubicBezTo>
                  <a:pt x="738" y="455"/>
                  <a:pt x="739" y="455"/>
                  <a:pt x="739" y="456"/>
                </a:cubicBezTo>
                <a:cubicBezTo>
                  <a:pt x="747" y="459"/>
                  <a:pt x="747" y="459"/>
                  <a:pt x="747" y="459"/>
                </a:cubicBezTo>
                <a:cubicBezTo>
                  <a:pt x="748" y="459"/>
                  <a:pt x="748" y="459"/>
                  <a:pt x="749" y="459"/>
                </a:cubicBezTo>
                <a:cubicBezTo>
                  <a:pt x="751" y="459"/>
                  <a:pt x="751" y="459"/>
                  <a:pt x="751" y="459"/>
                </a:cubicBezTo>
                <a:cubicBezTo>
                  <a:pt x="753" y="461"/>
                  <a:pt x="753" y="461"/>
                  <a:pt x="753" y="461"/>
                </a:cubicBezTo>
                <a:cubicBezTo>
                  <a:pt x="753" y="461"/>
                  <a:pt x="754" y="462"/>
                  <a:pt x="754" y="462"/>
                </a:cubicBezTo>
                <a:cubicBezTo>
                  <a:pt x="757" y="463"/>
                  <a:pt x="757" y="463"/>
                  <a:pt x="757" y="463"/>
                </a:cubicBezTo>
                <a:cubicBezTo>
                  <a:pt x="758" y="465"/>
                  <a:pt x="758" y="465"/>
                  <a:pt x="758" y="465"/>
                </a:cubicBezTo>
                <a:cubicBezTo>
                  <a:pt x="758" y="466"/>
                  <a:pt x="759" y="467"/>
                  <a:pt x="760" y="467"/>
                </a:cubicBezTo>
                <a:cubicBezTo>
                  <a:pt x="767" y="470"/>
                  <a:pt x="767" y="470"/>
                  <a:pt x="767" y="470"/>
                </a:cubicBezTo>
                <a:cubicBezTo>
                  <a:pt x="768" y="471"/>
                  <a:pt x="770" y="470"/>
                  <a:pt x="771" y="469"/>
                </a:cubicBezTo>
                <a:cubicBezTo>
                  <a:pt x="772" y="468"/>
                  <a:pt x="773" y="467"/>
                  <a:pt x="772" y="465"/>
                </a:cubicBezTo>
                <a:cubicBezTo>
                  <a:pt x="771" y="459"/>
                  <a:pt x="771" y="459"/>
                  <a:pt x="771" y="459"/>
                </a:cubicBezTo>
                <a:cubicBezTo>
                  <a:pt x="771" y="459"/>
                  <a:pt x="770" y="458"/>
                  <a:pt x="770" y="458"/>
                </a:cubicBezTo>
                <a:cubicBezTo>
                  <a:pt x="767" y="453"/>
                  <a:pt x="767" y="453"/>
                  <a:pt x="767" y="453"/>
                </a:cubicBezTo>
                <a:cubicBezTo>
                  <a:pt x="768" y="451"/>
                  <a:pt x="768" y="451"/>
                  <a:pt x="768" y="451"/>
                </a:cubicBezTo>
                <a:cubicBezTo>
                  <a:pt x="768" y="451"/>
                  <a:pt x="768" y="451"/>
                  <a:pt x="768" y="451"/>
                </a:cubicBezTo>
                <a:cubicBezTo>
                  <a:pt x="771" y="443"/>
                  <a:pt x="771" y="443"/>
                  <a:pt x="771" y="443"/>
                </a:cubicBezTo>
                <a:cubicBezTo>
                  <a:pt x="772" y="442"/>
                  <a:pt x="772" y="442"/>
                  <a:pt x="772" y="441"/>
                </a:cubicBezTo>
                <a:cubicBezTo>
                  <a:pt x="771" y="438"/>
                  <a:pt x="771" y="438"/>
                  <a:pt x="771" y="438"/>
                </a:cubicBezTo>
                <a:cubicBezTo>
                  <a:pt x="773" y="432"/>
                  <a:pt x="773" y="432"/>
                  <a:pt x="773" y="432"/>
                </a:cubicBezTo>
                <a:cubicBezTo>
                  <a:pt x="774" y="430"/>
                  <a:pt x="773" y="428"/>
                  <a:pt x="772" y="427"/>
                </a:cubicBezTo>
                <a:cubicBezTo>
                  <a:pt x="769" y="425"/>
                  <a:pt x="769" y="425"/>
                  <a:pt x="769" y="425"/>
                </a:cubicBezTo>
                <a:cubicBezTo>
                  <a:pt x="769" y="423"/>
                  <a:pt x="769" y="423"/>
                  <a:pt x="769" y="423"/>
                </a:cubicBezTo>
                <a:cubicBezTo>
                  <a:pt x="770" y="420"/>
                  <a:pt x="770" y="420"/>
                  <a:pt x="770" y="420"/>
                </a:cubicBezTo>
                <a:cubicBezTo>
                  <a:pt x="771" y="419"/>
                  <a:pt x="771" y="418"/>
                  <a:pt x="770" y="417"/>
                </a:cubicBezTo>
                <a:cubicBezTo>
                  <a:pt x="768" y="412"/>
                  <a:pt x="768" y="412"/>
                  <a:pt x="768" y="412"/>
                </a:cubicBezTo>
                <a:cubicBezTo>
                  <a:pt x="989" y="407"/>
                  <a:pt x="989" y="407"/>
                  <a:pt x="989" y="407"/>
                </a:cubicBezTo>
                <a:cubicBezTo>
                  <a:pt x="990" y="407"/>
                  <a:pt x="991" y="407"/>
                  <a:pt x="992" y="406"/>
                </a:cubicBezTo>
                <a:cubicBezTo>
                  <a:pt x="993" y="405"/>
                  <a:pt x="993" y="404"/>
                  <a:pt x="993" y="402"/>
                </a:cubicBezTo>
                <a:cubicBezTo>
                  <a:pt x="990" y="388"/>
                  <a:pt x="990" y="388"/>
                  <a:pt x="990" y="388"/>
                </a:cubicBezTo>
                <a:cubicBezTo>
                  <a:pt x="1011" y="388"/>
                  <a:pt x="1011" y="388"/>
                  <a:pt x="1011" y="388"/>
                </a:cubicBezTo>
                <a:cubicBezTo>
                  <a:pt x="1012" y="388"/>
                  <a:pt x="1013" y="387"/>
                  <a:pt x="1014" y="387"/>
                </a:cubicBezTo>
                <a:cubicBezTo>
                  <a:pt x="1014" y="386"/>
                  <a:pt x="1015" y="385"/>
                  <a:pt x="1015" y="384"/>
                </a:cubicBezTo>
                <a:cubicBezTo>
                  <a:pt x="1015" y="367"/>
                  <a:pt x="1015" y="367"/>
                  <a:pt x="1015" y="367"/>
                </a:cubicBezTo>
                <a:cubicBezTo>
                  <a:pt x="1015" y="366"/>
                  <a:pt x="1014" y="364"/>
                  <a:pt x="1013" y="364"/>
                </a:cubicBezTo>
                <a:cubicBezTo>
                  <a:pt x="1008" y="361"/>
                  <a:pt x="1008" y="361"/>
                  <a:pt x="1008" y="361"/>
                </a:cubicBezTo>
                <a:cubicBezTo>
                  <a:pt x="1006" y="352"/>
                  <a:pt x="1006" y="352"/>
                  <a:pt x="1006" y="352"/>
                </a:cubicBezTo>
                <a:cubicBezTo>
                  <a:pt x="1003" y="336"/>
                  <a:pt x="1003" y="336"/>
                  <a:pt x="1003" y="336"/>
                </a:cubicBezTo>
                <a:cubicBezTo>
                  <a:pt x="1003" y="329"/>
                  <a:pt x="1003" y="329"/>
                  <a:pt x="1003" y="329"/>
                </a:cubicBezTo>
                <a:cubicBezTo>
                  <a:pt x="1009" y="322"/>
                  <a:pt x="1009" y="322"/>
                  <a:pt x="1009" y="322"/>
                </a:cubicBezTo>
                <a:cubicBezTo>
                  <a:pt x="1010" y="321"/>
                  <a:pt x="1010" y="321"/>
                  <a:pt x="1010" y="321"/>
                </a:cubicBezTo>
                <a:cubicBezTo>
                  <a:pt x="1014" y="313"/>
                  <a:pt x="1014" y="313"/>
                  <a:pt x="1014" y="313"/>
                </a:cubicBezTo>
                <a:cubicBezTo>
                  <a:pt x="1015" y="313"/>
                  <a:pt x="1015" y="312"/>
                  <a:pt x="1015" y="311"/>
                </a:cubicBezTo>
                <a:cubicBezTo>
                  <a:pt x="1015" y="301"/>
                  <a:pt x="1015" y="301"/>
                  <a:pt x="1015" y="301"/>
                </a:cubicBezTo>
                <a:cubicBezTo>
                  <a:pt x="1024" y="295"/>
                  <a:pt x="1024" y="295"/>
                  <a:pt x="1024" y="295"/>
                </a:cubicBezTo>
                <a:cubicBezTo>
                  <a:pt x="1032" y="296"/>
                  <a:pt x="1032" y="296"/>
                  <a:pt x="1032" y="296"/>
                </a:cubicBezTo>
                <a:cubicBezTo>
                  <a:pt x="1034" y="296"/>
                  <a:pt x="1035" y="295"/>
                  <a:pt x="1036" y="294"/>
                </a:cubicBezTo>
                <a:cubicBezTo>
                  <a:pt x="1040" y="288"/>
                  <a:pt x="1040" y="288"/>
                  <a:pt x="1040" y="288"/>
                </a:cubicBezTo>
                <a:cubicBezTo>
                  <a:pt x="1048" y="288"/>
                  <a:pt x="1048" y="288"/>
                  <a:pt x="1048" y="288"/>
                </a:cubicBezTo>
                <a:cubicBezTo>
                  <a:pt x="1051" y="294"/>
                  <a:pt x="1051" y="294"/>
                  <a:pt x="1051" y="294"/>
                </a:cubicBezTo>
                <a:cubicBezTo>
                  <a:pt x="1052" y="295"/>
                  <a:pt x="1054" y="296"/>
                  <a:pt x="1055" y="296"/>
                </a:cubicBezTo>
                <a:cubicBezTo>
                  <a:pt x="1056" y="295"/>
                  <a:pt x="1058" y="295"/>
                  <a:pt x="1058" y="293"/>
                </a:cubicBezTo>
                <a:cubicBezTo>
                  <a:pt x="1064" y="282"/>
                  <a:pt x="1064" y="282"/>
                  <a:pt x="1064" y="282"/>
                </a:cubicBezTo>
                <a:cubicBezTo>
                  <a:pt x="1066" y="282"/>
                  <a:pt x="1066" y="282"/>
                  <a:pt x="1066" y="282"/>
                </a:cubicBezTo>
                <a:cubicBezTo>
                  <a:pt x="1069" y="290"/>
                  <a:pt x="1069" y="290"/>
                  <a:pt x="1069" y="290"/>
                </a:cubicBezTo>
                <a:cubicBezTo>
                  <a:pt x="1070" y="292"/>
                  <a:pt x="1072" y="293"/>
                  <a:pt x="1074" y="292"/>
                </a:cubicBezTo>
                <a:cubicBezTo>
                  <a:pt x="1091" y="288"/>
                  <a:pt x="1091" y="288"/>
                  <a:pt x="1091" y="288"/>
                </a:cubicBezTo>
                <a:cubicBezTo>
                  <a:pt x="1093" y="288"/>
                  <a:pt x="1094" y="287"/>
                  <a:pt x="1094" y="285"/>
                </a:cubicBezTo>
                <a:cubicBezTo>
                  <a:pt x="1097" y="255"/>
                  <a:pt x="1097" y="255"/>
                  <a:pt x="1097" y="255"/>
                </a:cubicBezTo>
                <a:cubicBezTo>
                  <a:pt x="1098" y="255"/>
                  <a:pt x="1098" y="255"/>
                  <a:pt x="1098" y="255"/>
                </a:cubicBezTo>
                <a:cubicBezTo>
                  <a:pt x="1102" y="256"/>
                  <a:pt x="1102" y="256"/>
                  <a:pt x="1102" y="256"/>
                </a:cubicBezTo>
                <a:cubicBezTo>
                  <a:pt x="1103" y="261"/>
                  <a:pt x="1103" y="261"/>
                  <a:pt x="1103" y="261"/>
                </a:cubicBezTo>
                <a:cubicBezTo>
                  <a:pt x="1103" y="262"/>
                  <a:pt x="1104" y="264"/>
                  <a:pt x="1106" y="264"/>
                </a:cubicBezTo>
                <a:cubicBezTo>
                  <a:pt x="1114" y="266"/>
                  <a:pt x="1114" y="266"/>
                  <a:pt x="1114" y="266"/>
                </a:cubicBezTo>
                <a:cubicBezTo>
                  <a:pt x="1116" y="268"/>
                  <a:pt x="1116" y="268"/>
                  <a:pt x="1116" y="268"/>
                </a:cubicBezTo>
                <a:cubicBezTo>
                  <a:pt x="1117" y="271"/>
                  <a:pt x="1117" y="271"/>
                  <a:pt x="1117" y="271"/>
                </a:cubicBezTo>
                <a:cubicBezTo>
                  <a:pt x="1116" y="277"/>
                  <a:pt x="1116" y="277"/>
                  <a:pt x="1116" y="277"/>
                </a:cubicBezTo>
                <a:cubicBezTo>
                  <a:pt x="1115" y="280"/>
                  <a:pt x="1115" y="280"/>
                  <a:pt x="1115" y="280"/>
                </a:cubicBezTo>
                <a:cubicBezTo>
                  <a:pt x="1115" y="281"/>
                  <a:pt x="1115" y="282"/>
                  <a:pt x="1115" y="283"/>
                </a:cubicBezTo>
                <a:cubicBezTo>
                  <a:pt x="1116" y="286"/>
                  <a:pt x="1116" y="286"/>
                  <a:pt x="1116" y="286"/>
                </a:cubicBezTo>
                <a:cubicBezTo>
                  <a:pt x="1117" y="288"/>
                  <a:pt x="1119" y="289"/>
                  <a:pt x="1121" y="289"/>
                </a:cubicBezTo>
                <a:cubicBezTo>
                  <a:pt x="1123" y="288"/>
                  <a:pt x="1123" y="288"/>
                  <a:pt x="1123" y="288"/>
                </a:cubicBezTo>
                <a:cubicBezTo>
                  <a:pt x="1122" y="294"/>
                  <a:pt x="1122" y="294"/>
                  <a:pt x="1122" y="294"/>
                </a:cubicBezTo>
                <a:cubicBezTo>
                  <a:pt x="1122" y="295"/>
                  <a:pt x="1122" y="297"/>
                  <a:pt x="1124" y="298"/>
                </a:cubicBezTo>
                <a:cubicBezTo>
                  <a:pt x="1129" y="302"/>
                  <a:pt x="1129" y="302"/>
                  <a:pt x="1129" y="302"/>
                </a:cubicBezTo>
                <a:cubicBezTo>
                  <a:pt x="1130" y="302"/>
                  <a:pt x="1131" y="302"/>
                  <a:pt x="1132" y="302"/>
                </a:cubicBezTo>
                <a:cubicBezTo>
                  <a:pt x="1140" y="302"/>
                  <a:pt x="1140" y="302"/>
                  <a:pt x="1140" y="302"/>
                </a:cubicBezTo>
                <a:cubicBezTo>
                  <a:pt x="1140" y="294"/>
                  <a:pt x="1140" y="294"/>
                  <a:pt x="1140" y="294"/>
                </a:cubicBezTo>
                <a:cubicBezTo>
                  <a:pt x="1133" y="294"/>
                  <a:pt x="1133" y="294"/>
                  <a:pt x="1133" y="294"/>
                </a:cubicBezTo>
                <a:cubicBezTo>
                  <a:pt x="1130" y="293"/>
                  <a:pt x="1130" y="293"/>
                  <a:pt x="1130" y="293"/>
                </a:cubicBezTo>
                <a:cubicBezTo>
                  <a:pt x="1132" y="284"/>
                  <a:pt x="1132" y="284"/>
                  <a:pt x="1132" y="284"/>
                </a:cubicBezTo>
                <a:cubicBezTo>
                  <a:pt x="1132" y="283"/>
                  <a:pt x="1131" y="281"/>
                  <a:pt x="1130" y="281"/>
                </a:cubicBezTo>
                <a:cubicBezTo>
                  <a:pt x="1129" y="280"/>
                  <a:pt x="1128" y="279"/>
                  <a:pt x="1127" y="279"/>
                </a:cubicBezTo>
                <a:cubicBezTo>
                  <a:pt x="1122" y="280"/>
                  <a:pt x="1122" y="280"/>
                  <a:pt x="1122" y="280"/>
                </a:cubicBezTo>
                <a:cubicBezTo>
                  <a:pt x="1122" y="280"/>
                  <a:pt x="1122" y="280"/>
                  <a:pt x="1122" y="280"/>
                </a:cubicBezTo>
                <a:cubicBezTo>
                  <a:pt x="1119" y="282"/>
                  <a:pt x="1119" y="282"/>
                  <a:pt x="1119" y="282"/>
                </a:cubicBezTo>
                <a:cubicBezTo>
                  <a:pt x="1122" y="283"/>
                  <a:pt x="1122" y="283"/>
                  <a:pt x="1122" y="283"/>
                </a:cubicBezTo>
                <a:cubicBezTo>
                  <a:pt x="1124" y="280"/>
                  <a:pt x="1124" y="280"/>
                  <a:pt x="1124" y="280"/>
                </a:cubicBezTo>
                <a:cubicBezTo>
                  <a:pt x="1124" y="279"/>
                  <a:pt x="1124" y="279"/>
                  <a:pt x="1124" y="278"/>
                </a:cubicBezTo>
                <a:cubicBezTo>
                  <a:pt x="1125" y="271"/>
                  <a:pt x="1125" y="271"/>
                  <a:pt x="1125" y="271"/>
                </a:cubicBezTo>
                <a:cubicBezTo>
                  <a:pt x="1125" y="270"/>
                  <a:pt x="1125" y="270"/>
                  <a:pt x="1125" y="270"/>
                </a:cubicBezTo>
                <a:cubicBezTo>
                  <a:pt x="1124" y="265"/>
                  <a:pt x="1124" y="265"/>
                  <a:pt x="1124" y="265"/>
                </a:cubicBezTo>
                <a:cubicBezTo>
                  <a:pt x="1124" y="264"/>
                  <a:pt x="1123" y="264"/>
                  <a:pt x="1123" y="263"/>
                </a:cubicBezTo>
                <a:cubicBezTo>
                  <a:pt x="1119" y="259"/>
                  <a:pt x="1119" y="259"/>
                  <a:pt x="1119" y="259"/>
                </a:cubicBezTo>
                <a:cubicBezTo>
                  <a:pt x="1118" y="259"/>
                  <a:pt x="1118" y="259"/>
                  <a:pt x="1117" y="258"/>
                </a:cubicBezTo>
                <a:cubicBezTo>
                  <a:pt x="1111" y="257"/>
                  <a:pt x="1111" y="257"/>
                  <a:pt x="1111" y="257"/>
                </a:cubicBezTo>
                <a:cubicBezTo>
                  <a:pt x="1110" y="253"/>
                  <a:pt x="1110" y="253"/>
                  <a:pt x="1110" y="253"/>
                </a:cubicBezTo>
                <a:cubicBezTo>
                  <a:pt x="1110" y="251"/>
                  <a:pt x="1109" y="250"/>
                  <a:pt x="1108" y="250"/>
                </a:cubicBezTo>
                <a:cubicBezTo>
                  <a:pt x="1100" y="247"/>
                  <a:pt x="1100" y="247"/>
                  <a:pt x="1100" y="247"/>
                </a:cubicBezTo>
                <a:cubicBezTo>
                  <a:pt x="1099" y="247"/>
                  <a:pt x="1099" y="247"/>
                  <a:pt x="1099" y="247"/>
                </a:cubicBezTo>
                <a:cubicBezTo>
                  <a:pt x="1093" y="246"/>
                  <a:pt x="1093" y="246"/>
                  <a:pt x="1093" y="246"/>
                </a:cubicBezTo>
                <a:cubicBezTo>
                  <a:pt x="1092" y="246"/>
                  <a:pt x="1091" y="246"/>
                  <a:pt x="1090" y="247"/>
                </a:cubicBezTo>
                <a:cubicBezTo>
                  <a:pt x="1090" y="248"/>
                  <a:pt x="1089" y="249"/>
                  <a:pt x="1089" y="250"/>
                </a:cubicBezTo>
                <a:cubicBezTo>
                  <a:pt x="1087" y="281"/>
                  <a:pt x="1087" y="281"/>
                  <a:pt x="1087" y="281"/>
                </a:cubicBezTo>
                <a:cubicBezTo>
                  <a:pt x="1075" y="284"/>
                  <a:pt x="1075" y="284"/>
                  <a:pt x="1075" y="284"/>
                </a:cubicBezTo>
                <a:cubicBezTo>
                  <a:pt x="1072" y="276"/>
                  <a:pt x="1072" y="276"/>
                  <a:pt x="1072" y="276"/>
                </a:cubicBezTo>
                <a:cubicBezTo>
                  <a:pt x="1071" y="274"/>
                  <a:pt x="1069" y="273"/>
                  <a:pt x="1067" y="273"/>
                </a:cubicBezTo>
                <a:cubicBezTo>
                  <a:pt x="1060" y="275"/>
                  <a:pt x="1060" y="275"/>
                  <a:pt x="1060" y="275"/>
                </a:cubicBezTo>
                <a:cubicBezTo>
                  <a:pt x="1059" y="275"/>
                  <a:pt x="1058" y="276"/>
                  <a:pt x="1058" y="277"/>
                </a:cubicBezTo>
                <a:cubicBezTo>
                  <a:pt x="1054" y="283"/>
                  <a:pt x="1054" y="283"/>
                  <a:pt x="1054" y="283"/>
                </a:cubicBezTo>
                <a:cubicBezTo>
                  <a:pt x="1053" y="282"/>
                  <a:pt x="1053" y="282"/>
                  <a:pt x="1053" y="282"/>
                </a:cubicBezTo>
                <a:cubicBezTo>
                  <a:pt x="1053" y="281"/>
                  <a:pt x="1051" y="280"/>
                  <a:pt x="1050" y="280"/>
                </a:cubicBezTo>
                <a:cubicBezTo>
                  <a:pt x="1038" y="280"/>
                  <a:pt x="1038" y="280"/>
                  <a:pt x="1038" y="280"/>
                </a:cubicBezTo>
                <a:cubicBezTo>
                  <a:pt x="1036" y="280"/>
                  <a:pt x="1035" y="281"/>
                  <a:pt x="1034" y="282"/>
                </a:cubicBezTo>
                <a:cubicBezTo>
                  <a:pt x="1031" y="287"/>
                  <a:pt x="1031" y="287"/>
                  <a:pt x="1031" y="287"/>
                </a:cubicBezTo>
                <a:cubicBezTo>
                  <a:pt x="1023" y="287"/>
                  <a:pt x="1023" y="287"/>
                  <a:pt x="1023" y="287"/>
                </a:cubicBezTo>
                <a:cubicBezTo>
                  <a:pt x="1022" y="287"/>
                  <a:pt x="1022" y="287"/>
                  <a:pt x="1021" y="287"/>
                </a:cubicBezTo>
                <a:cubicBezTo>
                  <a:pt x="1009" y="295"/>
                  <a:pt x="1009" y="295"/>
                  <a:pt x="1009" y="295"/>
                </a:cubicBezTo>
                <a:cubicBezTo>
                  <a:pt x="1007" y="296"/>
                  <a:pt x="1007" y="297"/>
                  <a:pt x="1007" y="298"/>
                </a:cubicBezTo>
                <a:cubicBezTo>
                  <a:pt x="1007" y="310"/>
                  <a:pt x="1007" y="310"/>
                  <a:pt x="1007" y="310"/>
                </a:cubicBezTo>
                <a:cubicBezTo>
                  <a:pt x="1003" y="317"/>
                  <a:pt x="1003" y="317"/>
                  <a:pt x="1003" y="317"/>
                </a:cubicBezTo>
                <a:cubicBezTo>
                  <a:pt x="996" y="325"/>
                  <a:pt x="996" y="325"/>
                  <a:pt x="996" y="325"/>
                </a:cubicBezTo>
                <a:cubicBezTo>
                  <a:pt x="995" y="325"/>
                  <a:pt x="994" y="327"/>
                  <a:pt x="994" y="328"/>
                </a:cubicBezTo>
                <a:cubicBezTo>
                  <a:pt x="995" y="337"/>
                  <a:pt x="995" y="337"/>
                  <a:pt x="995" y="337"/>
                </a:cubicBezTo>
                <a:cubicBezTo>
                  <a:pt x="995" y="338"/>
                  <a:pt x="995" y="338"/>
                  <a:pt x="995" y="338"/>
                </a:cubicBezTo>
                <a:cubicBezTo>
                  <a:pt x="998" y="353"/>
                  <a:pt x="998" y="353"/>
                  <a:pt x="998" y="353"/>
                </a:cubicBezTo>
                <a:cubicBezTo>
                  <a:pt x="998" y="353"/>
                  <a:pt x="998" y="353"/>
                  <a:pt x="998" y="353"/>
                </a:cubicBezTo>
                <a:cubicBezTo>
                  <a:pt x="1001" y="364"/>
                  <a:pt x="1001" y="364"/>
                  <a:pt x="1001" y="364"/>
                </a:cubicBezTo>
                <a:cubicBezTo>
                  <a:pt x="1001" y="365"/>
                  <a:pt x="1002" y="366"/>
                  <a:pt x="1003" y="367"/>
                </a:cubicBezTo>
                <a:cubicBezTo>
                  <a:pt x="1007" y="369"/>
                  <a:pt x="1007" y="369"/>
                  <a:pt x="1007" y="369"/>
                </a:cubicBezTo>
                <a:cubicBezTo>
                  <a:pt x="1007" y="380"/>
                  <a:pt x="1007" y="380"/>
                  <a:pt x="1007" y="380"/>
                </a:cubicBezTo>
                <a:cubicBezTo>
                  <a:pt x="985" y="380"/>
                  <a:pt x="985" y="380"/>
                  <a:pt x="985" y="380"/>
                </a:cubicBezTo>
                <a:cubicBezTo>
                  <a:pt x="984" y="380"/>
                  <a:pt x="983" y="380"/>
                  <a:pt x="982" y="381"/>
                </a:cubicBezTo>
                <a:cubicBezTo>
                  <a:pt x="981" y="382"/>
                  <a:pt x="981" y="383"/>
                  <a:pt x="981" y="385"/>
                </a:cubicBezTo>
                <a:cubicBezTo>
                  <a:pt x="984" y="399"/>
                  <a:pt x="984" y="399"/>
                  <a:pt x="984" y="399"/>
                </a:cubicBezTo>
                <a:cubicBezTo>
                  <a:pt x="762" y="405"/>
                  <a:pt x="762" y="405"/>
                  <a:pt x="762" y="405"/>
                </a:cubicBezTo>
                <a:cubicBezTo>
                  <a:pt x="761" y="405"/>
                  <a:pt x="760" y="405"/>
                  <a:pt x="759" y="406"/>
                </a:cubicBezTo>
                <a:cubicBezTo>
                  <a:pt x="758" y="408"/>
                  <a:pt x="758" y="409"/>
                  <a:pt x="759" y="410"/>
                </a:cubicBezTo>
                <a:cubicBezTo>
                  <a:pt x="762" y="418"/>
                  <a:pt x="762" y="418"/>
                  <a:pt x="762" y="418"/>
                </a:cubicBezTo>
                <a:cubicBezTo>
                  <a:pt x="761" y="421"/>
                  <a:pt x="761" y="421"/>
                  <a:pt x="761" y="421"/>
                </a:cubicBezTo>
                <a:cubicBezTo>
                  <a:pt x="760" y="422"/>
                  <a:pt x="760" y="423"/>
                  <a:pt x="761" y="424"/>
                </a:cubicBezTo>
                <a:cubicBezTo>
                  <a:pt x="762" y="428"/>
                  <a:pt x="762" y="428"/>
                  <a:pt x="762" y="428"/>
                </a:cubicBezTo>
                <a:cubicBezTo>
                  <a:pt x="762" y="429"/>
                  <a:pt x="762" y="429"/>
                  <a:pt x="763" y="430"/>
                </a:cubicBezTo>
                <a:cubicBezTo>
                  <a:pt x="765" y="432"/>
                  <a:pt x="765" y="432"/>
                  <a:pt x="765" y="432"/>
                </a:cubicBezTo>
                <a:cubicBezTo>
                  <a:pt x="763" y="436"/>
                  <a:pt x="763" y="436"/>
                  <a:pt x="763" y="436"/>
                </a:cubicBezTo>
                <a:cubicBezTo>
                  <a:pt x="763" y="437"/>
                  <a:pt x="763" y="437"/>
                  <a:pt x="763" y="438"/>
                </a:cubicBezTo>
                <a:cubicBezTo>
                  <a:pt x="764" y="441"/>
                  <a:pt x="764" y="441"/>
                  <a:pt x="764" y="441"/>
                </a:cubicBezTo>
                <a:cubicBezTo>
                  <a:pt x="760" y="448"/>
                  <a:pt x="760" y="448"/>
                  <a:pt x="760" y="448"/>
                </a:cubicBezTo>
                <a:cubicBezTo>
                  <a:pt x="759" y="451"/>
                  <a:pt x="759" y="451"/>
                  <a:pt x="759" y="451"/>
                </a:cubicBezTo>
                <a:cubicBezTo>
                  <a:pt x="758" y="452"/>
                  <a:pt x="758" y="454"/>
                  <a:pt x="759" y="455"/>
                </a:cubicBezTo>
                <a:cubicBezTo>
                  <a:pt x="763" y="462"/>
                  <a:pt x="763" y="462"/>
                  <a:pt x="763" y="462"/>
                </a:cubicBezTo>
                <a:cubicBezTo>
                  <a:pt x="764" y="467"/>
                  <a:pt x="764" y="467"/>
                  <a:pt x="764" y="467"/>
                </a:cubicBezTo>
                <a:cubicBezTo>
                  <a:pt x="768" y="466"/>
                  <a:pt x="768" y="466"/>
                  <a:pt x="768" y="466"/>
                </a:cubicBezTo>
                <a:cubicBezTo>
                  <a:pt x="770" y="463"/>
                  <a:pt x="770" y="463"/>
                  <a:pt x="770" y="463"/>
                </a:cubicBezTo>
                <a:cubicBezTo>
                  <a:pt x="765" y="460"/>
                  <a:pt x="765" y="460"/>
                  <a:pt x="765" y="460"/>
                </a:cubicBezTo>
                <a:cubicBezTo>
                  <a:pt x="763" y="458"/>
                  <a:pt x="763" y="458"/>
                  <a:pt x="763" y="458"/>
                </a:cubicBezTo>
                <a:cubicBezTo>
                  <a:pt x="763" y="457"/>
                  <a:pt x="762" y="456"/>
                  <a:pt x="761" y="456"/>
                </a:cubicBezTo>
                <a:cubicBezTo>
                  <a:pt x="758" y="455"/>
                  <a:pt x="758" y="455"/>
                  <a:pt x="758" y="455"/>
                </a:cubicBezTo>
                <a:cubicBezTo>
                  <a:pt x="755" y="452"/>
                  <a:pt x="755" y="452"/>
                  <a:pt x="755" y="452"/>
                </a:cubicBezTo>
                <a:cubicBezTo>
                  <a:pt x="754" y="451"/>
                  <a:pt x="753" y="451"/>
                  <a:pt x="752" y="451"/>
                </a:cubicBezTo>
                <a:cubicBezTo>
                  <a:pt x="749" y="451"/>
                  <a:pt x="749" y="451"/>
                  <a:pt x="749" y="451"/>
                </a:cubicBezTo>
                <a:cubicBezTo>
                  <a:pt x="743" y="448"/>
                  <a:pt x="743" y="448"/>
                  <a:pt x="743" y="448"/>
                </a:cubicBezTo>
                <a:cubicBezTo>
                  <a:pt x="737" y="443"/>
                  <a:pt x="737" y="443"/>
                  <a:pt x="737" y="443"/>
                </a:cubicBezTo>
                <a:cubicBezTo>
                  <a:pt x="737" y="443"/>
                  <a:pt x="735" y="442"/>
                  <a:pt x="734" y="442"/>
                </a:cubicBezTo>
                <a:cubicBezTo>
                  <a:pt x="718" y="444"/>
                  <a:pt x="718" y="444"/>
                  <a:pt x="718" y="444"/>
                </a:cubicBezTo>
                <a:cubicBezTo>
                  <a:pt x="711" y="443"/>
                  <a:pt x="711" y="443"/>
                  <a:pt x="711" y="443"/>
                </a:cubicBezTo>
                <a:cubicBezTo>
                  <a:pt x="710" y="443"/>
                  <a:pt x="709" y="444"/>
                  <a:pt x="708" y="445"/>
                </a:cubicBezTo>
                <a:cubicBezTo>
                  <a:pt x="705" y="447"/>
                  <a:pt x="705" y="447"/>
                  <a:pt x="705" y="447"/>
                </a:cubicBezTo>
                <a:cubicBezTo>
                  <a:pt x="704" y="448"/>
                  <a:pt x="704" y="448"/>
                  <a:pt x="704" y="448"/>
                </a:cubicBezTo>
                <a:cubicBezTo>
                  <a:pt x="691" y="440"/>
                  <a:pt x="691" y="440"/>
                  <a:pt x="691" y="440"/>
                </a:cubicBezTo>
                <a:cubicBezTo>
                  <a:pt x="686" y="436"/>
                  <a:pt x="686" y="436"/>
                  <a:pt x="686" y="436"/>
                </a:cubicBezTo>
                <a:cubicBezTo>
                  <a:pt x="686" y="435"/>
                  <a:pt x="685" y="435"/>
                  <a:pt x="684" y="435"/>
                </a:cubicBezTo>
                <a:cubicBezTo>
                  <a:pt x="454" y="425"/>
                  <a:pt x="454" y="425"/>
                  <a:pt x="454" y="425"/>
                </a:cubicBezTo>
                <a:cubicBezTo>
                  <a:pt x="462" y="313"/>
                  <a:pt x="462" y="313"/>
                  <a:pt x="462" y="313"/>
                </a:cubicBezTo>
                <a:cubicBezTo>
                  <a:pt x="462" y="311"/>
                  <a:pt x="461" y="309"/>
                  <a:pt x="458" y="309"/>
                </a:cubicBezTo>
                <a:cubicBezTo>
                  <a:pt x="176" y="278"/>
                  <a:pt x="176" y="278"/>
                  <a:pt x="176" y="278"/>
                </a:cubicBezTo>
                <a:cubicBezTo>
                  <a:pt x="175" y="278"/>
                  <a:pt x="174" y="278"/>
                  <a:pt x="173" y="278"/>
                </a:cubicBezTo>
                <a:cubicBezTo>
                  <a:pt x="169" y="281"/>
                  <a:pt x="169" y="281"/>
                  <a:pt x="169" y="281"/>
                </a:cubicBezTo>
                <a:cubicBezTo>
                  <a:pt x="168" y="281"/>
                  <a:pt x="168" y="282"/>
                  <a:pt x="168" y="284"/>
                </a:cubicBezTo>
                <a:cubicBezTo>
                  <a:pt x="164" y="309"/>
                  <a:pt x="164" y="309"/>
                  <a:pt x="164" y="309"/>
                </a:cubicBezTo>
                <a:cubicBezTo>
                  <a:pt x="168" y="310"/>
                  <a:pt x="168" y="310"/>
                  <a:pt x="168" y="310"/>
                </a:cubicBezTo>
                <a:cubicBezTo>
                  <a:pt x="170" y="307"/>
                  <a:pt x="170" y="307"/>
                  <a:pt x="170" y="307"/>
                </a:cubicBezTo>
                <a:cubicBezTo>
                  <a:pt x="167" y="304"/>
                  <a:pt x="167" y="304"/>
                  <a:pt x="167" y="304"/>
                </a:cubicBezTo>
                <a:cubicBezTo>
                  <a:pt x="166" y="301"/>
                  <a:pt x="166" y="301"/>
                  <a:pt x="166" y="301"/>
                </a:cubicBezTo>
                <a:cubicBezTo>
                  <a:pt x="163" y="294"/>
                  <a:pt x="163" y="294"/>
                  <a:pt x="163" y="294"/>
                </a:cubicBezTo>
                <a:cubicBezTo>
                  <a:pt x="163" y="293"/>
                  <a:pt x="162" y="292"/>
                  <a:pt x="161" y="292"/>
                </a:cubicBezTo>
                <a:cubicBezTo>
                  <a:pt x="157" y="291"/>
                  <a:pt x="157" y="291"/>
                  <a:pt x="157" y="291"/>
                </a:cubicBezTo>
                <a:cubicBezTo>
                  <a:pt x="155" y="290"/>
                  <a:pt x="154" y="291"/>
                  <a:pt x="153" y="292"/>
                </a:cubicBezTo>
                <a:cubicBezTo>
                  <a:pt x="147" y="299"/>
                  <a:pt x="147" y="299"/>
                  <a:pt x="147" y="299"/>
                </a:cubicBezTo>
                <a:cubicBezTo>
                  <a:pt x="146" y="300"/>
                  <a:pt x="146" y="301"/>
                  <a:pt x="146" y="302"/>
                </a:cubicBezTo>
                <a:cubicBezTo>
                  <a:pt x="146" y="304"/>
                  <a:pt x="146" y="304"/>
                  <a:pt x="146" y="304"/>
                </a:cubicBezTo>
                <a:cubicBezTo>
                  <a:pt x="150" y="304"/>
                  <a:pt x="150" y="304"/>
                  <a:pt x="150" y="304"/>
                </a:cubicBezTo>
                <a:cubicBezTo>
                  <a:pt x="151" y="301"/>
                  <a:pt x="151" y="301"/>
                  <a:pt x="151" y="301"/>
                </a:cubicBezTo>
                <a:cubicBezTo>
                  <a:pt x="144" y="299"/>
                  <a:pt x="144" y="299"/>
                  <a:pt x="144" y="299"/>
                </a:cubicBezTo>
                <a:cubicBezTo>
                  <a:pt x="143" y="298"/>
                  <a:pt x="142" y="298"/>
                  <a:pt x="141" y="299"/>
                </a:cubicBezTo>
                <a:cubicBezTo>
                  <a:pt x="139" y="299"/>
                  <a:pt x="139" y="299"/>
                  <a:pt x="139" y="299"/>
                </a:cubicBezTo>
                <a:cubicBezTo>
                  <a:pt x="137" y="298"/>
                  <a:pt x="137" y="298"/>
                  <a:pt x="137" y="298"/>
                </a:cubicBezTo>
                <a:cubicBezTo>
                  <a:pt x="136" y="297"/>
                  <a:pt x="136" y="297"/>
                  <a:pt x="135" y="297"/>
                </a:cubicBezTo>
                <a:cubicBezTo>
                  <a:pt x="129" y="297"/>
                  <a:pt x="129" y="297"/>
                  <a:pt x="129" y="297"/>
                </a:cubicBezTo>
                <a:cubicBezTo>
                  <a:pt x="121" y="295"/>
                  <a:pt x="121" y="295"/>
                  <a:pt x="121" y="295"/>
                </a:cubicBezTo>
                <a:cubicBezTo>
                  <a:pt x="121" y="294"/>
                  <a:pt x="120" y="294"/>
                  <a:pt x="119" y="295"/>
                </a:cubicBezTo>
                <a:cubicBezTo>
                  <a:pt x="117" y="295"/>
                  <a:pt x="117" y="295"/>
                  <a:pt x="117" y="295"/>
                </a:cubicBezTo>
                <a:cubicBezTo>
                  <a:pt x="116" y="296"/>
                  <a:pt x="116" y="296"/>
                  <a:pt x="115" y="296"/>
                </a:cubicBezTo>
                <a:cubicBezTo>
                  <a:pt x="113" y="298"/>
                  <a:pt x="113" y="298"/>
                  <a:pt x="113" y="298"/>
                </a:cubicBezTo>
                <a:cubicBezTo>
                  <a:pt x="111" y="298"/>
                  <a:pt x="111" y="298"/>
                  <a:pt x="111" y="298"/>
                </a:cubicBezTo>
                <a:cubicBezTo>
                  <a:pt x="108" y="297"/>
                  <a:pt x="108" y="297"/>
                  <a:pt x="108" y="297"/>
                </a:cubicBezTo>
                <a:cubicBezTo>
                  <a:pt x="108" y="297"/>
                  <a:pt x="108" y="297"/>
                  <a:pt x="108" y="297"/>
                </a:cubicBezTo>
                <a:cubicBezTo>
                  <a:pt x="100" y="296"/>
                  <a:pt x="100" y="296"/>
                  <a:pt x="100" y="296"/>
                </a:cubicBezTo>
                <a:cubicBezTo>
                  <a:pt x="99" y="295"/>
                  <a:pt x="98" y="296"/>
                  <a:pt x="98" y="296"/>
                </a:cubicBezTo>
                <a:cubicBezTo>
                  <a:pt x="94" y="298"/>
                  <a:pt x="94" y="298"/>
                  <a:pt x="94" y="298"/>
                </a:cubicBezTo>
                <a:cubicBezTo>
                  <a:pt x="93" y="298"/>
                  <a:pt x="92" y="299"/>
                  <a:pt x="92" y="301"/>
                </a:cubicBezTo>
                <a:cubicBezTo>
                  <a:pt x="91" y="305"/>
                  <a:pt x="91" y="305"/>
                  <a:pt x="91" y="305"/>
                </a:cubicBezTo>
                <a:cubicBezTo>
                  <a:pt x="95" y="305"/>
                  <a:pt x="95" y="305"/>
                  <a:pt x="95" y="305"/>
                </a:cubicBezTo>
                <a:cubicBezTo>
                  <a:pt x="93" y="302"/>
                  <a:pt x="93" y="302"/>
                  <a:pt x="93" y="302"/>
                </a:cubicBezTo>
                <a:cubicBezTo>
                  <a:pt x="92" y="302"/>
                  <a:pt x="92" y="302"/>
                  <a:pt x="92" y="302"/>
                </a:cubicBezTo>
                <a:cubicBezTo>
                  <a:pt x="94" y="306"/>
                  <a:pt x="94" y="306"/>
                  <a:pt x="94" y="306"/>
                </a:cubicBezTo>
                <a:cubicBezTo>
                  <a:pt x="96" y="303"/>
                  <a:pt x="96" y="303"/>
                  <a:pt x="96" y="303"/>
                </a:cubicBezTo>
                <a:cubicBezTo>
                  <a:pt x="93" y="300"/>
                  <a:pt x="93" y="300"/>
                  <a:pt x="93" y="300"/>
                </a:cubicBezTo>
                <a:cubicBezTo>
                  <a:pt x="92" y="298"/>
                  <a:pt x="92" y="298"/>
                  <a:pt x="92" y="298"/>
                </a:cubicBezTo>
                <a:cubicBezTo>
                  <a:pt x="93" y="296"/>
                  <a:pt x="93" y="296"/>
                  <a:pt x="93" y="296"/>
                </a:cubicBezTo>
                <a:cubicBezTo>
                  <a:pt x="93" y="295"/>
                  <a:pt x="93" y="294"/>
                  <a:pt x="92" y="293"/>
                </a:cubicBezTo>
                <a:cubicBezTo>
                  <a:pt x="91" y="291"/>
                  <a:pt x="91" y="291"/>
                  <a:pt x="91" y="291"/>
                </a:cubicBezTo>
                <a:cubicBezTo>
                  <a:pt x="91" y="289"/>
                  <a:pt x="91" y="289"/>
                  <a:pt x="91" y="289"/>
                </a:cubicBezTo>
                <a:cubicBezTo>
                  <a:pt x="92" y="288"/>
                  <a:pt x="92" y="287"/>
                  <a:pt x="91" y="286"/>
                </a:cubicBezTo>
                <a:cubicBezTo>
                  <a:pt x="89" y="280"/>
                  <a:pt x="89" y="280"/>
                  <a:pt x="89" y="280"/>
                </a:cubicBezTo>
                <a:cubicBezTo>
                  <a:pt x="89" y="279"/>
                  <a:pt x="89" y="278"/>
                  <a:pt x="88" y="278"/>
                </a:cubicBezTo>
                <a:cubicBezTo>
                  <a:pt x="84" y="274"/>
                  <a:pt x="84" y="274"/>
                  <a:pt x="84" y="274"/>
                </a:cubicBezTo>
                <a:cubicBezTo>
                  <a:pt x="83" y="273"/>
                  <a:pt x="82" y="273"/>
                  <a:pt x="80" y="273"/>
                </a:cubicBezTo>
                <a:cubicBezTo>
                  <a:pt x="79" y="274"/>
                  <a:pt x="79" y="274"/>
                  <a:pt x="79" y="274"/>
                </a:cubicBezTo>
                <a:cubicBezTo>
                  <a:pt x="78" y="273"/>
                  <a:pt x="78" y="273"/>
                  <a:pt x="78" y="273"/>
                </a:cubicBezTo>
                <a:cubicBezTo>
                  <a:pt x="78" y="271"/>
                  <a:pt x="78" y="271"/>
                  <a:pt x="78" y="271"/>
                </a:cubicBezTo>
                <a:cubicBezTo>
                  <a:pt x="79" y="267"/>
                  <a:pt x="79" y="267"/>
                  <a:pt x="79" y="267"/>
                </a:cubicBezTo>
                <a:cubicBezTo>
                  <a:pt x="79" y="267"/>
                  <a:pt x="79" y="266"/>
                  <a:pt x="79" y="266"/>
                </a:cubicBezTo>
                <a:cubicBezTo>
                  <a:pt x="79" y="262"/>
                  <a:pt x="79" y="262"/>
                  <a:pt x="79" y="262"/>
                </a:cubicBezTo>
                <a:cubicBezTo>
                  <a:pt x="79" y="261"/>
                  <a:pt x="79" y="261"/>
                  <a:pt x="79" y="261"/>
                </a:cubicBezTo>
                <a:cubicBezTo>
                  <a:pt x="78" y="257"/>
                  <a:pt x="78" y="257"/>
                  <a:pt x="78" y="257"/>
                </a:cubicBezTo>
                <a:cubicBezTo>
                  <a:pt x="78" y="257"/>
                  <a:pt x="77" y="256"/>
                  <a:pt x="77" y="256"/>
                </a:cubicBezTo>
                <a:cubicBezTo>
                  <a:pt x="75" y="253"/>
                  <a:pt x="75" y="253"/>
                  <a:pt x="75" y="253"/>
                </a:cubicBezTo>
                <a:cubicBezTo>
                  <a:pt x="72" y="246"/>
                  <a:pt x="72" y="246"/>
                  <a:pt x="72" y="246"/>
                </a:cubicBezTo>
                <a:cubicBezTo>
                  <a:pt x="71" y="237"/>
                  <a:pt x="71" y="237"/>
                  <a:pt x="71" y="237"/>
                </a:cubicBezTo>
                <a:cubicBezTo>
                  <a:pt x="71" y="230"/>
                  <a:pt x="71" y="230"/>
                  <a:pt x="71" y="230"/>
                </a:cubicBezTo>
                <a:cubicBezTo>
                  <a:pt x="71" y="229"/>
                  <a:pt x="70" y="228"/>
                  <a:pt x="70" y="227"/>
                </a:cubicBezTo>
                <a:cubicBezTo>
                  <a:pt x="67" y="224"/>
                  <a:pt x="67" y="224"/>
                  <a:pt x="67" y="224"/>
                </a:cubicBezTo>
                <a:cubicBezTo>
                  <a:pt x="66" y="222"/>
                  <a:pt x="66" y="222"/>
                  <a:pt x="66" y="222"/>
                </a:cubicBezTo>
                <a:cubicBezTo>
                  <a:pt x="66" y="221"/>
                  <a:pt x="65" y="220"/>
                  <a:pt x="64" y="219"/>
                </a:cubicBezTo>
                <a:cubicBezTo>
                  <a:pt x="63" y="219"/>
                  <a:pt x="62" y="219"/>
                  <a:pt x="61" y="219"/>
                </a:cubicBezTo>
                <a:cubicBezTo>
                  <a:pt x="46" y="227"/>
                  <a:pt x="46" y="227"/>
                  <a:pt x="46" y="227"/>
                </a:cubicBezTo>
                <a:cubicBezTo>
                  <a:pt x="46" y="227"/>
                  <a:pt x="46" y="227"/>
                  <a:pt x="46" y="227"/>
                </a:cubicBezTo>
                <a:cubicBezTo>
                  <a:pt x="44" y="225"/>
                  <a:pt x="44" y="225"/>
                  <a:pt x="44" y="225"/>
                </a:cubicBezTo>
                <a:cubicBezTo>
                  <a:pt x="43" y="224"/>
                  <a:pt x="42" y="223"/>
                  <a:pt x="42" y="223"/>
                </a:cubicBezTo>
                <a:cubicBezTo>
                  <a:pt x="41" y="223"/>
                  <a:pt x="41" y="223"/>
                  <a:pt x="41" y="223"/>
                </a:cubicBezTo>
                <a:cubicBezTo>
                  <a:pt x="41" y="223"/>
                  <a:pt x="41" y="223"/>
                  <a:pt x="41" y="223"/>
                </a:cubicBezTo>
                <a:cubicBezTo>
                  <a:pt x="37" y="222"/>
                  <a:pt x="37" y="222"/>
                  <a:pt x="37" y="222"/>
                </a:cubicBezTo>
                <a:cubicBezTo>
                  <a:pt x="40" y="224"/>
                  <a:pt x="40" y="224"/>
                  <a:pt x="40" y="224"/>
                </a:cubicBezTo>
                <a:cubicBezTo>
                  <a:pt x="43" y="220"/>
                  <a:pt x="43" y="220"/>
                  <a:pt x="43" y="220"/>
                </a:cubicBezTo>
                <a:cubicBezTo>
                  <a:pt x="44" y="219"/>
                  <a:pt x="44" y="218"/>
                  <a:pt x="44" y="217"/>
                </a:cubicBezTo>
                <a:cubicBezTo>
                  <a:pt x="43" y="215"/>
                  <a:pt x="43" y="215"/>
                  <a:pt x="43" y="215"/>
                </a:cubicBezTo>
                <a:cubicBezTo>
                  <a:pt x="44" y="214"/>
                  <a:pt x="44" y="214"/>
                  <a:pt x="44" y="214"/>
                </a:cubicBezTo>
                <a:cubicBezTo>
                  <a:pt x="45" y="214"/>
                  <a:pt x="45" y="214"/>
                  <a:pt x="45" y="214"/>
                </a:cubicBezTo>
                <a:cubicBezTo>
                  <a:pt x="47" y="213"/>
                  <a:pt x="48" y="212"/>
                  <a:pt x="49" y="211"/>
                </a:cubicBezTo>
                <a:cubicBezTo>
                  <a:pt x="50" y="203"/>
                  <a:pt x="50" y="203"/>
                  <a:pt x="50" y="203"/>
                </a:cubicBezTo>
                <a:cubicBezTo>
                  <a:pt x="50" y="202"/>
                  <a:pt x="50" y="201"/>
                  <a:pt x="50" y="200"/>
                </a:cubicBezTo>
                <a:cubicBezTo>
                  <a:pt x="48" y="198"/>
                  <a:pt x="48" y="198"/>
                  <a:pt x="48" y="198"/>
                </a:cubicBezTo>
                <a:cubicBezTo>
                  <a:pt x="49" y="196"/>
                  <a:pt x="49" y="196"/>
                  <a:pt x="49" y="196"/>
                </a:cubicBezTo>
                <a:cubicBezTo>
                  <a:pt x="50" y="195"/>
                  <a:pt x="50" y="195"/>
                  <a:pt x="50" y="194"/>
                </a:cubicBezTo>
                <a:cubicBezTo>
                  <a:pt x="49" y="192"/>
                  <a:pt x="49" y="192"/>
                  <a:pt x="49" y="192"/>
                </a:cubicBezTo>
                <a:cubicBezTo>
                  <a:pt x="51" y="190"/>
                  <a:pt x="51" y="190"/>
                  <a:pt x="51" y="190"/>
                </a:cubicBezTo>
                <a:cubicBezTo>
                  <a:pt x="51" y="190"/>
                  <a:pt x="51" y="189"/>
                  <a:pt x="51" y="189"/>
                </a:cubicBezTo>
                <a:cubicBezTo>
                  <a:pt x="52" y="185"/>
                  <a:pt x="52" y="185"/>
                  <a:pt x="52" y="185"/>
                </a:cubicBezTo>
                <a:cubicBezTo>
                  <a:pt x="56" y="178"/>
                  <a:pt x="56" y="178"/>
                  <a:pt x="56" y="178"/>
                </a:cubicBezTo>
                <a:cubicBezTo>
                  <a:pt x="56" y="177"/>
                  <a:pt x="56" y="177"/>
                  <a:pt x="56" y="177"/>
                </a:cubicBezTo>
                <a:cubicBezTo>
                  <a:pt x="60" y="166"/>
                  <a:pt x="60" y="166"/>
                  <a:pt x="60" y="166"/>
                </a:cubicBezTo>
                <a:cubicBezTo>
                  <a:pt x="61" y="164"/>
                  <a:pt x="60" y="162"/>
                  <a:pt x="58" y="161"/>
                </a:cubicBezTo>
                <a:cubicBezTo>
                  <a:pt x="54" y="160"/>
                  <a:pt x="54" y="160"/>
                  <a:pt x="54" y="160"/>
                </a:cubicBezTo>
                <a:cubicBezTo>
                  <a:pt x="54" y="160"/>
                  <a:pt x="53" y="160"/>
                  <a:pt x="53" y="160"/>
                </a:cubicBezTo>
                <a:cubicBezTo>
                  <a:pt x="49" y="160"/>
                  <a:pt x="49" y="160"/>
                  <a:pt x="49" y="160"/>
                </a:cubicBezTo>
                <a:cubicBezTo>
                  <a:pt x="49" y="160"/>
                  <a:pt x="49" y="160"/>
                  <a:pt x="49" y="160"/>
                </a:cubicBezTo>
                <a:cubicBezTo>
                  <a:pt x="49" y="159"/>
                  <a:pt x="49" y="159"/>
                  <a:pt x="49" y="159"/>
                </a:cubicBezTo>
                <a:cubicBezTo>
                  <a:pt x="49" y="158"/>
                  <a:pt x="49" y="157"/>
                  <a:pt x="48" y="156"/>
                </a:cubicBezTo>
                <a:cubicBezTo>
                  <a:pt x="47" y="155"/>
                  <a:pt x="46" y="154"/>
                  <a:pt x="45" y="154"/>
                </a:cubicBezTo>
                <a:cubicBezTo>
                  <a:pt x="44" y="154"/>
                  <a:pt x="44" y="154"/>
                  <a:pt x="44" y="154"/>
                </a:cubicBezTo>
                <a:cubicBezTo>
                  <a:pt x="43" y="153"/>
                  <a:pt x="43" y="153"/>
                  <a:pt x="43" y="153"/>
                </a:cubicBezTo>
                <a:cubicBezTo>
                  <a:pt x="43" y="152"/>
                  <a:pt x="43" y="152"/>
                  <a:pt x="42" y="151"/>
                </a:cubicBezTo>
                <a:cubicBezTo>
                  <a:pt x="40" y="149"/>
                  <a:pt x="40" y="149"/>
                  <a:pt x="40" y="149"/>
                </a:cubicBezTo>
                <a:cubicBezTo>
                  <a:pt x="40" y="148"/>
                  <a:pt x="40" y="148"/>
                  <a:pt x="40" y="148"/>
                </a:cubicBezTo>
                <a:cubicBezTo>
                  <a:pt x="40" y="147"/>
                  <a:pt x="40" y="147"/>
                  <a:pt x="40" y="147"/>
                </a:cubicBezTo>
                <a:cubicBezTo>
                  <a:pt x="40" y="146"/>
                  <a:pt x="40" y="144"/>
                  <a:pt x="39" y="143"/>
                </a:cubicBezTo>
                <a:cubicBezTo>
                  <a:pt x="36" y="140"/>
                  <a:pt x="36" y="140"/>
                  <a:pt x="36" y="140"/>
                </a:cubicBezTo>
                <a:cubicBezTo>
                  <a:pt x="32" y="133"/>
                  <a:pt x="32" y="133"/>
                  <a:pt x="32" y="133"/>
                </a:cubicBezTo>
                <a:cubicBezTo>
                  <a:pt x="31" y="129"/>
                  <a:pt x="31" y="129"/>
                  <a:pt x="31" y="129"/>
                </a:cubicBezTo>
                <a:cubicBezTo>
                  <a:pt x="30" y="128"/>
                  <a:pt x="30" y="128"/>
                  <a:pt x="30" y="128"/>
                </a:cubicBezTo>
                <a:cubicBezTo>
                  <a:pt x="28" y="125"/>
                  <a:pt x="28" y="125"/>
                  <a:pt x="28" y="125"/>
                </a:cubicBezTo>
                <a:cubicBezTo>
                  <a:pt x="27" y="122"/>
                  <a:pt x="27" y="122"/>
                  <a:pt x="27" y="122"/>
                </a:cubicBezTo>
                <a:cubicBezTo>
                  <a:pt x="27" y="121"/>
                  <a:pt x="26" y="120"/>
                  <a:pt x="26" y="120"/>
                </a:cubicBezTo>
                <a:cubicBezTo>
                  <a:pt x="21" y="117"/>
                  <a:pt x="21" y="117"/>
                  <a:pt x="21" y="117"/>
                </a:cubicBezTo>
                <a:cubicBezTo>
                  <a:pt x="20" y="115"/>
                  <a:pt x="20" y="115"/>
                  <a:pt x="20" y="115"/>
                </a:cubicBezTo>
                <a:cubicBezTo>
                  <a:pt x="20" y="115"/>
                  <a:pt x="20" y="114"/>
                  <a:pt x="19" y="114"/>
                </a:cubicBezTo>
                <a:cubicBezTo>
                  <a:pt x="13" y="107"/>
                  <a:pt x="13" y="107"/>
                  <a:pt x="13" y="107"/>
                </a:cubicBezTo>
                <a:cubicBezTo>
                  <a:pt x="10" y="109"/>
                  <a:pt x="10" y="109"/>
                  <a:pt x="10" y="109"/>
                </a:cubicBezTo>
                <a:cubicBezTo>
                  <a:pt x="11" y="113"/>
                  <a:pt x="11" y="113"/>
                  <a:pt x="11" y="113"/>
                </a:cubicBezTo>
                <a:cubicBezTo>
                  <a:pt x="15" y="113"/>
                  <a:pt x="15" y="113"/>
                  <a:pt x="15" y="113"/>
                </a:cubicBezTo>
                <a:cubicBezTo>
                  <a:pt x="16" y="112"/>
                  <a:pt x="17" y="111"/>
                  <a:pt x="18" y="110"/>
                </a:cubicBezTo>
                <a:cubicBezTo>
                  <a:pt x="18" y="109"/>
                  <a:pt x="18" y="108"/>
                  <a:pt x="18" y="107"/>
                </a:cubicBezTo>
                <a:cubicBezTo>
                  <a:pt x="17" y="105"/>
                  <a:pt x="17" y="105"/>
                  <a:pt x="17" y="105"/>
                </a:cubicBezTo>
                <a:cubicBezTo>
                  <a:pt x="18" y="103"/>
                  <a:pt x="18" y="103"/>
                  <a:pt x="18" y="103"/>
                </a:cubicBezTo>
                <a:cubicBezTo>
                  <a:pt x="18" y="102"/>
                  <a:pt x="18" y="101"/>
                  <a:pt x="18" y="100"/>
                </a:cubicBezTo>
                <a:cubicBezTo>
                  <a:pt x="17" y="96"/>
                  <a:pt x="17" y="96"/>
                  <a:pt x="17" y="96"/>
                </a:cubicBezTo>
                <a:cubicBezTo>
                  <a:pt x="17" y="96"/>
                  <a:pt x="17" y="96"/>
                  <a:pt x="17" y="96"/>
                </a:cubicBezTo>
                <a:cubicBezTo>
                  <a:pt x="14" y="89"/>
                  <a:pt x="14" y="89"/>
                  <a:pt x="14" y="89"/>
                </a:cubicBezTo>
                <a:cubicBezTo>
                  <a:pt x="14" y="88"/>
                  <a:pt x="14" y="88"/>
                  <a:pt x="14" y="88"/>
                </a:cubicBezTo>
                <a:cubicBezTo>
                  <a:pt x="14" y="87"/>
                  <a:pt x="14" y="86"/>
                  <a:pt x="13" y="86"/>
                </a:cubicBezTo>
                <a:cubicBezTo>
                  <a:pt x="8" y="76"/>
                  <a:pt x="8" y="76"/>
                  <a:pt x="8" y="76"/>
                </a:cubicBezTo>
                <a:cubicBezTo>
                  <a:pt x="23" y="1"/>
                  <a:pt x="23" y="1"/>
                  <a:pt x="23" y="1"/>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a:endParaRPr lang="en-US" sz="1000" b="1"/>
          </a:p>
        </p:txBody>
      </p:sp>
      <p:sp>
        <p:nvSpPr>
          <p:cNvPr id="169" name="Freeform 168">
            <a:extLst>
              <a:ext uri="{FF2B5EF4-FFF2-40B4-BE49-F238E27FC236}">
                <a16:creationId xmlns:a16="http://schemas.microsoft.com/office/drawing/2014/main" id="{E6A4A9DE-764E-B55E-300A-469ABB5457DB}"/>
              </a:ext>
            </a:extLst>
          </p:cNvPr>
          <p:cNvSpPr>
            <a:spLocks/>
          </p:cNvSpPr>
          <p:nvPr/>
        </p:nvSpPr>
        <p:spPr bwMode="auto">
          <a:xfrm>
            <a:off x="2067575" y="3100085"/>
            <a:ext cx="2289490" cy="1606835"/>
          </a:xfrm>
          <a:custGeom>
            <a:avLst/>
            <a:gdLst>
              <a:gd name="T0" fmla="*/ 182 w 760"/>
              <a:gd name="T1" fmla="*/ 411 h 533"/>
              <a:gd name="T2" fmla="*/ 293 w 760"/>
              <a:gd name="T3" fmla="*/ 359 h 533"/>
              <a:gd name="T4" fmla="*/ 438 w 760"/>
              <a:gd name="T5" fmla="*/ 487 h 533"/>
              <a:gd name="T6" fmla="*/ 460 w 760"/>
              <a:gd name="T7" fmla="*/ 483 h 533"/>
              <a:gd name="T8" fmla="*/ 459 w 760"/>
              <a:gd name="T9" fmla="*/ 493 h 533"/>
              <a:gd name="T10" fmla="*/ 476 w 760"/>
              <a:gd name="T11" fmla="*/ 502 h 533"/>
              <a:gd name="T12" fmla="*/ 498 w 760"/>
              <a:gd name="T13" fmla="*/ 509 h 533"/>
              <a:gd name="T14" fmla="*/ 512 w 760"/>
              <a:gd name="T15" fmla="*/ 501 h 533"/>
              <a:gd name="T16" fmla="*/ 519 w 760"/>
              <a:gd name="T17" fmla="*/ 513 h 533"/>
              <a:gd name="T18" fmla="*/ 538 w 760"/>
              <a:gd name="T19" fmla="*/ 515 h 533"/>
              <a:gd name="T20" fmla="*/ 549 w 760"/>
              <a:gd name="T21" fmla="*/ 524 h 533"/>
              <a:gd name="T22" fmla="*/ 556 w 760"/>
              <a:gd name="T23" fmla="*/ 526 h 533"/>
              <a:gd name="T24" fmla="*/ 572 w 760"/>
              <a:gd name="T25" fmla="*/ 516 h 533"/>
              <a:gd name="T26" fmla="*/ 573 w 760"/>
              <a:gd name="T27" fmla="*/ 520 h 533"/>
              <a:gd name="T28" fmla="*/ 591 w 760"/>
              <a:gd name="T29" fmla="*/ 526 h 533"/>
              <a:gd name="T30" fmla="*/ 609 w 760"/>
              <a:gd name="T31" fmla="*/ 526 h 533"/>
              <a:gd name="T32" fmla="*/ 628 w 760"/>
              <a:gd name="T33" fmla="*/ 521 h 533"/>
              <a:gd name="T34" fmla="*/ 648 w 760"/>
              <a:gd name="T35" fmla="*/ 520 h 533"/>
              <a:gd name="T36" fmla="*/ 672 w 760"/>
              <a:gd name="T37" fmla="*/ 528 h 533"/>
              <a:gd name="T38" fmla="*/ 682 w 760"/>
              <a:gd name="T39" fmla="*/ 365 h 533"/>
              <a:gd name="T40" fmla="*/ 744 w 760"/>
              <a:gd name="T41" fmla="*/ 273 h 533"/>
              <a:gd name="T42" fmla="*/ 760 w 760"/>
              <a:gd name="T43" fmla="*/ 178 h 533"/>
              <a:gd name="T44" fmla="*/ 708 w 760"/>
              <a:gd name="T45" fmla="*/ 118 h 533"/>
              <a:gd name="T46" fmla="*/ 623 w 760"/>
              <a:gd name="T47" fmla="*/ 105 h 533"/>
              <a:gd name="T48" fmla="*/ 618 w 760"/>
              <a:gd name="T49" fmla="*/ 76 h 533"/>
              <a:gd name="T50" fmla="*/ 611 w 760"/>
              <a:gd name="T51" fmla="*/ 59 h 533"/>
              <a:gd name="T52" fmla="*/ 602 w 760"/>
              <a:gd name="T53" fmla="*/ 35 h 533"/>
              <a:gd name="T54" fmla="*/ 597 w 760"/>
              <a:gd name="T55" fmla="*/ 17 h 533"/>
              <a:gd name="T56" fmla="*/ 589 w 760"/>
              <a:gd name="T57" fmla="*/ 14 h 533"/>
              <a:gd name="T58" fmla="*/ 594 w 760"/>
              <a:gd name="T59" fmla="*/ 37 h 533"/>
              <a:gd name="T60" fmla="*/ 603 w 760"/>
              <a:gd name="T61" fmla="*/ 59 h 533"/>
              <a:gd name="T62" fmla="*/ 610 w 760"/>
              <a:gd name="T63" fmla="*/ 77 h 533"/>
              <a:gd name="T64" fmla="*/ 613 w 760"/>
              <a:gd name="T65" fmla="*/ 99 h 533"/>
              <a:gd name="T66" fmla="*/ 630 w 760"/>
              <a:gd name="T67" fmla="*/ 128 h 533"/>
              <a:gd name="T68" fmla="*/ 738 w 760"/>
              <a:gd name="T69" fmla="*/ 157 h 533"/>
              <a:gd name="T70" fmla="*/ 739 w 760"/>
              <a:gd name="T71" fmla="*/ 266 h 533"/>
              <a:gd name="T72" fmla="*/ 678 w 760"/>
              <a:gd name="T73" fmla="*/ 358 h 533"/>
              <a:gd name="T74" fmla="*/ 672 w 760"/>
              <a:gd name="T75" fmla="*/ 519 h 533"/>
              <a:gd name="T76" fmla="*/ 645 w 760"/>
              <a:gd name="T77" fmla="*/ 513 h 533"/>
              <a:gd name="T78" fmla="*/ 623 w 760"/>
              <a:gd name="T79" fmla="*/ 514 h 533"/>
              <a:gd name="T80" fmla="*/ 599 w 760"/>
              <a:gd name="T81" fmla="*/ 521 h 533"/>
              <a:gd name="T82" fmla="*/ 591 w 760"/>
              <a:gd name="T83" fmla="*/ 514 h 533"/>
              <a:gd name="T84" fmla="*/ 571 w 760"/>
              <a:gd name="T85" fmla="*/ 508 h 533"/>
              <a:gd name="T86" fmla="*/ 563 w 760"/>
              <a:gd name="T87" fmla="*/ 525 h 533"/>
              <a:gd name="T88" fmla="*/ 562 w 760"/>
              <a:gd name="T89" fmla="*/ 521 h 533"/>
              <a:gd name="T90" fmla="*/ 548 w 760"/>
              <a:gd name="T91" fmla="*/ 514 h 533"/>
              <a:gd name="T92" fmla="*/ 526 w 760"/>
              <a:gd name="T93" fmla="*/ 513 h 533"/>
              <a:gd name="T94" fmla="*/ 520 w 760"/>
              <a:gd name="T95" fmla="*/ 505 h 533"/>
              <a:gd name="T96" fmla="*/ 499 w 760"/>
              <a:gd name="T97" fmla="*/ 500 h 533"/>
              <a:gd name="T98" fmla="*/ 479 w 760"/>
              <a:gd name="T99" fmla="*/ 495 h 533"/>
              <a:gd name="T100" fmla="*/ 467 w 760"/>
              <a:gd name="T101" fmla="*/ 488 h 533"/>
              <a:gd name="T102" fmla="*/ 451 w 760"/>
              <a:gd name="T103" fmla="*/ 481 h 533"/>
              <a:gd name="T104" fmla="*/ 431 w 760"/>
              <a:gd name="T105" fmla="*/ 471 h 533"/>
              <a:gd name="T106" fmla="*/ 285 w 760"/>
              <a:gd name="T107" fmla="*/ 355 h 533"/>
              <a:gd name="T108" fmla="*/ 183 w 760"/>
              <a:gd name="T109" fmla="*/ 403 h 533"/>
              <a:gd name="T110" fmla="*/ 1 w 760"/>
              <a:gd name="T111" fmla="*/ 42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60" h="533">
                <a:moveTo>
                  <a:pt x="0" y="431"/>
                </a:moveTo>
                <a:cubicBezTo>
                  <a:pt x="93" y="445"/>
                  <a:pt x="93" y="445"/>
                  <a:pt x="93" y="445"/>
                </a:cubicBezTo>
                <a:cubicBezTo>
                  <a:pt x="101" y="469"/>
                  <a:pt x="101" y="469"/>
                  <a:pt x="101" y="469"/>
                </a:cubicBezTo>
                <a:cubicBezTo>
                  <a:pt x="102" y="471"/>
                  <a:pt x="103" y="472"/>
                  <a:pt x="105" y="472"/>
                </a:cubicBezTo>
                <a:cubicBezTo>
                  <a:pt x="107" y="472"/>
                  <a:pt x="108" y="471"/>
                  <a:pt x="109" y="469"/>
                </a:cubicBezTo>
                <a:cubicBezTo>
                  <a:pt x="123" y="418"/>
                  <a:pt x="123" y="418"/>
                  <a:pt x="123" y="418"/>
                </a:cubicBezTo>
                <a:cubicBezTo>
                  <a:pt x="135" y="408"/>
                  <a:pt x="135" y="408"/>
                  <a:pt x="135" y="408"/>
                </a:cubicBezTo>
                <a:cubicBezTo>
                  <a:pt x="182" y="411"/>
                  <a:pt x="182" y="411"/>
                  <a:pt x="182" y="411"/>
                </a:cubicBezTo>
                <a:cubicBezTo>
                  <a:pt x="230" y="415"/>
                  <a:pt x="230" y="415"/>
                  <a:pt x="230" y="415"/>
                </a:cubicBezTo>
                <a:cubicBezTo>
                  <a:pt x="241" y="438"/>
                  <a:pt x="241" y="438"/>
                  <a:pt x="241" y="438"/>
                </a:cubicBezTo>
                <a:cubicBezTo>
                  <a:pt x="241" y="439"/>
                  <a:pt x="243" y="440"/>
                  <a:pt x="244" y="440"/>
                </a:cubicBezTo>
                <a:cubicBezTo>
                  <a:pt x="246" y="440"/>
                  <a:pt x="247" y="439"/>
                  <a:pt x="248" y="438"/>
                </a:cubicBezTo>
                <a:cubicBezTo>
                  <a:pt x="266" y="387"/>
                  <a:pt x="266" y="387"/>
                  <a:pt x="266" y="387"/>
                </a:cubicBezTo>
                <a:cubicBezTo>
                  <a:pt x="287" y="387"/>
                  <a:pt x="287" y="387"/>
                  <a:pt x="287" y="387"/>
                </a:cubicBezTo>
                <a:cubicBezTo>
                  <a:pt x="289" y="387"/>
                  <a:pt x="291" y="385"/>
                  <a:pt x="291" y="383"/>
                </a:cubicBezTo>
                <a:cubicBezTo>
                  <a:pt x="293" y="359"/>
                  <a:pt x="293" y="359"/>
                  <a:pt x="293" y="359"/>
                </a:cubicBezTo>
                <a:cubicBezTo>
                  <a:pt x="425" y="365"/>
                  <a:pt x="425" y="365"/>
                  <a:pt x="425" y="365"/>
                </a:cubicBezTo>
                <a:cubicBezTo>
                  <a:pt x="422" y="474"/>
                  <a:pt x="422" y="474"/>
                  <a:pt x="422" y="474"/>
                </a:cubicBezTo>
                <a:cubicBezTo>
                  <a:pt x="422" y="475"/>
                  <a:pt x="422" y="476"/>
                  <a:pt x="423" y="477"/>
                </a:cubicBezTo>
                <a:cubicBezTo>
                  <a:pt x="424" y="478"/>
                  <a:pt x="425" y="478"/>
                  <a:pt x="426" y="478"/>
                </a:cubicBezTo>
                <a:cubicBezTo>
                  <a:pt x="428" y="478"/>
                  <a:pt x="428" y="478"/>
                  <a:pt x="428" y="478"/>
                </a:cubicBezTo>
                <a:cubicBezTo>
                  <a:pt x="430" y="480"/>
                  <a:pt x="430" y="480"/>
                  <a:pt x="430" y="480"/>
                </a:cubicBezTo>
                <a:cubicBezTo>
                  <a:pt x="437" y="487"/>
                  <a:pt x="437" y="487"/>
                  <a:pt x="437" y="487"/>
                </a:cubicBezTo>
                <a:cubicBezTo>
                  <a:pt x="437" y="487"/>
                  <a:pt x="437" y="487"/>
                  <a:pt x="438" y="487"/>
                </a:cubicBezTo>
                <a:cubicBezTo>
                  <a:pt x="441" y="489"/>
                  <a:pt x="441" y="489"/>
                  <a:pt x="441" y="489"/>
                </a:cubicBezTo>
                <a:cubicBezTo>
                  <a:pt x="442" y="490"/>
                  <a:pt x="443" y="490"/>
                  <a:pt x="444" y="489"/>
                </a:cubicBezTo>
                <a:cubicBezTo>
                  <a:pt x="447" y="488"/>
                  <a:pt x="447" y="488"/>
                  <a:pt x="447" y="488"/>
                </a:cubicBezTo>
                <a:cubicBezTo>
                  <a:pt x="449" y="489"/>
                  <a:pt x="449" y="489"/>
                  <a:pt x="449" y="489"/>
                </a:cubicBezTo>
                <a:cubicBezTo>
                  <a:pt x="450" y="489"/>
                  <a:pt x="450" y="489"/>
                  <a:pt x="451" y="489"/>
                </a:cubicBezTo>
                <a:cubicBezTo>
                  <a:pt x="455" y="489"/>
                  <a:pt x="455" y="489"/>
                  <a:pt x="455" y="489"/>
                </a:cubicBezTo>
                <a:cubicBezTo>
                  <a:pt x="456" y="489"/>
                  <a:pt x="457" y="488"/>
                  <a:pt x="458" y="487"/>
                </a:cubicBezTo>
                <a:cubicBezTo>
                  <a:pt x="460" y="483"/>
                  <a:pt x="460" y="483"/>
                  <a:pt x="460" y="483"/>
                </a:cubicBezTo>
                <a:cubicBezTo>
                  <a:pt x="456" y="481"/>
                  <a:pt x="456" y="481"/>
                  <a:pt x="456" y="481"/>
                </a:cubicBezTo>
                <a:cubicBezTo>
                  <a:pt x="452" y="483"/>
                  <a:pt x="452" y="483"/>
                  <a:pt x="452" y="483"/>
                </a:cubicBezTo>
                <a:cubicBezTo>
                  <a:pt x="453" y="485"/>
                  <a:pt x="453" y="485"/>
                  <a:pt x="453" y="485"/>
                </a:cubicBezTo>
                <a:cubicBezTo>
                  <a:pt x="454" y="486"/>
                  <a:pt x="454" y="486"/>
                  <a:pt x="455" y="487"/>
                </a:cubicBezTo>
                <a:cubicBezTo>
                  <a:pt x="458" y="488"/>
                  <a:pt x="458" y="488"/>
                  <a:pt x="458" y="488"/>
                </a:cubicBezTo>
                <a:cubicBezTo>
                  <a:pt x="459" y="490"/>
                  <a:pt x="459" y="490"/>
                  <a:pt x="459" y="490"/>
                </a:cubicBezTo>
                <a:cubicBezTo>
                  <a:pt x="459" y="492"/>
                  <a:pt x="459" y="492"/>
                  <a:pt x="459" y="492"/>
                </a:cubicBezTo>
                <a:cubicBezTo>
                  <a:pt x="459" y="493"/>
                  <a:pt x="459" y="493"/>
                  <a:pt x="459" y="493"/>
                </a:cubicBezTo>
                <a:cubicBezTo>
                  <a:pt x="460" y="497"/>
                  <a:pt x="460" y="497"/>
                  <a:pt x="460" y="497"/>
                </a:cubicBezTo>
                <a:cubicBezTo>
                  <a:pt x="461" y="499"/>
                  <a:pt x="462" y="500"/>
                  <a:pt x="464" y="500"/>
                </a:cubicBezTo>
                <a:cubicBezTo>
                  <a:pt x="467" y="500"/>
                  <a:pt x="467" y="500"/>
                  <a:pt x="467" y="500"/>
                </a:cubicBezTo>
                <a:cubicBezTo>
                  <a:pt x="468" y="500"/>
                  <a:pt x="468" y="500"/>
                  <a:pt x="468" y="500"/>
                </a:cubicBezTo>
                <a:cubicBezTo>
                  <a:pt x="469" y="501"/>
                  <a:pt x="470" y="501"/>
                  <a:pt x="471" y="501"/>
                </a:cubicBezTo>
                <a:cubicBezTo>
                  <a:pt x="473" y="500"/>
                  <a:pt x="473" y="500"/>
                  <a:pt x="473" y="500"/>
                </a:cubicBezTo>
                <a:cubicBezTo>
                  <a:pt x="475" y="502"/>
                  <a:pt x="475" y="502"/>
                  <a:pt x="475" y="502"/>
                </a:cubicBezTo>
                <a:cubicBezTo>
                  <a:pt x="476" y="502"/>
                  <a:pt x="476" y="502"/>
                  <a:pt x="476" y="502"/>
                </a:cubicBezTo>
                <a:cubicBezTo>
                  <a:pt x="484" y="504"/>
                  <a:pt x="484" y="504"/>
                  <a:pt x="484" y="504"/>
                </a:cubicBezTo>
                <a:cubicBezTo>
                  <a:pt x="484" y="505"/>
                  <a:pt x="485" y="505"/>
                  <a:pt x="486" y="505"/>
                </a:cubicBezTo>
                <a:cubicBezTo>
                  <a:pt x="489" y="504"/>
                  <a:pt x="489" y="504"/>
                  <a:pt x="489" y="504"/>
                </a:cubicBezTo>
                <a:cubicBezTo>
                  <a:pt x="490" y="504"/>
                  <a:pt x="490" y="504"/>
                  <a:pt x="490" y="504"/>
                </a:cubicBezTo>
                <a:cubicBezTo>
                  <a:pt x="491" y="505"/>
                  <a:pt x="491" y="505"/>
                  <a:pt x="491" y="505"/>
                </a:cubicBezTo>
                <a:cubicBezTo>
                  <a:pt x="492" y="505"/>
                  <a:pt x="492" y="505"/>
                  <a:pt x="492" y="505"/>
                </a:cubicBezTo>
                <a:cubicBezTo>
                  <a:pt x="494" y="508"/>
                  <a:pt x="494" y="508"/>
                  <a:pt x="494" y="508"/>
                </a:cubicBezTo>
                <a:cubicBezTo>
                  <a:pt x="495" y="509"/>
                  <a:pt x="497" y="509"/>
                  <a:pt x="498" y="509"/>
                </a:cubicBezTo>
                <a:cubicBezTo>
                  <a:pt x="502" y="508"/>
                  <a:pt x="502" y="508"/>
                  <a:pt x="502" y="508"/>
                </a:cubicBezTo>
                <a:cubicBezTo>
                  <a:pt x="503" y="508"/>
                  <a:pt x="503" y="507"/>
                  <a:pt x="504" y="507"/>
                </a:cubicBezTo>
                <a:cubicBezTo>
                  <a:pt x="506" y="505"/>
                  <a:pt x="506" y="505"/>
                  <a:pt x="506" y="505"/>
                </a:cubicBezTo>
                <a:cubicBezTo>
                  <a:pt x="512" y="506"/>
                  <a:pt x="512" y="506"/>
                  <a:pt x="512" y="506"/>
                </a:cubicBezTo>
                <a:cubicBezTo>
                  <a:pt x="512" y="506"/>
                  <a:pt x="512" y="506"/>
                  <a:pt x="512" y="506"/>
                </a:cubicBezTo>
                <a:cubicBezTo>
                  <a:pt x="516" y="505"/>
                  <a:pt x="516" y="505"/>
                  <a:pt x="516" y="505"/>
                </a:cubicBezTo>
                <a:cubicBezTo>
                  <a:pt x="516" y="501"/>
                  <a:pt x="516" y="501"/>
                  <a:pt x="516" y="501"/>
                </a:cubicBezTo>
                <a:cubicBezTo>
                  <a:pt x="512" y="501"/>
                  <a:pt x="512" y="501"/>
                  <a:pt x="512" y="501"/>
                </a:cubicBezTo>
                <a:cubicBezTo>
                  <a:pt x="512" y="505"/>
                  <a:pt x="512" y="505"/>
                  <a:pt x="512" y="505"/>
                </a:cubicBezTo>
                <a:cubicBezTo>
                  <a:pt x="512" y="506"/>
                  <a:pt x="512" y="507"/>
                  <a:pt x="512" y="507"/>
                </a:cubicBezTo>
                <a:cubicBezTo>
                  <a:pt x="514" y="511"/>
                  <a:pt x="514" y="511"/>
                  <a:pt x="514" y="511"/>
                </a:cubicBezTo>
                <a:cubicBezTo>
                  <a:pt x="515" y="512"/>
                  <a:pt x="516" y="513"/>
                  <a:pt x="517" y="513"/>
                </a:cubicBezTo>
                <a:cubicBezTo>
                  <a:pt x="521" y="514"/>
                  <a:pt x="521" y="514"/>
                  <a:pt x="521" y="514"/>
                </a:cubicBezTo>
                <a:cubicBezTo>
                  <a:pt x="522" y="510"/>
                  <a:pt x="522" y="510"/>
                  <a:pt x="522" y="510"/>
                </a:cubicBezTo>
                <a:cubicBezTo>
                  <a:pt x="518" y="511"/>
                  <a:pt x="518" y="511"/>
                  <a:pt x="518" y="511"/>
                </a:cubicBezTo>
                <a:cubicBezTo>
                  <a:pt x="519" y="513"/>
                  <a:pt x="519" y="513"/>
                  <a:pt x="519" y="513"/>
                </a:cubicBezTo>
                <a:cubicBezTo>
                  <a:pt x="519" y="517"/>
                  <a:pt x="519" y="517"/>
                  <a:pt x="519" y="517"/>
                </a:cubicBezTo>
                <a:cubicBezTo>
                  <a:pt x="519" y="519"/>
                  <a:pt x="520" y="520"/>
                  <a:pt x="522" y="521"/>
                </a:cubicBezTo>
                <a:cubicBezTo>
                  <a:pt x="526" y="521"/>
                  <a:pt x="526" y="521"/>
                  <a:pt x="526" y="521"/>
                </a:cubicBezTo>
                <a:cubicBezTo>
                  <a:pt x="526" y="522"/>
                  <a:pt x="527" y="521"/>
                  <a:pt x="528" y="521"/>
                </a:cubicBezTo>
                <a:cubicBezTo>
                  <a:pt x="531" y="520"/>
                  <a:pt x="531" y="520"/>
                  <a:pt x="531" y="520"/>
                </a:cubicBezTo>
                <a:cubicBezTo>
                  <a:pt x="532" y="520"/>
                  <a:pt x="532" y="519"/>
                  <a:pt x="533" y="519"/>
                </a:cubicBezTo>
                <a:cubicBezTo>
                  <a:pt x="537" y="515"/>
                  <a:pt x="537" y="515"/>
                  <a:pt x="537" y="515"/>
                </a:cubicBezTo>
                <a:cubicBezTo>
                  <a:pt x="538" y="515"/>
                  <a:pt x="538" y="515"/>
                  <a:pt x="538" y="515"/>
                </a:cubicBezTo>
                <a:cubicBezTo>
                  <a:pt x="540" y="512"/>
                  <a:pt x="540" y="512"/>
                  <a:pt x="540" y="512"/>
                </a:cubicBezTo>
                <a:cubicBezTo>
                  <a:pt x="536" y="513"/>
                  <a:pt x="536" y="513"/>
                  <a:pt x="536" y="513"/>
                </a:cubicBezTo>
                <a:cubicBezTo>
                  <a:pt x="537" y="517"/>
                  <a:pt x="537" y="517"/>
                  <a:pt x="537" y="517"/>
                </a:cubicBezTo>
                <a:cubicBezTo>
                  <a:pt x="538" y="518"/>
                  <a:pt x="539" y="519"/>
                  <a:pt x="541" y="519"/>
                </a:cubicBezTo>
                <a:cubicBezTo>
                  <a:pt x="542" y="519"/>
                  <a:pt x="542" y="519"/>
                  <a:pt x="542" y="519"/>
                </a:cubicBezTo>
                <a:cubicBezTo>
                  <a:pt x="542" y="520"/>
                  <a:pt x="542" y="520"/>
                  <a:pt x="542" y="520"/>
                </a:cubicBezTo>
                <a:cubicBezTo>
                  <a:pt x="543" y="522"/>
                  <a:pt x="544" y="523"/>
                  <a:pt x="545" y="523"/>
                </a:cubicBezTo>
                <a:cubicBezTo>
                  <a:pt x="549" y="524"/>
                  <a:pt x="549" y="524"/>
                  <a:pt x="549" y="524"/>
                </a:cubicBezTo>
                <a:cubicBezTo>
                  <a:pt x="550" y="524"/>
                  <a:pt x="551" y="524"/>
                  <a:pt x="551" y="523"/>
                </a:cubicBezTo>
                <a:cubicBezTo>
                  <a:pt x="556" y="521"/>
                  <a:pt x="556" y="521"/>
                  <a:pt x="556" y="521"/>
                </a:cubicBezTo>
                <a:cubicBezTo>
                  <a:pt x="559" y="521"/>
                  <a:pt x="559" y="521"/>
                  <a:pt x="559" y="521"/>
                </a:cubicBezTo>
                <a:cubicBezTo>
                  <a:pt x="559" y="517"/>
                  <a:pt x="559" y="517"/>
                  <a:pt x="559" y="517"/>
                </a:cubicBezTo>
                <a:cubicBezTo>
                  <a:pt x="556" y="516"/>
                  <a:pt x="556" y="516"/>
                  <a:pt x="556" y="516"/>
                </a:cubicBezTo>
                <a:cubicBezTo>
                  <a:pt x="554" y="519"/>
                  <a:pt x="554" y="519"/>
                  <a:pt x="554" y="519"/>
                </a:cubicBezTo>
                <a:cubicBezTo>
                  <a:pt x="554" y="520"/>
                  <a:pt x="554" y="521"/>
                  <a:pt x="554" y="522"/>
                </a:cubicBezTo>
                <a:cubicBezTo>
                  <a:pt x="556" y="526"/>
                  <a:pt x="556" y="526"/>
                  <a:pt x="556" y="526"/>
                </a:cubicBezTo>
                <a:cubicBezTo>
                  <a:pt x="556" y="527"/>
                  <a:pt x="556" y="527"/>
                  <a:pt x="557" y="528"/>
                </a:cubicBezTo>
                <a:cubicBezTo>
                  <a:pt x="558" y="529"/>
                  <a:pt x="558" y="529"/>
                  <a:pt x="558" y="529"/>
                </a:cubicBezTo>
                <a:cubicBezTo>
                  <a:pt x="559" y="529"/>
                  <a:pt x="560" y="529"/>
                  <a:pt x="561" y="529"/>
                </a:cubicBezTo>
                <a:cubicBezTo>
                  <a:pt x="563" y="529"/>
                  <a:pt x="563" y="529"/>
                  <a:pt x="563" y="529"/>
                </a:cubicBezTo>
                <a:cubicBezTo>
                  <a:pt x="565" y="529"/>
                  <a:pt x="566" y="527"/>
                  <a:pt x="567" y="526"/>
                </a:cubicBezTo>
                <a:cubicBezTo>
                  <a:pt x="568" y="520"/>
                  <a:pt x="568" y="520"/>
                  <a:pt x="568" y="520"/>
                </a:cubicBezTo>
                <a:cubicBezTo>
                  <a:pt x="570" y="519"/>
                  <a:pt x="570" y="519"/>
                  <a:pt x="570" y="519"/>
                </a:cubicBezTo>
                <a:cubicBezTo>
                  <a:pt x="571" y="518"/>
                  <a:pt x="572" y="517"/>
                  <a:pt x="572" y="516"/>
                </a:cubicBezTo>
                <a:cubicBezTo>
                  <a:pt x="573" y="513"/>
                  <a:pt x="573" y="513"/>
                  <a:pt x="573" y="513"/>
                </a:cubicBezTo>
                <a:cubicBezTo>
                  <a:pt x="569" y="513"/>
                  <a:pt x="569" y="513"/>
                  <a:pt x="569" y="513"/>
                </a:cubicBezTo>
                <a:cubicBezTo>
                  <a:pt x="571" y="516"/>
                  <a:pt x="571" y="516"/>
                  <a:pt x="571" y="516"/>
                </a:cubicBezTo>
                <a:cubicBezTo>
                  <a:pt x="572" y="515"/>
                  <a:pt x="572" y="515"/>
                  <a:pt x="572" y="515"/>
                </a:cubicBezTo>
                <a:cubicBezTo>
                  <a:pt x="570" y="512"/>
                  <a:pt x="570" y="512"/>
                  <a:pt x="570" y="512"/>
                </a:cubicBezTo>
                <a:cubicBezTo>
                  <a:pt x="568" y="516"/>
                  <a:pt x="568" y="516"/>
                  <a:pt x="568" y="516"/>
                </a:cubicBezTo>
                <a:cubicBezTo>
                  <a:pt x="571" y="517"/>
                  <a:pt x="571" y="517"/>
                  <a:pt x="571" y="517"/>
                </a:cubicBezTo>
                <a:cubicBezTo>
                  <a:pt x="573" y="520"/>
                  <a:pt x="573" y="520"/>
                  <a:pt x="573" y="520"/>
                </a:cubicBezTo>
                <a:cubicBezTo>
                  <a:pt x="574" y="520"/>
                  <a:pt x="574" y="521"/>
                  <a:pt x="575" y="521"/>
                </a:cubicBezTo>
                <a:cubicBezTo>
                  <a:pt x="579" y="522"/>
                  <a:pt x="579" y="522"/>
                  <a:pt x="579" y="522"/>
                </a:cubicBezTo>
                <a:cubicBezTo>
                  <a:pt x="580" y="523"/>
                  <a:pt x="581" y="523"/>
                  <a:pt x="583" y="522"/>
                </a:cubicBezTo>
                <a:cubicBezTo>
                  <a:pt x="585" y="520"/>
                  <a:pt x="585" y="520"/>
                  <a:pt x="585" y="520"/>
                </a:cubicBezTo>
                <a:cubicBezTo>
                  <a:pt x="585" y="520"/>
                  <a:pt x="585" y="520"/>
                  <a:pt x="585" y="520"/>
                </a:cubicBezTo>
                <a:cubicBezTo>
                  <a:pt x="586" y="522"/>
                  <a:pt x="586" y="522"/>
                  <a:pt x="586" y="522"/>
                </a:cubicBezTo>
                <a:cubicBezTo>
                  <a:pt x="587" y="523"/>
                  <a:pt x="587" y="523"/>
                  <a:pt x="588" y="523"/>
                </a:cubicBezTo>
                <a:cubicBezTo>
                  <a:pt x="591" y="526"/>
                  <a:pt x="591" y="526"/>
                  <a:pt x="591" y="526"/>
                </a:cubicBezTo>
                <a:cubicBezTo>
                  <a:pt x="592" y="526"/>
                  <a:pt x="592" y="526"/>
                  <a:pt x="592" y="526"/>
                </a:cubicBezTo>
                <a:cubicBezTo>
                  <a:pt x="595" y="527"/>
                  <a:pt x="595" y="527"/>
                  <a:pt x="595" y="527"/>
                </a:cubicBezTo>
                <a:cubicBezTo>
                  <a:pt x="598" y="530"/>
                  <a:pt x="598" y="530"/>
                  <a:pt x="598" y="530"/>
                </a:cubicBezTo>
                <a:cubicBezTo>
                  <a:pt x="599" y="531"/>
                  <a:pt x="600" y="531"/>
                  <a:pt x="602" y="531"/>
                </a:cubicBezTo>
                <a:cubicBezTo>
                  <a:pt x="603" y="530"/>
                  <a:pt x="604" y="530"/>
                  <a:pt x="604" y="529"/>
                </a:cubicBezTo>
                <a:cubicBezTo>
                  <a:pt x="605" y="527"/>
                  <a:pt x="605" y="527"/>
                  <a:pt x="605" y="527"/>
                </a:cubicBezTo>
                <a:cubicBezTo>
                  <a:pt x="606" y="527"/>
                  <a:pt x="606" y="527"/>
                  <a:pt x="606" y="527"/>
                </a:cubicBezTo>
                <a:cubicBezTo>
                  <a:pt x="608" y="527"/>
                  <a:pt x="609" y="527"/>
                  <a:pt x="609" y="526"/>
                </a:cubicBezTo>
                <a:cubicBezTo>
                  <a:pt x="613" y="522"/>
                  <a:pt x="613" y="522"/>
                  <a:pt x="613" y="522"/>
                </a:cubicBezTo>
                <a:cubicBezTo>
                  <a:pt x="615" y="522"/>
                  <a:pt x="615" y="522"/>
                  <a:pt x="615" y="522"/>
                </a:cubicBezTo>
                <a:cubicBezTo>
                  <a:pt x="616" y="522"/>
                  <a:pt x="617" y="522"/>
                  <a:pt x="617" y="521"/>
                </a:cubicBezTo>
                <a:cubicBezTo>
                  <a:pt x="618" y="520"/>
                  <a:pt x="618" y="520"/>
                  <a:pt x="618" y="520"/>
                </a:cubicBezTo>
                <a:cubicBezTo>
                  <a:pt x="620" y="521"/>
                  <a:pt x="620" y="521"/>
                  <a:pt x="620" y="521"/>
                </a:cubicBezTo>
                <a:cubicBezTo>
                  <a:pt x="620" y="522"/>
                  <a:pt x="621" y="522"/>
                  <a:pt x="622" y="522"/>
                </a:cubicBezTo>
                <a:cubicBezTo>
                  <a:pt x="626" y="522"/>
                  <a:pt x="626" y="522"/>
                  <a:pt x="626" y="522"/>
                </a:cubicBezTo>
                <a:cubicBezTo>
                  <a:pt x="627" y="522"/>
                  <a:pt x="628" y="522"/>
                  <a:pt x="628" y="521"/>
                </a:cubicBezTo>
                <a:cubicBezTo>
                  <a:pt x="631" y="519"/>
                  <a:pt x="631" y="519"/>
                  <a:pt x="631" y="519"/>
                </a:cubicBezTo>
                <a:cubicBezTo>
                  <a:pt x="635" y="517"/>
                  <a:pt x="635" y="517"/>
                  <a:pt x="635" y="517"/>
                </a:cubicBezTo>
                <a:cubicBezTo>
                  <a:pt x="637" y="519"/>
                  <a:pt x="637" y="519"/>
                  <a:pt x="637" y="519"/>
                </a:cubicBezTo>
                <a:cubicBezTo>
                  <a:pt x="638" y="519"/>
                  <a:pt x="638" y="520"/>
                  <a:pt x="639" y="520"/>
                </a:cubicBezTo>
                <a:cubicBezTo>
                  <a:pt x="642" y="521"/>
                  <a:pt x="642" y="521"/>
                  <a:pt x="642" y="521"/>
                </a:cubicBezTo>
                <a:cubicBezTo>
                  <a:pt x="642" y="521"/>
                  <a:pt x="642" y="521"/>
                  <a:pt x="643" y="521"/>
                </a:cubicBezTo>
                <a:cubicBezTo>
                  <a:pt x="647" y="521"/>
                  <a:pt x="647" y="521"/>
                  <a:pt x="647" y="521"/>
                </a:cubicBezTo>
                <a:cubicBezTo>
                  <a:pt x="647" y="521"/>
                  <a:pt x="648" y="521"/>
                  <a:pt x="648" y="520"/>
                </a:cubicBezTo>
                <a:cubicBezTo>
                  <a:pt x="651" y="519"/>
                  <a:pt x="651" y="519"/>
                  <a:pt x="651" y="519"/>
                </a:cubicBezTo>
                <a:cubicBezTo>
                  <a:pt x="652" y="518"/>
                  <a:pt x="652" y="518"/>
                  <a:pt x="652" y="517"/>
                </a:cubicBezTo>
                <a:cubicBezTo>
                  <a:pt x="653" y="516"/>
                  <a:pt x="653" y="516"/>
                  <a:pt x="653" y="516"/>
                </a:cubicBezTo>
                <a:cubicBezTo>
                  <a:pt x="654" y="516"/>
                  <a:pt x="654" y="516"/>
                  <a:pt x="654" y="516"/>
                </a:cubicBezTo>
                <a:cubicBezTo>
                  <a:pt x="661" y="520"/>
                  <a:pt x="661" y="520"/>
                  <a:pt x="661" y="520"/>
                </a:cubicBezTo>
                <a:cubicBezTo>
                  <a:pt x="668" y="526"/>
                  <a:pt x="668" y="526"/>
                  <a:pt x="668" y="526"/>
                </a:cubicBezTo>
                <a:cubicBezTo>
                  <a:pt x="668" y="526"/>
                  <a:pt x="669" y="526"/>
                  <a:pt x="669" y="527"/>
                </a:cubicBezTo>
                <a:cubicBezTo>
                  <a:pt x="672" y="528"/>
                  <a:pt x="672" y="528"/>
                  <a:pt x="672" y="528"/>
                </a:cubicBezTo>
                <a:cubicBezTo>
                  <a:pt x="676" y="530"/>
                  <a:pt x="676" y="530"/>
                  <a:pt x="676" y="530"/>
                </a:cubicBezTo>
                <a:cubicBezTo>
                  <a:pt x="676" y="530"/>
                  <a:pt x="677" y="530"/>
                  <a:pt x="677" y="530"/>
                </a:cubicBezTo>
                <a:cubicBezTo>
                  <a:pt x="688" y="532"/>
                  <a:pt x="688" y="532"/>
                  <a:pt x="688" y="532"/>
                </a:cubicBezTo>
                <a:cubicBezTo>
                  <a:pt x="689" y="533"/>
                  <a:pt x="690" y="532"/>
                  <a:pt x="691" y="532"/>
                </a:cubicBezTo>
                <a:cubicBezTo>
                  <a:pt x="692" y="531"/>
                  <a:pt x="692" y="530"/>
                  <a:pt x="692" y="528"/>
                </a:cubicBezTo>
                <a:cubicBezTo>
                  <a:pt x="692" y="427"/>
                  <a:pt x="692" y="427"/>
                  <a:pt x="692" y="427"/>
                </a:cubicBezTo>
                <a:cubicBezTo>
                  <a:pt x="692" y="426"/>
                  <a:pt x="692" y="426"/>
                  <a:pt x="692" y="426"/>
                </a:cubicBezTo>
                <a:cubicBezTo>
                  <a:pt x="682" y="365"/>
                  <a:pt x="682" y="365"/>
                  <a:pt x="682" y="365"/>
                </a:cubicBezTo>
                <a:cubicBezTo>
                  <a:pt x="698" y="365"/>
                  <a:pt x="698" y="365"/>
                  <a:pt x="698" y="365"/>
                </a:cubicBezTo>
                <a:cubicBezTo>
                  <a:pt x="700" y="365"/>
                  <a:pt x="702" y="364"/>
                  <a:pt x="702" y="361"/>
                </a:cubicBezTo>
                <a:cubicBezTo>
                  <a:pt x="702" y="309"/>
                  <a:pt x="702" y="309"/>
                  <a:pt x="702" y="309"/>
                </a:cubicBezTo>
                <a:cubicBezTo>
                  <a:pt x="711" y="309"/>
                  <a:pt x="711" y="309"/>
                  <a:pt x="711" y="309"/>
                </a:cubicBezTo>
                <a:cubicBezTo>
                  <a:pt x="712" y="309"/>
                  <a:pt x="713" y="308"/>
                  <a:pt x="713" y="307"/>
                </a:cubicBezTo>
                <a:cubicBezTo>
                  <a:pt x="714" y="307"/>
                  <a:pt x="715" y="306"/>
                  <a:pt x="715" y="305"/>
                </a:cubicBezTo>
                <a:cubicBezTo>
                  <a:pt x="715" y="282"/>
                  <a:pt x="715" y="282"/>
                  <a:pt x="715" y="282"/>
                </a:cubicBezTo>
                <a:cubicBezTo>
                  <a:pt x="744" y="273"/>
                  <a:pt x="744" y="273"/>
                  <a:pt x="744" y="273"/>
                </a:cubicBezTo>
                <a:cubicBezTo>
                  <a:pt x="745" y="272"/>
                  <a:pt x="746" y="271"/>
                  <a:pt x="746" y="270"/>
                </a:cubicBezTo>
                <a:cubicBezTo>
                  <a:pt x="750" y="256"/>
                  <a:pt x="750" y="256"/>
                  <a:pt x="750" y="256"/>
                </a:cubicBezTo>
                <a:cubicBezTo>
                  <a:pt x="750" y="256"/>
                  <a:pt x="750" y="255"/>
                  <a:pt x="750" y="255"/>
                </a:cubicBezTo>
                <a:cubicBezTo>
                  <a:pt x="747" y="237"/>
                  <a:pt x="747" y="237"/>
                  <a:pt x="747" y="237"/>
                </a:cubicBezTo>
                <a:cubicBezTo>
                  <a:pt x="759" y="223"/>
                  <a:pt x="759" y="223"/>
                  <a:pt x="759" y="223"/>
                </a:cubicBezTo>
                <a:cubicBezTo>
                  <a:pt x="760" y="222"/>
                  <a:pt x="760" y="221"/>
                  <a:pt x="760" y="220"/>
                </a:cubicBezTo>
                <a:cubicBezTo>
                  <a:pt x="760" y="198"/>
                  <a:pt x="760" y="198"/>
                  <a:pt x="760" y="198"/>
                </a:cubicBezTo>
                <a:cubicBezTo>
                  <a:pt x="760" y="178"/>
                  <a:pt x="760" y="178"/>
                  <a:pt x="760" y="178"/>
                </a:cubicBezTo>
                <a:cubicBezTo>
                  <a:pt x="760" y="177"/>
                  <a:pt x="760" y="176"/>
                  <a:pt x="759" y="176"/>
                </a:cubicBezTo>
                <a:cubicBezTo>
                  <a:pt x="747" y="157"/>
                  <a:pt x="747" y="157"/>
                  <a:pt x="747" y="157"/>
                </a:cubicBezTo>
                <a:cubicBezTo>
                  <a:pt x="750" y="140"/>
                  <a:pt x="750" y="140"/>
                  <a:pt x="750" y="140"/>
                </a:cubicBezTo>
                <a:cubicBezTo>
                  <a:pt x="759" y="121"/>
                  <a:pt x="759" y="121"/>
                  <a:pt x="759" y="121"/>
                </a:cubicBezTo>
                <a:cubicBezTo>
                  <a:pt x="760" y="120"/>
                  <a:pt x="760" y="119"/>
                  <a:pt x="759" y="117"/>
                </a:cubicBezTo>
                <a:cubicBezTo>
                  <a:pt x="759" y="116"/>
                  <a:pt x="757" y="115"/>
                  <a:pt x="756" y="116"/>
                </a:cubicBezTo>
                <a:cubicBezTo>
                  <a:pt x="708" y="118"/>
                  <a:pt x="708" y="118"/>
                  <a:pt x="708" y="118"/>
                </a:cubicBezTo>
                <a:cubicBezTo>
                  <a:pt x="708" y="118"/>
                  <a:pt x="708" y="118"/>
                  <a:pt x="708" y="118"/>
                </a:cubicBezTo>
                <a:cubicBezTo>
                  <a:pt x="682" y="119"/>
                  <a:pt x="682" y="119"/>
                  <a:pt x="682" y="119"/>
                </a:cubicBezTo>
                <a:cubicBezTo>
                  <a:pt x="631" y="120"/>
                  <a:pt x="631" y="120"/>
                  <a:pt x="631" y="120"/>
                </a:cubicBezTo>
                <a:cubicBezTo>
                  <a:pt x="625" y="119"/>
                  <a:pt x="625" y="119"/>
                  <a:pt x="625" y="119"/>
                </a:cubicBezTo>
                <a:cubicBezTo>
                  <a:pt x="624" y="117"/>
                  <a:pt x="624" y="117"/>
                  <a:pt x="624" y="117"/>
                </a:cubicBezTo>
                <a:cubicBezTo>
                  <a:pt x="624" y="117"/>
                  <a:pt x="624" y="116"/>
                  <a:pt x="623" y="115"/>
                </a:cubicBezTo>
                <a:cubicBezTo>
                  <a:pt x="622" y="114"/>
                  <a:pt x="622" y="114"/>
                  <a:pt x="622" y="114"/>
                </a:cubicBezTo>
                <a:cubicBezTo>
                  <a:pt x="624" y="107"/>
                  <a:pt x="624" y="107"/>
                  <a:pt x="624" y="107"/>
                </a:cubicBezTo>
                <a:cubicBezTo>
                  <a:pt x="624" y="106"/>
                  <a:pt x="624" y="105"/>
                  <a:pt x="623" y="105"/>
                </a:cubicBezTo>
                <a:cubicBezTo>
                  <a:pt x="621" y="97"/>
                  <a:pt x="621" y="97"/>
                  <a:pt x="621" y="97"/>
                </a:cubicBezTo>
                <a:cubicBezTo>
                  <a:pt x="621" y="93"/>
                  <a:pt x="621" y="93"/>
                  <a:pt x="621" y="93"/>
                </a:cubicBezTo>
                <a:cubicBezTo>
                  <a:pt x="621" y="89"/>
                  <a:pt x="621" y="89"/>
                  <a:pt x="621" y="89"/>
                </a:cubicBezTo>
                <a:cubicBezTo>
                  <a:pt x="621" y="88"/>
                  <a:pt x="621" y="87"/>
                  <a:pt x="620" y="87"/>
                </a:cubicBezTo>
                <a:cubicBezTo>
                  <a:pt x="619" y="84"/>
                  <a:pt x="619" y="84"/>
                  <a:pt x="619" y="84"/>
                </a:cubicBezTo>
                <a:cubicBezTo>
                  <a:pt x="620" y="82"/>
                  <a:pt x="620" y="82"/>
                  <a:pt x="620" y="82"/>
                </a:cubicBezTo>
                <a:cubicBezTo>
                  <a:pt x="620" y="81"/>
                  <a:pt x="620" y="80"/>
                  <a:pt x="620" y="78"/>
                </a:cubicBezTo>
                <a:cubicBezTo>
                  <a:pt x="618" y="76"/>
                  <a:pt x="618" y="76"/>
                  <a:pt x="618" y="76"/>
                </a:cubicBezTo>
                <a:cubicBezTo>
                  <a:pt x="618" y="75"/>
                  <a:pt x="618" y="75"/>
                  <a:pt x="618" y="75"/>
                </a:cubicBezTo>
                <a:cubicBezTo>
                  <a:pt x="620" y="74"/>
                  <a:pt x="620" y="71"/>
                  <a:pt x="618" y="70"/>
                </a:cubicBezTo>
                <a:cubicBezTo>
                  <a:pt x="614" y="65"/>
                  <a:pt x="614" y="65"/>
                  <a:pt x="614" y="65"/>
                </a:cubicBezTo>
                <a:cubicBezTo>
                  <a:pt x="613" y="64"/>
                  <a:pt x="612" y="64"/>
                  <a:pt x="611" y="64"/>
                </a:cubicBezTo>
                <a:cubicBezTo>
                  <a:pt x="607" y="64"/>
                  <a:pt x="607" y="64"/>
                  <a:pt x="607" y="64"/>
                </a:cubicBezTo>
                <a:cubicBezTo>
                  <a:pt x="607" y="68"/>
                  <a:pt x="607" y="68"/>
                  <a:pt x="607" y="68"/>
                </a:cubicBezTo>
                <a:cubicBezTo>
                  <a:pt x="611" y="67"/>
                  <a:pt x="611" y="67"/>
                  <a:pt x="611" y="67"/>
                </a:cubicBezTo>
                <a:cubicBezTo>
                  <a:pt x="611" y="59"/>
                  <a:pt x="611" y="59"/>
                  <a:pt x="611" y="59"/>
                </a:cubicBezTo>
                <a:cubicBezTo>
                  <a:pt x="611" y="55"/>
                  <a:pt x="611" y="55"/>
                  <a:pt x="611" y="55"/>
                </a:cubicBezTo>
                <a:cubicBezTo>
                  <a:pt x="611" y="54"/>
                  <a:pt x="611" y="54"/>
                  <a:pt x="611" y="53"/>
                </a:cubicBezTo>
                <a:cubicBezTo>
                  <a:pt x="610" y="48"/>
                  <a:pt x="610" y="48"/>
                  <a:pt x="610" y="48"/>
                </a:cubicBezTo>
                <a:cubicBezTo>
                  <a:pt x="609" y="47"/>
                  <a:pt x="609" y="47"/>
                  <a:pt x="609" y="47"/>
                </a:cubicBezTo>
                <a:cubicBezTo>
                  <a:pt x="607" y="44"/>
                  <a:pt x="607" y="44"/>
                  <a:pt x="607" y="44"/>
                </a:cubicBezTo>
                <a:cubicBezTo>
                  <a:pt x="606" y="39"/>
                  <a:pt x="606" y="39"/>
                  <a:pt x="606" y="39"/>
                </a:cubicBezTo>
                <a:cubicBezTo>
                  <a:pt x="605" y="38"/>
                  <a:pt x="605" y="37"/>
                  <a:pt x="604" y="37"/>
                </a:cubicBezTo>
                <a:cubicBezTo>
                  <a:pt x="602" y="35"/>
                  <a:pt x="602" y="35"/>
                  <a:pt x="602" y="35"/>
                </a:cubicBezTo>
                <a:cubicBezTo>
                  <a:pt x="602" y="32"/>
                  <a:pt x="602" y="32"/>
                  <a:pt x="602" y="32"/>
                </a:cubicBezTo>
                <a:cubicBezTo>
                  <a:pt x="602" y="31"/>
                  <a:pt x="602" y="30"/>
                  <a:pt x="601" y="30"/>
                </a:cubicBezTo>
                <a:cubicBezTo>
                  <a:pt x="600" y="28"/>
                  <a:pt x="600" y="28"/>
                  <a:pt x="600" y="28"/>
                </a:cubicBezTo>
                <a:cubicBezTo>
                  <a:pt x="600" y="27"/>
                  <a:pt x="600" y="27"/>
                  <a:pt x="600" y="27"/>
                </a:cubicBezTo>
                <a:cubicBezTo>
                  <a:pt x="601" y="26"/>
                  <a:pt x="601" y="25"/>
                  <a:pt x="600" y="24"/>
                </a:cubicBezTo>
                <a:cubicBezTo>
                  <a:pt x="598" y="20"/>
                  <a:pt x="598" y="20"/>
                  <a:pt x="598" y="20"/>
                </a:cubicBezTo>
                <a:cubicBezTo>
                  <a:pt x="598" y="19"/>
                  <a:pt x="598" y="19"/>
                  <a:pt x="598" y="19"/>
                </a:cubicBezTo>
                <a:cubicBezTo>
                  <a:pt x="597" y="17"/>
                  <a:pt x="597" y="17"/>
                  <a:pt x="597" y="17"/>
                </a:cubicBezTo>
                <a:cubicBezTo>
                  <a:pt x="597" y="14"/>
                  <a:pt x="597" y="14"/>
                  <a:pt x="597" y="14"/>
                </a:cubicBezTo>
                <a:cubicBezTo>
                  <a:pt x="597" y="13"/>
                  <a:pt x="597" y="12"/>
                  <a:pt x="597" y="11"/>
                </a:cubicBezTo>
                <a:cubicBezTo>
                  <a:pt x="593" y="5"/>
                  <a:pt x="593" y="5"/>
                  <a:pt x="593" y="5"/>
                </a:cubicBezTo>
                <a:cubicBezTo>
                  <a:pt x="592" y="4"/>
                  <a:pt x="592" y="4"/>
                  <a:pt x="591" y="3"/>
                </a:cubicBezTo>
                <a:cubicBezTo>
                  <a:pt x="582" y="0"/>
                  <a:pt x="582" y="0"/>
                  <a:pt x="582" y="0"/>
                </a:cubicBezTo>
                <a:cubicBezTo>
                  <a:pt x="579" y="7"/>
                  <a:pt x="579" y="7"/>
                  <a:pt x="579" y="7"/>
                </a:cubicBezTo>
                <a:cubicBezTo>
                  <a:pt x="587" y="10"/>
                  <a:pt x="587" y="10"/>
                  <a:pt x="587" y="10"/>
                </a:cubicBezTo>
                <a:cubicBezTo>
                  <a:pt x="589" y="14"/>
                  <a:pt x="589" y="14"/>
                  <a:pt x="589" y="14"/>
                </a:cubicBezTo>
                <a:cubicBezTo>
                  <a:pt x="589" y="17"/>
                  <a:pt x="589" y="17"/>
                  <a:pt x="589" y="17"/>
                </a:cubicBezTo>
                <a:cubicBezTo>
                  <a:pt x="589" y="18"/>
                  <a:pt x="589" y="19"/>
                  <a:pt x="589" y="20"/>
                </a:cubicBezTo>
                <a:cubicBezTo>
                  <a:pt x="591" y="23"/>
                  <a:pt x="591" y="23"/>
                  <a:pt x="591" y="23"/>
                </a:cubicBezTo>
                <a:cubicBezTo>
                  <a:pt x="592" y="26"/>
                  <a:pt x="592" y="26"/>
                  <a:pt x="592" y="26"/>
                </a:cubicBezTo>
                <a:cubicBezTo>
                  <a:pt x="592" y="28"/>
                  <a:pt x="592" y="28"/>
                  <a:pt x="592" y="28"/>
                </a:cubicBezTo>
                <a:cubicBezTo>
                  <a:pt x="591" y="29"/>
                  <a:pt x="591" y="31"/>
                  <a:pt x="592" y="32"/>
                </a:cubicBezTo>
                <a:cubicBezTo>
                  <a:pt x="594" y="34"/>
                  <a:pt x="594" y="34"/>
                  <a:pt x="594" y="34"/>
                </a:cubicBezTo>
                <a:cubicBezTo>
                  <a:pt x="594" y="37"/>
                  <a:pt x="594" y="37"/>
                  <a:pt x="594" y="37"/>
                </a:cubicBezTo>
                <a:cubicBezTo>
                  <a:pt x="594" y="38"/>
                  <a:pt x="595" y="40"/>
                  <a:pt x="596" y="40"/>
                </a:cubicBezTo>
                <a:cubicBezTo>
                  <a:pt x="598" y="42"/>
                  <a:pt x="598" y="42"/>
                  <a:pt x="598" y="42"/>
                </a:cubicBezTo>
                <a:cubicBezTo>
                  <a:pt x="600" y="47"/>
                  <a:pt x="600" y="47"/>
                  <a:pt x="600" y="47"/>
                </a:cubicBezTo>
                <a:cubicBezTo>
                  <a:pt x="600" y="47"/>
                  <a:pt x="600" y="47"/>
                  <a:pt x="600" y="47"/>
                </a:cubicBezTo>
                <a:cubicBezTo>
                  <a:pt x="602" y="51"/>
                  <a:pt x="602" y="51"/>
                  <a:pt x="602" y="51"/>
                </a:cubicBezTo>
                <a:cubicBezTo>
                  <a:pt x="603" y="55"/>
                  <a:pt x="603" y="55"/>
                  <a:pt x="603" y="55"/>
                </a:cubicBezTo>
                <a:cubicBezTo>
                  <a:pt x="603" y="59"/>
                  <a:pt x="603" y="59"/>
                  <a:pt x="603" y="59"/>
                </a:cubicBezTo>
                <a:cubicBezTo>
                  <a:pt x="603" y="59"/>
                  <a:pt x="603" y="59"/>
                  <a:pt x="603" y="59"/>
                </a:cubicBezTo>
                <a:cubicBezTo>
                  <a:pt x="603" y="68"/>
                  <a:pt x="603" y="68"/>
                  <a:pt x="603" y="68"/>
                </a:cubicBezTo>
                <a:cubicBezTo>
                  <a:pt x="603" y="70"/>
                  <a:pt x="605" y="72"/>
                  <a:pt x="607" y="72"/>
                </a:cubicBezTo>
                <a:cubicBezTo>
                  <a:pt x="609" y="72"/>
                  <a:pt x="609" y="72"/>
                  <a:pt x="609" y="72"/>
                </a:cubicBezTo>
                <a:cubicBezTo>
                  <a:pt x="613" y="75"/>
                  <a:pt x="613" y="75"/>
                  <a:pt x="613" y="75"/>
                </a:cubicBezTo>
                <a:cubicBezTo>
                  <a:pt x="616" y="73"/>
                  <a:pt x="616" y="73"/>
                  <a:pt x="616" y="73"/>
                </a:cubicBezTo>
                <a:cubicBezTo>
                  <a:pt x="613" y="70"/>
                  <a:pt x="613" y="70"/>
                  <a:pt x="613" y="70"/>
                </a:cubicBezTo>
                <a:cubicBezTo>
                  <a:pt x="610" y="72"/>
                  <a:pt x="610" y="72"/>
                  <a:pt x="610" y="72"/>
                </a:cubicBezTo>
                <a:cubicBezTo>
                  <a:pt x="609" y="73"/>
                  <a:pt x="609" y="75"/>
                  <a:pt x="610" y="77"/>
                </a:cubicBezTo>
                <a:cubicBezTo>
                  <a:pt x="612" y="80"/>
                  <a:pt x="612" y="80"/>
                  <a:pt x="612" y="80"/>
                </a:cubicBezTo>
                <a:cubicBezTo>
                  <a:pt x="610" y="82"/>
                  <a:pt x="610" y="82"/>
                  <a:pt x="610" y="82"/>
                </a:cubicBezTo>
                <a:cubicBezTo>
                  <a:pt x="609" y="84"/>
                  <a:pt x="610" y="86"/>
                  <a:pt x="611" y="87"/>
                </a:cubicBezTo>
                <a:cubicBezTo>
                  <a:pt x="613" y="90"/>
                  <a:pt x="613" y="90"/>
                  <a:pt x="613" y="90"/>
                </a:cubicBezTo>
                <a:cubicBezTo>
                  <a:pt x="613" y="93"/>
                  <a:pt x="613" y="93"/>
                  <a:pt x="613" y="93"/>
                </a:cubicBezTo>
                <a:cubicBezTo>
                  <a:pt x="613" y="93"/>
                  <a:pt x="613" y="93"/>
                  <a:pt x="613" y="93"/>
                </a:cubicBezTo>
                <a:cubicBezTo>
                  <a:pt x="613" y="97"/>
                  <a:pt x="613" y="97"/>
                  <a:pt x="613" y="97"/>
                </a:cubicBezTo>
                <a:cubicBezTo>
                  <a:pt x="613" y="98"/>
                  <a:pt x="613" y="98"/>
                  <a:pt x="613" y="99"/>
                </a:cubicBezTo>
                <a:cubicBezTo>
                  <a:pt x="616" y="106"/>
                  <a:pt x="616" y="106"/>
                  <a:pt x="616" y="106"/>
                </a:cubicBezTo>
                <a:cubicBezTo>
                  <a:pt x="614" y="115"/>
                  <a:pt x="614" y="115"/>
                  <a:pt x="614" y="115"/>
                </a:cubicBezTo>
                <a:cubicBezTo>
                  <a:pt x="613" y="116"/>
                  <a:pt x="614" y="117"/>
                  <a:pt x="615" y="118"/>
                </a:cubicBezTo>
                <a:cubicBezTo>
                  <a:pt x="617" y="120"/>
                  <a:pt x="617" y="120"/>
                  <a:pt x="617" y="120"/>
                </a:cubicBezTo>
                <a:cubicBezTo>
                  <a:pt x="618" y="124"/>
                  <a:pt x="618" y="124"/>
                  <a:pt x="618" y="124"/>
                </a:cubicBezTo>
                <a:cubicBezTo>
                  <a:pt x="618" y="125"/>
                  <a:pt x="619" y="126"/>
                  <a:pt x="621" y="126"/>
                </a:cubicBezTo>
                <a:cubicBezTo>
                  <a:pt x="630" y="128"/>
                  <a:pt x="630" y="128"/>
                  <a:pt x="630" y="128"/>
                </a:cubicBezTo>
                <a:cubicBezTo>
                  <a:pt x="630" y="128"/>
                  <a:pt x="630" y="128"/>
                  <a:pt x="630" y="128"/>
                </a:cubicBezTo>
                <a:cubicBezTo>
                  <a:pt x="682" y="127"/>
                  <a:pt x="682" y="127"/>
                  <a:pt x="682" y="127"/>
                </a:cubicBezTo>
                <a:cubicBezTo>
                  <a:pt x="682" y="127"/>
                  <a:pt x="682" y="127"/>
                  <a:pt x="682" y="127"/>
                </a:cubicBezTo>
                <a:cubicBezTo>
                  <a:pt x="708" y="126"/>
                  <a:pt x="708" y="126"/>
                  <a:pt x="708" y="126"/>
                </a:cubicBezTo>
                <a:cubicBezTo>
                  <a:pt x="708" y="126"/>
                  <a:pt x="708" y="126"/>
                  <a:pt x="708" y="126"/>
                </a:cubicBezTo>
                <a:cubicBezTo>
                  <a:pt x="749" y="124"/>
                  <a:pt x="749" y="124"/>
                  <a:pt x="749" y="124"/>
                </a:cubicBezTo>
                <a:cubicBezTo>
                  <a:pt x="743" y="137"/>
                  <a:pt x="743" y="137"/>
                  <a:pt x="743" y="137"/>
                </a:cubicBezTo>
                <a:cubicBezTo>
                  <a:pt x="742" y="137"/>
                  <a:pt x="742" y="137"/>
                  <a:pt x="742" y="138"/>
                </a:cubicBezTo>
                <a:cubicBezTo>
                  <a:pt x="738" y="157"/>
                  <a:pt x="738" y="157"/>
                  <a:pt x="738" y="157"/>
                </a:cubicBezTo>
                <a:cubicBezTo>
                  <a:pt x="738" y="158"/>
                  <a:pt x="738" y="159"/>
                  <a:pt x="739" y="160"/>
                </a:cubicBezTo>
                <a:cubicBezTo>
                  <a:pt x="752" y="179"/>
                  <a:pt x="752" y="179"/>
                  <a:pt x="752" y="179"/>
                </a:cubicBezTo>
                <a:cubicBezTo>
                  <a:pt x="752" y="198"/>
                  <a:pt x="752" y="198"/>
                  <a:pt x="752" y="198"/>
                </a:cubicBezTo>
                <a:cubicBezTo>
                  <a:pt x="752" y="219"/>
                  <a:pt x="752" y="219"/>
                  <a:pt x="752" y="219"/>
                </a:cubicBezTo>
                <a:cubicBezTo>
                  <a:pt x="739" y="233"/>
                  <a:pt x="739" y="233"/>
                  <a:pt x="739" y="233"/>
                </a:cubicBezTo>
                <a:cubicBezTo>
                  <a:pt x="739" y="234"/>
                  <a:pt x="738" y="235"/>
                  <a:pt x="738" y="237"/>
                </a:cubicBezTo>
                <a:cubicBezTo>
                  <a:pt x="742" y="255"/>
                  <a:pt x="742" y="255"/>
                  <a:pt x="742" y="255"/>
                </a:cubicBezTo>
                <a:cubicBezTo>
                  <a:pt x="739" y="266"/>
                  <a:pt x="739" y="266"/>
                  <a:pt x="739" y="266"/>
                </a:cubicBezTo>
                <a:cubicBezTo>
                  <a:pt x="709" y="275"/>
                  <a:pt x="709" y="275"/>
                  <a:pt x="709" y="275"/>
                </a:cubicBezTo>
                <a:cubicBezTo>
                  <a:pt x="708" y="276"/>
                  <a:pt x="707" y="277"/>
                  <a:pt x="707" y="279"/>
                </a:cubicBezTo>
                <a:cubicBezTo>
                  <a:pt x="707" y="301"/>
                  <a:pt x="707" y="301"/>
                  <a:pt x="707" y="301"/>
                </a:cubicBezTo>
                <a:cubicBezTo>
                  <a:pt x="698" y="301"/>
                  <a:pt x="698" y="301"/>
                  <a:pt x="698" y="301"/>
                </a:cubicBezTo>
                <a:cubicBezTo>
                  <a:pt x="696" y="301"/>
                  <a:pt x="695" y="301"/>
                  <a:pt x="695" y="302"/>
                </a:cubicBezTo>
                <a:cubicBezTo>
                  <a:pt x="694" y="302"/>
                  <a:pt x="694" y="303"/>
                  <a:pt x="694" y="305"/>
                </a:cubicBezTo>
                <a:cubicBezTo>
                  <a:pt x="694" y="357"/>
                  <a:pt x="694" y="357"/>
                  <a:pt x="694" y="357"/>
                </a:cubicBezTo>
                <a:cubicBezTo>
                  <a:pt x="678" y="358"/>
                  <a:pt x="678" y="358"/>
                  <a:pt x="678" y="358"/>
                </a:cubicBezTo>
                <a:cubicBezTo>
                  <a:pt x="676" y="358"/>
                  <a:pt x="675" y="358"/>
                  <a:pt x="675" y="359"/>
                </a:cubicBezTo>
                <a:cubicBezTo>
                  <a:pt x="674" y="360"/>
                  <a:pt x="674" y="361"/>
                  <a:pt x="674" y="362"/>
                </a:cubicBezTo>
                <a:cubicBezTo>
                  <a:pt x="684" y="427"/>
                  <a:pt x="684" y="427"/>
                  <a:pt x="684" y="427"/>
                </a:cubicBezTo>
                <a:cubicBezTo>
                  <a:pt x="684" y="524"/>
                  <a:pt x="684" y="524"/>
                  <a:pt x="684" y="524"/>
                </a:cubicBezTo>
                <a:cubicBezTo>
                  <a:pt x="680" y="523"/>
                  <a:pt x="680" y="523"/>
                  <a:pt x="680" y="523"/>
                </a:cubicBezTo>
                <a:cubicBezTo>
                  <a:pt x="676" y="521"/>
                  <a:pt x="676" y="521"/>
                  <a:pt x="676" y="521"/>
                </a:cubicBezTo>
                <a:cubicBezTo>
                  <a:pt x="675" y="520"/>
                  <a:pt x="675" y="520"/>
                  <a:pt x="675" y="520"/>
                </a:cubicBezTo>
                <a:cubicBezTo>
                  <a:pt x="672" y="519"/>
                  <a:pt x="672" y="519"/>
                  <a:pt x="672" y="519"/>
                </a:cubicBezTo>
                <a:cubicBezTo>
                  <a:pt x="666" y="514"/>
                  <a:pt x="666" y="514"/>
                  <a:pt x="666" y="514"/>
                </a:cubicBezTo>
                <a:cubicBezTo>
                  <a:pt x="665" y="514"/>
                  <a:pt x="665" y="514"/>
                  <a:pt x="665" y="514"/>
                </a:cubicBezTo>
                <a:cubicBezTo>
                  <a:pt x="657" y="508"/>
                  <a:pt x="657" y="508"/>
                  <a:pt x="657" y="508"/>
                </a:cubicBezTo>
                <a:cubicBezTo>
                  <a:pt x="656" y="508"/>
                  <a:pt x="655" y="508"/>
                  <a:pt x="655" y="508"/>
                </a:cubicBezTo>
                <a:cubicBezTo>
                  <a:pt x="651" y="508"/>
                  <a:pt x="651" y="508"/>
                  <a:pt x="651" y="508"/>
                </a:cubicBezTo>
                <a:cubicBezTo>
                  <a:pt x="650" y="508"/>
                  <a:pt x="648" y="508"/>
                  <a:pt x="648" y="510"/>
                </a:cubicBezTo>
                <a:cubicBezTo>
                  <a:pt x="646" y="512"/>
                  <a:pt x="646" y="512"/>
                  <a:pt x="646" y="512"/>
                </a:cubicBezTo>
                <a:cubicBezTo>
                  <a:pt x="645" y="513"/>
                  <a:pt x="645" y="513"/>
                  <a:pt x="645" y="513"/>
                </a:cubicBezTo>
                <a:cubicBezTo>
                  <a:pt x="643" y="513"/>
                  <a:pt x="643" y="513"/>
                  <a:pt x="643" y="513"/>
                </a:cubicBezTo>
                <a:cubicBezTo>
                  <a:pt x="642" y="512"/>
                  <a:pt x="642" y="512"/>
                  <a:pt x="642" y="512"/>
                </a:cubicBezTo>
                <a:cubicBezTo>
                  <a:pt x="639" y="509"/>
                  <a:pt x="639" y="509"/>
                  <a:pt x="639" y="509"/>
                </a:cubicBezTo>
                <a:cubicBezTo>
                  <a:pt x="638" y="508"/>
                  <a:pt x="636" y="508"/>
                  <a:pt x="635" y="509"/>
                </a:cubicBezTo>
                <a:cubicBezTo>
                  <a:pt x="628" y="512"/>
                  <a:pt x="628" y="512"/>
                  <a:pt x="628" y="512"/>
                </a:cubicBezTo>
                <a:cubicBezTo>
                  <a:pt x="627" y="512"/>
                  <a:pt x="627" y="512"/>
                  <a:pt x="627" y="512"/>
                </a:cubicBezTo>
                <a:cubicBezTo>
                  <a:pt x="624" y="514"/>
                  <a:pt x="624" y="514"/>
                  <a:pt x="624" y="514"/>
                </a:cubicBezTo>
                <a:cubicBezTo>
                  <a:pt x="623" y="514"/>
                  <a:pt x="623" y="514"/>
                  <a:pt x="623" y="514"/>
                </a:cubicBezTo>
                <a:cubicBezTo>
                  <a:pt x="621" y="512"/>
                  <a:pt x="621" y="512"/>
                  <a:pt x="621" y="512"/>
                </a:cubicBezTo>
                <a:cubicBezTo>
                  <a:pt x="619" y="511"/>
                  <a:pt x="617" y="511"/>
                  <a:pt x="616" y="512"/>
                </a:cubicBezTo>
                <a:cubicBezTo>
                  <a:pt x="613" y="514"/>
                  <a:pt x="613" y="514"/>
                  <a:pt x="613" y="514"/>
                </a:cubicBezTo>
                <a:cubicBezTo>
                  <a:pt x="610" y="515"/>
                  <a:pt x="610" y="515"/>
                  <a:pt x="610" y="515"/>
                </a:cubicBezTo>
                <a:cubicBezTo>
                  <a:pt x="609" y="515"/>
                  <a:pt x="608" y="515"/>
                  <a:pt x="608" y="516"/>
                </a:cubicBezTo>
                <a:cubicBezTo>
                  <a:pt x="605" y="519"/>
                  <a:pt x="605" y="519"/>
                  <a:pt x="605" y="519"/>
                </a:cubicBezTo>
                <a:cubicBezTo>
                  <a:pt x="603" y="519"/>
                  <a:pt x="603" y="519"/>
                  <a:pt x="603" y="519"/>
                </a:cubicBezTo>
                <a:cubicBezTo>
                  <a:pt x="601" y="519"/>
                  <a:pt x="600" y="520"/>
                  <a:pt x="599" y="521"/>
                </a:cubicBezTo>
                <a:cubicBezTo>
                  <a:pt x="597" y="525"/>
                  <a:pt x="597" y="525"/>
                  <a:pt x="597" y="525"/>
                </a:cubicBezTo>
                <a:cubicBezTo>
                  <a:pt x="601" y="527"/>
                  <a:pt x="601" y="527"/>
                  <a:pt x="601" y="527"/>
                </a:cubicBezTo>
                <a:cubicBezTo>
                  <a:pt x="603" y="524"/>
                  <a:pt x="603" y="524"/>
                  <a:pt x="603" y="524"/>
                </a:cubicBezTo>
                <a:cubicBezTo>
                  <a:pt x="600" y="521"/>
                  <a:pt x="600" y="521"/>
                  <a:pt x="600" y="521"/>
                </a:cubicBezTo>
                <a:cubicBezTo>
                  <a:pt x="599" y="520"/>
                  <a:pt x="599" y="520"/>
                  <a:pt x="599" y="520"/>
                </a:cubicBezTo>
                <a:cubicBezTo>
                  <a:pt x="595" y="518"/>
                  <a:pt x="595" y="518"/>
                  <a:pt x="595" y="518"/>
                </a:cubicBezTo>
                <a:cubicBezTo>
                  <a:pt x="593" y="517"/>
                  <a:pt x="593" y="517"/>
                  <a:pt x="593" y="517"/>
                </a:cubicBezTo>
                <a:cubicBezTo>
                  <a:pt x="591" y="514"/>
                  <a:pt x="591" y="514"/>
                  <a:pt x="591" y="514"/>
                </a:cubicBezTo>
                <a:cubicBezTo>
                  <a:pt x="590" y="513"/>
                  <a:pt x="589" y="512"/>
                  <a:pt x="588" y="512"/>
                </a:cubicBezTo>
                <a:cubicBezTo>
                  <a:pt x="584" y="512"/>
                  <a:pt x="584" y="512"/>
                  <a:pt x="584" y="512"/>
                </a:cubicBezTo>
                <a:cubicBezTo>
                  <a:pt x="583" y="512"/>
                  <a:pt x="582" y="512"/>
                  <a:pt x="581" y="513"/>
                </a:cubicBezTo>
                <a:cubicBezTo>
                  <a:pt x="579" y="514"/>
                  <a:pt x="579" y="514"/>
                  <a:pt x="579" y="514"/>
                </a:cubicBezTo>
                <a:cubicBezTo>
                  <a:pt x="579" y="514"/>
                  <a:pt x="579" y="514"/>
                  <a:pt x="579" y="514"/>
                </a:cubicBezTo>
                <a:cubicBezTo>
                  <a:pt x="576" y="511"/>
                  <a:pt x="576" y="511"/>
                  <a:pt x="576" y="511"/>
                </a:cubicBezTo>
                <a:cubicBezTo>
                  <a:pt x="576" y="510"/>
                  <a:pt x="575" y="510"/>
                  <a:pt x="575" y="510"/>
                </a:cubicBezTo>
                <a:cubicBezTo>
                  <a:pt x="571" y="508"/>
                  <a:pt x="571" y="508"/>
                  <a:pt x="571" y="508"/>
                </a:cubicBezTo>
                <a:cubicBezTo>
                  <a:pt x="570" y="508"/>
                  <a:pt x="569" y="508"/>
                  <a:pt x="567" y="509"/>
                </a:cubicBezTo>
                <a:cubicBezTo>
                  <a:pt x="566" y="509"/>
                  <a:pt x="566" y="509"/>
                  <a:pt x="566" y="509"/>
                </a:cubicBezTo>
                <a:cubicBezTo>
                  <a:pt x="565" y="510"/>
                  <a:pt x="565" y="511"/>
                  <a:pt x="565" y="512"/>
                </a:cubicBezTo>
                <a:cubicBezTo>
                  <a:pt x="565" y="513"/>
                  <a:pt x="565" y="513"/>
                  <a:pt x="565" y="513"/>
                </a:cubicBezTo>
                <a:cubicBezTo>
                  <a:pt x="562" y="514"/>
                  <a:pt x="562" y="514"/>
                  <a:pt x="562" y="514"/>
                </a:cubicBezTo>
                <a:cubicBezTo>
                  <a:pt x="561" y="515"/>
                  <a:pt x="561" y="516"/>
                  <a:pt x="560" y="517"/>
                </a:cubicBezTo>
                <a:cubicBezTo>
                  <a:pt x="559" y="524"/>
                  <a:pt x="559" y="524"/>
                  <a:pt x="559" y="524"/>
                </a:cubicBezTo>
                <a:cubicBezTo>
                  <a:pt x="563" y="525"/>
                  <a:pt x="563" y="525"/>
                  <a:pt x="563" y="525"/>
                </a:cubicBezTo>
                <a:cubicBezTo>
                  <a:pt x="562" y="521"/>
                  <a:pt x="562" y="521"/>
                  <a:pt x="562" y="521"/>
                </a:cubicBezTo>
                <a:cubicBezTo>
                  <a:pt x="560" y="521"/>
                  <a:pt x="560" y="521"/>
                  <a:pt x="560" y="521"/>
                </a:cubicBezTo>
                <a:cubicBezTo>
                  <a:pt x="560" y="525"/>
                  <a:pt x="560" y="525"/>
                  <a:pt x="560" y="525"/>
                </a:cubicBezTo>
                <a:cubicBezTo>
                  <a:pt x="563" y="522"/>
                  <a:pt x="563" y="522"/>
                  <a:pt x="563" y="522"/>
                </a:cubicBezTo>
                <a:cubicBezTo>
                  <a:pt x="562" y="521"/>
                  <a:pt x="562" y="521"/>
                  <a:pt x="562" y="521"/>
                </a:cubicBezTo>
                <a:cubicBezTo>
                  <a:pt x="559" y="525"/>
                  <a:pt x="559" y="525"/>
                  <a:pt x="559" y="525"/>
                </a:cubicBezTo>
                <a:cubicBezTo>
                  <a:pt x="563" y="523"/>
                  <a:pt x="563" y="523"/>
                  <a:pt x="563" y="523"/>
                </a:cubicBezTo>
                <a:cubicBezTo>
                  <a:pt x="562" y="521"/>
                  <a:pt x="562" y="521"/>
                  <a:pt x="562" y="521"/>
                </a:cubicBezTo>
                <a:cubicBezTo>
                  <a:pt x="563" y="519"/>
                  <a:pt x="563" y="519"/>
                  <a:pt x="563" y="519"/>
                </a:cubicBezTo>
                <a:cubicBezTo>
                  <a:pt x="563" y="517"/>
                  <a:pt x="563" y="516"/>
                  <a:pt x="563" y="515"/>
                </a:cubicBezTo>
                <a:cubicBezTo>
                  <a:pt x="562" y="514"/>
                  <a:pt x="561" y="513"/>
                  <a:pt x="560" y="513"/>
                </a:cubicBezTo>
                <a:cubicBezTo>
                  <a:pt x="556" y="513"/>
                  <a:pt x="556" y="513"/>
                  <a:pt x="556" y="513"/>
                </a:cubicBezTo>
                <a:cubicBezTo>
                  <a:pt x="555" y="513"/>
                  <a:pt x="555" y="513"/>
                  <a:pt x="554" y="513"/>
                </a:cubicBezTo>
                <a:cubicBezTo>
                  <a:pt x="549" y="515"/>
                  <a:pt x="549" y="515"/>
                  <a:pt x="549" y="515"/>
                </a:cubicBezTo>
                <a:cubicBezTo>
                  <a:pt x="549" y="515"/>
                  <a:pt x="549" y="515"/>
                  <a:pt x="549" y="515"/>
                </a:cubicBezTo>
                <a:cubicBezTo>
                  <a:pt x="548" y="514"/>
                  <a:pt x="548" y="514"/>
                  <a:pt x="548" y="514"/>
                </a:cubicBezTo>
                <a:cubicBezTo>
                  <a:pt x="548" y="512"/>
                  <a:pt x="546" y="511"/>
                  <a:pt x="545" y="511"/>
                </a:cubicBezTo>
                <a:cubicBezTo>
                  <a:pt x="544" y="511"/>
                  <a:pt x="544" y="511"/>
                  <a:pt x="544" y="511"/>
                </a:cubicBezTo>
                <a:cubicBezTo>
                  <a:pt x="543" y="510"/>
                  <a:pt x="543" y="510"/>
                  <a:pt x="543" y="510"/>
                </a:cubicBezTo>
                <a:cubicBezTo>
                  <a:pt x="543" y="509"/>
                  <a:pt x="542" y="508"/>
                  <a:pt x="541" y="508"/>
                </a:cubicBezTo>
                <a:cubicBezTo>
                  <a:pt x="537" y="507"/>
                  <a:pt x="537" y="507"/>
                  <a:pt x="537" y="507"/>
                </a:cubicBezTo>
                <a:cubicBezTo>
                  <a:pt x="536" y="506"/>
                  <a:pt x="534" y="506"/>
                  <a:pt x="533" y="507"/>
                </a:cubicBezTo>
                <a:cubicBezTo>
                  <a:pt x="528" y="513"/>
                  <a:pt x="528" y="513"/>
                  <a:pt x="528" y="513"/>
                </a:cubicBezTo>
                <a:cubicBezTo>
                  <a:pt x="526" y="513"/>
                  <a:pt x="526" y="513"/>
                  <a:pt x="526" y="513"/>
                </a:cubicBezTo>
                <a:cubicBezTo>
                  <a:pt x="524" y="513"/>
                  <a:pt x="524" y="513"/>
                  <a:pt x="524" y="513"/>
                </a:cubicBezTo>
                <a:cubicBezTo>
                  <a:pt x="523" y="517"/>
                  <a:pt x="523" y="517"/>
                  <a:pt x="523" y="517"/>
                </a:cubicBezTo>
                <a:cubicBezTo>
                  <a:pt x="527" y="516"/>
                  <a:pt x="527" y="516"/>
                  <a:pt x="527" y="516"/>
                </a:cubicBezTo>
                <a:cubicBezTo>
                  <a:pt x="526" y="511"/>
                  <a:pt x="526" y="511"/>
                  <a:pt x="526" y="511"/>
                </a:cubicBezTo>
                <a:cubicBezTo>
                  <a:pt x="526" y="510"/>
                  <a:pt x="526" y="510"/>
                  <a:pt x="526" y="510"/>
                </a:cubicBezTo>
                <a:cubicBezTo>
                  <a:pt x="526" y="508"/>
                  <a:pt x="526" y="508"/>
                  <a:pt x="526" y="508"/>
                </a:cubicBezTo>
                <a:cubicBezTo>
                  <a:pt x="525" y="507"/>
                  <a:pt x="524" y="506"/>
                  <a:pt x="522" y="506"/>
                </a:cubicBezTo>
                <a:cubicBezTo>
                  <a:pt x="520" y="505"/>
                  <a:pt x="520" y="505"/>
                  <a:pt x="520" y="505"/>
                </a:cubicBezTo>
                <a:cubicBezTo>
                  <a:pt x="520" y="504"/>
                  <a:pt x="520" y="504"/>
                  <a:pt x="520" y="504"/>
                </a:cubicBezTo>
                <a:cubicBezTo>
                  <a:pt x="520" y="502"/>
                  <a:pt x="520" y="502"/>
                  <a:pt x="520" y="502"/>
                </a:cubicBezTo>
                <a:cubicBezTo>
                  <a:pt x="520" y="501"/>
                  <a:pt x="520" y="499"/>
                  <a:pt x="519" y="499"/>
                </a:cubicBezTo>
                <a:cubicBezTo>
                  <a:pt x="518" y="498"/>
                  <a:pt x="517" y="497"/>
                  <a:pt x="516" y="497"/>
                </a:cubicBezTo>
                <a:cubicBezTo>
                  <a:pt x="512" y="498"/>
                  <a:pt x="512" y="498"/>
                  <a:pt x="512" y="498"/>
                </a:cubicBezTo>
                <a:cubicBezTo>
                  <a:pt x="505" y="497"/>
                  <a:pt x="505" y="497"/>
                  <a:pt x="505" y="497"/>
                </a:cubicBezTo>
                <a:cubicBezTo>
                  <a:pt x="504" y="497"/>
                  <a:pt x="503" y="497"/>
                  <a:pt x="502" y="498"/>
                </a:cubicBezTo>
                <a:cubicBezTo>
                  <a:pt x="499" y="500"/>
                  <a:pt x="499" y="500"/>
                  <a:pt x="499" y="500"/>
                </a:cubicBezTo>
                <a:cubicBezTo>
                  <a:pt x="498" y="501"/>
                  <a:pt x="498" y="501"/>
                  <a:pt x="498" y="501"/>
                </a:cubicBezTo>
                <a:cubicBezTo>
                  <a:pt x="497" y="500"/>
                  <a:pt x="497" y="500"/>
                  <a:pt x="497" y="500"/>
                </a:cubicBezTo>
                <a:cubicBezTo>
                  <a:pt x="496" y="498"/>
                  <a:pt x="496" y="498"/>
                  <a:pt x="496" y="498"/>
                </a:cubicBezTo>
                <a:cubicBezTo>
                  <a:pt x="495" y="497"/>
                  <a:pt x="494" y="496"/>
                  <a:pt x="492" y="496"/>
                </a:cubicBezTo>
                <a:cubicBezTo>
                  <a:pt x="488" y="496"/>
                  <a:pt x="488" y="496"/>
                  <a:pt x="488" y="496"/>
                </a:cubicBezTo>
                <a:cubicBezTo>
                  <a:pt x="488" y="496"/>
                  <a:pt x="488" y="496"/>
                  <a:pt x="488" y="496"/>
                </a:cubicBezTo>
                <a:cubicBezTo>
                  <a:pt x="485" y="497"/>
                  <a:pt x="485" y="497"/>
                  <a:pt x="485" y="497"/>
                </a:cubicBezTo>
                <a:cubicBezTo>
                  <a:pt x="479" y="495"/>
                  <a:pt x="479" y="495"/>
                  <a:pt x="479" y="495"/>
                </a:cubicBezTo>
                <a:cubicBezTo>
                  <a:pt x="476" y="492"/>
                  <a:pt x="476" y="492"/>
                  <a:pt x="476" y="492"/>
                </a:cubicBezTo>
                <a:cubicBezTo>
                  <a:pt x="475" y="492"/>
                  <a:pt x="473" y="491"/>
                  <a:pt x="472" y="492"/>
                </a:cubicBezTo>
                <a:cubicBezTo>
                  <a:pt x="470" y="492"/>
                  <a:pt x="470" y="492"/>
                  <a:pt x="470" y="492"/>
                </a:cubicBezTo>
                <a:cubicBezTo>
                  <a:pt x="470" y="492"/>
                  <a:pt x="470" y="492"/>
                  <a:pt x="470" y="492"/>
                </a:cubicBezTo>
                <a:cubicBezTo>
                  <a:pt x="469" y="492"/>
                  <a:pt x="469" y="492"/>
                  <a:pt x="468" y="492"/>
                </a:cubicBezTo>
                <a:cubicBezTo>
                  <a:pt x="467" y="492"/>
                  <a:pt x="467" y="492"/>
                  <a:pt x="467" y="492"/>
                </a:cubicBezTo>
                <a:cubicBezTo>
                  <a:pt x="467" y="492"/>
                  <a:pt x="467" y="492"/>
                  <a:pt x="467" y="492"/>
                </a:cubicBezTo>
                <a:cubicBezTo>
                  <a:pt x="467" y="488"/>
                  <a:pt x="467" y="488"/>
                  <a:pt x="467" y="488"/>
                </a:cubicBezTo>
                <a:cubicBezTo>
                  <a:pt x="467" y="488"/>
                  <a:pt x="467" y="487"/>
                  <a:pt x="466" y="486"/>
                </a:cubicBezTo>
                <a:cubicBezTo>
                  <a:pt x="464" y="483"/>
                  <a:pt x="464" y="483"/>
                  <a:pt x="464" y="483"/>
                </a:cubicBezTo>
                <a:cubicBezTo>
                  <a:pt x="463" y="482"/>
                  <a:pt x="463" y="482"/>
                  <a:pt x="462" y="481"/>
                </a:cubicBezTo>
                <a:cubicBezTo>
                  <a:pt x="460" y="480"/>
                  <a:pt x="460" y="480"/>
                  <a:pt x="460" y="480"/>
                </a:cubicBezTo>
                <a:cubicBezTo>
                  <a:pt x="460" y="479"/>
                  <a:pt x="460" y="479"/>
                  <a:pt x="460" y="479"/>
                </a:cubicBezTo>
                <a:cubicBezTo>
                  <a:pt x="459" y="478"/>
                  <a:pt x="457" y="477"/>
                  <a:pt x="456" y="477"/>
                </a:cubicBezTo>
                <a:cubicBezTo>
                  <a:pt x="454" y="477"/>
                  <a:pt x="453" y="478"/>
                  <a:pt x="452" y="479"/>
                </a:cubicBezTo>
                <a:cubicBezTo>
                  <a:pt x="451" y="481"/>
                  <a:pt x="451" y="481"/>
                  <a:pt x="451" y="481"/>
                </a:cubicBezTo>
                <a:cubicBezTo>
                  <a:pt x="451" y="481"/>
                  <a:pt x="451" y="481"/>
                  <a:pt x="451" y="481"/>
                </a:cubicBezTo>
                <a:cubicBezTo>
                  <a:pt x="448" y="480"/>
                  <a:pt x="448" y="480"/>
                  <a:pt x="448" y="480"/>
                </a:cubicBezTo>
                <a:cubicBezTo>
                  <a:pt x="447" y="480"/>
                  <a:pt x="446" y="480"/>
                  <a:pt x="445" y="480"/>
                </a:cubicBezTo>
                <a:cubicBezTo>
                  <a:pt x="443" y="481"/>
                  <a:pt x="443" y="481"/>
                  <a:pt x="443" y="481"/>
                </a:cubicBezTo>
                <a:cubicBezTo>
                  <a:pt x="442" y="481"/>
                  <a:pt x="442" y="481"/>
                  <a:pt x="442" y="481"/>
                </a:cubicBezTo>
                <a:cubicBezTo>
                  <a:pt x="436" y="474"/>
                  <a:pt x="436" y="474"/>
                  <a:pt x="436" y="474"/>
                </a:cubicBezTo>
                <a:cubicBezTo>
                  <a:pt x="435" y="473"/>
                  <a:pt x="435" y="473"/>
                  <a:pt x="435" y="473"/>
                </a:cubicBezTo>
                <a:cubicBezTo>
                  <a:pt x="431" y="471"/>
                  <a:pt x="431" y="471"/>
                  <a:pt x="431" y="471"/>
                </a:cubicBezTo>
                <a:cubicBezTo>
                  <a:pt x="431" y="470"/>
                  <a:pt x="430" y="470"/>
                  <a:pt x="429" y="470"/>
                </a:cubicBezTo>
                <a:cubicBezTo>
                  <a:pt x="425" y="470"/>
                  <a:pt x="425" y="470"/>
                  <a:pt x="425" y="470"/>
                </a:cubicBezTo>
                <a:cubicBezTo>
                  <a:pt x="426" y="474"/>
                  <a:pt x="426" y="474"/>
                  <a:pt x="426" y="474"/>
                </a:cubicBezTo>
                <a:cubicBezTo>
                  <a:pt x="430" y="474"/>
                  <a:pt x="430" y="474"/>
                  <a:pt x="430" y="474"/>
                </a:cubicBezTo>
                <a:cubicBezTo>
                  <a:pt x="433" y="362"/>
                  <a:pt x="433" y="362"/>
                  <a:pt x="433" y="362"/>
                </a:cubicBezTo>
                <a:cubicBezTo>
                  <a:pt x="433" y="359"/>
                  <a:pt x="431" y="358"/>
                  <a:pt x="429" y="358"/>
                </a:cubicBezTo>
                <a:cubicBezTo>
                  <a:pt x="290" y="351"/>
                  <a:pt x="290" y="351"/>
                  <a:pt x="290" y="351"/>
                </a:cubicBezTo>
                <a:cubicBezTo>
                  <a:pt x="287" y="351"/>
                  <a:pt x="286" y="353"/>
                  <a:pt x="285" y="355"/>
                </a:cubicBezTo>
                <a:cubicBezTo>
                  <a:pt x="283" y="379"/>
                  <a:pt x="283" y="379"/>
                  <a:pt x="283" y="379"/>
                </a:cubicBezTo>
                <a:cubicBezTo>
                  <a:pt x="263" y="379"/>
                  <a:pt x="263" y="379"/>
                  <a:pt x="263" y="379"/>
                </a:cubicBezTo>
                <a:cubicBezTo>
                  <a:pt x="261" y="379"/>
                  <a:pt x="260" y="380"/>
                  <a:pt x="259" y="381"/>
                </a:cubicBezTo>
                <a:cubicBezTo>
                  <a:pt x="244" y="426"/>
                  <a:pt x="244" y="426"/>
                  <a:pt x="244" y="426"/>
                </a:cubicBezTo>
                <a:cubicBezTo>
                  <a:pt x="236" y="410"/>
                  <a:pt x="236" y="410"/>
                  <a:pt x="236" y="410"/>
                </a:cubicBezTo>
                <a:cubicBezTo>
                  <a:pt x="235" y="409"/>
                  <a:pt x="234" y="408"/>
                  <a:pt x="233" y="408"/>
                </a:cubicBezTo>
                <a:cubicBezTo>
                  <a:pt x="183" y="403"/>
                  <a:pt x="183" y="403"/>
                  <a:pt x="183" y="403"/>
                </a:cubicBezTo>
                <a:cubicBezTo>
                  <a:pt x="183" y="403"/>
                  <a:pt x="183" y="403"/>
                  <a:pt x="183" y="403"/>
                </a:cubicBezTo>
                <a:cubicBezTo>
                  <a:pt x="134" y="400"/>
                  <a:pt x="134" y="400"/>
                  <a:pt x="134" y="400"/>
                </a:cubicBezTo>
                <a:cubicBezTo>
                  <a:pt x="133" y="400"/>
                  <a:pt x="132" y="400"/>
                  <a:pt x="131" y="401"/>
                </a:cubicBezTo>
                <a:cubicBezTo>
                  <a:pt x="116" y="413"/>
                  <a:pt x="116" y="413"/>
                  <a:pt x="116" y="413"/>
                </a:cubicBezTo>
                <a:cubicBezTo>
                  <a:pt x="116" y="414"/>
                  <a:pt x="115" y="414"/>
                  <a:pt x="115" y="415"/>
                </a:cubicBezTo>
                <a:cubicBezTo>
                  <a:pt x="104" y="455"/>
                  <a:pt x="104" y="455"/>
                  <a:pt x="104" y="455"/>
                </a:cubicBezTo>
                <a:cubicBezTo>
                  <a:pt x="99" y="441"/>
                  <a:pt x="99" y="441"/>
                  <a:pt x="99" y="441"/>
                </a:cubicBezTo>
                <a:cubicBezTo>
                  <a:pt x="99" y="439"/>
                  <a:pt x="98" y="438"/>
                  <a:pt x="96" y="438"/>
                </a:cubicBezTo>
                <a:cubicBezTo>
                  <a:pt x="1" y="423"/>
                  <a:pt x="1" y="423"/>
                  <a:pt x="1" y="423"/>
                </a:cubicBezTo>
                <a:lnTo>
                  <a:pt x="0" y="4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algn="ctr"/>
            <a:endParaRPr lang="en-US" sz="1000" b="1"/>
          </a:p>
        </p:txBody>
      </p:sp>
      <p:sp>
        <p:nvSpPr>
          <p:cNvPr id="361" name="Freeform 5">
            <a:extLst>
              <a:ext uri="{FF2B5EF4-FFF2-40B4-BE49-F238E27FC236}">
                <a16:creationId xmlns:a16="http://schemas.microsoft.com/office/drawing/2014/main" id="{D652FAD9-64F5-2865-2F1B-9A6747B47E42}"/>
              </a:ext>
            </a:extLst>
          </p:cNvPr>
          <p:cNvSpPr>
            <a:spLocks/>
          </p:cNvSpPr>
          <p:nvPr/>
        </p:nvSpPr>
        <p:spPr bwMode="auto">
          <a:xfrm>
            <a:off x="341254" y="1979837"/>
            <a:ext cx="799376" cy="1339838"/>
          </a:xfrm>
          <a:custGeom>
            <a:avLst/>
            <a:gdLst>
              <a:gd name="T0" fmla="*/ 47 w 565"/>
              <a:gd name="T1" fmla="*/ 28 h 947"/>
              <a:gd name="T2" fmla="*/ 51 w 565"/>
              <a:gd name="T3" fmla="*/ 0 h 947"/>
              <a:gd name="T4" fmla="*/ 264 w 565"/>
              <a:gd name="T5" fmla="*/ 267 h 947"/>
              <a:gd name="T6" fmla="*/ 539 w 565"/>
              <a:gd name="T7" fmla="*/ 755 h 947"/>
              <a:gd name="T8" fmla="*/ 548 w 565"/>
              <a:gd name="T9" fmla="*/ 787 h 947"/>
              <a:gd name="T10" fmla="*/ 565 w 565"/>
              <a:gd name="T11" fmla="*/ 816 h 947"/>
              <a:gd name="T12" fmla="*/ 533 w 565"/>
              <a:gd name="T13" fmla="*/ 840 h 947"/>
              <a:gd name="T14" fmla="*/ 524 w 565"/>
              <a:gd name="T15" fmla="*/ 875 h 947"/>
              <a:gd name="T16" fmla="*/ 509 w 565"/>
              <a:gd name="T17" fmla="*/ 902 h 947"/>
              <a:gd name="T18" fmla="*/ 512 w 565"/>
              <a:gd name="T19" fmla="*/ 920 h 947"/>
              <a:gd name="T20" fmla="*/ 512 w 565"/>
              <a:gd name="T21" fmla="*/ 943 h 947"/>
              <a:gd name="T22" fmla="*/ 500 w 565"/>
              <a:gd name="T23" fmla="*/ 946 h 947"/>
              <a:gd name="T24" fmla="*/ 320 w 565"/>
              <a:gd name="T25" fmla="*/ 920 h 947"/>
              <a:gd name="T26" fmla="*/ 317 w 565"/>
              <a:gd name="T27" fmla="*/ 911 h 947"/>
              <a:gd name="T28" fmla="*/ 319 w 565"/>
              <a:gd name="T29" fmla="*/ 887 h 947"/>
              <a:gd name="T30" fmla="*/ 290 w 565"/>
              <a:gd name="T31" fmla="*/ 828 h 947"/>
              <a:gd name="T32" fmla="*/ 269 w 565"/>
              <a:gd name="T33" fmla="*/ 805 h 947"/>
              <a:gd name="T34" fmla="*/ 254 w 565"/>
              <a:gd name="T35" fmla="*/ 799 h 947"/>
              <a:gd name="T36" fmla="*/ 249 w 565"/>
              <a:gd name="T37" fmla="*/ 775 h 947"/>
              <a:gd name="T38" fmla="*/ 202 w 565"/>
              <a:gd name="T39" fmla="*/ 743 h 947"/>
              <a:gd name="T40" fmla="*/ 172 w 565"/>
              <a:gd name="T41" fmla="*/ 725 h 947"/>
              <a:gd name="T42" fmla="*/ 145 w 565"/>
              <a:gd name="T43" fmla="*/ 712 h 947"/>
              <a:gd name="T44" fmla="*/ 115 w 565"/>
              <a:gd name="T45" fmla="*/ 696 h 947"/>
              <a:gd name="T46" fmla="*/ 121 w 565"/>
              <a:gd name="T47" fmla="*/ 674 h 947"/>
              <a:gd name="T48" fmla="*/ 122 w 565"/>
              <a:gd name="T49" fmla="*/ 642 h 947"/>
              <a:gd name="T50" fmla="*/ 118 w 565"/>
              <a:gd name="T51" fmla="*/ 625 h 947"/>
              <a:gd name="T52" fmla="*/ 97 w 565"/>
              <a:gd name="T53" fmla="*/ 591 h 947"/>
              <a:gd name="T54" fmla="*/ 86 w 565"/>
              <a:gd name="T55" fmla="*/ 557 h 947"/>
              <a:gd name="T56" fmla="*/ 67 w 565"/>
              <a:gd name="T57" fmla="*/ 524 h 947"/>
              <a:gd name="T58" fmla="*/ 82 w 565"/>
              <a:gd name="T59" fmla="*/ 491 h 947"/>
              <a:gd name="T60" fmla="*/ 71 w 565"/>
              <a:gd name="T61" fmla="*/ 467 h 947"/>
              <a:gd name="T62" fmla="*/ 53 w 565"/>
              <a:gd name="T63" fmla="*/ 435 h 947"/>
              <a:gd name="T64" fmla="*/ 53 w 565"/>
              <a:gd name="T65" fmla="*/ 409 h 947"/>
              <a:gd name="T66" fmla="*/ 67 w 565"/>
              <a:gd name="T67" fmla="*/ 387 h 947"/>
              <a:gd name="T68" fmla="*/ 65 w 565"/>
              <a:gd name="T69" fmla="*/ 406 h 947"/>
              <a:gd name="T70" fmla="*/ 85 w 565"/>
              <a:gd name="T71" fmla="*/ 423 h 947"/>
              <a:gd name="T72" fmla="*/ 76 w 565"/>
              <a:gd name="T73" fmla="*/ 394 h 947"/>
              <a:gd name="T74" fmla="*/ 74 w 565"/>
              <a:gd name="T75" fmla="*/ 372 h 947"/>
              <a:gd name="T76" fmla="*/ 98 w 565"/>
              <a:gd name="T77" fmla="*/ 373 h 947"/>
              <a:gd name="T78" fmla="*/ 134 w 565"/>
              <a:gd name="T79" fmla="*/ 387 h 947"/>
              <a:gd name="T80" fmla="*/ 115 w 565"/>
              <a:gd name="T81" fmla="*/ 379 h 947"/>
              <a:gd name="T82" fmla="*/ 106 w 565"/>
              <a:gd name="T83" fmla="*/ 375 h 947"/>
              <a:gd name="T84" fmla="*/ 85 w 565"/>
              <a:gd name="T85" fmla="*/ 369 h 947"/>
              <a:gd name="T86" fmla="*/ 67 w 565"/>
              <a:gd name="T87" fmla="*/ 365 h 947"/>
              <a:gd name="T88" fmla="*/ 60 w 565"/>
              <a:gd name="T89" fmla="*/ 384 h 947"/>
              <a:gd name="T90" fmla="*/ 45 w 565"/>
              <a:gd name="T91" fmla="*/ 364 h 947"/>
              <a:gd name="T92" fmla="*/ 39 w 565"/>
              <a:gd name="T93" fmla="*/ 349 h 947"/>
              <a:gd name="T94" fmla="*/ 38 w 565"/>
              <a:gd name="T95" fmla="*/ 332 h 947"/>
              <a:gd name="T96" fmla="*/ 35 w 565"/>
              <a:gd name="T97" fmla="*/ 322 h 947"/>
              <a:gd name="T98" fmla="*/ 18 w 565"/>
              <a:gd name="T99" fmla="*/ 288 h 947"/>
              <a:gd name="T100" fmla="*/ 12 w 565"/>
              <a:gd name="T101" fmla="*/ 252 h 947"/>
              <a:gd name="T102" fmla="*/ 20 w 565"/>
              <a:gd name="T103" fmla="*/ 205 h 947"/>
              <a:gd name="T104" fmla="*/ 15 w 565"/>
              <a:gd name="T105" fmla="*/ 172 h 947"/>
              <a:gd name="T106" fmla="*/ 2 w 565"/>
              <a:gd name="T107" fmla="*/ 139 h 947"/>
              <a:gd name="T108" fmla="*/ 15 w 565"/>
              <a:gd name="T109" fmla="*/ 107 h 947"/>
              <a:gd name="T110" fmla="*/ 27 w 565"/>
              <a:gd name="T111" fmla="*/ 92 h 947"/>
              <a:gd name="T112" fmla="*/ 45 w 565"/>
              <a:gd name="T113" fmla="*/ 51 h 9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5" h="947">
                <a:moveTo>
                  <a:pt x="45" y="51"/>
                </a:moveTo>
                <a:lnTo>
                  <a:pt x="47" y="41"/>
                </a:lnTo>
                <a:lnTo>
                  <a:pt x="48" y="39"/>
                </a:lnTo>
                <a:lnTo>
                  <a:pt x="47" y="28"/>
                </a:lnTo>
                <a:lnTo>
                  <a:pt x="48" y="22"/>
                </a:lnTo>
                <a:lnTo>
                  <a:pt x="44" y="16"/>
                </a:lnTo>
                <a:lnTo>
                  <a:pt x="47" y="10"/>
                </a:lnTo>
                <a:lnTo>
                  <a:pt x="51" y="0"/>
                </a:lnTo>
                <a:lnTo>
                  <a:pt x="53" y="0"/>
                </a:lnTo>
                <a:lnTo>
                  <a:pt x="193" y="39"/>
                </a:lnTo>
                <a:lnTo>
                  <a:pt x="313" y="69"/>
                </a:lnTo>
                <a:lnTo>
                  <a:pt x="264" y="267"/>
                </a:lnTo>
                <a:lnTo>
                  <a:pt x="251" y="325"/>
                </a:lnTo>
                <a:lnTo>
                  <a:pt x="455" y="622"/>
                </a:lnTo>
                <a:lnTo>
                  <a:pt x="541" y="751"/>
                </a:lnTo>
                <a:lnTo>
                  <a:pt x="539" y="755"/>
                </a:lnTo>
                <a:lnTo>
                  <a:pt x="539" y="761"/>
                </a:lnTo>
                <a:lnTo>
                  <a:pt x="547" y="774"/>
                </a:lnTo>
                <a:lnTo>
                  <a:pt x="548" y="781"/>
                </a:lnTo>
                <a:lnTo>
                  <a:pt x="548" y="787"/>
                </a:lnTo>
                <a:lnTo>
                  <a:pt x="551" y="793"/>
                </a:lnTo>
                <a:lnTo>
                  <a:pt x="550" y="799"/>
                </a:lnTo>
                <a:lnTo>
                  <a:pt x="562" y="811"/>
                </a:lnTo>
                <a:lnTo>
                  <a:pt x="565" y="816"/>
                </a:lnTo>
                <a:lnTo>
                  <a:pt x="560" y="822"/>
                </a:lnTo>
                <a:lnTo>
                  <a:pt x="541" y="831"/>
                </a:lnTo>
                <a:lnTo>
                  <a:pt x="539" y="837"/>
                </a:lnTo>
                <a:lnTo>
                  <a:pt x="533" y="840"/>
                </a:lnTo>
                <a:lnTo>
                  <a:pt x="530" y="851"/>
                </a:lnTo>
                <a:lnTo>
                  <a:pt x="530" y="861"/>
                </a:lnTo>
                <a:lnTo>
                  <a:pt x="527" y="867"/>
                </a:lnTo>
                <a:lnTo>
                  <a:pt x="524" y="875"/>
                </a:lnTo>
                <a:lnTo>
                  <a:pt x="515" y="887"/>
                </a:lnTo>
                <a:lnTo>
                  <a:pt x="509" y="890"/>
                </a:lnTo>
                <a:lnTo>
                  <a:pt x="506" y="896"/>
                </a:lnTo>
                <a:lnTo>
                  <a:pt x="509" y="902"/>
                </a:lnTo>
                <a:lnTo>
                  <a:pt x="507" y="908"/>
                </a:lnTo>
                <a:lnTo>
                  <a:pt x="504" y="913"/>
                </a:lnTo>
                <a:lnTo>
                  <a:pt x="506" y="919"/>
                </a:lnTo>
                <a:lnTo>
                  <a:pt x="512" y="920"/>
                </a:lnTo>
                <a:lnTo>
                  <a:pt x="518" y="925"/>
                </a:lnTo>
                <a:lnTo>
                  <a:pt x="518" y="929"/>
                </a:lnTo>
                <a:lnTo>
                  <a:pt x="518" y="938"/>
                </a:lnTo>
                <a:lnTo>
                  <a:pt x="512" y="943"/>
                </a:lnTo>
                <a:lnTo>
                  <a:pt x="510" y="947"/>
                </a:lnTo>
                <a:lnTo>
                  <a:pt x="504" y="947"/>
                </a:lnTo>
                <a:lnTo>
                  <a:pt x="503" y="946"/>
                </a:lnTo>
                <a:lnTo>
                  <a:pt x="500" y="946"/>
                </a:lnTo>
                <a:lnTo>
                  <a:pt x="497" y="946"/>
                </a:lnTo>
                <a:lnTo>
                  <a:pt x="325" y="929"/>
                </a:lnTo>
                <a:lnTo>
                  <a:pt x="322" y="928"/>
                </a:lnTo>
                <a:lnTo>
                  <a:pt x="320" y="920"/>
                </a:lnTo>
                <a:lnTo>
                  <a:pt x="317" y="914"/>
                </a:lnTo>
                <a:lnTo>
                  <a:pt x="320" y="920"/>
                </a:lnTo>
                <a:lnTo>
                  <a:pt x="323" y="914"/>
                </a:lnTo>
                <a:lnTo>
                  <a:pt x="317" y="911"/>
                </a:lnTo>
                <a:lnTo>
                  <a:pt x="314" y="916"/>
                </a:lnTo>
                <a:lnTo>
                  <a:pt x="314" y="910"/>
                </a:lnTo>
                <a:lnTo>
                  <a:pt x="317" y="897"/>
                </a:lnTo>
                <a:lnTo>
                  <a:pt x="319" y="887"/>
                </a:lnTo>
                <a:lnTo>
                  <a:pt x="317" y="875"/>
                </a:lnTo>
                <a:lnTo>
                  <a:pt x="314" y="863"/>
                </a:lnTo>
                <a:lnTo>
                  <a:pt x="308" y="851"/>
                </a:lnTo>
                <a:lnTo>
                  <a:pt x="290" y="828"/>
                </a:lnTo>
                <a:lnTo>
                  <a:pt x="284" y="822"/>
                </a:lnTo>
                <a:lnTo>
                  <a:pt x="279" y="817"/>
                </a:lnTo>
                <a:lnTo>
                  <a:pt x="275" y="808"/>
                </a:lnTo>
                <a:lnTo>
                  <a:pt x="269" y="805"/>
                </a:lnTo>
                <a:lnTo>
                  <a:pt x="263" y="804"/>
                </a:lnTo>
                <a:lnTo>
                  <a:pt x="260" y="808"/>
                </a:lnTo>
                <a:lnTo>
                  <a:pt x="254" y="804"/>
                </a:lnTo>
                <a:lnTo>
                  <a:pt x="254" y="799"/>
                </a:lnTo>
                <a:lnTo>
                  <a:pt x="255" y="793"/>
                </a:lnTo>
                <a:lnTo>
                  <a:pt x="255" y="789"/>
                </a:lnTo>
                <a:lnTo>
                  <a:pt x="251" y="777"/>
                </a:lnTo>
                <a:lnTo>
                  <a:pt x="249" y="775"/>
                </a:lnTo>
                <a:lnTo>
                  <a:pt x="228" y="772"/>
                </a:lnTo>
                <a:lnTo>
                  <a:pt x="216" y="764"/>
                </a:lnTo>
                <a:lnTo>
                  <a:pt x="204" y="754"/>
                </a:lnTo>
                <a:lnTo>
                  <a:pt x="202" y="743"/>
                </a:lnTo>
                <a:lnTo>
                  <a:pt x="196" y="739"/>
                </a:lnTo>
                <a:lnTo>
                  <a:pt x="192" y="733"/>
                </a:lnTo>
                <a:lnTo>
                  <a:pt x="183" y="725"/>
                </a:lnTo>
                <a:lnTo>
                  <a:pt x="172" y="725"/>
                </a:lnTo>
                <a:lnTo>
                  <a:pt x="166" y="722"/>
                </a:lnTo>
                <a:lnTo>
                  <a:pt x="156" y="715"/>
                </a:lnTo>
                <a:lnTo>
                  <a:pt x="150" y="715"/>
                </a:lnTo>
                <a:lnTo>
                  <a:pt x="145" y="712"/>
                </a:lnTo>
                <a:lnTo>
                  <a:pt x="127" y="709"/>
                </a:lnTo>
                <a:lnTo>
                  <a:pt x="122" y="704"/>
                </a:lnTo>
                <a:lnTo>
                  <a:pt x="119" y="698"/>
                </a:lnTo>
                <a:lnTo>
                  <a:pt x="115" y="696"/>
                </a:lnTo>
                <a:lnTo>
                  <a:pt x="116" y="690"/>
                </a:lnTo>
                <a:lnTo>
                  <a:pt x="119" y="684"/>
                </a:lnTo>
                <a:lnTo>
                  <a:pt x="118" y="678"/>
                </a:lnTo>
                <a:lnTo>
                  <a:pt x="121" y="674"/>
                </a:lnTo>
                <a:lnTo>
                  <a:pt x="121" y="662"/>
                </a:lnTo>
                <a:lnTo>
                  <a:pt x="127" y="654"/>
                </a:lnTo>
                <a:lnTo>
                  <a:pt x="127" y="648"/>
                </a:lnTo>
                <a:lnTo>
                  <a:pt x="122" y="642"/>
                </a:lnTo>
                <a:lnTo>
                  <a:pt x="116" y="641"/>
                </a:lnTo>
                <a:lnTo>
                  <a:pt x="112" y="634"/>
                </a:lnTo>
                <a:lnTo>
                  <a:pt x="113" y="628"/>
                </a:lnTo>
                <a:lnTo>
                  <a:pt x="118" y="625"/>
                </a:lnTo>
                <a:lnTo>
                  <a:pt x="116" y="619"/>
                </a:lnTo>
                <a:lnTo>
                  <a:pt x="106" y="609"/>
                </a:lnTo>
                <a:lnTo>
                  <a:pt x="103" y="597"/>
                </a:lnTo>
                <a:lnTo>
                  <a:pt x="97" y="591"/>
                </a:lnTo>
                <a:lnTo>
                  <a:pt x="94" y="586"/>
                </a:lnTo>
                <a:lnTo>
                  <a:pt x="94" y="580"/>
                </a:lnTo>
                <a:lnTo>
                  <a:pt x="88" y="569"/>
                </a:lnTo>
                <a:lnTo>
                  <a:pt x="86" y="557"/>
                </a:lnTo>
                <a:lnTo>
                  <a:pt x="82" y="553"/>
                </a:lnTo>
                <a:lnTo>
                  <a:pt x="79" y="541"/>
                </a:lnTo>
                <a:lnTo>
                  <a:pt x="70" y="530"/>
                </a:lnTo>
                <a:lnTo>
                  <a:pt x="67" y="524"/>
                </a:lnTo>
                <a:lnTo>
                  <a:pt x="68" y="514"/>
                </a:lnTo>
                <a:lnTo>
                  <a:pt x="68" y="501"/>
                </a:lnTo>
                <a:lnTo>
                  <a:pt x="80" y="495"/>
                </a:lnTo>
                <a:lnTo>
                  <a:pt x="82" y="491"/>
                </a:lnTo>
                <a:lnTo>
                  <a:pt x="85" y="491"/>
                </a:lnTo>
                <a:lnTo>
                  <a:pt x="85" y="479"/>
                </a:lnTo>
                <a:lnTo>
                  <a:pt x="82" y="468"/>
                </a:lnTo>
                <a:lnTo>
                  <a:pt x="71" y="467"/>
                </a:lnTo>
                <a:lnTo>
                  <a:pt x="65" y="462"/>
                </a:lnTo>
                <a:lnTo>
                  <a:pt x="56" y="446"/>
                </a:lnTo>
                <a:lnTo>
                  <a:pt x="53" y="440"/>
                </a:lnTo>
                <a:lnTo>
                  <a:pt x="53" y="435"/>
                </a:lnTo>
                <a:lnTo>
                  <a:pt x="56" y="430"/>
                </a:lnTo>
                <a:lnTo>
                  <a:pt x="57" y="426"/>
                </a:lnTo>
                <a:lnTo>
                  <a:pt x="57" y="414"/>
                </a:lnTo>
                <a:lnTo>
                  <a:pt x="53" y="409"/>
                </a:lnTo>
                <a:lnTo>
                  <a:pt x="57" y="397"/>
                </a:lnTo>
                <a:lnTo>
                  <a:pt x="59" y="391"/>
                </a:lnTo>
                <a:lnTo>
                  <a:pt x="60" y="387"/>
                </a:lnTo>
                <a:lnTo>
                  <a:pt x="67" y="387"/>
                </a:lnTo>
                <a:lnTo>
                  <a:pt x="68" y="390"/>
                </a:lnTo>
                <a:lnTo>
                  <a:pt x="68" y="396"/>
                </a:lnTo>
                <a:lnTo>
                  <a:pt x="65" y="400"/>
                </a:lnTo>
                <a:lnTo>
                  <a:pt x="65" y="406"/>
                </a:lnTo>
                <a:lnTo>
                  <a:pt x="71" y="409"/>
                </a:lnTo>
                <a:lnTo>
                  <a:pt x="74" y="415"/>
                </a:lnTo>
                <a:lnTo>
                  <a:pt x="79" y="421"/>
                </a:lnTo>
                <a:lnTo>
                  <a:pt x="85" y="423"/>
                </a:lnTo>
                <a:lnTo>
                  <a:pt x="80" y="417"/>
                </a:lnTo>
                <a:lnTo>
                  <a:pt x="80" y="406"/>
                </a:lnTo>
                <a:lnTo>
                  <a:pt x="79" y="396"/>
                </a:lnTo>
                <a:lnTo>
                  <a:pt x="76" y="394"/>
                </a:lnTo>
                <a:lnTo>
                  <a:pt x="73" y="388"/>
                </a:lnTo>
                <a:lnTo>
                  <a:pt x="74" y="382"/>
                </a:lnTo>
                <a:lnTo>
                  <a:pt x="71" y="376"/>
                </a:lnTo>
                <a:lnTo>
                  <a:pt x="74" y="372"/>
                </a:lnTo>
                <a:lnTo>
                  <a:pt x="80" y="372"/>
                </a:lnTo>
                <a:lnTo>
                  <a:pt x="85" y="369"/>
                </a:lnTo>
                <a:lnTo>
                  <a:pt x="89" y="373"/>
                </a:lnTo>
                <a:lnTo>
                  <a:pt x="98" y="373"/>
                </a:lnTo>
                <a:lnTo>
                  <a:pt x="115" y="381"/>
                </a:lnTo>
                <a:lnTo>
                  <a:pt x="127" y="376"/>
                </a:lnTo>
                <a:lnTo>
                  <a:pt x="134" y="388"/>
                </a:lnTo>
                <a:lnTo>
                  <a:pt x="134" y="387"/>
                </a:lnTo>
                <a:lnTo>
                  <a:pt x="131" y="381"/>
                </a:lnTo>
                <a:lnTo>
                  <a:pt x="125" y="376"/>
                </a:lnTo>
                <a:lnTo>
                  <a:pt x="119" y="379"/>
                </a:lnTo>
                <a:lnTo>
                  <a:pt x="115" y="379"/>
                </a:lnTo>
                <a:lnTo>
                  <a:pt x="119" y="375"/>
                </a:lnTo>
                <a:lnTo>
                  <a:pt x="121" y="372"/>
                </a:lnTo>
                <a:lnTo>
                  <a:pt x="116" y="375"/>
                </a:lnTo>
                <a:lnTo>
                  <a:pt x="106" y="375"/>
                </a:lnTo>
                <a:lnTo>
                  <a:pt x="101" y="369"/>
                </a:lnTo>
                <a:lnTo>
                  <a:pt x="95" y="369"/>
                </a:lnTo>
                <a:lnTo>
                  <a:pt x="91" y="372"/>
                </a:lnTo>
                <a:lnTo>
                  <a:pt x="85" y="369"/>
                </a:lnTo>
                <a:lnTo>
                  <a:pt x="80" y="362"/>
                </a:lnTo>
                <a:lnTo>
                  <a:pt x="76" y="358"/>
                </a:lnTo>
                <a:lnTo>
                  <a:pt x="70" y="359"/>
                </a:lnTo>
                <a:lnTo>
                  <a:pt x="67" y="365"/>
                </a:lnTo>
                <a:lnTo>
                  <a:pt x="68" y="372"/>
                </a:lnTo>
                <a:lnTo>
                  <a:pt x="63" y="375"/>
                </a:lnTo>
                <a:lnTo>
                  <a:pt x="67" y="381"/>
                </a:lnTo>
                <a:lnTo>
                  <a:pt x="60" y="384"/>
                </a:lnTo>
                <a:lnTo>
                  <a:pt x="56" y="379"/>
                </a:lnTo>
                <a:lnTo>
                  <a:pt x="53" y="373"/>
                </a:lnTo>
                <a:lnTo>
                  <a:pt x="47" y="369"/>
                </a:lnTo>
                <a:lnTo>
                  <a:pt x="45" y="364"/>
                </a:lnTo>
                <a:lnTo>
                  <a:pt x="39" y="358"/>
                </a:lnTo>
                <a:lnTo>
                  <a:pt x="33" y="361"/>
                </a:lnTo>
                <a:lnTo>
                  <a:pt x="35" y="355"/>
                </a:lnTo>
                <a:lnTo>
                  <a:pt x="39" y="349"/>
                </a:lnTo>
                <a:lnTo>
                  <a:pt x="41" y="343"/>
                </a:lnTo>
                <a:lnTo>
                  <a:pt x="44" y="355"/>
                </a:lnTo>
                <a:lnTo>
                  <a:pt x="42" y="343"/>
                </a:lnTo>
                <a:lnTo>
                  <a:pt x="38" y="332"/>
                </a:lnTo>
                <a:lnTo>
                  <a:pt x="36" y="331"/>
                </a:lnTo>
                <a:lnTo>
                  <a:pt x="36" y="334"/>
                </a:lnTo>
                <a:lnTo>
                  <a:pt x="36" y="328"/>
                </a:lnTo>
                <a:lnTo>
                  <a:pt x="35" y="322"/>
                </a:lnTo>
                <a:lnTo>
                  <a:pt x="33" y="317"/>
                </a:lnTo>
                <a:lnTo>
                  <a:pt x="27" y="311"/>
                </a:lnTo>
                <a:lnTo>
                  <a:pt x="24" y="305"/>
                </a:lnTo>
                <a:lnTo>
                  <a:pt x="18" y="288"/>
                </a:lnTo>
                <a:lnTo>
                  <a:pt x="12" y="278"/>
                </a:lnTo>
                <a:lnTo>
                  <a:pt x="6" y="266"/>
                </a:lnTo>
                <a:lnTo>
                  <a:pt x="12" y="261"/>
                </a:lnTo>
                <a:lnTo>
                  <a:pt x="12" y="252"/>
                </a:lnTo>
                <a:lnTo>
                  <a:pt x="12" y="229"/>
                </a:lnTo>
                <a:lnTo>
                  <a:pt x="17" y="219"/>
                </a:lnTo>
                <a:lnTo>
                  <a:pt x="20" y="213"/>
                </a:lnTo>
                <a:lnTo>
                  <a:pt x="20" y="205"/>
                </a:lnTo>
                <a:lnTo>
                  <a:pt x="21" y="201"/>
                </a:lnTo>
                <a:lnTo>
                  <a:pt x="20" y="195"/>
                </a:lnTo>
                <a:lnTo>
                  <a:pt x="21" y="189"/>
                </a:lnTo>
                <a:lnTo>
                  <a:pt x="15" y="172"/>
                </a:lnTo>
                <a:lnTo>
                  <a:pt x="12" y="166"/>
                </a:lnTo>
                <a:lnTo>
                  <a:pt x="12" y="161"/>
                </a:lnTo>
                <a:lnTo>
                  <a:pt x="0" y="145"/>
                </a:lnTo>
                <a:lnTo>
                  <a:pt x="2" y="139"/>
                </a:lnTo>
                <a:lnTo>
                  <a:pt x="2" y="130"/>
                </a:lnTo>
                <a:lnTo>
                  <a:pt x="6" y="118"/>
                </a:lnTo>
                <a:lnTo>
                  <a:pt x="12" y="112"/>
                </a:lnTo>
                <a:lnTo>
                  <a:pt x="15" y="107"/>
                </a:lnTo>
                <a:lnTo>
                  <a:pt x="21" y="104"/>
                </a:lnTo>
                <a:lnTo>
                  <a:pt x="26" y="99"/>
                </a:lnTo>
                <a:lnTo>
                  <a:pt x="24" y="98"/>
                </a:lnTo>
                <a:lnTo>
                  <a:pt x="27" y="92"/>
                </a:lnTo>
                <a:lnTo>
                  <a:pt x="30" y="87"/>
                </a:lnTo>
                <a:lnTo>
                  <a:pt x="33" y="81"/>
                </a:lnTo>
                <a:lnTo>
                  <a:pt x="32" y="75"/>
                </a:lnTo>
                <a:lnTo>
                  <a:pt x="45" y="51"/>
                </a:ln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62" name="Freeform 6">
            <a:extLst>
              <a:ext uri="{FF2B5EF4-FFF2-40B4-BE49-F238E27FC236}">
                <a16:creationId xmlns:a16="http://schemas.microsoft.com/office/drawing/2014/main" id="{BE69A758-12A7-4B1E-6722-3260E7ABD394}"/>
              </a:ext>
            </a:extLst>
          </p:cNvPr>
          <p:cNvSpPr>
            <a:spLocks/>
          </p:cNvSpPr>
          <p:nvPr/>
        </p:nvSpPr>
        <p:spPr bwMode="auto">
          <a:xfrm>
            <a:off x="339839" y="1975593"/>
            <a:ext cx="802206" cy="1346912"/>
          </a:xfrm>
          <a:custGeom>
            <a:avLst/>
            <a:gdLst>
              <a:gd name="T0" fmla="*/ 36 w 376"/>
              <a:gd name="T1" fmla="*/ 3 h 630"/>
              <a:gd name="T2" fmla="*/ 357 w 376"/>
              <a:gd name="T3" fmla="*/ 502 h 630"/>
              <a:gd name="T4" fmla="*/ 371 w 376"/>
              <a:gd name="T5" fmla="*/ 545 h 630"/>
              <a:gd name="T6" fmla="*/ 341 w 376"/>
              <a:gd name="T7" fmla="*/ 588 h 630"/>
              <a:gd name="T8" fmla="*/ 343 w 376"/>
              <a:gd name="T9" fmla="*/ 614 h 630"/>
              <a:gd name="T10" fmla="*/ 215 w 376"/>
              <a:gd name="T11" fmla="*/ 615 h 630"/>
              <a:gd name="T12" fmla="*/ 210 w 376"/>
              <a:gd name="T13" fmla="*/ 604 h 630"/>
              <a:gd name="T14" fmla="*/ 210 w 376"/>
              <a:gd name="T15" fmla="*/ 573 h 630"/>
              <a:gd name="T16" fmla="*/ 175 w 376"/>
              <a:gd name="T17" fmla="*/ 533 h 630"/>
              <a:gd name="T18" fmla="*/ 166 w 376"/>
              <a:gd name="T19" fmla="*/ 514 h 630"/>
              <a:gd name="T20" fmla="*/ 112 w 376"/>
              <a:gd name="T21" fmla="*/ 479 h 630"/>
              <a:gd name="T22" fmla="*/ 81 w 376"/>
              <a:gd name="T23" fmla="*/ 456 h 630"/>
              <a:gd name="T24" fmla="*/ 79 w 376"/>
              <a:gd name="T25" fmla="*/ 425 h 630"/>
              <a:gd name="T26" fmla="*/ 64 w 376"/>
              <a:gd name="T27" fmla="*/ 386 h 630"/>
              <a:gd name="T28" fmla="*/ 47 w 376"/>
              <a:gd name="T29" fmla="*/ 334 h 630"/>
              <a:gd name="T30" fmla="*/ 45 w 376"/>
              <a:gd name="T31" fmla="*/ 307 h 630"/>
              <a:gd name="T32" fmla="*/ 40 w 376"/>
              <a:gd name="T33" fmla="*/ 265 h 630"/>
              <a:gd name="T34" fmla="*/ 49 w 376"/>
              <a:gd name="T35" fmla="*/ 278 h 630"/>
              <a:gd name="T36" fmla="*/ 50 w 376"/>
              <a:gd name="T37" fmla="*/ 259 h 630"/>
              <a:gd name="T38" fmla="*/ 78 w 376"/>
              <a:gd name="T39" fmla="*/ 255 h 630"/>
              <a:gd name="T40" fmla="*/ 80 w 376"/>
              <a:gd name="T41" fmla="*/ 252 h 630"/>
              <a:gd name="T42" fmla="*/ 61 w 376"/>
              <a:gd name="T43" fmla="*/ 247 h 630"/>
              <a:gd name="T44" fmla="*/ 42 w 376"/>
              <a:gd name="T45" fmla="*/ 251 h 630"/>
              <a:gd name="T46" fmla="*/ 25 w 376"/>
              <a:gd name="T47" fmla="*/ 238 h 630"/>
              <a:gd name="T48" fmla="*/ 25 w 376"/>
              <a:gd name="T49" fmla="*/ 220 h 630"/>
              <a:gd name="T50" fmla="*/ 18 w 376"/>
              <a:gd name="T51" fmla="*/ 204 h 630"/>
              <a:gd name="T52" fmla="*/ 15 w 376"/>
              <a:gd name="T53" fmla="*/ 143 h 630"/>
              <a:gd name="T54" fmla="*/ 2 w 376"/>
              <a:gd name="T55" fmla="*/ 98 h 630"/>
              <a:gd name="T56" fmla="*/ 19 w 376"/>
              <a:gd name="T57" fmla="*/ 68 h 630"/>
              <a:gd name="T58" fmla="*/ 22 w 376"/>
              <a:gd name="T59" fmla="*/ 56 h 630"/>
              <a:gd name="T60" fmla="*/ 4 w 376"/>
              <a:gd name="T61" fmla="*/ 80 h 630"/>
              <a:gd name="T62" fmla="*/ 13 w 376"/>
              <a:gd name="T63" fmla="*/ 131 h 630"/>
              <a:gd name="T64" fmla="*/ 4 w 376"/>
              <a:gd name="T65" fmla="*/ 179 h 630"/>
              <a:gd name="T66" fmla="*/ 24 w 376"/>
              <a:gd name="T67" fmla="*/ 224 h 630"/>
              <a:gd name="T68" fmla="*/ 27 w 376"/>
              <a:gd name="T69" fmla="*/ 229 h 630"/>
              <a:gd name="T70" fmla="*/ 37 w 376"/>
              <a:gd name="T71" fmla="*/ 253 h 630"/>
              <a:gd name="T72" fmla="*/ 54 w 376"/>
              <a:gd name="T73" fmla="*/ 242 h 630"/>
              <a:gd name="T74" fmla="*/ 81 w 376"/>
              <a:gd name="T75" fmla="*/ 248 h 630"/>
              <a:gd name="T76" fmla="*/ 90 w 376"/>
              <a:gd name="T77" fmla="*/ 259 h 630"/>
              <a:gd name="T78" fmla="*/ 49 w 376"/>
              <a:gd name="T79" fmla="*/ 247 h 630"/>
              <a:gd name="T80" fmla="*/ 55 w 376"/>
              <a:gd name="T81" fmla="*/ 281 h 630"/>
              <a:gd name="T82" fmla="*/ 45 w 376"/>
              <a:gd name="T83" fmla="*/ 257 h 630"/>
              <a:gd name="T84" fmla="*/ 35 w 376"/>
              <a:gd name="T85" fmla="*/ 290 h 630"/>
              <a:gd name="T86" fmla="*/ 56 w 376"/>
              <a:gd name="T87" fmla="*/ 326 h 630"/>
              <a:gd name="T88" fmla="*/ 54 w 376"/>
              <a:gd name="T89" fmla="*/ 369 h 630"/>
              <a:gd name="T90" fmla="*/ 77 w 376"/>
              <a:gd name="T91" fmla="*/ 412 h 630"/>
              <a:gd name="T92" fmla="*/ 80 w 376"/>
              <a:gd name="T93" fmla="*/ 440 h 630"/>
              <a:gd name="T94" fmla="*/ 85 w 376"/>
              <a:gd name="T95" fmla="*/ 472 h 630"/>
              <a:gd name="T96" fmla="*/ 130 w 376"/>
              <a:gd name="T97" fmla="*/ 491 h 630"/>
              <a:gd name="T98" fmla="*/ 169 w 376"/>
              <a:gd name="T99" fmla="*/ 527 h 630"/>
              <a:gd name="T100" fmla="*/ 185 w 376"/>
              <a:gd name="T101" fmla="*/ 543 h 630"/>
              <a:gd name="T102" fmla="*/ 209 w 376"/>
              <a:gd name="T103" fmla="*/ 609 h 630"/>
              <a:gd name="T104" fmla="*/ 215 w 376"/>
              <a:gd name="T105" fmla="*/ 617 h 630"/>
              <a:gd name="T106" fmla="*/ 345 w 376"/>
              <a:gd name="T107" fmla="*/ 617 h 630"/>
              <a:gd name="T108" fmla="*/ 337 w 376"/>
              <a:gd name="T109" fmla="*/ 595 h 630"/>
              <a:gd name="T110" fmla="*/ 358 w 376"/>
              <a:gd name="T111" fmla="*/ 557 h 630"/>
              <a:gd name="T112" fmla="*/ 365 w 376"/>
              <a:gd name="T113" fmla="*/ 519 h 630"/>
              <a:gd name="T114" fmla="*/ 177 w 376"/>
              <a:gd name="T115" fmla="*/ 179 h 630"/>
              <a:gd name="T116" fmla="*/ 31 w 376"/>
              <a:gd name="T117" fmla="*/ 21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76" h="630">
                <a:moveTo>
                  <a:pt x="32" y="36"/>
                </a:moveTo>
                <a:cubicBezTo>
                  <a:pt x="33" y="30"/>
                  <a:pt x="33" y="30"/>
                  <a:pt x="33" y="30"/>
                </a:cubicBezTo>
                <a:cubicBezTo>
                  <a:pt x="34" y="29"/>
                  <a:pt x="34" y="29"/>
                  <a:pt x="34" y="29"/>
                </a:cubicBezTo>
                <a:cubicBezTo>
                  <a:pt x="34" y="28"/>
                  <a:pt x="34" y="28"/>
                  <a:pt x="34" y="28"/>
                </a:cubicBezTo>
                <a:cubicBezTo>
                  <a:pt x="33" y="21"/>
                  <a:pt x="33" y="21"/>
                  <a:pt x="33" y="21"/>
                </a:cubicBezTo>
                <a:cubicBezTo>
                  <a:pt x="34" y="17"/>
                  <a:pt x="34" y="17"/>
                  <a:pt x="34" y="17"/>
                </a:cubicBezTo>
                <a:cubicBezTo>
                  <a:pt x="33" y="17"/>
                  <a:pt x="33" y="17"/>
                  <a:pt x="33" y="17"/>
                </a:cubicBezTo>
                <a:cubicBezTo>
                  <a:pt x="31" y="13"/>
                  <a:pt x="31" y="13"/>
                  <a:pt x="31" y="13"/>
                </a:cubicBezTo>
                <a:cubicBezTo>
                  <a:pt x="33" y="10"/>
                  <a:pt x="33" y="10"/>
                  <a:pt x="33" y="10"/>
                </a:cubicBezTo>
                <a:cubicBezTo>
                  <a:pt x="33" y="10"/>
                  <a:pt x="33" y="10"/>
                  <a:pt x="33" y="10"/>
                </a:cubicBezTo>
                <a:cubicBezTo>
                  <a:pt x="35" y="3"/>
                  <a:pt x="35" y="3"/>
                  <a:pt x="35" y="3"/>
                </a:cubicBezTo>
                <a:cubicBezTo>
                  <a:pt x="36" y="3"/>
                  <a:pt x="36" y="3"/>
                  <a:pt x="36" y="3"/>
                </a:cubicBezTo>
                <a:cubicBezTo>
                  <a:pt x="129" y="29"/>
                  <a:pt x="129" y="29"/>
                  <a:pt x="129" y="29"/>
                </a:cubicBezTo>
                <a:cubicBezTo>
                  <a:pt x="129" y="29"/>
                  <a:pt x="129" y="29"/>
                  <a:pt x="129" y="29"/>
                </a:cubicBezTo>
                <a:cubicBezTo>
                  <a:pt x="207" y="48"/>
                  <a:pt x="207" y="48"/>
                  <a:pt x="207" y="48"/>
                </a:cubicBezTo>
                <a:cubicBezTo>
                  <a:pt x="175" y="179"/>
                  <a:pt x="175" y="179"/>
                  <a:pt x="175" y="179"/>
                </a:cubicBezTo>
                <a:cubicBezTo>
                  <a:pt x="175" y="179"/>
                  <a:pt x="175" y="179"/>
                  <a:pt x="175" y="179"/>
                </a:cubicBezTo>
                <a:cubicBezTo>
                  <a:pt x="166" y="217"/>
                  <a:pt x="166" y="217"/>
                  <a:pt x="166" y="217"/>
                </a:cubicBezTo>
                <a:cubicBezTo>
                  <a:pt x="166" y="218"/>
                  <a:pt x="166" y="218"/>
                  <a:pt x="166" y="218"/>
                </a:cubicBezTo>
                <a:cubicBezTo>
                  <a:pt x="301" y="415"/>
                  <a:pt x="301" y="415"/>
                  <a:pt x="301" y="415"/>
                </a:cubicBezTo>
                <a:cubicBezTo>
                  <a:pt x="301" y="415"/>
                  <a:pt x="301" y="415"/>
                  <a:pt x="301" y="415"/>
                </a:cubicBezTo>
                <a:cubicBezTo>
                  <a:pt x="358" y="499"/>
                  <a:pt x="358" y="499"/>
                  <a:pt x="358" y="499"/>
                </a:cubicBezTo>
                <a:cubicBezTo>
                  <a:pt x="357" y="502"/>
                  <a:pt x="357" y="502"/>
                  <a:pt x="357" y="502"/>
                </a:cubicBezTo>
                <a:cubicBezTo>
                  <a:pt x="357" y="502"/>
                  <a:pt x="357" y="502"/>
                  <a:pt x="357" y="502"/>
                </a:cubicBezTo>
                <a:cubicBezTo>
                  <a:pt x="357" y="506"/>
                  <a:pt x="357" y="506"/>
                  <a:pt x="357" y="506"/>
                </a:cubicBezTo>
                <a:cubicBezTo>
                  <a:pt x="357" y="507"/>
                  <a:pt x="357" y="507"/>
                  <a:pt x="357" y="507"/>
                </a:cubicBezTo>
                <a:cubicBezTo>
                  <a:pt x="362" y="515"/>
                  <a:pt x="362" y="515"/>
                  <a:pt x="362" y="515"/>
                </a:cubicBezTo>
                <a:cubicBezTo>
                  <a:pt x="363" y="519"/>
                  <a:pt x="363" y="519"/>
                  <a:pt x="363" y="519"/>
                </a:cubicBezTo>
                <a:cubicBezTo>
                  <a:pt x="363" y="523"/>
                  <a:pt x="363" y="523"/>
                  <a:pt x="363" y="523"/>
                </a:cubicBezTo>
                <a:cubicBezTo>
                  <a:pt x="363" y="523"/>
                  <a:pt x="363" y="523"/>
                  <a:pt x="363" y="523"/>
                </a:cubicBezTo>
                <a:cubicBezTo>
                  <a:pt x="365" y="527"/>
                  <a:pt x="365" y="527"/>
                  <a:pt x="365" y="527"/>
                </a:cubicBezTo>
                <a:cubicBezTo>
                  <a:pt x="364" y="531"/>
                  <a:pt x="364" y="531"/>
                  <a:pt x="364" y="531"/>
                </a:cubicBezTo>
                <a:cubicBezTo>
                  <a:pt x="365" y="532"/>
                  <a:pt x="365" y="532"/>
                  <a:pt x="365" y="532"/>
                </a:cubicBezTo>
                <a:cubicBezTo>
                  <a:pt x="372" y="539"/>
                  <a:pt x="372" y="539"/>
                  <a:pt x="372" y="539"/>
                </a:cubicBezTo>
                <a:cubicBezTo>
                  <a:pt x="374" y="542"/>
                  <a:pt x="374" y="542"/>
                  <a:pt x="374" y="542"/>
                </a:cubicBezTo>
                <a:cubicBezTo>
                  <a:pt x="371" y="545"/>
                  <a:pt x="371" y="545"/>
                  <a:pt x="371" y="545"/>
                </a:cubicBezTo>
                <a:cubicBezTo>
                  <a:pt x="359" y="552"/>
                  <a:pt x="359" y="552"/>
                  <a:pt x="359" y="552"/>
                </a:cubicBezTo>
                <a:cubicBezTo>
                  <a:pt x="358" y="552"/>
                  <a:pt x="358" y="552"/>
                  <a:pt x="358" y="552"/>
                </a:cubicBezTo>
                <a:cubicBezTo>
                  <a:pt x="357" y="555"/>
                  <a:pt x="357" y="555"/>
                  <a:pt x="357" y="555"/>
                </a:cubicBezTo>
                <a:cubicBezTo>
                  <a:pt x="353" y="557"/>
                  <a:pt x="353" y="557"/>
                  <a:pt x="353" y="557"/>
                </a:cubicBezTo>
                <a:cubicBezTo>
                  <a:pt x="353" y="558"/>
                  <a:pt x="353" y="558"/>
                  <a:pt x="353" y="558"/>
                </a:cubicBezTo>
                <a:cubicBezTo>
                  <a:pt x="351" y="565"/>
                  <a:pt x="351" y="565"/>
                  <a:pt x="351" y="565"/>
                </a:cubicBezTo>
                <a:cubicBezTo>
                  <a:pt x="351" y="565"/>
                  <a:pt x="351" y="565"/>
                  <a:pt x="351" y="565"/>
                </a:cubicBezTo>
                <a:cubicBezTo>
                  <a:pt x="351" y="572"/>
                  <a:pt x="351" y="572"/>
                  <a:pt x="351" y="572"/>
                </a:cubicBezTo>
                <a:cubicBezTo>
                  <a:pt x="349" y="575"/>
                  <a:pt x="349" y="575"/>
                  <a:pt x="349" y="575"/>
                </a:cubicBezTo>
                <a:cubicBezTo>
                  <a:pt x="349" y="575"/>
                  <a:pt x="349" y="575"/>
                  <a:pt x="349" y="575"/>
                </a:cubicBezTo>
                <a:cubicBezTo>
                  <a:pt x="347" y="580"/>
                  <a:pt x="347" y="580"/>
                  <a:pt x="347" y="580"/>
                </a:cubicBezTo>
                <a:cubicBezTo>
                  <a:pt x="341" y="588"/>
                  <a:pt x="341" y="588"/>
                  <a:pt x="341" y="588"/>
                </a:cubicBezTo>
                <a:cubicBezTo>
                  <a:pt x="337" y="590"/>
                  <a:pt x="337" y="590"/>
                  <a:pt x="337" y="590"/>
                </a:cubicBezTo>
                <a:cubicBezTo>
                  <a:pt x="337" y="591"/>
                  <a:pt x="337" y="591"/>
                  <a:pt x="337" y="591"/>
                </a:cubicBezTo>
                <a:cubicBezTo>
                  <a:pt x="335" y="594"/>
                  <a:pt x="335" y="594"/>
                  <a:pt x="335" y="594"/>
                </a:cubicBezTo>
                <a:cubicBezTo>
                  <a:pt x="335" y="595"/>
                  <a:pt x="335" y="595"/>
                  <a:pt x="335" y="595"/>
                </a:cubicBezTo>
                <a:cubicBezTo>
                  <a:pt x="336" y="599"/>
                  <a:pt x="336" y="599"/>
                  <a:pt x="336" y="599"/>
                </a:cubicBezTo>
                <a:cubicBezTo>
                  <a:pt x="336" y="602"/>
                  <a:pt x="336" y="602"/>
                  <a:pt x="336" y="602"/>
                </a:cubicBezTo>
                <a:cubicBezTo>
                  <a:pt x="334" y="606"/>
                  <a:pt x="334" y="606"/>
                  <a:pt x="334" y="606"/>
                </a:cubicBezTo>
                <a:cubicBezTo>
                  <a:pt x="334" y="607"/>
                  <a:pt x="334" y="607"/>
                  <a:pt x="334" y="607"/>
                </a:cubicBezTo>
                <a:cubicBezTo>
                  <a:pt x="335" y="610"/>
                  <a:pt x="335" y="610"/>
                  <a:pt x="335" y="610"/>
                </a:cubicBezTo>
                <a:cubicBezTo>
                  <a:pt x="336" y="611"/>
                  <a:pt x="336" y="611"/>
                  <a:pt x="336" y="611"/>
                </a:cubicBezTo>
                <a:cubicBezTo>
                  <a:pt x="340" y="612"/>
                  <a:pt x="340" y="612"/>
                  <a:pt x="340" y="612"/>
                </a:cubicBezTo>
                <a:cubicBezTo>
                  <a:pt x="343" y="614"/>
                  <a:pt x="343" y="614"/>
                  <a:pt x="343" y="614"/>
                </a:cubicBezTo>
                <a:cubicBezTo>
                  <a:pt x="343" y="617"/>
                  <a:pt x="343" y="617"/>
                  <a:pt x="343" y="617"/>
                </a:cubicBezTo>
                <a:cubicBezTo>
                  <a:pt x="343" y="623"/>
                  <a:pt x="343" y="623"/>
                  <a:pt x="343" y="623"/>
                </a:cubicBezTo>
                <a:cubicBezTo>
                  <a:pt x="339" y="625"/>
                  <a:pt x="339" y="625"/>
                  <a:pt x="339" y="625"/>
                </a:cubicBezTo>
                <a:cubicBezTo>
                  <a:pt x="339" y="625"/>
                  <a:pt x="339" y="625"/>
                  <a:pt x="339" y="625"/>
                </a:cubicBezTo>
                <a:cubicBezTo>
                  <a:pt x="338" y="628"/>
                  <a:pt x="338" y="628"/>
                  <a:pt x="338" y="628"/>
                </a:cubicBezTo>
                <a:cubicBezTo>
                  <a:pt x="336" y="628"/>
                  <a:pt x="336" y="628"/>
                  <a:pt x="336" y="628"/>
                </a:cubicBezTo>
                <a:cubicBezTo>
                  <a:pt x="335" y="627"/>
                  <a:pt x="335" y="627"/>
                  <a:pt x="335" y="627"/>
                </a:cubicBezTo>
                <a:cubicBezTo>
                  <a:pt x="334" y="627"/>
                  <a:pt x="334" y="627"/>
                  <a:pt x="334" y="627"/>
                </a:cubicBezTo>
                <a:cubicBezTo>
                  <a:pt x="332" y="627"/>
                  <a:pt x="332" y="627"/>
                  <a:pt x="332" y="627"/>
                </a:cubicBezTo>
                <a:cubicBezTo>
                  <a:pt x="330" y="627"/>
                  <a:pt x="330" y="627"/>
                  <a:pt x="330" y="627"/>
                </a:cubicBezTo>
                <a:cubicBezTo>
                  <a:pt x="216" y="616"/>
                  <a:pt x="216" y="616"/>
                  <a:pt x="216" y="616"/>
                </a:cubicBezTo>
                <a:cubicBezTo>
                  <a:pt x="215" y="615"/>
                  <a:pt x="215" y="615"/>
                  <a:pt x="215" y="615"/>
                </a:cubicBezTo>
                <a:cubicBezTo>
                  <a:pt x="214" y="611"/>
                  <a:pt x="214" y="611"/>
                  <a:pt x="214" y="611"/>
                </a:cubicBezTo>
                <a:cubicBezTo>
                  <a:pt x="214" y="610"/>
                  <a:pt x="214" y="610"/>
                  <a:pt x="214" y="610"/>
                </a:cubicBezTo>
                <a:cubicBezTo>
                  <a:pt x="212" y="607"/>
                  <a:pt x="212" y="607"/>
                  <a:pt x="212" y="607"/>
                </a:cubicBezTo>
                <a:cubicBezTo>
                  <a:pt x="211" y="607"/>
                  <a:pt x="211" y="607"/>
                  <a:pt x="211" y="607"/>
                </a:cubicBezTo>
                <a:cubicBezTo>
                  <a:pt x="210" y="607"/>
                  <a:pt x="210" y="607"/>
                  <a:pt x="210" y="607"/>
                </a:cubicBezTo>
                <a:cubicBezTo>
                  <a:pt x="212" y="611"/>
                  <a:pt x="212" y="611"/>
                  <a:pt x="212" y="611"/>
                </a:cubicBezTo>
                <a:cubicBezTo>
                  <a:pt x="212" y="612"/>
                  <a:pt x="213" y="612"/>
                  <a:pt x="213" y="612"/>
                </a:cubicBezTo>
                <a:cubicBezTo>
                  <a:pt x="214" y="612"/>
                  <a:pt x="214" y="612"/>
                  <a:pt x="214" y="611"/>
                </a:cubicBezTo>
                <a:cubicBezTo>
                  <a:pt x="215" y="608"/>
                  <a:pt x="215" y="608"/>
                  <a:pt x="215" y="608"/>
                </a:cubicBezTo>
                <a:cubicBezTo>
                  <a:pt x="216" y="607"/>
                  <a:pt x="215" y="607"/>
                  <a:pt x="215" y="606"/>
                </a:cubicBezTo>
                <a:cubicBezTo>
                  <a:pt x="211" y="604"/>
                  <a:pt x="211" y="604"/>
                  <a:pt x="211" y="604"/>
                </a:cubicBezTo>
                <a:cubicBezTo>
                  <a:pt x="210" y="604"/>
                  <a:pt x="210" y="604"/>
                  <a:pt x="210" y="604"/>
                </a:cubicBezTo>
                <a:cubicBezTo>
                  <a:pt x="210" y="604"/>
                  <a:pt x="210" y="604"/>
                  <a:pt x="210" y="604"/>
                </a:cubicBezTo>
                <a:cubicBezTo>
                  <a:pt x="209" y="607"/>
                  <a:pt x="209" y="607"/>
                  <a:pt x="209" y="607"/>
                </a:cubicBezTo>
                <a:cubicBezTo>
                  <a:pt x="209" y="608"/>
                  <a:pt x="209" y="608"/>
                  <a:pt x="209" y="608"/>
                </a:cubicBezTo>
                <a:cubicBezTo>
                  <a:pt x="210" y="608"/>
                  <a:pt x="210" y="608"/>
                  <a:pt x="210" y="608"/>
                </a:cubicBezTo>
                <a:cubicBezTo>
                  <a:pt x="210" y="604"/>
                  <a:pt x="210" y="604"/>
                  <a:pt x="210" y="604"/>
                </a:cubicBezTo>
                <a:cubicBezTo>
                  <a:pt x="212" y="597"/>
                  <a:pt x="212" y="597"/>
                  <a:pt x="212" y="597"/>
                </a:cubicBezTo>
                <a:cubicBezTo>
                  <a:pt x="212" y="597"/>
                  <a:pt x="212" y="597"/>
                  <a:pt x="212" y="597"/>
                </a:cubicBezTo>
                <a:cubicBezTo>
                  <a:pt x="213" y="589"/>
                  <a:pt x="213" y="589"/>
                  <a:pt x="213" y="589"/>
                </a:cubicBezTo>
                <a:cubicBezTo>
                  <a:pt x="213" y="589"/>
                  <a:pt x="213" y="589"/>
                  <a:pt x="213" y="589"/>
                </a:cubicBezTo>
                <a:cubicBezTo>
                  <a:pt x="212" y="581"/>
                  <a:pt x="212" y="581"/>
                  <a:pt x="212" y="581"/>
                </a:cubicBezTo>
                <a:cubicBezTo>
                  <a:pt x="212" y="581"/>
                  <a:pt x="212" y="581"/>
                  <a:pt x="212" y="581"/>
                </a:cubicBezTo>
                <a:cubicBezTo>
                  <a:pt x="210" y="573"/>
                  <a:pt x="210" y="573"/>
                  <a:pt x="210" y="573"/>
                </a:cubicBezTo>
                <a:cubicBezTo>
                  <a:pt x="210" y="572"/>
                  <a:pt x="210" y="572"/>
                  <a:pt x="210" y="572"/>
                </a:cubicBezTo>
                <a:cubicBezTo>
                  <a:pt x="206" y="565"/>
                  <a:pt x="206" y="565"/>
                  <a:pt x="206" y="565"/>
                </a:cubicBezTo>
                <a:cubicBezTo>
                  <a:pt x="206" y="565"/>
                  <a:pt x="206" y="565"/>
                  <a:pt x="206" y="565"/>
                </a:cubicBezTo>
                <a:cubicBezTo>
                  <a:pt x="194" y="549"/>
                  <a:pt x="194" y="549"/>
                  <a:pt x="194" y="549"/>
                </a:cubicBezTo>
                <a:cubicBezTo>
                  <a:pt x="194" y="549"/>
                  <a:pt x="194" y="549"/>
                  <a:pt x="194" y="549"/>
                </a:cubicBezTo>
                <a:cubicBezTo>
                  <a:pt x="190" y="546"/>
                  <a:pt x="190" y="546"/>
                  <a:pt x="190" y="546"/>
                </a:cubicBezTo>
                <a:cubicBezTo>
                  <a:pt x="187" y="542"/>
                  <a:pt x="187" y="542"/>
                  <a:pt x="187" y="542"/>
                </a:cubicBezTo>
                <a:cubicBezTo>
                  <a:pt x="184" y="536"/>
                  <a:pt x="184" y="536"/>
                  <a:pt x="184" y="536"/>
                </a:cubicBezTo>
                <a:cubicBezTo>
                  <a:pt x="183" y="536"/>
                  <a:pt x="183" y="536"/>
                  <a:pt x="183" y="536"/>
                </a:cubicBezTo>
                <a:cubicBezTo>
                  <a:pt x="179" y="534"/>
                  <a:pt x="179" y="534"/>
                  <a:pt x="179" y="534"/>
                </a:cubicBezTo>
                <a:cubicBezTo>
                  <a:pt x="179" y="534"/>
                  <a:pt x="179" y="534"/>
                  <a:pt x="179" y="534"/>
                </a:cubicBezTo>
                <a:cubicBezTo>
                  <a:pt x="175" y="533"/>
                  <a:pt x="175" y="533"/>
                  <a:pt x="175" y="533"/>
                </a:cubicBezTo>
                <a:cubicBezTo>
                  <a:pt x="175" y="533"/>
                  <a:pt x="175" y="533"/>
                  <a:pt x="174" y="533"/>
                </a:cubicBezTo>
                <a:cubicBezTo>
                  <a:pt x="173" y="535"/>
                  <a:pt x="173" y="535"/>
                  <a:pt x="173" y="535"/>
                </a:cubicBezTo>
                <a:cubicBezTo>
                  <a:pt x="170" y="534"/>
                  <a:pt x="170" y="534"/>
                  <a:pt x="170" y="534"/>
                </a:cubicBezTo>
                <a:cubicBezTo>
                  <a:pt x="170" y="531"/>
                  <a:pt x="170" y="531"/>
                  <a:pt x="170" y="531"/>
                </a:cubicBezTo>
                <a:cubicBezTo>
                  <a:pt x="171" y="527"/>
                  <a:pt x="171" y="527"/>
                  <a:pt x="171" y="527"/>
                </a:cubicBezTo>
                <a:cubicBezTo>
                  <a:pt x="171" y="527"/>
                  <a:pt x="171" y="527"/>
                  <a:pt x="171" y="527"/>
                </a:cubicBezTo>
                <a:cubicBezTo>
                  <a:pt x="171" y="523"/>
                  <a:pt x="171" y="523"/>
                  <a:pt x="171" y="523"/>
                </a:cubicBezTo>
                <a:cubicBezTo>
                  <a:pt x="171" y="523"/>
                  <a:pt x="171" y="523"/>
                  <a:pt x="171" y="523"/>
                </a:cubicBezTo>
                <a:cubicBezTo>
                  <a:pt x="168" y="516"/>
                  <a:pt x="168" y="516"/>
                  <a:pt x="168" y="516"/>
                </a:cubicBezTo>
                <a:cubicBezTo>
                  <a:pt x="168" y="515"/>
                  <a:pt x="168" y="515"/>
                  <a:pt x="168" y="515"/>
                </a:cubicBezTo>
                <a:cubicBezTo>
                  <a:pt x="167" y="515"/>
                  <a:pt x="167" y="515"/>
                  <a:pt x="167" y="515"/>
                </a:cubicBezTo>
                <a:cubicBezTo>
                  <a:pt x="166" y="514"/>
                  <a:pt x="166" y="514"/>
                  <a:pt x="166" y="514"/>
                </a:cubicBezTo>
                <a:cubicBezTo>
                  <a:pt x="152" y="512"/>
                  <a:pt x="152" y="512"/>
                  <a:pt x="152" y="512"/>
                </a:cubicBezTo>
                <a:cubicBezTo>
                  <a:pt x="145" y="507"/>
                  <a:pt x="145" y="507"/>
                  <a:pt x="145" y="507"/>
                </a:cubicBezTo>
                <a:cubicBezTo>
                  <a:pt x="137" y="501"/>
                  <a:pt x="137" y="501"/>
                  <a:pt x="137" y="501"/>
                </a:cubicBezTo>
                <a:cubicBezTo>
                  <a:pt x="136" y="494"/>
                  <a:pt x="136" y="494"/>
                  <a:pt x="136" y="494"/>
                </a:cubicBezTo>
                <a:cubicBezTo>
                  <a:pt x="135" y="493"/>
                  <a:pt x="135" y="493"/>
                  <a:pt x="135" y="493"/>
                </a:cubicBezTo>
                <a:cubicBezTo>
                  <a:pt x="132" y="490"/>
                  <a:pt x="132" y="490"/>
                  <a:pt x="132" y="490"/>
                </a:cubicBezTo>
                <a:cubicBezTo>
                  <a:pt x="129" y="486"/>
                  <a:pt x="129" y="486"/>
                  <a:pt x="129" y="486"/>
                </a:cubicBezTo>
                <a:cubicBezTo>
                  <a:pt x="129" y="486"/>
                  <a:pt x="129" y="486"/>
                  <a:pt x="129" y="486"/>
                </a:cubicBezTo>
                <a:cubicBezTo>
                  <a:pt x="123" y="482"/>
                  <a:pt x="123" y="482"/>
                  <a:pt x="123" y="482"/>
                </a:cubicBezTo>
                <a:cubicBezTo>
                  <a:pt x="122" y="481"/>
                  <a:pt x="122" y="481"/>
                  <a:pt x="122" y="481"/>
                </a:cubicBezTo>
                <a:cubicBezTo>
                  <a:pt x="115" y="481"/>
                  <a:pt x="115" y="481"/>
                  <a:pt x="115" y="481"/>
                </a:cubicBezTo>
                <a:cubicBezTo>
                  <a:pt x="112" y="479"/>
                  <a:pt x="112" y="479"/>
                  <a:pt x="112" y="479"/>
                </a:cubicBezTo>
                <a:cubicBezTo>
                  <a:pt x="105" y="474"/>
                  <a:pt x="105" y="474"/>
                  <a:pt x="105" y="474"/>
                </a:cubicBezTo>
                <a:cubicBezTo>
                  <a:pt x="104" y="474"/>
                  <a:pt x="104" y="474"/>
                  <a:pt x="104" y="474"/>
                </a:cubicBezTo>
                <a:cubicBezTo>
                  <a:pt x="100" y="474"/>
                  <a:pt x="100" y="474"/>
                  <a:pt x="100" y="474"/>
                </a:cubicBezTo>
                <a:cubicBezTo>
                  <a:pt x="97" y="472"/>
                  <a:pt x="97" y="472"/>
                  <a:pt x="97" y="472"/>
                </a:cubicBezTo>
                <a:cubicBezTo>
                  <a:pt x="97" y="472"/>
                  <a:pt x="97" y="472"/>
                  <a:pt x="97" y="472"/>
                </a:cubicBezTo>
                <a:cubicBezTo>
                  <a:pt x="86" y="470"/>
                  <a:pt x="86" y="470"/>
                  <a:pt x="86" y="470"/>
                </a:cubicBezTo>
                <a:cubicBezTo>
                  <a:pt x="83" y="467"/>
                  <a:pt x="83" y="467"/>
                  <a:pt x="83" y="467"/>
                </a:cubicBezTo>
                <a:cubicBezTo>
                  <a:pt x="81" y="463"/>
                  <a:pt x="81" y="463"/>
                  <a:pt x="81" y="463"/>
                </a:cubicBezTo>
                <a:cubicBezTo>
                  <a:pt x="80" y="463"/>
                  <a:pt x="80" y="463"/>
                  <a:pt x="80" y="463"/>
                </a:cubicBezTo>
                <a:cubicBezTo>
                  <a:pt x="78" y="462"/>
                  <a:pt x="78" y="462"/>
                  <a:pt x="78" y="462"/>
                </a:cubicBezTo>
                <a:cubicBezTo>
                  <a:pt x="79" y="459"/>
                  <a:pt x="79" y="459"/>
                  <a:pt x="79" y="459"/>
                </a:cubicBezTo>
                <a:cubicBezTo>
                  <a:pt x="81" y="456"/>
                  <a:pt x="81" y="456"/>
                  <a:pt x="81" y="456"/>
                </a:cubicBezTo>
                <a:cubicBezTo>
                  <a:pt x="81" y="455"/>
                  <a:pt x="81" y="455"/>
                  <a:pt x="81" y="455"/>
                </a:cubicBezTo>
                <a:cubicBezTo>
                  <a:pt x="80" y="452"/>
                  <a:pt x="80" y="452"/>
                  <a:pt x="80" y="452"/>
                </a:cubicBezTo>
                <a:cubicBezTo>
                  <a:pt x="82" y="448"/>
                  <a:pt x="82" y="448"/>
                  <a:pt x="82" y="448"/>
                </a:cubicBezTo>
                <a:cubicBezTo>
                  <a:pt x="82" y="448"/>
                  <a:pt x="82" y="448"/>
                  <a:pt x="82" y="448"/>
                </a:cubicBezTo>
                <a:cubicBezTo>
                  <a:pt x="82" y="440"/>
                  <a:pt x="82" y="440"/>
                  <a:pt x="82" y="440"/>
                </a:cubicBezTo>
                <a:cubicBezTo>
                  <a:pt x="86" y="435"/>
                  <a:pt x="86" y="435"/>
                  <a:pt x="86" y="435"/>
                </a:cubicBezTo>
                <a:cubicBezTo>
                  <a:pt x="86" y="435"/>
                  <a:pt x="86" y="435"/>
                  <a:pt x="86" y="435"/>
                </a:cubicBezTo>
                <a:cubicBezTo>
                  <a:pt x="86" y="431"/>
                  <a:pt x="86" y="431"/>
                  <a:pt x="86" y="431"/>
                </a:cubicBezTo>
                <a:cubicBezTo>
                  <a:pt x="86" y="431"/>
                  <a:pt x="86" y="431"/>
                  <a:pt x="86" y="431"/>
                </a:cubicBezTo>
                <a:cubicBezTo>
                  <a:pt x="83" y="427"/>
                  <a:pt x="83" y="427"/>
                  <a:pt x="83" y="427"/>
                </a:cubicBezTo>
                <a:cubicBezTo>
                  <a:pt x="83" y="426"/>
                  <a:pt x="83" y="426"/>
                  <a:pt x="83" y="426"/>
                </a:cubicBezTo>
                <a:cubicBezTo>
                  <a:pt x="79" y="425"/>
                  <a:pt x="79" y="425"/>
                  <a:pt x="79" y="425"/>
                </a:cubicBezTo>
                <a:cubicBezTo>
                  <a:pt x="76" y="422"/>
                  <a:pt x="76" y="422"/>
                  <a:pt x="76" y="422"/>
                </a:cubicBezTo>
                <a:cubicBezTo>
                  <a:pt x="77" y="419"/>
                  <a:pt x="77" y="419"/>
                  <a:pt x="77" y="419"/>
                </a:cubicBezTo>
                <a:cubicBezTo>
                  <a:pt x="80" y="417"/>
                  <a:pt x="80" y="417"/>
                  <a:pt x="80" y="417"/>
                </a:cubicBezTo>
                <a:cubicBezTo>
                  <a:pt x="80" y="416"/>
                  <a:pt x="80" y="416"/>
                  <a:pt x="80" y="416"/>
                </a:cubicBezTo>
                <a:cubicBezTo>
                  <a:pt x="79" y="412"/>
                  <a:pt x="79" y="412"/>
                  <a:pt x="79" y="412"/>
                </a:cubicBezTo>
                <a:cubicBezTo>
                  <a:pt x="79" y="411"/>
                  <a:pt x="79" y="411"/>
                  <a:pt x="79" y="411"/>
                </a:cubicBezTo>
                <a:cubicBezTo>
                  <a:pt x="72" y="404"/>
                  <a:pt x="72" y="404"/>
                  <a:pt x="72" y="404"/>
                </a:cubicBezTo>
                <a:cubicBezTo>
                  <a:pt x="70" y="397"/>
                  <a:pt x="70" y="397"/>
                  <a:pt x="70" y="397"/>
                </a:cubicBezTo>
                <a:cubicBezTo>
                  <a:pt x="70" y="397"/>
                  <a:pt x="70" y="397"/>
                  <a:pt x="70" y="397"/>
                </a:cubicBezTo>
                <a:cubicBezTo>
                  <a:pt x="66" y="393"/>
                  <a:pt x="66" y="393"/>
                  <a:pt x="66" y="393"/>
                </a:cubicBezTo>
                <a:cubicBezTo>
                  <a:pt x="64" y="390"/>
                  <a:pt x="64" y="390"/>
                  <a:pt x="64" y="390"/>
                </a:cubicBezTo>
                <a:cubicBezTo>
                  <a:pt x="64" y="386"/>
                  <a:pt x="64" y="386"/>
                  <a:pt x="64" y="386"/>
                </a:cubicBezTo>
                <a:cubicBezTo>
                  <a:pt x="64" y="385"/>
                  <a:pt x="64" y="385"/>
                  <a:pt x="64" y="385"/>
                </a:cubicBezTo>
                <a:cubicBezTo>
                  <a:pt x="60" y="378"/>
                  <a:pt x="60" y="378"/>
                  <a:pt x="60" y="378"/>
                </a:cubicBezTo>
                <a:cubicBezTo>
                  <a:pt x="59" y="371"/>
                  <a:pt x="59" y="371"/>
                  <a:pt x="59" y="371"/>
                </a:cubicBezTo>
                <a:cubicBezTo>
                  <a:pt x="59" y="370"/>
                  <a:pt x="59" y="370"/>
                  <a:pt x="59" y="370"/>
                </a:cubicBezTo>
                <a:cubicBezTo>
                  <a:pt x="56" y="367"/>
                  <a:pt x="56" y="367"/>
                  <a:pt x="56" y="367"/>
                </a:cubicBezTo>
                <a:cubicBezTo>
                  <a:pt x="54" y="360"/>
                  <a:pt x="54" y="360"/>
                  <a:pt x="54" y="360"/>
                </a:cubicBezTo>
                <a:cubicBezTo>
                  <a:pt x="54" y="360"/>
                  <a:pt x="54" y="360"/>
                  <a:pt x="54" y="360"/>
                </a:cubicBezTo>
                <a:cubicBezTo>
                  <a:pt x="48" y="352"/>
                  <a:pt x="48" y="352"/>
                  <a:pt x="48" y="352"/>
                </a:cubicBezTo>
                <a:cubicBezTo>
                  <a:pt x="46" y="349"/>
                  <a:pt x="46" y="349"/>
                  <a:pt x="46" y="349"/>
                </a:cubicBezTo>
                <a:cubicBezTo>
                  <a:pt x="47" y="342"/>
                  <a:pt x="47" y="342"/>
                  <a:pt x="47" y="342"/>
                </a:cubicBezTo>
                <a:cubicBezTo>
                  <a:pt x="47" y="342"/>
                  <a:pt x="47" y="342"/>
                  <a:pt x="47" y="342"/>
                </a:cubicBezTo>
                <a:cubicBezTo>
                  <a:pt x="47" y="334"/>
                  <a:pt x="47" y="334"/>
                  <a:pt x="47" y="334"/>
                </a:cubicBezTo>
                <a:cubicBezTo>
                  <a:pt x="54" y="331"/>
                  <a:pt x="54" y="331"/>
                  <a:pt x="54" y="331"/>
                </a:cubicBezTo>
                <a:cubicBezTo>
                  <a:pt x="55" y="330"/>
                  <a:pt x="55" y="330"/>
                  <a:pt x="55" y="330"/>
                </a:cubicBezTo>
                <a:cubicBezTo>
                  <a:pt x="56" y="328"/>
                  <a:pt x="56" y="328"/>
                  <a:pt x="56" y="328"/>
                </a:cubicBezTo>
                <a:cubicBezTo>
                  <a:pt x="57" y="328"/>
                  <a:pt x="57" y="328"/>
                  <a:pt x="57" y="328"/>
                </a:cubicBezTo>
                <a:cubicBezTo>
                  <a:pt x="58" y="328"/>
                  <a:pt x="58" y="328"/>
                  <a:pt x="58" y="328"/>
                </a:cubicBezTo>
                <a:cubicBezTo>
                  <a:pt x="58" y="327"/>
                  <a:pt x="58" y="327"/>
                  <a:pt x="58" y="327"/>
                </a:cubicBezTo>
                <a:cubicBezTo>
                  <a:pt x="58" y="319"/>
                  <a:pt x="58" y="319"/>
                  <a:pt x="58" y="319"/>
                </a:cubicBezTo>
                <a:cubicBezTo>
                  <a:pt x="58" y="319"/>
                  <a:pt x="58" y="319"/>
                  <a:pt x="58" y="319"/>
                </a:cubicBezTo>
                <a:cubicBezTo>
                  <a:pt x="56" y="312"/>
                  <a:pt x="56" y="312"/>
                  <a:pt x="56" y="312"/>
                </a:cubicBezTo>
                <a:cubicBezTo>
                  <a:pt x="56" y="311"/>
                  <a:pt x="56" y="311"/>
                  <a:pt x="55" y="311"/>
                </a:cubicBezTo>
                <a:cubicBezTo>
                  <a:pt x="48" y="310"/>
                  <a:pt x="48" y="310"/>
                  <a:pt x="48" y="310"/>
                </a:cubicBezTo>
                <a:cubicBezTo>
                  <a:pt x="45" y="307"/>
                  <a:pt x="45" y="307"/>
                  <a:pt x="45" y="307"/>
                </a:cubicBezTo>
                <a:cubicBezTo>
                  <a:pt x="39" y="296"/>
                  <a:pt x="39" y="296"/>
                  <a:pt x="39" y="296"/>
                </a:cubicBezTo>
                <a:cubicBezTo>
                  <a:pt x="37" y="293"/>
                  <a:pt x="37" y="293"/>
                  <a:pt x="37" y="293"/>
                </a:cubicBezTo>
                <a:cubicBezTo>
                  <a:pt x="37" y="290"/>
                  <a:pt x="37" y="290"/>
                  <a:pt x="37" y="290"/>
                </a:cubicBezTo>
                <a:cubicBezTo>
                  <a:pt x="39" y="288"/>
                  <a:pt x="39" y="288"/>
                  <a:pt x="39" y="288"/>
                </a:cubicBezTo>
                <a:cubicBezTo>
                  <a:pt x="39" y="287"/>
                  <a:pt x="39" y="287"/>
                  <a:pt x="39" y="287"/>
                </a:cubicBezTo>
                <a:cubicBezTo>
                  <a:pt x="40" y="284"/>
                  <a:pt x="40" y="284"/>
                  <a:pt x="40" y="284"/>
                </a:cubicBezTo>
                <a:cubicBezTo>
                  <a:pt x="40" y="284"/>
                  <a:pt x="40" y="284"/>
                  <a:pt x="40" y="284"/>
                </a:cubicBezTo>
                <a:cubicBezTo>
                  <a:pt x="40" y="276"/>
                  <a:pt x="40" y="276"/>
                  <a:pt x="40" y="276"/>
                </a:cubicBezTo>
                <a:cubicBezTo>
                  <a:pt x="39" y="276"/>
                  <a:pt x="39" y="276"/>
                  <a:pt x="39" y="276"/>
                </a:cubicBezTo>
                <a:cubicBezTo>
                  <a:pt x="38" y="272"/>
                  <a:pt x="38" y="272"/>
                  <a:pt x="38" y="272"/>
                </a:cubicBezTo>
                <a:cubicBezTo>
                  <a:pt x="40" y="265"/>
                  <a:pt x="40" y="265"/>
                  <a:pt x="40" y="265"/>
                </a:cubicBezTo>
                <a:cubicBezTo>
                  <a:pt x="40" y="265"/>
                  <a:pt x="40" y="265"/>
                  <a:pt x="40" y="265"/>
                </a:cubicBezTo>
                <a:cubicBezTo>
                  <a:pt x="41" y="262"/>
                  <a:pt x="41" y="262"/>
                  <a:pt x="41" y="262"/>
                </a:cubicBezTo>
                <a:cubicBezTo>
                  <a:pt x="42" y="259"/>
                  <a:pt x="42" y="259"/>
                  <a:pt x="42" y="259"/>
                </a:cubicBezTo>
                <a:cubicBezTo>
                  <a:pt x="45" y="259"/>
                  <a:pt x="45" y="259"/>
                  <a:pt x="45" y="259"/>
                </a:cubicBezTo>
                <a:cubicBezTo>
                  <a:pt x="45" y="260"/>
                  <a:pt x="45" y="260"/>
                  <a:pt x="45" y="260"/>
                </a:cubicBezTo>
                <a:cubicBezTo>
                  <a:pt x="45" y="263"/>
                  <a:pt x="45" y="263"/>
                  <a:pt x="45" y="263"/>
                </a:cubicBezTo>
                <a:cubicBezTo>
                  <a:pt x="43" y="267"/>
                  <a:pt x="43" y="267"/>
                  <a:pt x="43" y="267"/>
                </a:cubicBezTo>
                <a:cubicBezTo>
                  <a:pt x="43" y="267"/>
                  <a:pt x="43" y="267"/>
                  <a:pt x="43" y="267"/>
                </a:cubicBezTo>
                <a:cubicBezTo>
                  <a:pt x="43" y="271"/>
                  <a:pt x="43" y="271"/>
                  <a:pt x="43" y="271"/>
                </a:cubicBezTo>
                <a:cubicBezTo>
                  <a:pt x="43" y="271"/>
                  <a:pt x="43" y="271"/>
                  <a:pt x="43" y="272"/>
                </a:cubicBezTo>
                <a:cubicBezTo>
                  <a:pt x="47" y="274"/>
                  <a:pt x="47" y="274"/>
                  <a:pt x="47" y="274"/>
                </a:cubicBezTo>
                <a:cubicBezTo>
                  <a:pt x="49" y="278"/>
                  <a:pt x="49" y="278"/>
                  <a:pt x="49" y="278"/>
                </a:cubicBezTo>
                <a:cubicBezTo>
                  <a:pt x="49" y="278"/>
                  <a:pt x="49" y="278"/>
                  <a:pt x="49" y="278"/>
                </a:cubicBezTo>
                <a:cubicBezTo>
                  <a:pt x="52" y="282"/>
                  <a:pt x="52" y="282"/>
                  <a:pt x="52" y="282"/>
                </a:cubicBezTo>
                <a:cubicBezTo>
                  <a:pt x="53" y="282"/>
                  <a:pt x="53" y="282"/>
                  <a:pt x="53" y="282"/>
                </a:cubicBezTo>
                <a:cubicBezTo>
                  <a:pt x="57" y="283"/>
                  <a:pt x="57" y="283"/>
                  <a:pt x="57" y="283"/>
                </a:cubicBezTo>
                <a:cubicBezTo>
                  <a:pt x="57" y="283"/>
                  <a:pt x="57" y="283"/>
                  <a:pt x="58" y="283"/>
                </a:cubicBezTo>
                <a:cubicBezTo>
                  <a:pt x="58" y="282"/>
                  <a:pt x="58" y="282"/>
                  <a:pt x="58" y="282"/>
                </a:cubicBezTo>
                <a:cubicBezTo>
                  <a:pt x="55" y="278"/>
                  <a:pt x="55" y="278"/>
                  <a:pt x="55" y="278"/>
                </a:cubicBezTo>
                <a:cubicBezTo>
                  <a:pt x="55" y="271"/>
                  <a:pt x="55" y="271"/>
                  <a:pt x="55" y="271"/>
                </a:cubicBezTo>
                <a:cubicBezTo>
                  <a:pt x="55" y="271"/>
                  <a:pt x="55" y="271"/>
                  <a:pt x="55" y="271"/>
                </a:cubicBezTo>
                <a:cubicBezTo>
                  <a:pt x="54" y="264"/>
                  <a:pt x="54" y="264"/>
                  <a:pt x="54" y="264"/>
                </a:cubicBezTo>
                <a:cubicBezTo>
                  <a:pt x="53" y="263"/>
                  <a:pt x="53" y="263"/>
                  <a:pt x="53" y="263"/>
                </a:cubicBezTo>
                <a:cubicBezTo>
                  <a:pt x="52" y="262"/>
                  <a:pt x="52" y="262"/>
                  <a:pt x="52" y="262"/>
                </a:cubicBezTo>
                <a:cubicBezTo>
                  <a:pt x="50" y="259"/>
                  <a:pt x="50" y="259"/>
                  <a:pt x="50" y="259"/>
                </a:cubicBezTo>
                <a:cubicBezTo>
                  <a:pt x="51" y="255"/>
                  <a:pt x="51" y="255"/>
                  <a:pt x="51" y="255"/>
                </a:cubicBezTo>
                <a:cubicBezTo>
                  <a:pt x="51" y="254"/>
                  <a:pt x="51" y="254"/>
                  <a:pt x="51" y="254"/>
                </a:cubicBezTo>
                <a:cubicBezTo>
                  <a:pt x="49" y="251"/>
                  <a:pt x="49" y="251"/>
                  <a:pt x="49" y="251"/>
                </a:cubicBezTo>
                <a:cubicBezTo>
                  <a:pt x="51" y="249"/>
                  <a:pt x="51" y="249"/>
                  <a:pt x="51" y="249"/>
                </a:cubicBezTo>
                <a:cubicBezTo>
                  <a:pt x="54" y="249"/>
                  <a:pt x="54" y="249"/>
                  <a:pt x="54" y="249"/>
                </a:cubicBezTo>
                <a:cubicBezTo>
                  <a:pt x="54" y="248"/>
                  <a:pt x="54" y="248"/>
                  <a:pt x="54" y="248"/>
                </a:cubicBezTo>
                <a:cubicBezTo>
                  <a:pt x="57" y="247"/>
                  <a:pt x="57" y="247"/>
                  <a:pt x="57" y="247"/>
                </a:cubicBezTo>
                <a:cubicBezTo>
                  <a:pt x="60" y="250"/>
                  <a:pt x="60" y="250"/>
                  <a:pt x="60" y="250"/>
                </a:cubicBezTo>
                <a:cubicBezTo>
                  <a:pt x="60" y="250"/>
                  <a:pt x="60" y="250"/>
                  <a:pt x="60" y="250"/>
                </a:cubicBezTo>
                <a:cubicBezTo>
                  <a:pt x="66" y="250"/>
                  <a:pt x="66" y="250"/>
                  <a:pt x="66" y="250"/>
                </a:cubicBezTo>
                <a:cubicBezTo>
                  <a:pt x="77" y="255"/>
                  <a:pt x="77" y="255"/>
                  <a:pt x="77" y="255"/>
                </a:cubicBezTo>
                <a:cubicBezTo>
                  <a:pt x="78" y="255"/>
                  <a:pt x="78" y="255"/>
                  <a:pt x="78" y="255"/>
                </a:cubicBezTo>
                <a:cubicBezTo>
                  <a:pt x="84" y="252"/>
                  <a:pt x="84" y="252"/>
                  <a:pt x="84" y="252"/>
                </a:cubicBezTo>
                <a:cubicBezTo>
                  <a:pt x="90" y="260"/>
                  <a:pt x="90" y="260"/>
                  <a:pt x="90" y="260"/>
                </a:cubicBezTo>
                <a:cubicBezTo>
                  <a:pt x="90" y="260"/>
                  <a:pt x="90" y="260"/>
                  <a:pt x="91" y="260"/>
                </a:cubicBezTo>
                <a:cubicBezTo>
                  <a:pt x="91" y="260"/>
                  <a:pt x="91" y="259"/>
                  <a:pt x="91" y="259"/>
                </a:cubicBezTo>
                <a:cubicBezTo>
                  <a:pt x="91" y="258"/>
                  <a:pt x="91" y="258"/>
                  <a:pt x="91" y="258"/>
                </a:cubicBezTo>
                <a:cubicBezTo>
                  <a:pt x="91" y="257"/>
                  <a:pt x="91" y="257"/>
                  <a:pt x="91" y="257"/>
                </a:cubicBezTo>
                <a:cubicBezTo>
                  <a:pt x="89" y="254"/>
                  <a:pt x="89" y="254"/>
                  <a:pt x="89" y="254"/>
                </a:cubicBezTo>
                <a:cubicBezTo>
                  <a:pt x="89" y="254"/>
                  <a:pt x="89" y="254"/>
                  <a:pt x="89" y="254"/>
                </a:cubicBezTo>
                <a:cubicBezTo>
                  <a:pt x="85" y="250"/>
                  <a:pt x="85" y="250"/>
                  <a:pt x="85" y="250"/>
                </a:cubicBezTo>
                <a:cubicBezTo>
                  <a:pt x="85" y="250"/>
                  <a:pt x="84" y="250"/>
                  <a:pt x="84" y="250"/>
                </a:cubicBezTo>
                <a:cubicBezTo>
                  <a:pt x="80" y="252"/>
                  <a:pt x="80" y="252"/>
                  <a:pt x="80" y="252"/>
                </a:cubicBezTo>
                <a:cubicBezTo>
                  <a:pt x="80" y="252"/>
                  <a:pt x="80" y="252"/>
                  <a:pt x="80" y="252"/>
                </a:cubicBezTo>
                <a:cubicBezTo>
                  <a:pt x="81" y="251"/>
                  <a:pt x="81" y="251"/>
                  <a:pt x="81" y="251"/>
                </a:cubicBezTo>
                <a:cubicBezTo>
                  <a:pt x="81" y="250"/>
                  <a:pt x="81" y="250"/>
                  <a:pt x="81" y="250"/>
                </a:cubicBezTo>
                <a:cubicBezTo>
                  <a:pt x="82" y="248"/>
                  <a:pt x="82" y="248"/>
                  <a:pt x="82" y="248"/>
                </a:cubicBezTo>
                <a:cubicBezTo>
                  <a:pt x="83" y="247"/>
                  <a:pt x="82" y="247"/>
                  <a:pt x="82" y="247"/>
                </a:cubicBezTo>
                <a:cubicBezTo>
                  <a:pt x="82" y="246"/>
                  <a:pt x="81" y="246"/>
                  <a:pt x="81" y="247"/>
                </a:cubicBezTo>
                <a:cubicBezTo>
                  <a:pt x="78" y="249"/>
                  <a:pt x="78" y="249"/>
                  <a:pt x="78" y="249"/>
                </a:cubicBezTo>
                <a:cubicBezTo>
                  <a:pt x="71" y="249"/>
                  <a:pt x="71" y="249"/>
                  <a:pt x="71" y="249"/>
                </a:cubicBezTo>
                <a:cubicBezTo>
                  <a:pt x="68" y="246"/>
                  <a:pt x="68" y="246"/>
                  <a:pt x="68" y="246"/>
                </a:cubicBezTo>
                <a:cubicBezTo>
                  <a:pt x="68" y="245"/>
                  <a:pt x="68" y="245"/>
                  <a:pt x="68" y="245"/>
                </a:cubicBezTo>
                <a:cubicBezTo>
                  <a:pt x="64" y="245"/>
                  <a:pt x="64" y="245"/>
                  <a:pt x="64" y="245"/>
                </a:cubicBezTo>
                <a:cubicBezTo>
                  <a:pt x="64" y="245"/>
                  <a:pt x="64" y="245"/>
                  <a:pt x="64" y="245"/>
                </a:cubicBezTo>
                <a:cubicBezTo>
                  <a:pt x="61" y="247"/>
                  <a:pt x="61" y="247"/>
                  <a:pt x="61" y="247"/>
                </a:cubicBezTo>
                <a:cubicBezTo>
                  <a:pt x="58" y="245"/>
                  <a:pt x="58" y="245"/>
                  <a:pt x="58" y="245"/>
                </a:cubicBezTo>
                <a:cubicBezTo>
                  <a:pt x="55" y="241"/>
                  <a:pt x="55" y="241"/>
                  <a:pt x="55" y="241"/>
                </a:cubicBezTo>
                <a:cubicBezTo>
                  <a:pt x="55" y="241"/>
                  <a:pt x="55" y="241"/>
                  <a:pt x="55" y="241"/>
                </a:cubicBezTo>
                <a:cubicBezTo>
                  <a:pt x="51" y="238"/>
                  <a:pt x="51" y="238"/>
                  <a:pt x="51" y="238"/>
                </a:cubicBezTo>
                <a:cubicBezTo>
                  <a:pt x="50" y="238"/>
                  <a:pt x="50" y="238"/>
                  <a:pt x="50" y="238"/>
                </a:cubicBezTo>
                <a:cubicBezTo>
                  <a:pt x="46" y="239"/>
                  <a:pt x="46" y="239"/>
                  <a:pt x="46" y="239"/>
                </a:cubicBezTo>
                <a:cubicBezTo>
                  <a:pt x="46" y="240"/>
                  <a:pt x="46" y="240"/>
                  <a:pt x="46" y="240"/>
                </a:cubicBezTo>
                <a:cubicBezTo>
                  <a:pt x="44" y="244"/>
                  <a:pt x="44" y="244"/>
                  <a:pt x="44" y="244"/>
                </a:cubicBezTo>
                <a:cubicBezTo>
                  <a:pt x="44" y="244"/>
                  <a:pt x="44" y="244"/>
                  <a:pt x="44" y="244"/>
                </a:cubicBezTo>
                <a:cubicBezTo>
                  <a:pt x="45" y="247"/>
                  <a:pt x="45" y="247"/>
                  <a:pt x="45" y="247"/>
                </a:cubicBezTo>
                <a:cubicBezTo>
                  <a:pt x="42" y="250"/>
                  <a:pt x="42" y="250"/>
                  <a:pt x="42" y="250"/>
                </a:cubicBezTo>
                <a:cubicBezTo>
                  <a:pt x="42" y="250"/>
                  <a:pt x="42" y="250"/>
                  <a:pt x="42" y="251"/>
                </a:cubicBezTo>
                <a:cubicBezTo>
                  <a:pt x="43" y="254"/>
                  <a:pt x="43" y="254"/>
                  <a:pt x="43" y="254"/>
                </a:cubicBezTo>
                <a:cubicBezTo>
                  <a:pt x="42" y="255"/>
                  <a:pt x="42" y="255"/>
                  <a:pt x="42" y="255"/>
                </a:cubicBezTo>
                <a:cubicBezTo>
                  <a:pt x="39" y="252"/>
                  <a:pt x="39" y="252"/>
                  <a:pt x="39" y="252"/>
                </a:cubicBezTo>
                <a:cubicBezTo>
                  <a:pt x="37" y="248"/>
                  <a:pt x="37" y="248"/>
                  <a:pt x="37" y="248"/>
                </a:cubicBezTo>
                <a:cubicBezTo>
                  <a:pt x="36" y="248"/>
                  <a:pt x="36" y="248"/>
                  <a:pt x="36" y="248"/>
                </a:cubicBezTo>
                <a:cubicBezTo>
                  <a:pt x="33" y="246"/>
                  <a:pt x="33" y="246"/>
                  <a:pt x="33" y="246"/>
                </a:cubicBezTo>
                <a:cubicBezTo>
                  <a:pt x="32" y="243"/>
                  <a:pt x="32" y="243"/>
                  <a:pt x="32" y="243"/>
                </a:cubicBezTo>
                <a:cubicBezTo>
                  <a:pt x="31" y="242"/>
                  <a:pt x="31" y="242"/>
                  <a:pt x="31" y="242"/>
                </a:cubicBezTo>
                <a:cubicBezTo>
                  <a:pt x="28" y="238"/>
                  <a:pt x="28" y="238"/>
                  <a:pt x="28" y="238"/>
                </a:cubicBezTo>
                <a:cubicBezTo>
                  <a:pt x="27" y="238"/>
                  <a:pt x="27" y="237"/>
                  <a:pt x="26" y="238"/>
                </a:cubicBezTo>
                <a:cubicBezTo>
                  <a:pt x="25" y="239"/>
                  <a:pt x="25" y="239"/>
                  <a:pt x="25" y="239"/>
                </a:cubicBezTo>
                <a:cubicBezTo>
                  <a:pt x="25" y="238"/>
                  <a:pt x="25" y="238"/>
                  <a:pt x="25" y="238"/>
                </a:cubicBezTo>
                <a:cubicBezTo>
                  <a:pt x="28" y="234"/>
                  <a:pt x="28" y="234"/>
                  <a:pt x="28" y="234"/>
                </a:cubicBezTo>
                <a:cubicBezTo>
                  <a:pt x="28" y="233"/>
                  <a:pt x="28" y="233"/>
                  <a:pt x="28" y="233"/>
                </a:cubicBezTo>
                <a:cubicBezTo>
                  <a:pt x="28" y="233"/>
                  <a:pt x="28" y="233"/>
                  <a:pt x="28" y="233"/>
                </a:cubicBezTo>
                <a:cubicBezTo>
                  <a:pt x="29" y="237"/>
                  <a:pt x="29" y="237"/>
                  <a:pt x="29" y="237"/>
                </a:cubicBezTo>
                <a:cubicBezTo>
                  <a:pt x="29" y="238"/>
                  <a:pt x="30" y="238"/>
                  <a:pt x="30" y="238"/>
                </a:cubicBezTo>
                <a:cubicBezTo>
                  <a:pt x="31" y="238"/>
                  <a:pt x="31" y="237"/>
                  <a:pt x="31" y="237"/>
                </a:cubicBezTo>
                <a:cubicBezTo>
                  <a:pt x="30" y="229"/>
                  <a:pt x="30" y="229"/>
                  <a:pt x="30" y="229"/>
                </a:cubicBezTo>
                <a:cubicBezTo>
                  <a:pt x="30" y="229"/>
                  <a:pt x="30" y="229"/>
                  <a:pt x="30" y="229"/>
                </a:cubicBezTo>
                <a:cubicBezTo>
                  <a:pt x="27" y="221"/>
                  <a:pt x="27" y="221"/>
                  <a:pt x="27" y="221"/>
                </a:cubicBezTo>
                <a:cubicBezTo>
                  <a:pt x="26" y="221"/>
                  <a:pt x="26" y="221"/>
                  <a:pt x="26" y="221"/>
                </a:cubicBezTo>
                <a:cubicBezTo>
                  <a:pt x="26" y="221"/>
                  <a:pt x="26" y="221"/>
                  <a:pt x="26" y="221"/>
                </a:cubicBezTo>
                <a:cubicBezTo>
                  <a:pt x="25" y="220"/>
                  <a:pt x="25" y="220"/>
                  <a:pt x="25" y="220"/>
                </a:cubicBezTo>
                <a:cubicBezTo>
                  <a:pt x="24" y="221"/>
                  <a:pt x="24" y="221"/>
                  <a:pt x="24" y="221"/>
                </a:cubicBezTo>
                <a:cubicBezTo>
                  <a:pt x="24" y="222"/>
                  <a:pt x="24" y="222"/>
                  <a:pt x="24" y="222"/>
                </a:cubicBezTo>
                <a:cubicBezTo>
                  <a:pt x="25" y="223"/>
                  <a:pt x="25" y="223"/>
                  <a:pt x="25" y="223"/>
                </a:cubicBezTo>
                <a:cubicBezTo>
                  <a:pt x="26" y="223"/>
                  <a:pt x="26" y="223"/>
                  <a:pt x="26" y="223"/>
                </a:cubicBezTo>
                <a:cubicBezTo>
                  <a:pt x="26" y="219"/>
                  <a:pt x="26" y="219"/>
                  <a:pt x="26" y="219"/>
                </a:cubicBezTo>
                <a:cubicBezTo>
                  <a:pt x="26" y="219"/>
                  <a:pt x="26" y="219"/>
                  <a:pt x="26" y="219"/>
                </a:cubicBezTo>
                <a:cubicBezTo>
                  <a:pt x="25" y="215"/>
                  <a:pt x="25" y="215"/>
                  <a:pt x="25" y="215"/>
                </a:cubicBezTo>
                <a:cubicBezTo>
                  <a:pt x="25" y="215"/>
                  <a:pt x="25" y="215"/>
                  <a:pt x="25" y="215"/>
                </a:cubicBezTo>
                <a:cubicBezTo>
                  <a:pt x="23" y="211"/>
                  <a:pt x="23" y="211"/>
                  <a:pt x="23" y="211"/>
                </a:cubicBezTo>
                <a:cubicBezTo>
                  <a:pt x="23" y="211"/>
                  <a:pt x="23" y="211"/>
                  <a:pt x="23" y="211"/>
                </a:cubicBezTo>
                <a:cubicBezTo>
                  <a:pt x="20" y="208"/>
                  <a:pt x="20" y="208"/>
                  <a:pt x="20" y="208"/>
                </a:cubicBezTo>
                <a:cubicBezTo>
                  <a:pt x="18" y="204"/>
                  <a:pt x="18" y="204"/>
                  <a:pt x="18" y="204"/>
                </a:cubicBezTo>
                <a:cubicBezTo>
                  <a:pt x="14" y="193"/>
                  <a:pt x="14" y="193"/>
                  <a:pt x="14" y="193"/>
                </a:cubicBezTo>
                <a:cubicBezTo>
                  <a:pt x="14" y="193"/>
                  <a:pt x="14" y="193"/>
                  <a:pt x="14" y="193"/>
                </a:cubicBezTo>
                <a:cubicBezTo>
                  <a:pt x="9" y="185"/>
                  <a:pt x="9" y="185"/>
                  <a:pt x="9" y="185"/>
                </a:cubicBezTo>
                <a:cubicBezTo>
                  <a:pt x="7" y="178"/>
                  <a:pt x="7" y="178"/>
                  <a:pt x="7" y="178"/>
                </a:cubicBezTo>
                <a:cubicBezTo>
                  <a:pt x="9" y="175"/>
                  <a:pt x="9" y="175"/>
                  <a:pt x="9" y="175"/>
                </a:cubicBezTo>
                <a:cubicBezTo>
                  <a:pt x="10" y="175"/>
                  <a:pt x="10" y="175"/>
                  <a:pt x="10" y="175"/>
                </a:cubicBezTo>
                <a:cubicBezTo>
                  <a:pt x="10" y="169"/>
                  <a:pt x="10" y="169"/>
                  <a:pt x="10" y="169"/>
                </a:cubicBezTo>
                <a:cubicBezTo>
                  <a:pt x="10" y="169"/>
                  <a:pt x="10" y="169"/>
                  <a:pt x="10" y="169"/>
                </a:cubicBezTo>
                <a:cubicBezTo>
                  <a:pt x="10" y="154"/>
                  <a:pt x="10" y="154"/>
                  <a:pt x="10" y="154"/>
                </a:cubicBezTo>
                <a:cubicBezTo>
                  <a:pt x="13" y="147"/>
                  <a:pt x="13" y="147"/>
                  <a:pt x="13" y="147"/>
                </a:cubicBezTo>
                <a:cubicBezTo>
                  <a:pt x="15" y="144"/>
                  <a:pt x="15" y="144"/>
                  <a:pt x="15" y="144"/>
                </a:cubicBezTo>
                <a:cubicBezTo>
                  <a:pt x="15" y="143"/>
                  <a:pt x="15" y="143"/>
                  <a:pt x="15" y="143"/>
                </a:cubicBezTo>
                <a:cubicBezTo>
                  <a:pt x="15" y="139"/>
                  <a:pt x="15" y="139"/>
                  <a:pt x="15" y="139"/>
                </a:cubicBezTo>
                <a:cubicBezTo>
                  <a:pt x="16" y="135"/>
                  <a:pt x="16" y="135"/>
                  <a:pt x="16" y="135"/>
                </a:cubicBezTo>
                <a:cubicBezTo>
                  <a:pt x="16" y="135"/>
                  <a:pt x="16" y="135"/>
                  <a:pt x="16" y="135"/>
                </a:cubicBezTo>
                <a:cubicBezTo>
                  <a:pt x="15" y="131"/>
                  <a:pt x="15" y="131"/>
                  <a:pt x="15" y="131"/>
                </a:cubicBezTo>
                <a:cubicBezTo>
                  <a:pt x="16" y="127"/>
                  <a:pt x="16" y="127"/>
                  <a:pt x="16" y="127"/>
                </a:cubicBezTo>
                <a:cubicBezTo>
                  <a:pt x="16" y="127"/>
                  <a:pt x="16" y="127"/>
                  <a:pt x="16" y="127"/>
                </a:cubicBezTo>
                <a:cubicBezTo>
                  <a:pt x="12" y="116"/>
                  <a:pt x="12" y="116"/>
                  <a:pt x="12" y="116"/>
                </a:cubicBezTo>
                <a:cubicBezTo>
                  <a:pt x="12" y="115"/>
                  <a:pt x="12" y="115"/>
                  <a:pt x="12" y="115"/>
                </a:cubicBezTo>
                <a:cubicBezTo>
                  <a:pt x="10" y="112"/>
                  <a:pt x="10" y="112"/>
                  <a:pt x="10" y="112"/>
                </a:cubicBezTo>
                <a:cubicBezTo>
                  <a:pt x="10" y="109"/>
                  <a:pt x="10" y="109"/>
                  <a:pt x="10" y="109"/>
                </a:cubicBezTo>
                <a:cubicBezTo>
                  <a:pt x="9" y="108"/>
                  <a:pt x="9" y="108"/>
                  <a:pt x="9" y="108"/>
                </a:cubicBezTo>
                <a:cubicBezTo>
                  <a:pt x="2" y="98"/>
                  <a:pt x="2" y="98"/>
                  <a:pt x="2" y="98"/>
                </a:cubicBezTo>
                <a:cubicBezTo>
                  <a:pt x="3" y="94"/>
                  <a:pt x="3" y="94"/>
                  <a:pt x="3" y="94"/>
                </a:cubicBezTo>
                <a:cubicBezTo>
                  <a:pt x="3" y="94"/>
                  <a:pt x="3" y="94"/>
                  <a:pt x="3" y="94"/>
                </a:cubicBezTo>
                <a:cubicBezTo>
                  <a:pt x="3" y="88"/>
                  <a:pt x="3" y="88"/>
                  <a:pt x="3" y="88"/>
                </a:cubicBezTo>
                <a:cubicBezTo>
                  <a:pt x="6" y="81"/>
                  <a:pt x="6" y="81"/>
                  <a:pt x="6" y="81"/>
                </a:cubicBezTo>
                <a:cubicBezTo>
                  <a:pt x="9" y="77"/>
                  <a:pt x="9" y="77"/>
                  <a:pt x="9" y="77"/>
                </a:cubicBezTo>
                <a:cubicBezTo>
                  <a:pt x="9" y="77"/>
                  <a:pt x="9" y="77"/>
                  <a:pt x="9" y="77"/>
                </a:cubicBezTo>
                <a:cubicBezTo>
                  <a:pt x="11" y="73"/>
                  <a:pt x="11" y="73"/>
                  <a:pt x="11" y="73"/>
                </a:cubicBezTo>
                <a:cubicBezTo>
                  <a:pt x="15" y="72"/>
                  <a:pt x="15" y="72"/>
                  <a:pt x="15" y="72"/>
                </a:cubicBezTo>
                <a:cubicBezTo>
                  <a:pt x="15" y="72"/>
                  <a:pt x="15" y="72"/>
                  <a:pt x="15" y="72"/>
                </a:cubicBezTo>
                <a:cubicBezTo>
                  <a:pt x="19" y="69"/>
                  <a:pt x="19" y="69"/>
                  <a:pt x="19" y="69"/>
                </a:cubicBezTo>
                <a:cubicBezTo>
                  <a:pt x="19" y="68"/>
                  <a:pt x="19" y="68"/>
                  <a:pt x="19" y="68"/>
                </a:cubicBezTo>
                <a:cubicBezTo>
                  <a:pt x="19" y="68"/>
                  <a:pt x="19" y="68"/>
                  <a:pt x="19" y="68"/>
                </a:cubicBezTo>
                <a:cubicBezTo>
                  <a:pt x="18" y="67"/>
                  <a:pt x="18" y="67"/>
                  <a:pt x="18" y="67"/>
                </a:cubicBezTo>
                <a:cubicBezTo>
                  <a:pt x="20" y="64"/>
                  <a:pt x="20" y="64"/>
                  <a:pt x="20" y="64"/>
                </a:cubicBezTo>
                <a:cubicBezTo>
                  <a:pt x="22" y="60"/>
                  <a:pt x="22" y="60"/>
                  <a:pt x="22" y="60"/>
                </a:cubicBezTo>
                <a:cubicBezTo>
                  <a:pt x="22" y="60"/>
                  <a:pt x="22" y="60"/>
                  <a:pt x="22" y="60"/>
                </a:cubicBezTo>
                <a:cubicBezTo>
                  <a:pt x="24" y="56"/>
                  <a:pt x="24" y="56"/>
                  <a:pt x="24" y="56"/>
                </a:cubicBezTo>
                <a:cubicBezTo>
                  <a:pt x="24" y="56"/>
                  <a:pt x="24" y="56"/>
                  <a:pt x="24" y="56"/>
                </a:cubicBezTo>
                <a:cubicBezTo>
                  <a:pt x="23" y="52"/>
                  <a:pt x="23" y="52"/>
                  <a:pt x="23" y="52"/>
                </a:cubicBezTo>
                <a:cubicBezTo>
                  <a:pt x="32" y="37"/>
                  <a:pt x="32" y="37"/>
                  <a:pt x="32" y="37"/>
                </a:cubicBezTo>
                <a:cubicBezTo>
                  <a:pt x="30" y="36"/>
                  <a:pt x="30" y="36"/>
                  <a:pt x="30" y="36"/>
                </a:cubicBezTo>
                <a:cubicBezTo>
                  <a:pt x="21" y="52"/>
                  <a:pt x="21" y="52"/>
                  <a:pt x="21" y="52"/>
                </a:cubicBezTo>
                <a:cubicBezTo>
                  <a:pt x="21" y="52"/>
                  <a:pt x="21" y="52"/>
                  <a:pt x="21" y="52"/>
                </a:cubicBezTo>
                <a:cubicBezTo>
                  <a:pt x="22" y="56"/>
                  <a:pt x="22" y="56"/>
                  <a:pt x="22" y="56"/>
                </a:cubicBezTo>
                <a:cubicBezTo>
                  <a:pt x="21" y="59"/>
                  <a:pt x="21" y="59"/>
                  <a:pt x="21" y="59"/>
                </a:cubicBezTo>
                <a:cubicBezTo>
                  <a:pt x="18" y="63"/>
                  <a:pt x="18" y="63"/>
                  <a:pt x="18" y="63"/>
                </a:cubicBezTo>
                <a:cubicBezTo>
                  <a:pt x="18" y="63"/>
                  <a:pt x="18" y="63"/>
                  <a:pt x="18" y="63"/>
                </a:cubicBezTo>
                <a:cubicBezTo>
                  <a:pt x="16" y="67"/>
                  <a:pt x="16" y="67"/>
                  <a:pt x="16" y="67"/>
                </a:cubicBezTo>
                <a:cubicBezTo>
                  <a:pt x="16" y="67"/>
                  <a:pt x="16" y="68"/>
                  <a:pt x="16" y="68"/>
                </a:cubicBezTo>
                <a:cubicBezTo>
                  <a:pt x="17" y="68"/>
                  <a:pt x="17" y="68"/>
                  <a:pt x="17" y="68"/>
                </a:cubicBezTo>
                <a:cubicBezTo>
                  <a:pt x="14" y="70"/>
                  <a:pt x="14" y="70"/>
                  <a:pt x="14" y="70"/>
                </a:cubicBezTo>
                <a:cubicBezTo>
                  <a:pt x="10" y="72"/>
                  <a:pt x="10" y="72"/>
                  <a:pt x="10" y="72"/>
                </a:cubicBezTo>
                <a:cubicBezTo>
                  <a:pt x="10" y="72"/>
                  <a:pt x="10" y="72"/>
                  <a:pt x="10" y="72"/>
                </a:cubicBezTo>
                <a:cubicBezTo>
                  <a:pt x="8" y="76"/>
                  <a:pt x="8" y="76"/>
                  <a:pt x="8" y="76"/>
                </a:cubicBezTo>
                <a:cubicBezTo>
                  <a:pt x="4" y="80"/>
                  <a:pt x="4" y="80"/>
                  <a:pt x="4" y="80"/>
                </a:cubicBezTo>
                <a:cubicBezTo>
                  <a:pt x="4" y="80"/>
                  <a:pt x="4" y="80"/>
                  <a:pt x="4" y="80"/>
                </a:cubicBezTo>
                <a:cubicBezTo>
                  <a:pt x="1" y="87"/>
                  <a:pt x="1" y="87"/>
                  <a:pt x="1" y="87"/>
                </a:cubicBezTo>
                <a:cubicBezTo>
                  <a:pt x="1" y="88"/>
                  <a:pt x="1" y="88"/>
                  <a:pt x="1" y="88"/>
                </a:cubicBezTo>
                <a:cubicBezTo>
                  <a:pt x="1" y="94"/>
                  <a:pt x="1" y="94"/>
                  <a:pt x="1" y="94"/>
                </a:cubicBezTo>
                <a:cubicBezTo>
                  <a:pt x="0" y="97"/>
                  <a:pt x="0" y="97"/>
                  <a:pt x="0" y="97"/>
                </a:cubicBezTo>
                <a:cubicBezTo>
                  <a:pt x="0" y="98"/>
                  <a:pt x="0" y="98"/>
                  <a:pt x="0" y="98"/>
                </a:cubicBezTo>
                <a:cubicBezTo>
                  <a:pt x="8" y="109"/>
                  <a:pt x="8" y="109"/>
                  <a:pt x="8" y="109"/>
                </a:cubicBezTo>
                <a:cubicBezTo>
                  <a:pt x="8" y="112"/>
                  <a:pt x="8" y="112"/>
                  <a:pt x="8" y="112"/>
                </a:cubicBezTo>
                <a:cubicBezTo>
                  <a:pt x="8" y="113"/>
                  <a:pt x="8" y="113"/>
                  <a:pt x="8" y="113"/>
                </a:cubicBezTo>
                <a:cubicBezTo>
                  <a:pt x="10" y="116"/>
                  <a:pt x="10" y="116"/>
                  <a:pt x="10" y="116"/>
                </a:cubicBezTo>
                <a:cubicBezTo>
                  <a:pt x="14" y="127"/>
                  <a:pt x="14" y="127"/>
                  <a:pt x="14" y="127"/>
                </a:cubicBezTo>
                <a:cubicBezTo>
                  <a:pt x="13" y="131"/>
                  <a:pt x="13" y="131"/>
                  <a:pt x="13" y="131"/>
                </a:cubicBezTo>
                <a:cubicBezTo>
                  <a:pt x="13" y="131"/>
                  <a:pt x="13" y="131"/>
                  <a:pt x="13" y="131"/>
                </a:cubicBezTo>
                <a:cubicBezTo>
                  <a:pt x="14" y="135"/>
                  <a:pt x="14" y="135"/>
                  <a:pt x="14" y="135"/>
                </a:cubicBezTo>
                <a:cubicBezTo>
                  <a:pt x="13" y="138"/>
                  <a:pt x="13" y="138"/>
                  <a:pt x="13" y="138"/>
                </a:cubicBezTo>
                <a:cubicBezTo>
                  <a:pt x="13" y="138"/>
                  <a:pt x="13" y="138"/>
                  <a:pt x="13" y="138"/>
                </a:cubicBezTo>
                <a:cubicBezTo>
                  <a:pt x="13" y="143"/>
                  <a:pt x="13" y="143"/>
                  <a:pt x="13" y="143"/>
                </a:cubicBezTo>
                <a:cubicBezTo>
                  <a:pt x="11" y="146"/>
                  <a:pt x="11" y="146"/>
                  <a:pt x="11" y="146"/>
                </a:cubicBezTo>
                <a:cubicBezTo>
                  <a:pt x="11" y="146"/>
                  <a:pt x="11" y="146"/>
                  <a:pt x="11" y="146"/>
                </a:cubicBezTo>
                <a:cubicBezTo>
                  <a:pt x="8" y="153"/>
                  <a:pt x="8" y="153"/>
                  <a:pt x="8" y="153"/>
                </a:cubicBezTo>
                <a:cubicBezTo>
                  <a:pt x="8" y="154"/>
                  <a:pt x="8" y="154"/>
                  <a:pt x="8" y="154"/>
                </a:cubicBezTo>
                <a:cubicBezTo>
                  <a:pt x="8" y="169"/>
                  <a:pt x="8" y="169"/>
                  <a:pt x="8" y="169"/>
                </a:cubicBezTo>
                <a:cubicBezTo>
                  <a:pt x="8" y="174"/>
                  <a:pt x="8" y="174"/>
                  <a:pt x="8" y="174"/>
                </a:cubicBezTo>
                <a:cubicBezTo>
                  <a:pt x="5" y="177"/>
                  <a:pt x="5" y="177"/>
                  <a:pt x="5" y="177"/>
                </a:cubicBezTo>
                <a:cubicBezTo>
                  <a:pt x="4" y="179"/>
                  <a:pt x="4" y="179"/>
                  <a:pt x="4" y="179"/>
                </a:cubicBezTo>
                <a:cubicBezTo>
                  <a:pt x="8" y="186"/>
                  <a:pt x="8" y="186"/>
                  <a:pt x="8" y="186"/>
                </a:cubicBezTo>
                <a:cubicBezTo>
                  <a:pt x="8" y="186"/>
                  <a:pt x="8" y="186"/>
                  <a:pt x="8" y="186"/>
                </a:cubicBezTo>
                <a:cubicBezTo>
                  <a:pt x="12" y="194"/>
                  <a:pt x="12" y="194"/>
                  <a:pt x="12" y="194"/>
                </a:cubicBezTo>
                <a:cubicBezTo>
                  <a:pt x="16" y="205"/>
                  <a:pt x="16" y="205"/>
                  <a:pt x="16" y="205"/>
                </a:cubicBezTo>
                <a:cubicBezTo>
                  <a:pt x="16" y="205"/>
                  <a:pt x="16" y="205"/>
                  <a:pt x="16" y="205"/>
                </a:cubicBezTo>
                <a:cubicBezTo>
                  <a:pt x="18" y="209"/>
                  <a:pt x="18" y="209"/>
                  <a:pt x="18" y="209"/>
                </a:cubicBezTo>
                <a:cubicBezTo>
                  <a:pt x="19" y="209"/>
                  <a:pt x="19" y="209"/>
                  <a:pt x="19" y="209"/>
                </a:cubicBezTo>
                <a:cubicBezTo>
                  <a:pt x="22" y="212"/>
                  <a:pt x="22" y="212"/>
                  <a:pt x="22" y="212"/>
                </a:cubicBezTo>
                <a:cubicBezTo>
                  <a:pt x="23" y="216"/>
                  <a:pt x="23" y="216"/>
                  <a:pt x="23" y="216"/>
                </a:cubicBezTo>
                <a:cubicBezTo>
                  <a:pt x="24" y="219"/>
                  <a:pt x="24" y="219"/>
                  <a:pt x="24" y="219"/>
                </a:cubicBezTo>
                <a:cubicBezTo>
                  <a:pt x="24" y="223"/>
                  <a:pt x="24" y="223"/>
                  <a:pt x="24" y="223"/>
                </a:cubicBezTo>
                <a:cubicBezTo>
                  <a:pt x="24" y="223"/>
                  <a:pt x="24" y="224"/>
                  <a:pt x="24" y="224"/>
                </a:cubicBezTo>
                <a:cubicBezTo>
                  <a:pt x="25" y="224"/>
                  <a:pt x="25" y="224"/>
                  <a:pt x="26" y="223"/>
                </a:cubicBezTo>
                <a:cubicBezTo>
                  <a:pt x="26" y="222"/>
                  <a:pt x="26" y="222"/>
                  <a:pt x="26" y="222"/>
                </a:cubicBezTo>
                <a:cubicBezTo>
                  <a:pt x="25" y="221"/>
                  <a:pt x="25" y="221"/>
                  <a:pt x="25" y="221"/>
                </a:cubicBezTo>
                <a:cubicBezTo>
                  <a:pt x="25" y="222"/>
                  <a:pt x="25" y="222"/>
                  <a:pt x="25" y="222"/>
                </a:cubicBezTo>
                <a:cubicBezTo>
                  <a:pt x="25" y="222"/>
                  <a:pt x="25" y="222"/>
                  <a:pt x="25" y="222"/>
                </a:cubicBezTo>
                <a:cubicBezTo>
                  <a:pt x="28" y="230"/>
                  <a:pt x="28" y="230"/>
                  <a:pt x="28" y="230"/>
                </a:cubicBezTo>
                <a:cubicBezTo>
                  <a:pt x="29" y="237"/>
                  <a:pt x="29" y="237"/>
                  <a:pt x="29" y="237"/>
                </a:cubicBezTo>
                <a:cubicBezTo>
                  <a:pt x="30" y="237"/>
                  <a:pt x="30" y="237"/>
                  <a:pt x="30" y="237"/>
                </a:cubicBezTo>
                <a:cubicBezTo>
                  <a:pt x="31" y="236"/>
                  <a:pt x="31" y="236"/>
                  <a:pt x="31" y="236"/>
                </a:cubicBezTo>
                <a:cubicBezTo>
                  <a:pt x="28" y="229"/>
                  <a:pt x="28" y="229"/>
                  <a:pt x="28" y="229"/>
                </a:cubicBezTo>
                <a:cubicBezTo>
                  <a:pt x="28" y="229"/>
                  <a:pt x="28" y="228"/>
                  <a:pt x="27" y="228"/>
                </a:cubicBezTo>
                <a:cubicBezTo>
                  <a:pt x="27" y="228"/>
                  <a:pt x="27" y="229"/>
                  <a:pt x="27" y="229"/>
                </a:cubicBezTo>
                <a:cubicBezTo>
                  <a:pt x="26" y="233"/>
                  <a:pt x="26" y="233"/>
                  <a:pt x="26" y="233"/>
                </a:cubicBezTo>
                <a:cubicBezTo>
                  <a:pt x="23" y="237"/>
                  <a:pt x="23" y="237"/>
                  <a:pt x="23" y="237"/>
                </a:cubicBezTo>
                <a:cubicBezTo>
                  <a:pt x="23" y="237"/>
                  <a:pt x="23" y="237"/>
                  <a:pt x="23" y="237"/>
                </a:cubicBezTo>
                <a:cubicBezTo>
                  <a:pt x="22" y="241"/>
                  <a:pt x="22" y="241"/>
                  <a:pt x="22" y="241"/>
                </a:cubicBezTo>
                <a:cubicBezTo>
                  <a:pt x="22" y="241"/>
                  <a:pt x="22" y="242"/>
                  <a:pt x="22" y="242"/>
                </a:cubicBezTo>
                <a:cubicBezTo>
                  <a:pt x="23" y="242"/>
                  <a:pt x="23" y="242"/>
                  <a:pt x="23" y="242"/>
                </a:cubicBezTo>
                <a:cubicBezTo>
                  <a:pt x="27" y="240"/>
                  <a:pt x="27" y="240"/>
                  <a:pt x="27" y="240"/>
                </a:cubicBezTo>
                <a:cubicBezTo>
                  <a:pt x="30" y="243"/>
                  <a:pt x="30" y="243"/>
                  <a:pt x="30" y="243"/>
                </a:cubicBezTo>
                <a:cubicBezTo>
                  <a:pt x="31" y="247"/>
                  <a:pt x="31" y="247"/>
                  <a:pt x="31" y="247"/>
                </a:cubicBezTo>
                <a:cubicBezTo>
                  <a:pt x="31" y="247"/>
                  <a:pt x="31" y="247"/>
                  <a:pt x="31" y="247"/>
                </a:cubicBezTo>
                <a:cubicBezTo>
                  <a:pt x="35" y="250"/>
                  <a:pt x="35" y="250"/>
                  <a:pt x="35" y="250"/>
                </a:cubicBezTo>
                <a:cubicBezTo>
                  <a:pt x="37" y="253"/>
                  <a:pt x="37" y="253"/>
                  <a:pt x="37" y="253"/>
                </a:cubicBezTo>
                <a:cubicBezTo>
                  <a:pt x="37" y="254"/>
                  <a:pt x="37" y="254"/>
                  <a:pt x="37" y="254"/>
                </a:cubicBezTo>
                <a:cubicBezTo>
                  <a:pt x="41" y="257"/>
                  <a:pt x="41" y="257"/>
                  <a:pt x="41" y="257"/>
                </a:cubicBezTo>
                <a:cubicBezTo>
                  <a:pt x="41" y="257"/>
                  <a:pt x="42" y="258"/>
                  <a:pt x="42" y="257"/>
                </a:cubicBezTo>
                <a:cubicBezTo>
                  <a:pt x="45" y="255"/>
                  <a:pt x="45" y="255"/>
                  <a:pt x="45" y="255"/>
                </a:cubicBezTo>
                <a:cubicBezTo>
                  <a:pt x="46" y="255"/>
                  <a:pt x="46" y="254"/>
                  <a:pt x="46" y="254"/>
                </a:cubicBezTo>
                <a:cubicBezTo>
                  <a:pt x="44" y="251"/>
                  <a:pt x="44" y="251"/>
                  <a:pt x="44" y="251"/>
                </a:cubicBezTo>
                <a:cubicBezTo>
                  <a:pt x="46" y="249"/>
                  <a:pt x="46" y="249"/>
                  <a:pt x="46" y="249"/>
                </a:cubicBezTo>
                <a:cubicBezTo>
                  <a:pt x="47" y="248"/>
                  <a:pt x="47" y="248"/>
                  <a:pt x="47" y="248"/>
                </a:cubicBezTo>
                <a:cubicBezTo>
                  <a:pt x="46" y="244"/>
                  <a:pt x="46" y="244"/>
                  <a:pt x="46" y="244"/>
                </a:cubicBezTo>
                <a:cubicBezTo>
                  <a:pt x="48" y="241"/>
                  <a:pt x="48" y="241"/>
                  <a:pt x="48" y="241"/>
                </a:cubicBezTo>
                <a:cubicBezTo>
                  <a:pt x="51" y="240"/>
                  <a:pt x="51" y="240"/>
                  <a:pt x="51" y="240"/>
                </a:cubicBezTo>
                <a:cubicBezTo>
                  <a:pt x="54" y="242"/>
                  <a:pt x="54" y="242"/>
                  <a:pt x="54" y="242"/>
                </a:cubicBezTo>
                <a:cubicBezTo>
                  <a:pt x="56" y="246"/>
                  <a:pt x="56" y="246"/>
                  <a:pt x="56" y="246"/>
                </a:cubicBezTo>
                <a:cubicBezTo>
                  <a:pt x="57" y="247"/>
                  <a:pt x="57" y="247"/>
                  <a:pt x="57" y="247"/>
                </a:cubicBezTo>
                <a:cubicBezTo>
                  <a:pt x="60" y="249"/>
                  <a:pt x="60" y="249"/>
                  <a:pt x="60" y="249"/>
                </a:cubicBezTo>
                <a:cubicBezTo>
                  <a:pt x="61" y="249"/>
                  <a:pt x="61" y="249"/>
                  <a:pt x="61" y="249"/>
                </a:cubicBezTo>
                <a:cubicBezTo>
                  <a:pt x="64" y="247"/>
                  <a:pt x="64" y="247"/>
                  <a:pt x="64" y="247"/>
                </a:cubicBezTo>
                <a:cubicBezTo>
                  <a:pt x="67" y="247"/>
                  <a:pt x="67" y="247"/>
                  <a:pt x="67" y="247"/>
                </a:cubicBezTo>
                <a:cubicBezTo>
                  <a:pt x="70" y="251"/>
                  <a:pt x="70" y="251"/>
                  <a:pt x="70" y="251"/>
                </a:cubicBezTo>
                <a:cubicBezTo>
                  <a:pt x="71" y="251"/>
                  <a:pt x="71" y="251"/>
                  <a:pt x="71" y="251"/>
                </a:cubicBezTo>
                <a:cubicBezTo>
                  <a:pt x="78" y="251"/>
                  <a:pt x="78" y="251"/>
                  <a:pt x="78" y="251"/>
                </a:cubicBezTo>
                <a:cubicBezTo>
                  <a:pt x="79" y="251"/>
                  <a:pt x="79" y="251"/>
                  <a:pt x="79" y="251"/>
                </a:cubicBezTo>
                <a:cubicBezTo>
                  <a:pt x="82" y="248"/>
                  <a:pt x="82" y="248"/>
                  <a:pt x="82" y="248"/>
                </a:cubicBezTo>
                <a:cubicBezTo>
                  <a:pt x="81" y="248"/>
                  <a:pt x="81" y="248"/>
                  <a:pt x="81" y="248"/>
                </a:cubicBezTo>
                <a:cubicBezTo>
                  <a:pt x="81" y="247"/>
                  <a:pt x="81" y="247"/>
                  <a:pt x="81" y="247"/>
                </a:cubicBezTo>
                <a:cubicBezTo>
                  <a:pt x="80" y="249"/>
                  <a:pt x="80" y="249"/>
                  <a:pt x="80" y="249"/>
                </a:cubicBezTo>
                <a:cubicBezTo>
                  <a:pt x="76" y="252"/>
                  <a:pt x="76" y="252"/>
                  <a:pt x="76" y="252"/>
                </a:cubicBezTo>
                <a:cubicBezTo>
                  <a:pt x="76" y="252"/>
                  <a:pt x="76" y="252"/>
                  <a:pt x="76" y="253"/>
                </a:cubicBezTo>
                <a:cubicBezTo>
                  <a:pt x="76" y="253"/>
                  <a:pt x="76" y="254"/>
                  <a:pt x="77" y="254"/>
                </a:cubicBezTo>
                <a:cubicBezTo>
                  <a:pt x="80" y="254"/>
                  <a:pt x="80" y="254"/>
                  <a:pt x="80" y="254"/>
                </a:cubicBezTo>
                <a:cubicBezTo>
                  <a:pt x="81" y="253"/>
                  <a:pt x="81" y="253"/>
                  <a:pt x="81" y="253"/>
                </a:cubicBezTo>
                <a:cubicBezTo>
                  <a:pt x="84" y="252"/>
                  <a:pt x="84" y="252"/>
                  <a:pt x="84" y="252"/>
                </a:cubicBezTo>
                <a:cubicBezTo>
                  <a:pt x="87" y="255"/>
                  <a:pt x="87" y="255"/>
                  <a:pt x="87" y="255"/>
                </a:cubicBezTo>
                <a:cubicBezTo>
                  <a:pt x="89" y="258"/>
                  <a:pt x="89" y="258"/>
                  <a:pt x="89" y="258"/>
                </a:cubicBezTo>
                <a:cubicBezTo>
                  <a:pt x="89" y="259"/>
                  <a:pt x="89" y="259"/>
                  <a:pt x="89" y="259"/>
                </a:cubicBezTo>
                <a:cubicBezTo>
                  <a:pt x="90" y="259"/>
                  <a:pt x="90" y="259"/>
                  <a:pt x="90" y="259"/>
                </a:cubicBezTo>
                <a:cubicBezTo>
                  <a:pt x="91" y="258"/>
                  <a:pt x="91" y="258"/>
                  <a:pt x="91" y="258"/>
                </a:cubicBezTo>
                <a:cubicBezTo>
                  <a:pt x="86" y="250"/>
                  <a:pt x="86" y="250"/>
                  <a:pt x="86" y="250"/>
                </a:cubicBezTo>
                <a:cubicBezTo>
                  <a:pt x="85" y="250"/>
                  <a:pt x="85" y="250"/>
                  <a:pt x="84" y="250"/>
                </a:cubicBezTo>
                <a:cubicBezTo>
                  <a:pt x="77" y="253"/>
                  <a:pt x="77" y="253"/>
                  <a:pt x="77" y="253"/>
                </a:cubicBezTo>
                <a:cubicBezTo>
                  <a:pt x="67" y="248"/>
                  <a:pt x="67" y="248"/>
                  <a:pt x="67" y="248"/>
                </a:cubicBezTo>
                <a:cubicBezTo>
                  <a:pt x="66" y="248"/>
                  <a:pt x="66" y="248"/>
                  <a:pt x="66" y="248"/>
                </a:cubicBezTo>
                <a:cubicBezTo>
                  <a:pt x="61" y="248"/>
                  <a:pt x="61" y="248"/>
                  <a:pt x="61" y="248"/>
                </a:cubicBezTo>
                <a:cubicBezTo>
                  <a:pt x="57" y="245"/>
                  <a:pt x="57" y="245"/>
                  <a:pt x="57" y="245"/>
                </a:cubicBezTo>
                <a:cubicBezTo>
                  <a:pt x="56" y="245"/>
                  <a:pt x="56" y="245"/>
                  <a:pt x="56" y="245"/>
                </a:cubicBezTo>
                <a:cubicBezTo>
                  <a:pt x="53" y="247"/>
                  <a:pt x="53" y="247"/>
                  <a:pt x="53" y="247"/>
                </a:cubicBezTo>
                <a:cubicBezTo>
                  <a:pt x="50" y="247"/>
                  <a:pt x="50" y="247"/>
                  <a:pt x="50" y="247"/>
                </a:cubicBezTo>
                <a:cubicBezTo>
                  <a:pt x="50" y="247"/>
                  <a:pt x="49" y="247"/>
                  <a:pt x="49" y="247"/>
                </a:cubicBezTo>
                <a:cubicBezTo>
                  <a:pt x="47" y="251"/>
                  <a:pt x="47" y="251"/>
                  <a:pt x="47" y="251"/>
                </a:cubicBezTo>
                <a:cubicBezTo>
                  <a:pt x="47" y="252"/>
                  <a:pt x="47" y="252"/>
                  <a:pt x="47" y="252"/>
                </a:cubicBezTo>
                <a:cubicBezTo>
                  <a:pt x="49" y="255"/>
                  <a:pt x="49" y="255"/>
                  <a:pt x="49" y="255"/>
                </a:cubicBezTo>
                <a:cubicBezTo>
                  <a:pt x="48" y="258"/>
                  <a:pt x="48" y="258"/>
                  <a:pt x="48" y="258"/>
                </a:cubicBezTo>
                <a:cubicBezTo>
                  <a:pt x="48" y="259"/>
                  <a:pt x="48" y="259"/>
                  <a:pt x="48" y="259"/>
                </a:cubicBezTo>
                <a:cubicBezTo>
                  <a:pt x="50" y="263"/>
                  <a:pt x="50" y="263"/>
                  <a:pt x="50" y="263"/>
                </a:cubicBezTo>
                <a:cubicBezTo>
                  <a:pt x="50" y="263"/>
                  <a:pt x="50" y="263"/>
                  <a:pt x="50" y="263"/>
                </a:cubicBezTo>
                <a:cubicBezTo>
                  <a:pt x="52" y="265"/>
                  <a:pt x="52" y="265"/>
                  <a:pt x="52" y="265"/>
                </a:cubicBezTo>
                <a:cubicBezTo>
                  <a:pt x="53" y="271"/>
                  <a:pt x="53" y="271"/>
                  <a:pt x="53" y="271"/>
                </a:cubicBezTo>
                <a:cubicBezTo>
                  <a:pt x="53" y="278"/>
                  <a:pt x="53" y="278"/>
                  <a:pt x="53" y="278"/>
                </a:cubicBezTo>
                <a:cubicBezTo>
                  <a:pt x="53" y="279"/>
                  <a:pt x="53" y="279"/>
                  <a:pt x="53" y="279"/>
                </a:cubicBezTo>
                <a:cubicBezTo>
                  <a:pt x="55" y="281"/>
                  <a:pt x="55" y="281"/>
                  <a:pt x="55" y="281"/>
                </a:cubicBezTo>
                <a:cubicBezTo>
                  <a:pt x="54" y="281"/>
                  <a:pt x="54" y="281"/>
                  <a:pt x="54" y="281"/>
                </a:cubicBezTo>
                <a:cubicBezTo>
                  <a:pt x="51" y="277"/>
                  <a:pt x="51" y="277"/>
                  <a:pt x="51" y="277"/>
                </a:cubicBezTo>
                <a:cubicBezTo>
                  <a:pt x="48" y="273"/>
                  <a:pt x="48" y="273"/>
                  <a:pt x="48" y="273"/>
                </a:cubicBezTo>
                <a:cubicBezTo>
                  <a:pt x="48" y="272"/>
                  <a:pt x="48" y="272"/>
                  <a:pt x="48" y="272"/>
                </a:cubicBezTo>
                <a:cubicBezTo>
                  <a:pt x="45" y="270"/>
                  <a:pt x="45" y="270"/>
                  <a:pt x="45" y="270"/>
                </a:cubicBezTo>
                <a:cubicBezTo>
                  <a:pt x="45" y="267"/>
                  <a:pt x="45" y="267"/>
                  <a:pt x="45" y="267"/>
                </a:cubicBezTo>
                <a:cubicBezTo>
                  <a:pt x="47" y="264"/>
                  <a:pt x="47" y="264"/>
                  <a:pt x="47" y="264"/>
                </a:cubicBezTo>
                <a:cubicBezTo>
                  <a:pt x="47" y="264"/>
                  <a:pt x="47" y="264"/>
                  <a:pt x="47" y="264"/>
                </a:cubicBezTo>
                <a:cubicBezTo>
                  <a:pt x="47" y="260"/>
                  <a:pt x="47" y="260"/>
                  <a:pt x="47" y="260"/>
                </a:cubicBezTo>
                <a:cubicBezTo>
                  <a:pt x="47" y="259"/>
                  <a:pt x="47" y="259"/>
                  <a:pt x="47" y="259"/>
                </a:cubicBezTo>
                <a:cubicBezTo>
                  <a:pt x="46" y="258"/>
                  <a:pt x="46" y="258"/>
                  <a:pt x="46" y="258"/>
                </a:cubicBezTo>
                <a:cubicBezTo>
                  <a:pt x="46" y="257"/>
                  <a:pt x="46" y="257"/>
                  <a:pt x="45" y="257"/>
                </a:cubicBezTo>
                <a:cubicBezTo>
                  <a:pt x="41" y="257"/>
                  <a:pt x="41" y="257"/>
                  <a:pt x="41" y="257"/>
                </a:cubicBezTo>
                <a:cubicBezTo>
                  <a:pt x="41" y="257"/>
                  <a:pt x="41" y="257"/>
                  <a:pt x="41" y="258"/>
                </a:cubicBezTo>
                <a:cubicBezTo>
                  <a:pt x="39" y="261"/>
                  <a:pt x="39" y="261"/>
                  <a:pt x="39" y="261"/>
                </a:cubicBezTo>
                <a:cubicBezTo>
                  <a:pt x="39" y="261"/>
                  <a:pt x="39" y="261"/>
                  <a:pt x="39" y="261"/>
                </a:cubicBezTo>
                <a:cubicBezTo>
                  <a:pt x="38" y="265"/>
                  <a:pt x="38" y="265"/>
                  <a:pt x="38" y="265"/>
                </a:cubicBezTo>
                <a:cubicBezTo>
                  <a:pt x="36" y="272"/>
                  <a:pt x="36" y="272"/>
                  <a:pt x="36" y="272"/>
                </a:cubicBezTo>
                <a:cubicBezTo>
                  <a:pt x="36" y="273"/>
                  <a:pt x="36" y="273"/>
                  <a:pt x="36" y="273"/>
                </a:cubicBezTo>
                <a:cubicBezTo>
                  <a:pt x="38" y="276"/>
                  <a:pt x="38" y="276"/>
                  <a:pt x="38" y="276"/>
                </a:cubicBezTo>
                <a:cubicBezTo>
                  <a:pt x="38" y="283"/>
                  <a:pt x="38" y="283"/>
                  <a:pt x="38" y="283"/>
                </a:cubicBezTo>
                <a:cubicBezTo>
                  <a:pt x="37" y="287"/>
                  <a:pt x="37" y="287"/>
                  <a:pt x="37" y="287"/>
                </a:cubicBezTo>
                <a:cubicBezTo>
                  <a:pt x="36" y="289"/>
                  <a:pt x="36" y="289"/>
                  <a:pt x="36" y="289"/>
                </a:cubicBezTo>
                <a:cubicBezTo>
                  <a:pt x="35" y="290"/>
                  <a:pt x="35" y="290"/>
                  <a:pt x="35" y="290"/>
                </a:cubicBezTo>
                <a:cubicBezTo>
                  <a:pt x="35" y="293"/>
                  <a:pt x="35" y="293"/>
                  <a:pt x="35" y="293"/>
                </a:cubicBezTo>
                <a:cubicBezTo>
                  <a:pt x="36" y="294"/>
                  <a:pt x="36" y="294"/>
                  <a:pt x="36" y="294"/>
                </a:cubicBezTo>
                <a:cubicBezTo>
                  <a:pt x="37" y="297"/>
                  <a:pt x="37" y="297"/>
                  <a:pt x="37" y="297"/>
                </a:cubicBezTo>
                <a:cubicBezTo>
                  <a:pt x="37" y="297"/>
                  <a:pt x="37" y="297"/>
                  <a:pt x="37" y="297"/>
                </a:cubicBezTo>
                <a:cubicBezTo>
                  <a:pt x="43" y="308"/>
                  <a:pt x="43" y="308"/>
                  <a:pt x="43" y="308"/>
                </a:cubicBezTo>
                <a:cubicBezTo>
                  <a:pt x="43" y="309"/>
                  <a:pt x="43" y="309"/>
                  <a:pt x="43" y="309"/>
                </a:cubicBezTo>
                <a:cubicBezTo>
                  <a:pt x="47" y="312"/>
                  <a:pt x="47" y="312"/>
                  <a:pt x="47" y="312"/>
                </a:cubicBezTo>
                <a:cubicBezTo>
                  <a:pt x="48" y="312"/>
                  <a:pt x="48" y="312"/>
                  <a:pt x="48" y="312"/>
                </a:cubicBezTo>
                <a:cubicBezTo>
                  <a:pt x="54" y="313"/>
                  <a:pt x="54" y="313"/>
                  <a:pt x="54" y="313"/>
                </a:cubicBezTo>
                <a:cubicBezTo>
                  <a:pt x="56" y="320"/>
                  <a:pt x="56" y="320"/>
                  <a:pt x="56" y="320"/>
                </a:cubicBezTo>
                <a:cubicBezTo>
                  <a:pt x="56" y="326"/>
                  <a:pt x="56" y="326"/>
                  <a:pt x="56" y="326"/>
                </a:cubicBezTo>
                <a:cubicBezTo>
                  <a:pt x="56" y="326"/>
                  <a:pt x="56" y="326"/>
                  <a:pt x="56" y="326"/>
                </a:cubicBezTo>
                <a:cubicBezTo>
                  <a:pt x="55" y="325"/>
                  <a:pt x="55" y="326"/>
                  <a:pt x="54" y="326"/>
                </a:cubicBezTo>
                <a:cubicBezTo>
                  <a:pt x="53" y="329"/>
                  <a:pt x="53" y="329"/>
                  <a:pt x="53" y="329"/>
                </a:cubicBezTo>
                <a:cubicBezTo>
                  <a:pt x="46" y="333"/>
                  <a:pt x="46" y="333"/>
                  <a:pt x="46" y="333"/>
                </a:cubicBezTo>
                <a:cubicBezTo>
                  <a:pt x="46" y="333"/>
                  <a:pt x="45" y="333"/>
                  <a:pt x="45" y="334"/>
                </a:cubicBezTo>
                <a:cubicBezTo>
                  <a:pt x="45" y="341"/>
                  <a:pt x="45" y="341"/>
                  <a:pt x="45" y="341"/>
                </a:cubicBezTo>
                <a:cubicBezTo>
                  <a:pt x="44" y="349"/>
                  <a:pt x="44" y="349"/>
                  <a:pt x="44" y="349"/>
                </a:cubicBezTo>
                <a:cubicBezTo>
                  <a:pt x="44" y="349"/>
                  <a:pt x="44" y="349"/>
                  <a:pt x="44" y="349"/>
                </a:cubicBezTo>
                <a:cubicBezTo>
                  <a:pt x="46" y="353"/>
                  <a:pt x="46" y="353"/>
                  <a:pt x="46" y="353"/>
                </a:cubicBezTo>
                <a:cubicBezTo>
                  <a:pt x="46" y="354"/>
                  <a:pt x="46" y="354"/>
                  <a:pt x="46" y="354"/>
                </a:cubicBezTo>
                <a:cubicBezTo>
                  <a:pt x="52" y="361"/>
                  <a:pt x="52" y="361"/>
                  <a:pt x="52" y="361"/>
                </a:cubicBezTo>
                <a:cubicBezTo>
                  <a:pt x="54" y="368"/>
                  <a:pt x="54" y="368"/>
                  <a:pt x="54" y="368"/>
                </a:cubicBezTo>
                <a:cubicBezTo>
                  <a:pt x="54" y="369"/>
                  <a:pt x="54" y="369"/>
                  <a:pt x="54" y="369"/>
                </a:cubicBezTo>
                <a:cubicBezTo>
                  <a:pt x="57" y="371"/>
                  <a:pt x="57" y="371"/>
                  <a:pt x="57" y="371"/>
                </a:cubicBezTo>
                <a:cubicBezTo>
                  <a:pt x="58" y="379"/>
                  <a:pt x="58" y="379"/>
                  <a:pt x="58" y="379"/>
                </a:cubicBezTo>
                <a:cubicBezTo>
                  <a:pt x="58" y="379"/>
                  <a:pt x="58" y="379"/>
                  <a:pt x="58" y="379"/>
                </a:cubicBezTo>
                <a:cubicBezTo>
                  <a:pt x="62" y="386"/>
                  <a:pt x="62" y="386"/>
                  <a:pt x="62" y="386"/>
                </a:cubicBezTo>
                <a:cubicBezTo>
                  <a:pt x="62" y="390"/>
                  <a:pt x="62" y="390"/>
                  <a:pt x="62" y="390"/>
                </a:cubicBezTo>
                <a:cubicBezTo>
                  <a:pt x="62" y="390"/>
                  <a:pt x="62" y="390"/>
                  <a:pt x="62" y="390"/>
                </a:cubicBezTo>
                <a:cubicBezTo>
                  <a:pt x="64" y="394"/>
                  <a:pt x="64" y="394"/>
                  <a:pt x="64" y="394"/>
                </a:cubicBezTo>
                <a:cubicBezTo>
                  <a:pt x="64" y="394"/>
                  <a:pt x="64" y="394"/>
                  <a:pt x="64" y="394"/>
                </a:cubicBezTo>
                <a:cubicBezTo>
                  <a:pt x="68" y="398"/>
                  <a:pt x="68" y="398"/>
                  <a:pt x="68" y="398"/>
                </a:cubicBezTo>
                <a:cubicBezTo>
                  <a:pt x="71" y="405"/>
                  <a:pt x="71" y="405"/>
                  <a:pt x="71" y="405"/>
                </a:cubicBezTo>
                <a:cubicBezTo>
                  <a:pt x="71" y="406"/>
                  <a:pt x="71" y="406"/>
                  <a:pt x="71" y="406"/>
                </a:cubicBezTo>
                <a:cubicBezTo>
                  <a:pt x="77" y="412"/>
                  <a:pt x="77" y="412"/>
                  <a:pt x="77" y="412"/>
                </a:cubicBezTo>
                <a:cubicBezTo>
                  <a:pt x="78" y="416"/>
                  <a:pt x="78" y="416"/>
                  <a:pt x="78" y="416"/>
                </a:cubicBezTo>
                <a:cubicBezTo>
                  <a:pt x="75" y="418"/>
                  <a:pt x="75" y="418"/>
                  <a:pt x="75" y="418"/>
                </a:cubicBezTo>
                <a:cubicBezTo>
                  <a:pt x="75" y="418"/>
                  <a:pt x="75" y="418"/>
                  <a:pt x="75" y="418"/>
                </a:cubicBezTo>
                <a:cubicBezTo>
                  <a:pt x="74" y="422"/>
                  <a:pt x="74" y="422"/>
                  <a:pt x="74" y="422"/>
                </a:cubicBezTo>
                <a:cubicBezTo>
                  <a:pt x="75" y="423"/>
                  <a:pt x="75" y="423"/>
                  <a:pt x="75" y="423"/>
                </a:cubicBezTo>
                <a:cubicBezTo>
                  <a:pt x="78" y="427"/>
                  <a:pt x="78" y="427"/>
                  <a:pt x="78" y="427"/>
                </a:cubicBezTo>
                <a:cubicBezTo>
                  <a:pt x="78" y="427"/>
                  <a:pt x="78" y="427"/>
                  <a:pt x="78" y="427"/>
                </a:cubicBezTo>
                <a:cubicBezTo>
                  <a:pt x="82" y="428"/>
                  <a:pt x="82" y="428"/>
                  <a:pt x="82" y="428"/>
                </a:cubicBezTo>
                <a:cubicBezTo>
                  <a:pt x="84" y="432"/>
                  <a:pt x="84" y="432"/>
                  <a:pt x="84" y="432"/>
                </a:cubicBezTo>
                <a:cubicBezTo>
                  <a:pt x="84" y="435"/>
                  <a:pt x="84" y="435"/>
                  <a:pt x="84" y="435"/>
                </a:cubicBezTo>
                <a:cubicBezTo>
                  <a:pt x="81" y="440"/>
                  <a:pt x="81" y="440"/>
                  <a:pt x="81" y="440"/>
                </a:cubicBezTo>
                <a:cubicBezTo>
                  <a:pt x="80" y="440"/>
                  <a:pt x="80" y="440"/>
                  <a:pt x="80" y="440"/>
                </a:cubicBezTo>
                <a:cubicBezTo>
                  <a:pt x="80" y="447"/>
                  <a:pt x="80" y="447"/>
                  <a:pt x="80" y="447"/>
                </a:cubicBezTo>
                <a:cubicBezTo>
                  <a:pt x="79" y="451"/>
                  <a:pt x="79" y="451"/>
                  <a:pt x="79" y="451"/>
                </a:cubicBezTo>
                <a:cubicBezTo>
                  <a:pt x="78" y="451"/>
                  <a:pt x="78" y="451"/>
                  <a:pt x="78" y="451"/>
                </a:cubicBezTo>
                <a:cubicBezTo>
                  <a:pt x="79" y="455"/>
                  <a:pt x="79" y="455"/>
                  <a:pt x="79" y="455"/>
                </a:cubicBezTo>
                <a:cubicBezTo>
                  <a:pt x="77" y="459"/>
                  <a:pt x="77" y="459"/>
                  <a:pt x="77" y="459"/>
                </a:cubicBezTo>
                <a:cubicBezTo>
                  <a:pt x="77" y="459"/>
                  <a:pt x="77" y="459"/>
                  <a:pt x="77" y="459"/>
                </a:cubicBezTo>
                <a:cubicBezTo>
                  <a:pt x="76" y="463"/>
                  <a:pt x="76" y="463"/>
                  <a:pt x="76" y="463"/>
                </a:cubicBezTo>
                <a:cubicBezTo>
                  <a:pt x="76" y="463"/>
                  <a:pt x="76" y="464"/>
                  <a:pt x="77" y="464"/>
                </a:cubicBezTo>
                <a:cubicBezTo>
                  <a:pt x="79" y="465"/>
                  <a:pt x="79" y="465"/>
                  <a:pt x="79" y="465"/>
                </a:cubicBezTo>
                <a:cubicBezTo>
                  <a:pt x="81" y="468"/>
                  <a:pt x="81" y="468"/>
                  <a:pt x="81" y="468"/>
                </a:cubicBezTo>
                <a:cubicBezTo>
                  <a:pt x="81" y="468"/>
                  <a:pt x="81" y="468"/>
                  <a:pt x="81" y="468"/>
                </a:cubicBezTo>
                <a:cubicBezTo>
                  <a:pt x="85" y="472"/>
                  <a:pt x="85" y="472"/>
                  <a:pt x="85" y="472"/>
                </a:cubicBezTo>
                <a:cubicBezTo>
                  <a:pt x="85" y="472"/>
                  <a:pt x="85" y="472"/>
                  <a:pt x="85" y="472"/>
                </a:cubicBezTo>
                <a:cubicBezTo>
                  <a:pt x="96" y="474"/>
                  <a:pt x="96" y="474"/>
                  <a:pt x="96" y="474"/>
                </a:cubicBezTo>
                <a:cubicBezTo>
                  <a:pt x="100" y="475"/>
                  <a:pt x="100" y="475"/>
                  <a:pt x="100" y="475"/>
                </a:cubicBezTo>
                <a:cubicBezTo>
                  <a:pt x="100" y="476"/>
                  <a:pt x="100" y="476"/>
                  <a:pt x="100" y="476"/>
                </a:cubicBezTo>
                <a:cubicBezTo>
                  <a:pt x="104" y="476"/>
                  <a:pt x="104" y="476"/>
                  <a:pt x="104" y="476"/>
                </a:cubicBezTo>
                <a:cubicBezTo>
                  <a:pt x="111" y="481"/>
                  <a:pt x="111" y="481"/>
                  <a:pt x="111" y="481"/>
                </a:cubicBezTo>
                <a:cubicBezTo>
                  <a:pt x="111" y="481"/>
                  <a:pt x="111" y="481"/>
                  <a:pt x="111" y="481"/>
                </a:cubicBezTo>
                <a:cubicBezTo>
                  <a:pt x="114" y="483"/>
                  <a:pt x="114" y="483"/>
                  <a:pt x="114" y="483"/>
                </a:cubicBezTo>
                <a:cubicBezTo>
                  <a:pt x="115" y="483"/>
                  <a:pt x="115" y="483"/>
                  <a:pt x="115" y="483"/>
                </a:cubicBezTo>
                <a:cubicBezTo>
                  <a:pt x="122" y="483"/>
                  <a:pt x="122" y="483"/>
                  <a:pt x="122" y="483"/>
                </a:cubicBezTo>
                <a:cubicBezTo>
                  <a:pt x="128" y="488"/>
                  <a:pt x="128" y="488"/>
                  <a:pt x="128" y="488"/>
                </a:cubicBezTo>
                <a:cubicBezTo>
                  <a:pt x="130" y="491"/>
                  <a:pt x="130" y="491"/>
                  <a:pt x="130" y="491"/>
                </a:cubicBezTo>
                <a:cubicBezTo>
                  <a:pt x="131" y="491"/>
                  <a:pt x="131" y="491"/>
                  <a:pt x="131" y="491"/>
                </a:cubicBezTo>
                <a:cubicBezTo>
                  <a:pt x="134" y="494"/>
                  <a:pt x="134" y="494"/>
                  <a:pt x="134" y="494"/>
                </a:cubicBezTo>
                <a:cubicBezTo>
                  <a:pt x="135" y="502"/>
                  <a:pt x="135" y="502"/>
                  <a:pt x="135" y="502"/>
                </a:cubicBezTo>
                <a:cubicBezTo>
                  <a:pt x="135" y="502"/>
                  <a:pt x="135" y="502"/>
                  <a:pt x="135" y="502"/>
                </a:cubicBezTo>
                <a:cubicBezTo>
                  <a:pt x="143" y="509"/>
                  <a:pt x="143" y="509"/>
                  <a:pt x="143" y="509"/>
                </a:cubicBezTo>
                <a:cubicBezTo>
                  <a:pt x="144" y="509"/>
                  <a:pt x="144" y="509"/>
                  <a:pt x="144" y="509"/>
                </a:cubicBezTo>
                <a:cubicBezTo>
                  <a:pt x="151" y="514"/>
                  <a:pt x="151" y="514"/>
                  <a:pt x="151" y="514"/>
                </a:cubicBezTo>
                <a:cubicBezTo>
                  <a:pt x="151" y="514"/>
                  <a:pt x="151" y="514"/>
                  <a:pt x="151" y="514"/>
                </a:cubicBezTo>
                <a:cubicBezTo>
                  <a:pt x="166" y="516"/>
                  <a:pt x="166" y="516"/>
                  <a:pt x="166" y="516"/>
                </a:cubicBezTo>
                <a:cubicBezTo>
                  <a:pt x="166" y="517"/>
                  <a:pt x="166" y="517"/>
                  <a:pt x="166" y="517"/>
                </a:cubicBezTo>
                <a:cubicBezTo>
                  <a:pt x="169" y="524"/>
                  <a:pt x="169" y="524"/>
                  <a:pt x="169" y="524"/>
                </a:cubicBezTo>
                <a:cubicBezTo>
                  <a:pt x="169" y="527"/>
                  <a:pt x="169" y="527"/>
                  <a:pt x="169" y="527"/>
                </a:cubicBezTo>
                <a:cubicBezTo>
                  <a:pt x="168" y="530"/>
                  <a:pt x="168" y="530"/>
                  <a:pt x="168" y="530"/>
                </a:cubicBezTo>
                <a:cubicBezTo>
                  <a:pt x="168" y="531"/>
                  <a:pt x="168" y="531"/>
                  <a:pt x="168" y="531"/>
                </a:cubicBezTo>
                <a:cubicBezTo>
                  <a:pt x="168" y="534"/>
                  <a:pt x="168" y="534"/>
                  <a:pt x="168" y="534"/>
                </a:cubicBezTo>
                <a:cubicBezTo>
                  <a:pt x="169" y="535"/>
                  <a:pt x="169" y="535"/>
                  <a:pt x="169" y="535"/>
                </a:cubicBezTo>
                <a:cubicBezTo>
                  <a:pt x="173" y="538"/>
                  <a:pt x="173" y="538"/>
                  <a:pt x="173" y="538"/>
                </a:cubicBezTo>
                <a:cubicBezTo>
                  <a:pt x="174" y="538"/>
                  <a:pt x="174" y="538"/>
                  <a:pt x="174" y="538"/>
                </a:cubicBezTo>
                <a:cubicBezTo>
                  <a:pt x="174" y="537"/>
                  <a:pt x="174" y="537"/>
                  <a:pt x="174" y="537"/>
                </a:cubicBezTo>
                <a:cubicBezTo>
                  <a:pt x="176" y="535"/>
                  <a:pt x="176" y="535"/>
                  <a:pt x="176" y="535"/>
                </a:cubicBezTo>
                <a:cubicBezTo>
                  <a:pt x="178" y="536"/>
                  <a:pt x="178" y="536"/>
                  <a:pt x="178" y="536"/>
                </a:cubicBezTo>
                <a:cubicBezTo>
                  <a:pt x="182" y="538"/>
                  <a:pt x="182" y="538"/>
                  <a:pt x="182" y="538"/>
                </a:cubicBezTo>
                <a:cubicBezTo>
                  <a:pt x="185" y="543"/>
                  <a:pt x="185" y="543"/>
                  <a:pt x="185" y="543"/>
                </a:cubicBezTo>
                <a:cubicBezTo>
                  <a:pt x="185" y="543"/>
                  <a:pt x="185" y="543"/>
                  <a:pt x="185" y="543"/>
                </a:cubicBezTo>
                <a:cubicBezTo>
                  <a:pt x="188" y="547"/>
                  <a:pt x="188" y="547"/>
                  <a:pt x="188" y="547"/>
                </a:cubicBezTo>
                <a:cubicBezTo>
                  <a:pt x="189" y="547"/>
                  <a:pt x="189" y="547"/>
                  <a:pt x="189" y="547"/>
                </a:cubicBezTo>
                <a:cubicBezTo>
                  <a:pt x="192" y="550"/>
                  <a:pt x="192" y="550"/>
                  <a:pt x="192" y="550"/>
                </a:cubicBezTo>
                <a:cubicBezTo>
                  <a:pt x="204" y="566"/>
                  <a:pt x="204" y="566"/>
                  <a:pt x="204" y="566"/>
                </a:cubicBezTo>
                <a:cubicBezTo>
                  <a:pt x="208" y="573"/>
                  <a:pt x="208" y="573"/>
                  <a:pt x="208" y="573"/>
                </a:cubicBezTo>
                <a:cubicBezTo>
                  <a:pt x="210" y="582"/>
                  <a:pt x="210" y="582"/>
                  <a:pt x="210" y="582"/>
                </a:cubicBezTo>
                <a:cubicBezTo>
                  <a:pt x="211" y="589"/>
                  <a:pt x="211" y="589"/>
                  <a:pt x="211" y="589"/>
                </a:cubicBezTo>
                <a:cubicBezTo>
                  <a:pt x="210" y="596"/>
                  <a:pt x="210" y="596"/>
                  <a:pt x="210" y="596"/>
                </a:cubicBezTo>
                <a:cubicBezTo>
                  <a:pt x="209" y="603"/>
                  <a:pt x="209" y="603"/>
                  <a:pt x="209" y="603"/>
                </a:cubicBezTo>
                <a:cubicBezTo>
                  <a:pt x="208" y="604"/>
                  <a:pt x="208" y="604"/>
                  <a:pt x="208" y="604"/>
                </a:cubicBezTo>
                <a:cubicBezTo>
                  <a:pt x="208" y="608"/>
                  <a:pt x="208" y="608"/>
                  <a:pt x="208" y="608"/>
                </a:cubicBezTo>
                <a:cubicBezTo>
                  <a:pt x="208" y="608"/>
                  <a:pt x="209" y="608"/>
                  <a:pt x="209" y="609"/>
                </a:cubicBezTo>
                <a:cubicBezTo>
                  <a:pt x="210" y="609"/>
                  <a:pt x="210" y="608"/>
                  <a:pt x="210" y="608"/>
                </a:cubicBezTo>
                <a:cubicBezTo>
                  <a:pt x="211" y="606"/>
                  <a:pt x="211" y="606"/>
                  <a:pt x="211" y="606"/>
                </a:cubicBezTo>
                <a:cubicBezTo>
                  <a:pt x="213" y="608"/>
                  <a:pt x="213" y="608"/>
                  <a:pt x="213" y="608"/>
                </a:cubicBezTo>
                <a:cubicBezTo>
                  <a:pt x="213" y="608"/>
                  <a:pt x="213" y="608"/>
                  <a:pt x="213" y="608"/>
                </a:cubicBezTo>
                <a:cubicBezTo>
                  <a:pt x="212" y="606"/>
                  <a:pt x="212" y="606"/>
                  <a:pt x="212" y="606"/>
                </a:cubicBezTo>
                <a:cubicBezTo>
                  <a:pt x="212" y="606"/>
                  <a:pt x="211" y="606"/>
                  <a:pt x="211" y="606"/>
                </a:cubicBezTo>
                <a:cubicBezTo>
                  <a:pt x="210" y="606"/>
                  <a:pt x="210" y="607"/>
                  <a:pt x="210" y="607"/>
                </a:cubicBezTo>
                <a:cubicBezTo>
                  <a:pt x="212" y="611"/>
                  <a:pt x="212" y="611"/>
                  <a:pt x="212" y="611"/>
                </a:cubicBezTo>
                <a:cubicBezTo>
                  <a:pt x="213" y="616"/>
                  <a:pt x="213" y="616"/>
                  <a:pt x="213" y="616"/>
                </a:cubicBezTo>
                <a:cubicBezTo>
                  <a:pt x="213" y="617"/>
                  <a:pt x="213" y="617"/>
                  <a:pt x="214" y="617"/>
                </a:cubicBezTo>
                <a:cubicBezTo>
                  <a:pt x="215" y="617"/>
                  <a:pt x="215" y="617"/>
                  <a:pt x="215" y="617"/>
                </a:cubicBezTo>
                <a:cubicBezTo>
                  <a:pt x="215" y="617"/>
                  <a:pt x="215" y="617"/>
                  <a:pt x="215" y="617"/>
                </a:cubicBezTo>
                <a:cubicBezTo>
                  <a:pt x="330" y="629"/>
                  <a:pt x="330" y="629"/>
                  <a:pt x="330" y="629"/>
                </a:cubicBezTo>
                <a:cubicBezTo>
                  <a:pt x="331" y="629"/>
                  <a:pt x="331" y="629"/>
                  <a:pt x="331" y="629"/>
                </a:cubicBezTo>
                <a:cubicBezTo>
                  <a:pt x="332" y="629"/>
                  <a:pt x="332" y="629"/>
                  <a:pt x="332" y="629"/>
                </a:cubicBezTo>
                <a:cubicBezTo>
                  <a:pt x="334" y="629"/>
                  <a:pt x="334" y="629"/>
                  <a:pt x="334" y="629"/>
                </a:cubicBezTo>
                <a:cubicBezTo>
                  <a:pt x="335" y="629"/>
                  <a:pt x="335" y="629"/>
                  <a:pt x="335" y="629"/>
                </a:cubicBezTo>
                <a:cubicBezTo>
                  <a:pt x="335" y="630"/>
                  <a:pt x="335" y="630"/>
                  <a:pt x="335" y="630"/>
                </a:cubicBezTo>
                <a:cubicBezTo>
                  <a:pt x="339" y="630"/>
                  <a:pt x="339" y="630"/>
                  <a:pt x="339" y="630"/>
                </a:cubicBezTo>
                <a:cubicBezTo>
                  <a:pt x="339" y="630"/>
                  <a:pt x="340" y="630"/>
                  <a:pt x="340" y="630"/>
                </a:cubicBezTo>
                <a:cubicBezTo>
                  <a:pt x="341" y="626"/>
                  <a:pt x="341" y="626"/>
                  <a:pt x="341" y="626"/>
                </a:cubicBezTo>
                <a:cubicBezTo>
                  <a:pt x="344" y="624"/>
                  <a:pt x="344" y="624"/>
                  <a:pt x="344" y="624"/>
                </a:cubicBezTo>
                <a:cubicBezTo>
                  <a:pt x="345" y="623"/>
                  <a:pt x="345" y="623"/>
                  <a:pt x="345" y="623"/>
                </a:cubicBezTo>
                <a:cubicBezTo>
                  <a:pt x="345" y="617"/>
                  <a:pt x="345" y="617"/>
                  <a:pt x="345" y="617"/>
                </a:cubicBezTo>
                <a:cubicBezTo>
                  <a:pt x="345" y="617"/>
                  <a:pt x="345" y="617"/>
                  <a:pt x="345" y="617"/>
                </a:cubicBezTo>
                <a:cubicBezTo>
                  <a:pt x="345" y="613"/>
                  <a:pt x="345" y="613"/>
                  <a:pt x="345" y="613"/>
                </a:cubicBezTo>
                <a:cubicBezTo>
                  <a:pt x="344" y="613"/>
                  <a:pt x="344" y="613"/>
                  <a:pt x="344" y="613"/>
                </a:cubicBezTo>
                <a:cubicBezTo>
                  <a:pt x="341" y="611"/>
                  <a:pt x="341" y="611"/>
                  <a:pt x="341" y="611"/>
                </a:cubicBezTo>
                <a:cubicBezTo>
                  <a:pt x="340" y="611"/>
                  <a:pt x="340" y="611"/>
                  <a:pt x="340" y="611"/>
                </a:cubicBezTo>
                <a:cubicBezTo>
                  <a:pt x="337" y="609"/>
                  <a:pt x="337" y="609"/>
                  <a:pt x="337" y="609"/>
                </a:cubicBezTo>
                <a:cubicBezTo>
                  <a:pt x="336" y="607"/>
                  <a:pt x="336" y="607"/>
                  <a:pt x="336" y="607"/>
                </a:cubicBezTo>
                <a:cubicBezTo>
                  <a:pt x="338" y="603"/>
                  <a:pt x="338" y="603"/>
                  <a:pt x="338" y="603"/>
                </a:cubicBezTo>
                <a:cubicBezTo>
                  <a:pt x="338" y="603"/>
                  <a:pt x="338" y="603"/>
                  <a:pt x="338" y="603"/>
                </a:cubicBezTo>
                <a:cubicBezTo>
                  <a:pt x="338" y="599"/>
                  <a:pt x="338" y="599"/>
                  <a:pt x="338" y="599"/>
                </a:cubicBezTo>
                <a:cubicBezTo>
                  <a:pt x="338" y="599"/>
                  <a:pt x="338" y="599"/>
                  <a:pt x="338" y="599"/>
                </a:cubicBezTo>
                <a:cubicBezTo>
                  <a:pt x="337" y="595"/>
                  <a:pt x="337" y="595"/>
                  <a:pt x="337" y="595"/>
                </a:cubicBezTo>
                <a:cubicBezTo>
                  <a:pt x="339" y="592"/>
                  <a:pt x="339" y="592"/>
                  <a:pt x="339" y="592"/>
                </a:cubicBezTo>
                <a:cubicBezTo>
                  <a:pt x="342" y="589"/>
                  <a:pt x="342" y="589"/>
                  <a:pt x="342" y="589"/>
                </a:cubicBezTo>
                <a:cubicBezTo>
                  <a:pt x="343" y="589"/>
                  <a:pt x="343" y="589"/>
                  <a:pt x="343" y="589"/>
                </a:cubicBezTo>
                <a:cubicBezTo>
                  <a:pt x="349" y="581"/>
                  <a:pt x="349" y="581"/>
                  <a:pt x="349" y="581"/>
                </a:cubicBezTo>
                <a:cubicBezTo>
                  <a:pt x="349" y="581"/>
                  <a:pt x="349" y="581"/>
                  <a:pt x="349" y="581"/>
                </a:cubicBezTo>
                <a:cubicBezTo>
                  <a:pt x="351" y="576"/>
                  <a:pt x="351" y="576"/>
                  <a:pt x="351" y="576"/>
                </a:cubicBezTo>
                <a:cubicBezTo>
                  <a:pt x="353" y="573"/>
                  <a:pt x="353" y="573"/>
                  <a:pt x="353" y="573"/>
                </a:cubicBezTo>
                <a:cubicBezTo>
                  <a:pt x="353" y="572"/>
                  <a:pt x="353" y="572"/>
                  <a:pt x="353" y="572"/>
                </a:cubicBezTo>
                <a:cubicBezTo>
                  <a:pt x="353" y="565"/>
                  <a:pt x="353" y="565"/>
                  <a:pt x="353" y="565"/>
                </a:cubicBezTo>
                <a:cubicBezTo>
                  <a:pt x="355" y="559"/>
                  <a:pt x="355" y="559"/>
                  <a:pt x="355" y="559"/>
                </a:cubicBezTo>
                <a:cubicBezTo>
                  <a:pt x="358" y="557"/>
                  <a:pt x="358" y="557"/>
                  <a:pt x="358" y="557"/>
                </a:cubicBezTo>
                <a:cubicBezTo>
                  <a:pt x="358" y="557"/>
                  <a:pt x="358" y="557"/>
                  <a:pt x="358" y="557"/>
                </a:cubicBezTo>
                <a:cubicBezTo>
                  <a:pt x="360" y="553"/>
                  <a:pt x="360" y="553"/>
                  <a:pt x="360" y="553"/>
                </a:cubicBezTo>
                <a:cubicBezTo>
                  <a:pt x="372" y="547"/>
                  <a:pt x="372" y="547"/>
                  <a:pt x="372" y="547"/>
                </a:cubicBezTo>
                <a:cubicBezTo>
                  <a:pt x="373" y="546"/>
                  <a:pt x="373" y="546"/>
                  <a:pt x="373" y="546"/>
                </a:cubicBezTo>
                <a:cubicBezTo>
                  <a:pt x="376" y="543"/>
                  <a:pt x="376" y="543"/>
                  <a:pt x="376" y="543"/>
                </a:cubicBezTo>
                <a:cubicBezTo>
                  <a:pt x="376" y="542"/>
                  <a:pt x="376" y="542"/>
                  <a:pt x="376" y="542"/>
                </a:cubicBezTo>
                <a:cubicBezTo>
                  <a:pt x="373" y="538"/>
                  <a:pt x="373" y="538"/>
                  <a:pt x="373" y="538"/>
                </a:cubicBezTo>
                <a:cubicBezTo>
                  <a:pt x="373" y="538"/>
                  <a:pt x="373" y="538"/>
                  <a:pt x="373" y="538"/>
                </a:cubicBezTo>
                <a:cubicBezTo>
                  <a:pt x="366" y="531"/>
                  <a:pt x="366" y="531"/>
                  <a:pt x="366" y="531"/>
                </a:cubicBezTo>
                <a:cubicBezTo>
                  <a:pt x="367" y="527"/>
                  <a:pt x="367" y="527"/>
                  <a:pt x="367" y="527"/>
                </a:cubicBezTo>
                <a:cubicBezTo>
                  <a:pt x="367" y="526"/>
                  <a:pt x="367" y="526"/>
                  <a:pt x="367" y="526"/>
                </a:cubicBezTo>
                <a:cubicBezTo>
                  <a:pt x="365" y="523"/>
                  <a:pt x="365" y="523"/>
                  <a:pt x="365" y="523"/>
                </a:cubicBezTo>
                <a:cubicBezTo>
                  <a:pt x="365" y="519"/>
                  <a:pt x="365" y="519"/>
                  <a:pt x="365" y="519"/>
                </a:cubicBezTo>
                <a:cubicBezTo>
                  <a:pt x="365" y="519"/>
                  <a:pt x="365" y="519"/>
                  <a:pt x="365" y="519"/>
                </a:cubicBezTo>
                <a:cubicBezTo>
                  <a:pt x="363" y="514"/>
                  <a:pt x="363" y="514"/>
                  <a:pt x="363" y="514"/>
                </a:cubicBezTo>
                <a:cubicBezTo>
                  <a:pt x="363" y="514"/>
                  <a:pt x="363" y="514"/>
                  <a:pt x="363" y="514"/>
                </a:cubicBezTo>
                <a:cubicBezTo>
                  <a:pt x="359" y="506"/>
                  <a:pt x="359" y="506"/>
                  <a:pt x="359" y="506"/>
                </a:cubicBezTo>
                <a:cubicBezTo>
                  <a:pt x="359" y="503"/>
                  <a:pt x="359" y="503"/>
                  <a:pt x="359" y="503"/>
                </a:cubicBezTo>
                <a:cubicBezTo>
                  <a:pt x="360" y="499"/>
                  <a:pt x="360" y="499"/>
                  <a:pt x="360" y="499"/>
                </a:cubicBezTo>
                <a:cubicBezTo>
                  <a:pt x="360" y="498"/>
                  <a:pt x="360" y="498"/>
                  <a:pt x="360" y="498"/>
                </a:cubicBezTo>
                <a:cubicBezTo>
                  <a:pt x="303" y="414"/>
                  <a:pt x="303" y="414"/>
                  <a:pt x="303" y="414"/>
                </a:cubicBezTo>
                <a:cubicBezTo>
                  <a:pt x="303" y="414"/>
                  <a:pt x="303" y="414"/>
                  <a:pt x="303" y="414"/>
                </a:cubicBezTo>
                <a:cubicBezTo>
                  <a:pt x="168" y="217"/>
                  <a:pt x="168" y="217"/>
                  <a:pt x="168" y="217"/>
                </a:cubicBezTo>
                <a:cubicBezTo>
                  <a:pt x="177" y="179"/>
                  <a:pt x="177" y="179"/>
                  <a:pt x="177" y="179"/>
                </a:cubicBezTo>
                <a:cubicBezTo>
                  <a:pt x="177" y="179"/>
                  <a:pt x="177" y="179"/>
                  <a:pt x="177" y="179"/>
                </a:cubicBezTo>
                <a:cubicBezTo>
                  <a:pt x="209" y="48"/>
                  <a:pt x="209" y="48"/>
                  <a:pt x="209" y="48"/>
                </a:cubicBezTo>
                <a:cubicBezTo>
                  <a:pt x="209" y="47"/>
                  <a:pt x="209" y="47"/>
                  <a:pt x="208" y="47"/>
                </a:cubicBezTo>
                <a:cubicBezTo>
                  <a:pt x="130" y="27"/>
                  <a:pt x="130" y="27"/>
                  <a:pt x="130" y="27"/>
                </a:cubicBezTo>
                <a:cubicBezTo>
                  <a:pt x="37" y="1"/>
                  <a:pt x="37" y="1"/>
                  <a:pt x="37" y="1"/>
                </a:cubicBezTo>
                <a:cubicBezTo>
                  <a:pt x="37" y="1"/>
                  <a:pt x="37" y="1"/>
                  <a:pt x="37" y="1"/>
                </a:cubicBezTo>
                <a:cubicBezTo>
                  <a:pt x="35" y="1"/>
                  <a:pt x="35" y="1"/>
                  <a:pt x="35" y="1"/>
                </a:cubicBezTo>
                <a:cubicBezTo>
                  <a:pt x="34" y="0"/>
                  <a:pt x="34" y="1"/>
                  <a:pt x="34" y="1"/>
                </a:cubicBezTo>
                <a:cubicBezTo>
                  <a:pt x="31" y="9"/>
                  <a:pt x="31" y="9"/>
                  <a:pt x="31" y="9"/>
                </a:cubicBezTo>
                <a:cubicBezTo>
                  <a:pt x="29" y="12"/>
                  <a:pt x="29" y="12"/>
                  <a:pt x="29" y="12"/>
                </a:cubicBezTo>
                <a:cubicBezTo>
                  <a:pt x="29" y="13"/>
                  <a:pt x="29" y="13"/>
                  <a:pt x="29" y="13"/>
                </a:cubicBezTo>
                <a:cubicBezTo>
                  <a:pt x="31" y="17"/>
                  <a:pt x="31" y="17"/>
                  <a:pt x="31" y="17"/>
                </a:cubicBezTo>
                <a:cubicBezTo>
                  <a:pt x="31" y="21"/>
                  <a:pt x="31" y="21"/>
                  <a:pt x="31" y="21"/>
                </a:cubicBezTo>
                <a:cubicBezTo>
                  <a:pt x="31" y="21"/>
                  <a:pt x="31" y="21"/>
                  <a:pt x="31" y="21"/>
                </a:cubicBezTo>
                <a:cubicBezTo>
                  <a:pt x="32" y="28"/>
                  <a:pt x="32" y="28"/>
                  <a:pt x="32" y="28"/>
                </a:cubicBezTo>
                <a:cubicBezTo>
                  <a:pt x="31" y="28"/>
                  <a:pt x="31" y="28"/>
                  <a:pt x="31" y="28"/>
                </a:cubicBezTo>
                <a:cubicBezTo>
                  <a:pt x="31" y="29"/>
                  <a:pt x="31" y="29"/>
                  <a:pt x="31" y="29"/>
                </a:cubicBezTo>
                <a:cubicBezTo>
                  <a:pt x="30" y="36"/>
                  <a:pt x="30" y="36"/>
                  <a:pt x="30" y="36"/>
                </a:cubicBezTo>
                <a:lnTo>
                  <a:pt x="32"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63" name="Freeform 7">
            <a:extLst>
              <a:ext uri="{FF2B5EF4-FFF2-40B4-BE49-F238E27FC236}">
                <a16:creationId xmlns:a16="http://schemas.microsoft.com/office/drawing/2014/main" id="{1459FB6A-29E2-8E30-54F2-58793E074796}"/>
              </a:ext>
            </a:extLst>
          </p:cNvPr>
          <p:cNvSpPr>
            <a:spLocks/>
          </p:cNvSpPr>
          <p:nvPr/>
        </p:nvSpPr>
        <p:spPr bwMode="auto">
          <a:xfrm>
            <a:off x="403506" y="1481819"/>
            <a:ext cx="788057" cy="656478"/>
          </a:xfrm>
          <a:custGeom>
            <a:avLst/>
            <a:gdLst>
              <a:gd name="T0" fmla="*/ 0 w 557"/>
              <a:gd name="T1" fmla="*/ 317 h 464"/>
              <a:gd name="T2" fmla="*/ 9 w 557"/>
              <a:gd name="T3" fmla="*/ 299 h 464"/>
              <a:gd name="T4" fmla="*/ 7 w 557"/>
              <a:gd name="T5" fmla="*/ 270 h 464"/>
              <a:gd name="T6" fmla="*/ 32 w 557"/>
              <a:gd name="T7" fmla="*/ 240 h 464"/>
              <a:gd name="T8" fmla="*/ 39 w 557"/>
              <a:gd name="T9" fmla="*/ 229 h 464"/>
              <a:gd name="T10" fmla="*/ 39 w 557"/>
              <a:gd name="T11" fmla="*/ 229 h 464"/>
              <a:gd name="T12" fmla="*/ 38 w 557"/>
              <a:gd name="T13" fmla="*/ 229 h 464"/>
              <a:gd name="T14" fmla="*/ 51 w 557"/>
              <a:gd name="T15" fmla="*/ 208 h 464"/>
              <a:gd name="T16" fmla="*/ 50 w 557"/>
              <a:gd name="T17" fmla="*/ 207 h 464"/>
              <a:gd name="T18" fmla="*/ 66 w 557"/>
              <a:gd name="T19" fmla="*/ 167 h 464"/>
              <a:gd name="T20" fmla="*/ 77 w 557"/>
              <a:gd name="T21" fmla="*/ 148 h 464"/>
              <a:gd name="T22" fmla="*/ 81 w 557"/>
              <a:gd name="T23" fmla="*/ 128 h 464"/>
              <a:gd name="T24" fmla="*/ 93 w 557"/>
              <a:gd name="T25" fmla="*/ 95 h 464"/>
              <a:gd name="T26" fmla="*/ 103 w 557"/>
              <a:gd name="T27" fmla="*/ 75 h 464"/>
              <a:gd name="T28" fmla="*/ 107 w 557"/>
              <a:gd name="T29" fmla="*/ 59 h 464"/>
              <a:gd name="T30" fmla="*/ 112 w 557"/>
              <a:gd name="T31" fmla="*/ 50 h 464"/>
              <a:gd name="T32" fmla="*/ 113 w 557"/>
              <a:gd name="T33" fmla="*/ 34 h 464"/>
              <a:gd name="T34" fmla="*/ 116 w 557"/>
              <a:gd name="T35" fmla="*/ 22 h 464"/>
              <a:gd name="T36" fmla="*/ 125 w 557"/>
              <a:gd name="T37" fmla="*/ 0 h 464"/>
              <a:gd name="T38" fmla="*/ 133 w 557"/>
              <a:gd name="T39" fmla="*/ 7 h 464"/>
              <a:gd name="T40" fmla="*/ 136 w 557"/>
              <a:gd name="T41" fmla="*/ 3 h 464"/>
              <a:gd name="T42" fmla="*/ 149 w 557"/>
              <a:gd name="T43" fmla="*/ 4 h 464"/>
              <a:gd name="T44" fmla="*/ 158 w 557"/>
              <a:gd name="T45" fmla="*/ 13 h 464"/>
              <a:gd name="T46" fmla="*/ 173 w 557"/>
              <a:gd name="T47" fmla="*/ 15 h 464"/>
              <a:gd name="T48" fmla="*/ 186 w 557"/>
              <a:gd name="T49" fmla="*/ 37 h 464"/>
              <a:gd name="T50" fmla="*/ 193 w 557"/>
              <a:gd name="T51" fmla="*/ 74 h 464"/>
              <a:gd name="T52" fmla="*/ 208 w 557"/>
              <a:gd name="T53" fmla="*/ 81 h 464"/>
              <a:gd name="T54" fmla="*/ 229 w 557"/>
              <a:gd name="T55" fmla="*/ 80 h 464"/>
              <a:gd name="T56" fmla="*/ 246 w 557"/>
              <a:gd name="T57" fmla="*/ 78 h 464"/>
              <a:gd name="T58" fmla="*/ 267 w 557"/>
              <a:gd name="T59" fmla="*/ 84 h 464"/>
              <a:gd name="T60" fmla="*/ 287 w 557"/>
              <a:gd name="T61" fmla="*/ 93 h 464"/>
              <a:gd name="T62" fmla="*/ 314 w 557"/>
              <a:gd name="T63" fmla="*/ 93 h 464"/>
              <a:gd name="T64" fmla="*/ 332 w 557"/>
              <a:gd name="T65" fmla="*/ 98 h 464"/>
              <a:gd name="T66" fmla="*/ 371 w 557"/>
              <a:gd name="T67" fmla="*/ 95 h 464"/>
              <a:gd name="T68" fmla="*/ 394 w 557"/>
              <a:gd name="T69" fmla="*/ 93 h 464"/>
              <a:gd name="T70" fmla="*/ 412 w 557"/>
              <a:gd name="T71" fmla="*/ 93 h 464"/>
              <a:gd name="T72" fmla="*/ 539 w 557"/>
              <a:gd name="T73" fmla="*/ 128 h 464"/>
              <a:gd name="T74" fmla="*/ 554 w 557"/>
              <a:gd name="T75" fmla="*/ 148 h 464"/>
              <a:gd name="T76" fmla="*/ 540 w 557"/>
              <a:gd name="T77" fmla="*/ 179 h 464"/>
              <a:gd name="T78" fmla="*/ 521 w 557"/>
              <a:gd name="T79" fmla="*/ 213 h 464"/>
              <a:gd name="T80" fmla="*/ 504 w 557"/>
              <a:gd name="T81" fmla="*/ 229 h 464"/>
              <a:gd name="T82" fmla="*/ 487 w 557"/>
              <a:gd name="T83" fmla="*/ 263 h 464"/>
              <a:gd name="T84" fmla="*/ 501 w 557"/>
              <a:gd name="T85" fmla="*/ 272 h 464"/>
              <a:gd name="T86" fmla="*/ 500 w 557"/>
              <a:gd name="T87" fmla="*/ 290 h 464"/>
              <a:gd name="T88" fmla="*/ 489 w 557"/>
              <a:gd name="T89" fmla="*/ 308 h 464"/>
              <a:gd name="T90" fmla="*/ 269 w 557"/>
              <a:gd name="T91" fmla="*/ 421 h 464"/>
              <a:gd name="T92" fmla="*/ 7 w 557"/>
              <a:gd name="T93" fmla="*/ 352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7" h="464">
                <a:moveTo>
                  <a:pt x="7" y="352"/>
                </a:moveTo>
                <a:lnTo>
                  <a:pt x="1" y="340"/>
                </a:lnTo>
                <a:lnTo>
                  <a:pt x="0" y="317"/>
                </a:lnTo>
                <a:lnTo>
                  <a:pt x="4" y="311"/>
                </a:lnTo>
                <a:lnTo>
                  <a:pt x="4" y="305"/>
                </a:lnTo>
                <a:lnTo>
                  <a:pt x="9" y="299"/>
                </a:lnTo>
                <a:lnTo>
                  <a:pt x="10" y="293"/>
                </a:lnTo>
                <a:lnTo>
                  <a:pt x="7" y="282"/>
                </a:lnTo>
                <a:lnTo>
                  <a:pt x="7" y="270"/>
                </a:lnTo>
                <a:lnTo>
                  <a:pt x="19" y="257"/>
                </a:lnTo>
                <a:lnTo>
                  <a:pt x="30" y="234"/>
                </a:lnTo>
                <a:lnTo>
                  <a:pt x="32" y="240"/>
                </a:lnTo>
                <a:lnTo>
                  <a:pt x="35" y="234"/>
                </a:lnTo>
                <a:lnTo>
                  <a:pt x="39" y="229"/>
                </a:lnTo>
                <a:lnTo>
                  <a:pt x="39" y="229"/>
                </a:lnTo>
                <a:lnTo>
                  <a:pt x="41" y="234"/>
                </a:lnTo>
                <a:lnTo>
                  <a:pt x="42" y="231"/>
                </a:lnTo>
                <a:lnTo>
                  <a:pt x="39" y="229"/>
                </a:lnTo>
                <a:lnTo>
                  <a:pt x="39" y="229"/>
                </a:lnTo>
                <a:lnTo>
                  <a:pt x="39" y="229"/>
                </a:lnTo>
                <a:lnTo>
                  <a:pt x="38" y="229"/>
                </a:lnTo>
                <a:lnTo>
                  <a:pt x="39" y="223"/>
                </a:lnTo>
                <a:lnTo>
                  <a:pt x="45" y="213"/>
                </a:lnTo>
                <a:lnTo>
                  <a:pt x="51" y="208"/>
                </a:lnTo>
                <a:lnTo>
                  <a:pt x="57" y="208"/>
                </a:lnTo>
                <a:lnTo>
                  <a:pt x="56" y="205"/>
                </a:lnTo>
                <a:lnTo>
                  <a:pt x="50" y="207"/>
                </a:lnTo>
                <a:lnTo>
                  <a:pt x="51" y="202"/>
                </a:lnTo>
                <a:lnTo>
                  <a:pt x="54" y="196"/>
                </a:lnTo>
                <a:lnTo>
                  <a:pt x="66" y="167"/>
                </a:lnTo>
                <a:lnTo>
                  <a:pt x="69" y="155"/>
                </a:lnTo>
                <a:lnTo>
                  <a:pt x="72" y="151"/>
                </a:lnTo>
                <a:lnTo>
                  <a:pt x="77" y="148"/>
                </a:lnTo>
                <a:lnTo>
                  <a:pt x="77" y="146"/>
                </a:lnTo>
                <a:lnTo>
                  <a:pt x="75" y="140"/>
                </a:lnTo>
                <a:lnTo>
                  <a:pt x="81" y="128"/>
                </a:lnTo>
                <a:lnTo>
                  <a:pt x="83" y="118"/>
                </a:lnTo>
                <a:lnTo>
                  <a:pt x="92" y="101"/>
                </a:lnTo>
                <a:lnTo>
                  <a:pt x="93" y="95"/>
                </a:lnTo>
                <a:lnTo>
                  <a:pt x="100" y="87"/>
                </a:lnTo>
                <a:lnTo>
                  <a:pt x="101" y="81"/>
                </a:lnTo>
                <a:lnTo>
                  <a:pt x="103" y="75"/>
                </a:lnTo>
                <a:lnTo>
                  <a:pt x="104" y="69"/>
                </a:lnTo>
                <a:lnTo>
                  <a:pt x="106" y="63"/>
                </a:lnTo>
                <a:lnTo>
                  <a:pt x="107" y="59"/>
                </a:lnTo>
                <a:lnTo>
                  <a:pt x="112" y="62"/>
                </a:lnTo>
                <a:lnTo>
                  <a:pt x="109" y="56"/>
                </a:lnTo>
                <a:lnTo>
                  <a:pt x="112" y="50"/>
                </a:lnTo>
                <a:lnTo>
                  <a:pt x="116" y="43"/>
                </a:lnTo>
                <a:lnTo>
                  <a:pt x="113" y="40"/>
                </a:lnTo>
                <a:lnTo>
                  <a:pt x="113" y="34"/>
                </a:lnTo>
                <a:lnTo>
                  <a:pt x="116" y="28"/>
                </a:lnTo>
                <a:lnTo>
                  <a:pt x="118" y="24"/>
                </a:lnTo>
                <a:lnTo>
                  <a:pt x="116" y="22"/>
                </a:lnTo>
                <a:lnTo>
                  <a:pt x="121" y="18"/>
                </a:lnTo>
                <a:lnTo>
                  <a:pt x="124" y="6"/>
                </a:lnTo>
                <a:lnTo>
                  <a:pt x="125" y="0"/>
                </a:lnTo>
                <a:lnTo>
                  <a:pt x="131" y="4"/>
                </a:lnTo>
                <a:lnTo>
                  <a:pt x="131" y="6"/>
                </a:lnTo>
                <a:lnTo>
                  <a:pt x="133" y="7"/>
                </a:lnTo>
                <a:lnTo>
                  <a:pt x="131" y="4"/>
                </a:lnTo>
                <a:lnTo>
                  <a:pt x="131" y="3"/>
                </a:lnTo>
                <a:lnTo>
                  <a:pt x="136" y="3"/>
                </a:lnTo>
                <a:lnTo>
                  <a:pt x="137" y="6"/>
                </a:lnTo>
                <a:lnTo>
                  <a:pt x="143" y="6"/>
                </a:lnTo>
                <a:lnTo>
                  <a:pt x="149" y="4"/>
                </a:lnTo>
                <a:lnTo>
                  <a:pt x="154" y="9"/>
                </a:lnTo>
                <a:lnTo>
                  <a:pt x="157" y="13"/>
                </a:lnTo>
                <a:lnTo>
                  <a:pt x="158" y="13"/>
                </a:lnTo>
                <a:lnTo>
                  <a:pt x="164" y="16"/>
                </a:lnTo>
                <a:lnTo>
                  <a:pt x="169" y="13"/>
                </a:lnTo>
                <a:lnTo>
                  <a:pt x="173" y="15"/>
                </a:lnTo>
                <a:lnTo>
                  <a:pt x="176" y="21"/>
                </a:lnTo>
                <a:lnTo>
                  <a:pt x="183" y="27"/>
                </a:lnTo>
                <a:lnTo>
                  <a:pt x="186" y="37"/>
                </a:lnTo>
                <a:lnTo>
                  <a:pt x="183" y="66"/>
                </a:lnTo>
                <a:lnTo>
                  <a:pt x="184" y="69"/>
                </a:lnTo>
                <a:lnTo>
                  <a:pt x="193" y="74"/>
                </a:lnTo>
                <a:lnTo>
                  <a:pt x="199" y="77"/>
                </a:lnTo>
                <a:lnTo>
                  <a:pt x="202" y="78"/>
                </a:lnTo>
                <a:lnTo>
                  <a:pt x="208" y="81"/>
                </a:lnTo>
                <a:lnTo>
                  <a:pt x="213" y="81"/>
                </a:lnTo>
                <a:lnTo>
                  <a:pt x="225" y="81"/>
                </a:lnTo>
                <a:lnTo>
                  <a:pt x="229" y="80"/>
                </a:lnTo>
                <a:lnTo>
                  <a:pt x="235" y="77"/>
                </a:lnTo>
                <a:lnTo>
                  <a:pt x="241" y="77"/>
                </a:lnTo>
                <a:lnTo>
                  <a:pt x="246" y="78"/>
                </a:lnTo>
                <a:lnTo>
                  <a:pt x="257" y="80"/>
                </a:lnTo>
                <a:lnTo>
                  <a:pt x="263" y="83"/>
                </a:lnTo>
                <a:lnTo>
                  <a:pt x="267" y="84"/>
                </a:lnTo>
                <a:lnTo>
                  <a:pt x="273" y="87"/>
                </a:lnTo>
                <a:lnTo>
                  <a:pt x="275" y="93"/>
                </a:lnTo>
                <a:lnTo>
                  <a:pt x="287" y="93"/>
                </a:lnTo>
                <a:lnTo>
                  <a:pt x="291" y="95"/>
                </a:lnTo>
                <a:lnTo>
                  <a:pt x="309" y="92"/>
                </a:lnTo>
                <a:lnTo>
                  <a:pt x="314" y="93"/>
                </a:lnTo>
                <a:lnTo>
                  <a:pt x="320" y="98"/>
                </a:lnTo>
                <a:lnTo>
                  <a:pt x="326" y="99"/>
                </a:lnTo>
                <a:lnTo>
                  <a:pt x="332" y="98"/>
                </a:lnTo>
                <a:lnTo>
                  <a:pt x="343" y="95"/>
                </a:lnTo>
                <a:lnTo>
                  <a:pt x="353" y="95"/>
                </a:lnTo>
                <a:lnTo>
                  <a:pt x="371" y="95"/>
                </a:lnTo>
                <a:lnTo>
                  <a:pt x="377" y="92"/>
                </a:lnTo>
                <a:lnTo>
                  <a:pt x="380" y="93"/>
                </a:lnTo>
                <a:lnTo>
                  <a:pt x="394" y="93"/>
                </a:lnTo>
                <a:lnTo>
                  <a:pt x="400" y="96"/>
                </a:lnTo>
                <a:lnTo>
                  <a:pt x="406" y="96"/>
                </a:lnTo>
                <a:lnTo>
                  <a:pt x="412" y="93"/>
                </a:lnTo>
                <a:lnTo>
                  <a:pt x="466" y="107"/>
                </a:lnTo>
                <a:lnTo>
                  <a:pt x="537" y="121"/>
                </a:lnTo>
                <a:lnTo>
                  <a:pt x="539" y="128"/>
                </a:lnTo>
                <a:lnTo>
                  <a:pt x="542" y="134"/>
                </a:lnTo>
                <a:lnTo>
                  <a:pt x="543" y="137"/>
                </a:lnTo>
                <a:lnTo>
                  <a:pt x="554" y="148"/>
                </a:lnTo>
                <a:lnTo>
                  <a:pt x="557" y="160"/>
                </a:lnTo>
                <a:lnTo>
                  <a:pt x="552" y="164"/>
                </a:lnTo>
                <a:lnTo>
                  <a:pt x="540" y="179"/>
                </a:lnTo>
                <a:lnTo>
                  <a:pt x="531" y="196"/>
                </a:lnTo>
                <a:lnTo>
                  <a:pt x="522" y="207"/>
                </a:lnTo>
                <a:lnTo>
                  <a:pt x="521" y="213"/>
                </a:lnTo>
                <a:lnTo>
                  <a:pt x="518" y="219"/>
                </a:lnTo>
                <a:lnTo>
                  <a:pt x="513" y="223"/>
                </a:lnTo>
                <a:lnTo>
                  <a:pt x="504" y="229"/>
                </a:lnTo>
                <a:lnTo>
                  <a:pt x="497" y="240"/>
                </a:lnTo>
                <a:lnTo>
                  <a:pt x="492" y="246"/>
                </a:lnTo>
                <a:lnTo>
                  <a:pt x="487" y="263"/>
                </a:lnTo>
                <a:lnTo>
                  <a:pt x="491" y="266"/>
                </a:lnTo>
                <a:lnTo>
                  <a:pt x="495" y="267"/>
                </a:lnTo>
                <a:lnTo>
                  <a:pt x="501" y="272"/>
                </a:lnTo>
                <a:lnTo>
                  <a:pt x="504" y="278"/>
                </a:lnTo>
                <a:lnTo>
                  <a:pt x="500" y="284"/>
                </a:lnTo>
                <a:lnTo>
                  <a:pt x="500" y="290"/>
                </a:lnTo>
                <a:lnTo>
                  <a:pt x="495" y="302"/>
                </a:lnTo>
                <a:lnTo>
                  <a:pt x="492" y="303"/>
                </a:lnTo>
                <a:lnTo>
                  <a:pt x="489" y="308"/>
                </a:lnTo>
                <a:lnTo>
                  <a:pt x="457" y="464"/>
                </a:lnTo>
                <a:lnTo>
                  <a:pt x="379" y="447"/>
                </a:lnTo>
                <a:lnTo>
                  <a:pt x="269" y="421"/>
                </a:lnTo>
                <a:lnTo>
                  <a:pt x="149" y="391"/>
                </a:lnTo>
                <a:lnTo>
                  <a:pt x="9" y="352"/>
                </a:lnTo>
                <a:lnTo>
                  <a:pt x="7" y="352"/>
                </a:ln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64" name="Freeform 8">
            <a:extLst>
              <a:ext uri="{FF2B5EF4-FFF2-40B4-BE49-F238E27FC236}">
                <a16:creationId xmlns:a16="http://schemas.microsoft.com/office/drawing/2014/main" id="{01ACAB98-183D-6CBC-EE64-DCCE2558607E}"/>
              </a:ext>
            </a:extLst>
          </p:cNvPr>
          <p:cNvSpPr>
            <a:spLocks/>
          </p:cNvSpPr>
          <p:nvPr/>
        </p:nvSpPr>
        <p:spPr bwMode="auto">
          <a:xfrm>
            <a:off x="400677" y="1478989"/>
            <a:ext cx="792301" cy="660723"/>
          </a:xfrm>
          <a:custGeom>
            <a:avLst/>
            <a:gdLst>
              <a:gd name="T0" fmla="*/ 8 w 371"/>
              <a:gd name="T1" fmla="*/ 199 h 309"/>
              <a:gd name="T2" fmla="*/ 21 w 371"/>
              <a:gd name="T3" fmla="*/ 160 h 309"/>
              <a:gd name="T4" fmla="*/ 27 w 371"/>
              <a:gd name="T5" fmla="*/ 157 h 309"/>
              <a:gd name="T6" fmla="*/ 28 w 371"/>
              <a:gd name="T7" fmla="*/ 153 h 309"/>
              <a:gd name="T8" fmla="*/ 28 w 371"/>
              <a:gd name="T9" fmla="*/ 150 h 309"/>
              <a:gd name="T10" fmla="*/ 38 w 371"/>
              <a:gd name="T11" fmla="*/ 136 h 309"/>
              <a:gd name="T12" fmla="*/ 50 w 371"/>
              <a:gd name="T13" fmla="*/ 102 h 309"/>
              <a:gd name="T14" fmla="*/ 57 w 371"/>
              <a:gd name="T15" fmla="*/ 79 h 309"/>
              <a:gd name="T16" fmla="*/ 70 w 371"/>
              <a:gd name="T17" fmla="*/ 51 h 309"/>
              <a:gd name="T18" fmla="*/ 74 w 371"/>
              <a:gd name="T19" fmla="*/ 38 h 309"/>
              <a:gd name="T20" fmla="*/ 80 w 371"/>
              <a:gd name="T21" fmla="*/ 17 h 309"/>
              <a:gd name="T22" fmla="*/ 87 w 371"/>
              <a:gd name="T23" fmla="*/ 6 h 309"/>
              <a:gd name="T24" fmla="*/ 88 w 371"/>
              <a:gd name="T25" fmla="*/ 4 h 309"/>
              <a:gd name="T26" fmla="*/ 105 w 371"/>
              <a:gd name="T27" fmla="*/ 11 h 309"/>
              <a:gd name="T28" fmla="*/ 117 w 371"/>
              <a:gd name="T29" fmla="*/ 16 h 309"/>
              <a:gd name="T30" fmla="*/ 129 w 371"/>
              <a:gd name="T31" fmla="*/ 51 h 309"/>
              <a:gd name="T32" fmla="*/ 150 w 371"/>
              <a:gd name="T33" fmla="*/ 56 h 309"/>
              <a:gd name="T34" fmla="*/ 171 w 371"/>
              <a:gd name="T35" fmla="*/ 55 h 309"/>
              <a:gd name="T36" fmla="*/ 194 w 371"/>
              <a:gd name="T37" fmla="*/ 65 h 309"/>
              <a:gd name="T38" fmla="*/ 221 w 371"/>
              <a:gd name="T39" fmla="*/ 67 h 309"/>
              <a:gd name="T40" fmla="*/ 253 w 371"/>
              <a:gd name="T41" fmla="*/ 64 h 309"/>
              <a:gd name="T42" fmla="*/ 310 w 371"/>
              <a:gd name="T43" fmla="*/ 73 h 309"/>
              <a:gd name="T44" fmla="*/ 367 w 371"/>
              <a:gd name="T45" fmla="*/ 100 h 309"/>
              <a:gd name="T46" fmla="*/ 345 w 371"/>
              <a:gd name="T47" fmla="*/ 141 h 309"/>
              <a:gd name="T48" fmla="*/ 323 w 371"/>
              <a:gd name="T49" fmla="*/ 175 h 309"/>
              <a:gd name="T50" fmla="*/ 331 w 371"/>
              <a:gd name="T51" fmla="*/ 188 h 309"/>
              <a:gd name="T52" fmla="*/ 252 w 371"/>
              <a:gd name="T53" fmla="*/ 296 h 309"/>
              <a:gd name="T54" fmla="*/ 100 w 371"/>
              <a:gd name="T55" fmla="*/ 261 h 309"/>
              <a:gd name="T56" fmla="*/ 305 w 371"/>
              <a:gd name="T57" fmla="*/ 308 h 309"/>
              <a:gd name="T58" fmla="*/ 336 w 371"/>
              <a:gd name="T59" fmla="*/ 185 h 309"/>
              <a:gd name="T60" fmla="*/ 328 w 371"/>
              <a:gd name="T61" fmla="*/ 164 h 309"/>
              <a:gd name="T62" fmla="*/ 347 w 371"/>
              <a:gd name="T63" fmla="*/ 142 h 309"/>
              <a:gd name="T64" fmla="*/ 370 w 371"/>
              <a:gd name="T65" fmla="*/ 107 h 309"/>
              <a:gd name="T66" fmla="*/ 357 w 371"/>
              <a:gd name="T67" fmla="*/ 80 h 309"/>
              <a:gd name="T68" fmla="*/ 254 w 371"/>
              <a:gd name="T69" fmla="*/ 62 h 309"/>
              <a:gd name="T70" fmla="*/ 220 w 371"/>
              <a:gd name="T71" fmla="*/ 65 h 309"/>
              <a:gd name="T72" fmla="*/ 191 w 371"/>
              <a:gd name="T73" fmla="*/ 62 h 309"/>
              <a:gd name="T74" fmla="*/ 171 w 371"/>
              <a:gd name="T75" fmla="*/ 53 h 309"/>
              <a:gd name="T76" fmla="*/ 150 w 371"/>
              <a:gd name="T77" fmla="*/ 54 h 309"/>
              <a:gd name="T78" fmla="*/ 124 w 371"/>
              <a:gd name="T79" fmla="*/ 46 h 309"/>
              <a:gd name="T80" fmla="*/ 116 w 371"/>
              <a:gd name="T81" fmla="*/ 11 h 309"/>
              <a:gd name="T82" fmla="*/ 100 w 371"/>
              <a:gd name="T83" fmla="*/ 3 h 309"/>
              <a:gd name="T84" fmla="*/ 87 w 371"/>
              <a:gd name="T85" fmla="*/ 3 h 309"/>
              <a:gd name="T86" fmla="*/ 85 w 371"/>
              <a:gd name="T87" fmla="*/ 0 h 309"/>
              <a:gd name="T88" fmla="*/ 78 w 371"/>
              <a:gd name="T89" fmla="*/ 17 h 309"/>
              <a:gd name="T90" fmla="*/ 74 w 371"/>
              <a:gd name="T91" fmla="*/ 34 h 309"/>
              <a:gd name="T92" fmla="*/ 69 w 371"/>
              <a:gd name="T93" fmla="*/ 46 h 309"/>
              <a:gd name="T94" fmla="*/ 61 w 371"/>
              <a:gd name="T95" fmla="*/ 68 h 309"/>
              <a:gd name="T96" fmla="*/ 49 w 371"/>
              <a:gd name="T97" fmla="*/ 100 h 309"/>
              <a:gd name="T98" fmla="*/ 33 w 371"/>
              <a:gd name="T99" fmla="*/ 138 h 309"/>
              <a:gd name="T100" fmla="*/ 34 w 371"/>
              <a:gd name="T101" fmla="*/ 138 h 309"/>
              <a:gd name="T102" fmla="*/ 27 w 371"/>
              <a:gd name="T103" fmla="*/ 154 h 309"/>
              <a:gd name="T104" fmla="*/ 27 w 371"/>
              <a:gd name="T105" fmla="*/ 156 h 309"/>
              <a:gd name="T106" fmla="*/ 23 w 371"/>
              <a:gd name="T107" fmla="*/ 155 h 309"/>
              <a:gd name="T108" fmla="*/ 5 w 371"/>
              <a:gd name="T109" fmla="*/ 188 h 309"/>
              <a:gd name="T110" fmla="*/ 0 w 371"/>
              <a:gd name="T111" fmla="*/ 211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1" h="309">
                <a:moveTo>
                  <a:pt x="7" y="233"/>
                </a:moveTo>
                <a:cubicBezTo>
                  <a:pt x="3" y="226"/>
                  <a:pt x="3" y="226"/>
                  <a:pt x="3" y="226"/>
                </a:cubicBezTo>
                <a:cubicBezTo>
                  <a:pt x="2" y="212"/>
                  <a:pt x="2" y="212"/>
                  <a:pt x="2" y="212"/>
                </a:cubicBezTo>
                <a:cubicBezTo>
                  <a:pt x="4" y="207"/>
                  <a:pt x="4" y="207"/>
                  <a:pt x="4" y="207"/>
                </a:cubicBezTo>
                <a:cubicBezTo>
                  <a:pt x="5" y="207"/>
                  <a:pt x="5" y="207"/>
                  <a:pt x="5" y="207"/>
                </a:cubicBezTo>
                <a:cubicBezTo>
                  <a:pt x="5" y="204"/>
                  <a:pt x="5" y="204"/>
                  <a:pt x="5" y="204"/>
                </a:cubicBezTo>
                <a:cubicBezTo>
                  <a:pt x="8" y="200"/>
                  <a:pt x="8" y="200"/>
                  <a:pt x="8" y="200"/>
                </a:cubicBezTo>
                <a:cubicBezTo>
                  <a:pt x="8" y="199"/>
                  <a:pt x="8" y="199"/>
                  <a:pt x="8" y="199"/>
                </a:cubicBezTo>
                <a:cubicBezTo>
                  <a:pt x="9" y="196"/>
                  <a:pt x="9" y="196"/>
                  <a:pt x="9" y="196"/>
                </a:cubicBezTo>
                <a:cubicBezTo>
                  <a:pt x="9" y="195"/>
                  <a:pt x="9" y="195"/>
                  <a:pt x="9" y="195"/>
                </a:cubicBezTo>
                <a:cubicBezTo>
                  <a:pt x="7" y="188"/>
                  <a:pt x="7" y="188"/>
                  <a:pt x="7" y="188"/>
                </a:cubicBezTo>
                <a:cubicBezTo>
                  <a:pt x="7" y="181"/>
                  <a:pt x="7" y="181"/>
                  <a:pt x="7" y="181"/>
                </a:cubicBezTo>
                <a:cubicBezTo>
                  <a:pt x="14" y="172"/>
                  <a:pt x="14" y="172"/>
                  <a:pt x="14" y="172"/>
                </a:cubicBezTo>
                <a:cubicBezTo>
                  <a:pt x="14" y="171"/>
                  <a:pt x="14" y="171"/>
                  <a:pt x="14" y="171"/>
                </a:cubicBezTo>
                <a:cubicBezTo>
                  <a:pt x="21" y="158"/>
                  <a:pt x="21" y="158"/>
                  <a:pt x="21" y="158"/>
                </a:cubicBezTo>
                <a:cubicBezTo>
                  <a:pt x="21" y="160"/>
                  <a:pt x="21" y="160"/>
                  <a:pt x="21" y="160"/>
                </a:cubicBezTo>
                <a:cubicBezTo>
                  <a:pt x="21" y="160"/>
                  <a:pt x="22" y="161"/>
                  <a:pt x="22" y="161"/>
                </a:cubicBezTo>
                <a:cubicBezTo>
                  <a:pt x="23" y="161"/>
                  <a:pt x="23" y="160"/>
                  <a:pt x="23" y="160"/>
                </a:cubicBezTo>
                <a:cubicBezTo>
                  <a:pt x="24" y="156"/>
                  <a:pt x="24" y="156"/>
                  <a:pt x="24" y="156"/>
                </a:cubicBezTo>
                <a:cubicBezTo>
                  <a:pt x="27" y="154"/>
                  <a:pt x="27" y="154"/>
                  <a:pt x="27" y="154"/>
                </a:cubicBezTo>
                <a:cubicBezTo>
                  <a:pt x="27" y="154"/>
                  <a:pt x="27" y="154"/>
                  <a:pt x="27" y="154"/>
                </a:cubicBezTo>
                <a:cubicBezTo>
                  <a:pt x="27" y="153"/>
                  <a:pt x="27" y="153"/>
                  <a:pt x="27" y="153"/>
                </a:cubicBezTo>
                <a:cubicBezTo>
                  <a:pt x="27" y="154"/>
                  <a:pt x="27" y="154"/>
                  <a:pt x="27" y="154"/>
                </a:cubicBezTo>
                <a:cubicBezTo>
                  <a:pt x="27" y="157"/>
                  <a:pt x="27" y="157"/>
                  <a:pt x="27" y="157"/>
                </a:cubicBezTo>
                <a:cubicBezTo>
                  <a:pt x="27" y="157"/>
                  <a:pt x="28" y="157"/>
                  <a:pt x="28" y="157"/>
                </a:cubicBezTo>
                <a:cubicBezTo>
                  <a:pt x="29" y="157"/>
                  <a:pt x="29" y="157"/>
                  <a:pt x="29" y="157"/>
                </a:cubicBezTo>
                <a:cubicBezTo>
                  <a:pt x="30" y="154"/>
                  <a:pt x="30" y="154"/>
                  <a:pt x="30" y="154"/>
                </a:cubicBezTo>
                <a:cubicBezTo>
                  <a:pt x="30" y="153"/>
                  <a:pt x="30" y="153"/>
                  <a:pt x="30" y="153"/>
                </a:cubicBezTo>
                <a:cubicBezTo>
                  <a:pt x="29" y="153"/>
                  <a:pt x="29" y="153"/>
                  <a:pt x="29" y="153"/>
                </a:cubicBezTo>
                <a:cubicBezTo>
                  <a:pt x="28" y="152"/>
                  <a:pt x="28" y="152"/>
                  <a:pt x="28" y="152"/>
                </a:cubicBezTo>
                <a:cubicBezTo>
                  <a:pt x="27" y="153"/>
                  <a:pt x="27" y="153"/>
                  <a:pt x="27" y="153"/>
                </a:cubicBezTo>
                <a:cubicBezTo>
                  <a:pt x="28" y="153"/>
                  <a:pt x="28" y="153"/>
                  <a:pt x="28" y="153"/>
                </a:cubicBezTo>
                <a:cubicBezTo>
                  <a:pt x="28" y="153"/>
                  <a:pt x="28" y="153"/>
                  <a:pt x="28" y="153"/>
                </a:cubicBezTo>
                <a:cubicBezTo>
                  <a:pt x="28" y="153"/>
                  <a:pt x="28" y="152"/>
                  <a:pt x="28" y="152"/>
                </a:cubicBezTo>
                <a:cubicBezTo>
                  <a:pt x="27" y="152"/>
                  <a:pt x="27" y="152"/>
                  <a:pt x="27" y="152"/>
                </a:cubicBezTo>
                <a:cubicBezTo>
                  <a:pt x="26" y="153"/>
                  <a:pt x="26" y="153"/>
                  <a:pt x="26" y="153"/>
                </a:cubicBezTo>
                <a:cubicBezTo>
                  <a:pt x="27" y="153"/>
                  <a:pt x="27" y="153"/>
                  <a:pt x="27" y="153"/>
                </a:cubicBezTo>
                <a:cubicBezTo>
                  <a:pt x="27" y="152"/>
                  <a:pt x="27" y="152"/>
                  <a:pt x="27" y="152"/>
                </a:cubicBezTo>
                <a:cubicBezTo>
                  <a:pt x="27" y="152"/>
                  <a:pt x="27" y="152"/>
                  <a:pt x="27" y="152"/>
                </a:cubicBezTo>
                <a:cubicBezTo>
                  <a:pt x="28" y="150"/>
                  <a:pt x="28" y="150"/>
                  <a:pt x="28" y="150"/>
                </a:cubicBezTo>
                <a:cubicBezTo>
                  <a:pt x="32" y="143"/>
                  <a:pt x="32" y="143"/>
                  <a:pt x="32" y="143"/>
                </a:cubicBezTo>
                <a:cubicBezTo>
                  <a:pt x="35" y="140"/>
                  <a:pt x="35" y="140"/>
                  <a:pt x="35" y="140"/>
                </a:cubicBezTo>
                <a:cubicBezTo>
                  <a:pt x="39" y="140"/>
                  <a:pt x="39" y="140"/>
                  <a:pt x="39" y="140"/>
                </a:cubicBezTo>
                <a:cubicBezTo>
                  <a:pt x="39" y="139"/>
                  <a:pt x="39" y="139"/>
                  <a:pt x="39" y="139"/>
                </a:cubicBezTo>
                <a:cubicBezTo>
                  <a:pt x="40" y="139"/>
                  <a:pt x="40" y="139"/>
                  <a:pt x="40" y="139"/>
                </a:cubicBezTo>
                <a:cubicBezTo>
                  <a:pt x="39" y="137"/>
                  <a:pt x="39" y="137"/>
                  <a:pt x="39" y="137"/>
                </a:cubicBezTo>
                <a:cubicBezTo>
                  <a:pt x="39" y="136"/>
                  <a:pt x="39" y="136"/>
                  <a:pt x="39" y="136"/>
                </a:cubicBezTo>
                <a:cubicBezTo>
                  <a:pt x="38" y="136"/>
                  <a:pt x="38" y="136"/>
                  <a:pt x="38" y="136"/>
                </a:cubicBezTo>
                <a:cubicBezTo>
                  <a:pt x="36" y="137"/>
                  <a:pt x="36" y="137"/>
                  <a:pt x="36" y="137"/>
                </a:cubicBezTo>
                <a:cubicBezTo>
                  <a:pt x="36" y="135"/>
                  <a:pt x="36" y="135"/>
                  <a:pt x="36" y="135"/>
                </a:cubicBezTo>
                <a:cubicBezTo>
                  <a:pt x="38" y="131"/>
                  <a:pt x="38" y="131"/>
                  <a:pt x="38" y="131"/>
                </a:cubicBezTo>
                <a:cubicBezTo>
                  <a:pt x="38" y="131"/>
                  <a:pt x="38" y="131"/>
                  <a:pt x="38" y="131"/>
                </a:cubicBezTo>
                <a:cubicBezTo>
                  <a:pt x="46" y="112"/>
                  <a:pt x="46" y="112"/>
                  <a:pt x="46" y="112"/>
                </a:cubicBezTo>
                <a:cubicBezTo>
                  <a:pt x="46" y="112"/>
                  <a:pt x="46" y="112"/>
                  <a:pt x="46" y="112"/>
                </a:cubicBezTo>
                <a:cubicBezTo>
                  <a:pt x="48" y="105"/>
                  <a:pt x="48" y="105"/>
                  <a:pt x="48" y="105"/>
                </a:cubicBezTo>
                <a:cubicBezTo>
                  <a:pt x="50" y="102"/>
                  <a:pt x="50" y="102"/>
                  <a:pt x="50" y="102"/>
                </a:cubicBezTo>
                <a:cubicBezTo>
                  <a:pt x="52" y="100"/>
                  <a:pt x="52" y="100"/>
                  <a:pt x="52" y="100"/>
                </a:cubicBezTo>
                <a:cubicBezTo>
                  <a:pt x="53" y="99"/>
                  <a:pt x="53" y="99"/>
                  <a:pt x="53" y="99"/>
                </a:cubicBezTo>
                <a:cubicBezTo>
                  <a:pt x="53" y="98"/>
                  <a:pt x="53" y="98"/>
                  <a:pt x="53" y="98"/>
                </a:cubicBezTo>
                <a:cubicBezTo>
                  <a:pt x="53" y="97"/>
                  <a:pt x="53" y="97"/>
                  <a:pt x="53" y="97"/>
                </a:cubicBezTo>
                <a:cubicBezTo>
                  <a:pt x="52" y="94"/>
                  <a:pt x="52" y="94"/>
                  <a:pt x="52" y="94"/>
                </a:cubicBezTo>
                <a:cubicBezTo>
                  <a:pt x="56" y="87"/>
                  <a:pt x="56" y="87"/>
                  <a:pt x="56" y="87"/>
                </a:cubicBezTo>
                <a:cubicBezTo>
                  <a:pt x="56" y="86"/>
                  <a:pt x="56" y="86"/>
                  <a:pt x="56" y="86"/>
                </a:cubicBezTo>
                <a:cubicBezTo>
                  <a:pt x="57" y="79"/>
                  <a:pt x="57" y="79"/>
                  <a:pt x="57" y="79"/>
                </a:cubicBezTo>
                <a:cubicBezTo>
                  <a:pt x="63" y="69"/>
                  <a:pt x="63" y="69"/>
                  <a:pt x="63" y="69"/>
                </a:cubicBezTo>
                <a:cubicBezTo>
                  <a:pt x="63" y="69"/>
                  <a:pt x="63" y="69"/>
                  <a:pt x="63" y="69"/>
                </a:cubicBezTo>
                <a:cubicBezTo>
                  <a:pt x="64" y="65"/>
                  <a:pt x="64" y="65"/>
                  <a:pt x="64" y="65"/>
                </a:cubicBezTo>
                <a:cubicBezTo>
                  <a:pt x="68" y="59"/>
                  <a:pt x="68" y="59"/>
                  <a:pt x="68" y="59"/>
                </a:cubicBezTo>
                <a:cubicBezTo>
                  <a:pt x="68" y="59"/>
                  <a:pt x="68" y="59"/>
                  <a:pt x="68" y="59"/>
                </a:cubicBezTo>
                <a:cubicBezTo>
                  <a:pt x="68" y="55"/>
                  <a:pt x="68" y="55"/>
                  <a:pt x="68" y="55"/>
                </a:cubicBezTo>
                <a:cubicBezTo>
                  <a:pt x="70" y="51"/>
                  <a:pt x="70" y="51"/>
                  <a:pt x="70" y="51"/>
                </a:cubicBezTo>
                <a:cubicBezTo>
                  <a:pt x="70" y="51"/>
                  <a:pt x="70" y="51"/>
                  <a:pt x="70" y="51"/>
                </a:cubicBezTo>
                <a:cubicBezTo>
                  <a:pt x="71" y="47"/>
                  <a:pt x="71" y="47"/>
                  <a:pt x="71" y="47"/>
                </a:cubicBezTo>
                <a:cubicBezTo>
                  <a:pt x="72" y="44"/>
                  <a:pt x="72" y="44"/>
                  <a:pt x="72" y="44"/>
                </a:cubicBezTo>
                <a:cubicBezTo>
                  <a:pt x="72" y="43"/>
                  <a:pt x="72" y="43"/>
                  <a:pt x="72" y="43"/>
                </a:cubicBezTo>
                <a:cubicBezTo>
                  <a:pt x="73" y="42"/>
                  <a:pt x="73" y="42"/>
                  <a:pt x="73" y="42"/>
                </a:cubicBezTo>
                <a:cubicBezTo>
                  <a:pt x="75" y="43"/>
                  <a:pt x="75" y="43"/>
                  <a:pt x="75" y="43"/>
                </a:cubicBezTo>
                <a:cubicBezTo>
                  <a:pt x="76" y="43"/>
                  <a:pt x="76" y="42"/>
                  <a:pt x="76" y="42"/>
                </a:cubicBezTo>
                <a:cubicBezTo>
                  <a:pt x="76" y="41"/>
                  <a:pt x="76" y="41"/>
                  <a:pt x="76" y="41"/>
                </a:cubicBezTo>
                <a:cubicBezTo>
                  <a:pt x="74" y="38"/>
                  <a:pt x="74" y="38"/>
                  <a:pt x="74" y="38"/>
                </a:cubicBezTo>
                <a:cubicBezTo>
                  <a:pt x="76" y="35"/>
                  <a:pt x="76" y="35"/>
                  <a:pt x="76" y="35"/>
                </a:cubicBezTo>
                <a:cubicBezTo>
                  <a:pt x="79" y="31"/>
                  <a:pt x="79" y="31"/>
                  <a:pt x="79" y="31"/>
                </a:cubicBezTo>
                <a:cubicBezTo>
                  <a:pt x="79" y="31"/>
                  <a:pt x="79" y="30"/>
                  <a:pt x="79" y="30"/>
                </a:cubicBezTo>
                <a:cubicBezTo>
                  <a:pt x="77" y="28"/>
                  <a:pt x="77" y="28"/>
                  <a:pt x="77" y="28"/>
                </a:cubicBezTo>
                <a:cubicBezTo>
                  <a:pt x="77" y="24"/>
                  <a:pt x="77" y="24"/>
                  <a:pt x="77" y="24"/>
                </a:cubicBezTo>
                <a:cubicBezTo>
                  <a:pt x="79" y="21"/>
                  <a:pt x="79" y="21"/>
                  <a:pt x="79" y="21"/>
                </a:cubicBezTo>
                <a:cubicBezTo>
                  <a:pt x="79" y="21"/>
                  <a:pt x="79" y="21"/>
                  <a:pt x="79" y="21"/>
                </a:cubicBezTo>
                <a:cubicBezTo>
                  <a:pt x="80" y="17"/>
                  <a:pt x="80" y="17"/>
                  <a:pt x="80" y="17"/>
                </a:cubicBezTo>
                <a:cubicBezTo>
                  <a:pt x="80" y="16"/>
                  <a:pt x="80" y="16"/>
                  <a:pt x="80" y="16"/>
                </a:cubicBezTo>
                <a:cubicBezTo>
                  <a:pt x="79" y="16"/>
                  <a:pt x="79" y="16"/>
                  <a:pt x="79" y="16"/>
                </a:cubicBezTo>
                <a:cubicBezTo>
                  <a:pt x="82" y="13"/>
                  <a:pt x="82" y="13"/>
                  <a:pt x="82" y="13"/>
                </a:cubicBezTo>
                <a:cubicBezTo>
                  <a:pt x="82" y="13"/>
                  <a:pt x="82" y="13"/>
                  <a:pt x="82" y="13"/>
                </a:cubicBezTo>
                <a:cubicBezTo>
                  <a:pt x="84" y="5"/>
                  <a:pt x="84" y="5"/>
                  <a:pt x="84" y="5"/>
                </a:cubicBezTo>
                <a:cubicBezTo>
                  <a:pt x="85" y="3"/>
                  <a:pt x="85" y="3"/>
                  <a:pt x="85" y="3"/>
                </a:cubicBezTo>
                <a:cubicBezTo>
                  <a:pt x="87" y="5"/>
                  <a:pt x="87" y="5"/>
                  <a:pt x="87" y="5"/>
                </a:cubicBezTo>
                <a:cubicBezTo>
                  <a:pt x="87" y="6"/>
                  <a:pt x="87" y="6"/>
                  <a:pt x="87" y="6"/>
                </a:cubicBezTo>
                <a:cubicBezTo>
                  <a:pt x="88" y="6"/>
                  <a:pt x="88" y="6"/>
                  <a:pt x="88" y="6"/>
                </a:cubicBezTo>
                <a:cubicBezTo>
                  <a:pt x="89" y="7"/>
                  <a:pt x="89" y="7"/>
                  <a:pt x="89" y="7"/>
                </a:cubicBezTo>
                <a:cubicBezTo>
                  <a:pt x="89" y="7"/>
                  <a:pt x="90" y="7"/>
                  <a:pt x="90" y="6"/>
                </a:cubicBezTo>
                <a:cubicBezTo>
                  <a:pt x="90" y="5"/>
                  <a:pt x="90" y="5"/>
                  <a:pt x="90" y="5"/>
                </a:cubicBezTo>
                <a:cubicBezTo>
                  <a:pt x="89" y="3"/>
                  <a:pt x="89" y="3"/>
                  <a:pt x="89" y="3"/>
                </a:cubicBezTo>
                <a:cubicBezTo>
                  <a:pt x="89" y="3"/>
                  <a:pt x="89" y="3"/>
                  <a:pt x="89" y="3"/>
                </a:cubicBezTo>
                <a:cubicBezTo>
                  <a:pt x="88" y="3"/>
                  <a:pt x="88" y="3"/>
                  <a:pt x="88" y="3"/>
                </a:cubicBezTo>
                <a:cubicBezTo>
                  <a:pt x="88" y="4"/>
                  <a:pt x="88" y="4"/>
                  <a:pt x="88" y="4"/>
                </a:cubicBezTo>
                <a:cubicBezTo>
                  <a:pt x="91" y="4"/>
                  <a:pt x="91" y="4"/>
                  <a:pt x="91" y="4"/>
                </a:cubicBezTo>
                <a:cubicBezTo>
                  <a:pt x="91" y="5"/>
                  <a:pt x="91" y="5"/>
                  <a:pt x="91" y="5"/>
                </a:cubicBezTo>
                <a:cubicBezTo>
                  <a:pt x="92" y="6"/>
                  <a:pt x="92" y="6"/>
                  <a:pt x="92" y="6"/>
                </a:cubicBezTo>
                <a:cubicBezTo>
                  <a:pt x="96" y="6"/>
                  <a:pt x="96" y="6"/>
                  <a:pt x="96" y="6"/>
                </a:cubicBezTo>
                <a:cubicBezTo>
                  <a:pt x="96" y="6"/>
                  <a:pt x="96" y="6"/>
                  <a:pt x="96" y="6"/>
                </a:cubicBezTo>
                <a:cubicBezTo>
                  <a:pt x="99" y="5"/>
                  <a:pt x="99" y="5"/>
                  <a:pt x="99" y="5"/>
                </a:cubicBezTo>
                <a:cubicBezTo>
                  <a:pt x="103" y="8"/>
                  <a:pt x="103" y="8"/>
                  <a:pt x="103" y="8"/>
                </a:cubicBezTo>
                <a:cubicBezTo>
                  <a:pt x="105" y="11"/>
                  <a:pt x="105" y="11"/>
                  <a:pt x="105" y="11"/>
                </a:cubicBezTo>
                <a:cubicBezTo>
                  <a:pt x="105" y="11"/>
                  <a:pt x="105" y="11"/>
                  <a:pt x="105" y="11"/>
                </a:cubicBezTo>
                <a:cubicBezTo>
                  <a:pt x="105" y="11"/>
                  <a:pt x="105" y="11"/>
                  <a:pt x="105" y="11"/>
                </a:cubicBezTo>
                <a:cubicBezTo>
                  <a:pt x="105" y="11"/>
                  <a:pt x="105" y="11"/>
                  <a:pt x="105" y="11"/>
                </a:cubicBezTo>
                <a:cubicBezTo>
                  <a:pt x="109" y="13"/>
                  <a:pt x="109" y="13"/>
                  <a:pt x="109" y="13"/>
                </a:cubicBezTo>
                <a:cubicBezTo>
                  <a:pt x="110" y="13"/>
                  <a:pt x="110" y="13"/>
                  <a:pt x="110" y="13"/>
                </a:cubicBezTo>
                <a:cubicBezTo>
                  <a:pt x="113" y="12"/>
                  <a:pt x="113" y="12"/>
                  <a:pt x="113" y="12"/>
                </a:cubicBezTo>
                <a:cubicBezTo>
                  <a:pt x="115" y="12"/>
                  <a:pt x="115" y="12"/>
                  <a:pt x="115" y="12"/>
                </a:cubicBezTo>
                <a:cubicBezTo>
                  <a:pt x="117" y="16"/>
                  <a:pt x="117" y="16"/>
                  <a:pt x="117" y="16"/>
                </a:cubicBezTo>
                <a:cubicBezTo>
                  <a:pt x="118" y="16"/>
                  <a:pt x="118" y="16"/>
                  <a:pt x="118" y="16"/>
                </a:cubicBezTo>
                <a:cubicBezTo>
                  <a:pt x="121" y="19"/>
                  <a:pt x="121" y="19"/>
                  <a:pt x="121" y="19"/>
                </a:cubicBezTo>
                <a:cubicBezTo>
                  <a:pt x="123" y="26"/>
                  <a:pt x="123" y="26"/>
                  <a:pt x="123" y="26"/>
                </a:cubicBezTo>
                <a:cubicBezTo>
                  <a:pt x="121" y="45"/>
                  <a:pt x="121" y="45"/>
                  <a:pt x="121" y="45"/>
                </a:cubicBezTo>
                <a:cubicBezTo>
                  <a:pt x="121" y="46"/>
                  <a:pt x="121" y="46"/>
                  <a:pt x="121" y="46"/>
                </a:cubicBezTo>
                <a:cubicBezTo>
                  <a:pt x="122" y="48"/>
                  <a:pt x="122" y="48"/>
                  <a:pt x="122" y="48"/>
                </a:cubicBezTo>
                <a:cubicBezTo>
                  <a:pt x="123" y="48"/>
                  <a:pt x="123" y="48"/>
                  <a:pt x="123" y="48"/>
                </a:cubicBezTo>
                <a:cubicBezTo>
                  <a:pt x="129" y="51"/>
                  <a:pt x="129" y="51"/>
                  <a:pt x="129" y="51"/>
                </a:cubicBezTo>
                <a:cubicBezTo>
                  <a:pt x="132" y="53"/>
                  <a:pt x="132" y="53"/>
                  <a:pt x="132" y="53"/>
                </a:cubicBezTo>
                <a:cubicBezTo>
                  <a:pt x="133" y="53"/>
                  <a:pt x="133" y="53"/>
                  <a:pt x="133" y="53"/>
                </a:cubicBezTo>
                <a:cubicBezTo>
                  <a:pt x="134" y="54"/>
                  <a:pt x="134" y="54"/>
                  <a:pt x="134" y="54"/>
                </a:cubicBezTo>
                <a:cubicBezTo>
                  <a:pt x="138" y="56"/>
                  <a:pt x="138" y="56"/>
                  <a:pt x="138" y="56"/>
                </a:cubicBezTo>
                <a:cubicBezTo>
                  <a:pt x="139" y="56"/>
                  <a:pt x="139" y="56"/>
                  <a:pt x="139" y="56"/>
                </a:cubicBezTo>
                <a:cubicBezTo>
                  <a:pt x="142" y="56"/>
                  <a:pt x="142" y="56"/>
                  <a:pt x="142" y="56"/>
                </a:cubicBezTo>
                <a:cubicBezTo>
                  <a:pt x="142" y="56"/>
                  <a:pt x="142" y="56"/>
                  <a:pt x="142" y="56"/>
                </a:cubicBezTo>
                <a:cubicBezTo>
                  <a:pt x="150" y="56"/>
                  <a:pt x="150" y="56"/>
                  <a:pt x="150" y="56"/>
                </a:cubicBezTo>
                <a:cubicBezTo>
                  <a:pt x="150" y="56"/>
                  <a:pt x="150" y="56"/>
                  <a:pt x="150" y="56"/>
                </a:cubicBezTo>
                <a:cubicBezTo>
                  <a:pt x="154" y="55"/>
                  <a:pt x="154" y="55"/>
                  <a:pt x="154" y="55"/>
                </a:cubicBezTo>
                <a:cubicBezTo>
                  <a:pt x="154" y="55"/>
                  <a:pt x="154" y="55"/>
                  <a:pt x="154" y="55"/>
                </a:cubicBezTo>
                <a:cubicBezTo>
                  <a:pt x="158" y="53"/>
                  <a:pt x="158" y="53"/>
                  <a:pt x="158" y="53"/>
                </a:cubicBezTo>
                <a:cubicBezTo>
                  <a:pt x="161" y="53"/>
                  <a:pt x="161" y="53"/>
                  <a:pt x="161" y="53"/>
                </a:cubicBezTo>
                <a:cubicBezTo>
                  <a:pt x="164" y="54"/>
                  <a:pt x="164" y="54"/>
                  <a:pt x="164" y="54"/>
                </a:cubicBezTo>
                <a:cubicBezTo>
                  <a:pt x="164" y="54"/>
                  <a:pt x="164" y="54"/>
                  <a:pt x="164" y="54"/>
                </a:cubicBezTo>
                <a:cubicBezTo>
                  <a:pt x="171" y="55"/>
                  <a:pt x="171" y="55"/>
                  <a:pt x="171" y="55"/>
                </a:cubicBezTo>
                <a:cubicBezTo>
                  <a:pt x="174" y="57"/>
                  <a:pt x="174" y="57"/>
                  <a:pt x="174" y="57"/>
                </a:cubicBezTo>
                <a:cubicBezTo>
                  <a:pt x="175" y="57"/>
                  <a:pt x="175" y="57"/>
                  <a:pt x="175" y="57"/>
                </a:cubicBezTo>
                <a:cubicBezTo>
                  <a:pt x="178" y="57"/>
                  <a:pt x="178" y="57"/>
                  <a:pt x="178" y="57"/>
                </a:cubicBezTo>
                <a:cubicBezTo>
                  <a:pt x="181" y="60"/>
                  <a:pt x="181" y="60"/>
                  <a:pt x="181" y="60"/>
                </a:cubicBezTo>
                <a:cubicBezTo>
                  <a:pt x="182" y="63"/>
                  <a:pt x="182" y="63"/>
                  <a:pt x="182" y="63"/>
                </a:cubicBezTo>
                <a:cubicBezTo>
                  <a:pt x="182" y="64"/>
                  <a:pt x="183" y="64"/>
                  <a:pt x="183" y="64"/>
                </a:cubicBezTo>
                <a:cubicBezTo>
                  <a:pt x="190" y="64"/>
                  <a:pt x="190" y="64"/>
                  <a:pt x="190" y="64"/>
                </a:cubicBezTo>
                <a:cubicBezTo>
                  <a:pt x="194" y="65"/>
                  <a:pt x="194" y="65"/>
                  <a:pt x="194" y="65"/>
                </a:cubicBezTo>
                <a:cubicBezTo>
                  <a:pt x="194" y="65"/>
                  <a:pt x="194" y="65"/>
                  <a:pt x="194" y="65"/>
                </a:cubicBezTo>
                <a:cubicBezTo>
                  <a:pt x="205" y="63"/>
                  <a:pt x="205" y="63"/>
                  <a:pt x="205" y="63"/>
                </a:cubicBezTo>
                <a:cubicBezTo>
                  <a:pt x="209" y="64"/>
                  <a:pt x="209" y="64"/>
                  <a:pt x="209" y="64"/>
                </a:cubicBezTo>
                <a:cubicBezTo>
                  <a:pt x="212" y="67"/>
                  <a:pt x="212" y="67"/>
                  <a:pt x="212" y="67"/>
                </a:cubicBezTo>
                <a:cubicBezTo>
                  <a:pt x="213" y="67"/>
                  <a:pt x="213" y="67"/>
                  <a:pt x="213" y="67"/>
                </a:cubicBezTo>
                <a:cubicBezTo>
                  <a:pt x="216" y="68"/>
                  <a:pt x="216" y="68"/>
                  <a:pt x="216" y="68"/>
                </a:cubicBezTo>
                <a:cubicBezTo>
                  <a:pt x="217" y="68"/>
                  <a:pt x="217" y="68"/>
                  <a:pt x="217" y="68"/>
                </a:cubicBezTo>
                <a:cubicBezTo>
                  <a:pt x="221" y="67"/>
                  <a:pt x="221" y="67"/>
                  <a:pt x="221" y="67"/>
                </a:cubicBezTo>
                <a:cubicBezTo>
                  <a:pt x="221" y="67"/>
                  <a:pt x="221" y="67"/>
                  <a:pt x="221" y="67"/>
                </a:cubicBezTo>
                <a:cubicBezTo>
                  <a:pt x="228" y="65"/>
                  <a:pt x="228" y="65"/>
                  <a:pt x="228" y="65"/>
                </a:cubicBezTo>
                <a:cubicBezTo>
                  <a:pt x="235" y="65"/>
                  <a:pt x="235" y="65"/>
                  <a:pt x="235" y="65"/>
                </a:cubicBezTo>
                <a:cubicBezTo>
                  <a:pt x="247" y="65"/>
                  <a:pt x="247" y="65"/>
                  <a:pt x="247" y="65"/>
                </a:cubicBezTo>
                <a:cubicBezTo>
                  <a:pt x="248" y="65"/>
                  <a:pt x="248" y="65"/>
                  <a:pt x="248" y="65"/>
                </a:cubicBezTo>
                <a:cubicBezTo>
                  <a:pt x="251" y="63"/>
                  <a:pt x="251" y="63"/>
                  <a:pt x="251" y="63"/>
                </a:cubicBezTo>
                <a:cubicBezTo>
                  <a:pt x="253" y="64"/>
                  <a:pt x="253" y="64"/>
                  <a:pt x="253" y="64"/>
                </a:cubicBezTo>
                <a:cubicBezTo>
                  <a:pt x="253" y="64"/>
                  <a:pt x="253" y="64"/>
                  <a:pt x="253" y="64"/>
                </a:cubicBezTo>
                <a:cubicBezTo>
                  <a:pt x="262" y="64"/>
                  <a:pt x="262" y="64"/>
                  <a:pt x="262" y="64"/>
                </a:cubicBezTo>
                <a:cubicBezTo>
                  <a:pt x="266" y="66"/>
                  <a:pt x="266" y="66"/>
                  <a:pt x="266" y="66"/>
                </a:cubicBezTo>
                <a:cubicBezTo>
                  <a:pt x="266" y="66"/>
                  <a:pt x="266" y="66"/>
                  <a:pt x="266" y="66"/>
                </a:cubicBezTo>
                <a:cubicBezTo>
                  <a:pt x="270" y="66"/>
                  <a:pt x="270" y="66"/>
                  <a:pt x="270" y="66"/>
                </a:cubicBezTo>
                <a:cubicBezTo>
                  <a:pt x="270" y="66"/>
                  <a:pt x="270" y="66"/>
                  <a:pt x="270" y="66"/>
                </a:cubicBezTo>
                <a:cubicBezTo>
                  <a:pt x="274" y="64"/>
                  <a:pt x="274" y="64"/>
                  <a:pt x="274" y="64"/>
                </a:cubicBezTo>
                <a:cubicBezTo>
                  <a:pt x="310" y="73"/>
                  <a:pt x="310" y="73"/>
                  <a:pt x="310" y="73"/>
                </a:cubicBezTo>
                <a:cubicBezTo>
                  <a:pt x="310" y="73"/>
                  <a:pt x="310" y="73"/>
                  <a:pt x="310" y="73"/>
                </a:cubicBezTo>
                <a:cubicBezTo>
                  <a:pt x="356" y="82"/>
                  <a:pt x="356" y="82"/>
                  <a:pt x="356" y="82"/>
                </a:cubicBezTo>
                <a:cubicBezTo>
                  <a:pt x="357" y="86"/>
                  <a:pt x="357" y="86"/>
                  <a:pt x="357" y="86"/>
                </a:cubicBezTo>
                <a:cubicBezTo>
                  <a:pt x="357" y="87"/>
                  <a:pt x="357" y="87"/>
                  <a:pt x="357" y="87"/>
                </a:cubicBezTo>
                <a:cubicBezTo>
                  <a:pt x="359" y="91"/>
                  <a:pt x="359" y="91"/>
                  <a:pt x="359" y="91"/>
                </a:cubicBezTo>
                <a:cubicBezTo>
                  <a:pt x="359" y="91"/>
                  <a:pt x="359" y="91"/>
                  <a:pt x="359" y="91"/>
                </a:cubicBezTo>
                <a:cubicBezTo>
                  <a:pt x="360" y="93"/>
                  <a:pt x="360" y="93"/>
                  <a:pt x="360" y="93"/>
                </a:cubicBezTo>
                <a:cubicBezTo>
                  <a:pt x="360" y="93"/>
                  <a:pt x="360" y="93"/>
                  <a:pt x="360" y="93"/>
                </a:cubicBezTo>
                <a:cubicBezTo>
                  <a:pt x="367" y="100"/>
                  <a:pt x="367" y="100"/>
                  <a:pt x="367" y="100"/>
                </a:cubicBezTo>
                <a:cubicBezTo>
                  <a:pt x="369" y="106"/>
                  <a:pt x="369" y="106"/>
                  <a:pt x="369" y="106"/>
                </a:cubicBezTo>
                <a:cubicBezTo>
                  <a:pt x="367" y="110"/>
                  <a:pt x="367" y="110"/>
                  <a:pt x="367" y="110"/>
                </a:cubicBezTo>
                <a:cubicBezTo>
                  <a:pt x="358" y="119"/>
                  <a:pt x="358" y="119"/>
                  <a:pt x="358" y="119"/>
                </a:cubicBezTo>
                <a:cubicBezTo>
                  <a:pt x="358" y="119"/>
                  <a:pt x="358" y="119"/>
                  <a:pt x="358" y="119"/>
                </a:cubicBezTo>
                <a:cubicBezTo>
                  <a:pt x="352" y="131"/>
                  <a:pt x="352" y="131"/>
                  <a:pt x="352" y="131"/>
                </a:cubicBezTo>
                <a:cubicBezTo>
                  <a:pt x="346" y="138"/>
                  <a:pt x="346" y="138"/>
                  <a:pt x="346" y="138"/>
                </a:cubicBezTo>
                <a:cubicBezTo>
                  <a:pt x="346" y="138"/>
                  <a:pt x="346" y="138"/>
                  <a:pt x="346" y="138"/>
                </a:cubicBezTo>
                <a:cubicBezTo>
                  <a:pt x="345" y="141"/>
                  <a:pt x="345" y="141"/>
                  <a:pt x="345" y="141"/>
                </a:cubicBezTo>
                <a:cubicBezTo>
                  <a:pt x="343" y="145"/>
                  <a:pt x="343" y="145"/>
                  <a:pt x="343" y="145"/>
                </a:cubicBezTo>
                <a:cubicBezTo>
                  <a:pt x="340" y="148"/>
                  <a:pt x="340" y="148"/>
                  <a:pt x="340" y="148"/>
                </a:cubicBezTo>
                <a:cubicBezTo>
                  <a:pt x="334" y="152"/>
                  <a:pt x="334" y="152"/>
                  <a:pt x="334" y="152"/>
                </a:cubicBezTo>
                <a:cubicBezTo>
                  <a:pt x="334" y="153"/>
                  <a:pt x="334" y="153"/>
                  <a:pt x="334" y="153"/>
                </a:cubicBezTo>
                <a:cubicBezTo>
                  <a:pt x="330" y="160"/>
                  <a:pt x="330" y="160"/>
                  <a:pt x="330" y="160"/>
                </a:cubicBezTo>
                <a:cubicBezTo>
                  <a:pt x="326" y="163"/>
                  <a:pt x="326" y="163"/>
                  <a:pt x="326" y="163"/>
                </a:cubicBezTo>
                <a:cubicBezTo>
                  <a:pt x="326" y="164"/>
                  <a:pt x="326" y="164"/>
                  <a:pt x="326" y="164"/>
                </a:cubicBezTo>
                <a:cubicBezTo>
                  <a:pt x="323" y="175"/>
                  <a:pt x="323" y="175"/>
                  <a:pt x="323" y="175"/>
                </a:cubicBezTo>
                <a:cubicBezTo>
                  <a:pt x="323" y="176"/>
                  <a:pt x="323" y="176"/>
                  <a:pt x="323" y="176"/>
                </a:cubicBezTo>
                <a:cubicBezTo>
                  <a:pt x="325" y="178"/>
                  <a:pt x="325" y="178"/>
                  <a:pt x="325" y="178"/>
                </a:cubicBezTo>
                <a:cubicBezTo>
                  <a:pt x="325" y="178"/>
                  <a:pt x="325" y="178"/>
                  <a:pt x="325" y="178"/>
                </a:cubicBezTo>
                <a:cubicBezTo>
                  <a:pt x="329" y="179"/>
                  <a:pt x="329" y="179"/>
                  <a:pt x="329" y="179"/>
                </a:cubicBezTo>
                <a:cubicBezTo>
                  <a:pt x="332" y="182"/>
                  <a:pt x="332" y="182"/>
                  <a:pt x="332" y="182"/>
                </a:cubicBezTo>
                <a:cubicBezTo>
                  <a:pt x="334" y="184"/>
                  <a:pt x="334" y="184"/>
                  <a:pt x="334" y="184"/>
                </a:cubicBezTo>
                <a:cubicBezTo>
                  <a:pt x="331" y="188"/>
                  <a:pt x="331" y="188"/>
                  <a:pt x="331" y="188"/>
                </a:cubicBezTo>
                <a:cubicBezTo>
                  <a:pt x="331" y="188"/>
                  <a:pt x="331" y="188"/>
                  <a:pt x="331" y="188"/>
                </a:cubicBezTo>
                <a:cubicBezTo>
                  <a:pt x="331" y="193"/>
                  <a:pt x="331" y="193"/>
                  <a:pt x="331" y="193"/>
                </a:cubicBezTo>
                <a:cubicBezTo>
                  <a:pt x="328" y="200"/>
                  <a:pt x="328" y="200"/>
                  <a:pt x="328" y="200"/>
                </a:cubicBezTo>
                <a:cubicBezTo>
                  <a:pt x="327" y="201"/>
                  <a:pt x="327" y="201"/>
                  <a:pt x="327" y="201"/>
                </a:cubicBezTo>
                <a:cubicBezTo>
                  <a:pt x="326" y="202"/>
                  <a:pt x="326" y="202"/>
                  <a:pt x="326" y="202"/>
                </a:cubicBezTo>
                <a:cubicBezTo>
                  <a:pt x="324" y="204"/>
                  <a:pt x="324" y="204"/>
                  <a:pt x="324" y="204"/>
                </a:cubicBezTo>
                <a:cubicBezTo>
                  <a:pt x="324" y="205"/>
                  <a:pt x="324" y="205"/>
                  <a:pt x="324" y="205"/>
                </a:cubicBezTo>
                <a:cubicBezTo>
                  <a:pt x="303" y="307"/>
                  <a:pt x="303" y="307"/>
                  <a:pt x="303" y="307"/>
                </a:cubicBezTo>
                <a:cubicBezTo>
                  <a:pt x="252" y="296"/>
                  <a:pt x="252" y="296"/>
                  <a:pt x="252" y="296"/>
                </a:cubicBezTo>
                <a:cubicBezTo>
                  <a:pt x="179" y="279"/>
                  <a:pt x="179" y="279"/>
                  <a:pt x="179" y="279"/>
                </a:cubicBezTo>
                <a:cubicBezTo>
                  <a:pt x="101" y="259"/>
                  <a:pt x="101" y="259"/>
                  <a:pt x="101" y="259"/>
                </a:cubicBezTo>
                <a:cubicBezTo>
                  <a:pt x="8" y="233"/>
                  <a:pt x="8" y="233"/>
                  <a:pt x="8" y="233"/>
                </a:cubicBezTo>
                <a:cubicBezTo>
                  <a:pt x="8" y="233"/>
                  <a:pt x="8" y="233"/>
                  <a:pt x="8" y="233"/>
                </a:cubicBezTo>
                <a:cubicBezTo>
                  <a:pt x="6" y="233"/>
                  <a:pt x="6" y="233"/>
                  <a:pt x="6" y="233"/>
                </a:cubicBezTo>
                <a:cubicBezTo>
                  <a:pt x="5" y="235"/>
                  <a:pt x="5" y="235"/>
                  <a:pt x="5" y="235"/>
                </a:cubicBezTo>
                <a:cubicBezTo>
                  <a:pt x="7" y="235"/>
                  <a:pt x="7" y="235"/>
                  <a:pt x="7" y="235"/>
                </a:cubicBezTo>
                <a:cubicBezTo>
                  <a:pt x="100" y="261"/>
                  <a:pt x="100" y="261"/>
                  <a:pt x="100" y="261"/>
                </a:cubicBezTo>
                <a:cubicBezTo>
                  <a:pt x="100" y="261"/>
                  <a:pt x="100" y="261"/>
                  <a:pt x="100" y="261"/>
                </a:cubicBezTo>
                <a:cubicBezTo>
                  <a:pt x="179" y="281"/>
                  <a:pt x="179" y="281"/>
                  <a:pt x="179" y="281"/>
                </a:cubicBezTo>
                <a:cubicBezTo>
                  <a:pt x="179" y="281"/>
                  <a:pt x="179" y="281"/>
                  <a:pt x="179" y="281"/>
                </a:cubicBezTo>
                <a:cubicBezTo>
                  <a:pt x="252" y="298"/>
                  <a:pt x="252" y="298"/>
                  <a:pt x="252" y="298"/>
                </a:cubicBezTo>
                <a:cubicBezTo>
                  <a:pt x="252" y="298"/>
                  <a:pt x="252" y="298"/>
                  <a:pt x="252" y="298"/>
                </a:cubicBezTo>
                <a:cubicBezTo>
                  <a:pt x="304" y="309"/>
                  <a:pt x="304" y="309"/>
                  <a:pt x="304" y="309"/>
                </a:cubicBezTo>
                <a:cubicBezTo>
                  <a:pt x="304" y="309"/>
                  <a:pt x="304" y="309"/>
                  <a:pt x="304" y="309"/>
                </a:cubicBezTo>
                <a:cubicBezTo>
                  <a:pt x="305" y="308"/>
                  <a:pt x="305" y="308"/>
                  <a:pt x="305" y="308"/>
                </a:cubicBezTo>
                <a:cubicBezTo>
                  <a:pt x="326" y="205"/>
                  <a:pt x="326" y="205"/>
                  <a:pt x="326" y="205"/>
                </a:cubicBezTo>
                <a:cubicBezTo>
                  <a:pt x="328" y="203"/>
                  <a:pt x="328" y="203"/>
                  <a:pt x="328" y="203"/>
                </a:cubicBezTo>
                <a:cubicBezTo>
                  <a:pt x="329" y="202"/>
                  <a:pt x="329" y="202"/>
                  <a:pt x="329" y="202"/>
                </a:cubicBezTo>
                <a:cubicBezTo>
                  <a:pt x="329" y="201"/>
                  <a:pt x="329" y="201"/>
                  <a:pt x="329" y="201"/>
                </a:cubicBezTo>
                <a:cubicBezTo>
                  <a:pt x="333" y="194"/>
                  <a:pt x="333" y="194"/>
                  <a:pt x="333" y="194"/>
                </a:cubicBezTo>
                <a:cubicBezTo>
                  <a:pt x="333" y="194"/>
                  <a:pt x="333" y="194"/>
                  <a:pt x="333" y="194"/>
                </a:cubicBezTo>
                <a:cubicBezTo>
                  <a:pt x="333" y="189"/>
                  <a:pt x="333" y="189"/>
                  <a:pt x="333" y="189"/>
                </a:cubicBezTo>
                <a:cubicBezTo>
                  <a:pt x="336" y="185"/>
                  <a:pt x="336" y="185"/>
                  <a:pt x="336" y="185"/>
                </a:cubicBezTo>
                <a:cubicBezTo>
                  <a:pt x="336" y="184"/>
                  <a:pt x="336" y="184"/>
                  <a:pt x="336" y="184"/>
                </a:cubicBezTo>
                <a:cubicBezTo>
                  <a:pt x="334" y="180"/>
                  <a:pt x="334" y="180"/>
                  <a:pt x="334" y="180"/>
                </a:cubicBezTo>
                <a:cubicBezTo>
                  <a:pt x="333" y="180"/>
                  <a:pt x="333" y="180"/>
                  <a:pt x="333" y="180"/>
                </a:cubicBezTo>
                <a:cubicBezTo>
                  <a:pt x="330" y="178"/>
                  <a:pt x="330" y="178"/>
                  <a:pt x="330" y="178"/>
                </a:cubicBezTo>
                <a:cubicBezTo>
                  <a:pt x="330" y="178"/>
                  <a:pt x="330" y="178"/>
                  <a:pt x="330" y="178"/>
                </a:cubicBezTo>
                <a:cubicBezTo>
                  <a:pt x="326" y="177"/>
                  <a:pt x="326" y="177"/>
                  <a:pt x="326" y="177"/>
                </a:cubicBezTo>
                <a:cubicBezTo>
                  <a:pt x="325" y="175"/>
                  <a:pt x="325" y="175"/>
                  <a:pt x="325" y="175"/>
                </a:cubicBezTo>
                <a:cubicBezTo>
                  <a:pt x="328" y="164"/>
                  <a:pt x="328" y="164"/>
                  <a:pt x="328" y="164"/>
                </a:cubicBezTo>
                <a:cubicBezTo>
                  <a:pt x="331" y="161"/>
                  <a:pt x="331" y="161"/>
                  <a:pt x="331" y="161"/>
                </a:cubicBezTo>
                <a:cubicBezTo>
                  <a:pt x="331" y="161"/>
                  <a:pt x="331" y="161"/>
                  <a:pt x="331" y="161"/>
                </a:cubicBezTo>
                <a:cubicBezTo>
                  <a:pt x="336" y="154"/>
                  <a:pt x="336" y="154"/>
                  <a:pt x="336" y="154"/>
                </a:cubicBezTo>
                <a:cubicBezTo>
                  <a:pt x="342" y="150"/>
                  <a:pt x="342" y="150"/>
                  <a:pt x="342" y="150"/>
                </a:cubicBezTo>
                <a:cubicBezTo>
                  <a:pt x="342" y="150"/>
                  <a:pt x="342" y="150"/>
                  <a:pt x="342" y="150"/>
                </a:cubicBezTo>
                <a:cubicBezTo>
                  <a:pt x="345" y="146"/>
                  <a:pt x="345" y="146"/>
                  <a:pt x="345" y="146"/>
                </a:cubicBezTo>
                <a:cubicBezTo>
                  <a:pt x="345" y="146"/>
                  <a:pt x="345" y="146"/>
                  <a:pt x="345" y="146"/>
                </a:cubicBezTo>
                <a:cubicBezTo>
                  <a:pt x="347" y="142"/>
                  <a:pt x="347" y="142"/>
                  <a:pt x="347" y="142"/>
                </a:cubicBezTo>
                <a:cubicBezTo>
                  <a:pt x="347" y="142"/>
                  <a:pt x="347" y="142"/>
                  <a:pt x="347" y="142"/>
                </a:cubicBezTo>
                <a:cubicBezTo>
                  <a:pt x="348" y="139"/>
                  <a:pt x="348" y="139"/>
                  <a:pt x="348" y="139"/>
                </a:cubicBezTo>
                <a:cubicBezTo>
                  <a:pt x="354" y="132"/>
                  <a:pt x="354" y="132"/>
                  <a:pt x="354" y="132"/>
                </a:cubicBezTo>
                <a:cubicBezTo>
                  <a:pt x="354" y="132"/>
                  <a:pt x="354" y="132"/>
                  <a:pt x="354" y="132"/>
                </a:cubicBezTo>
                <a:cubicBezTo>
                  <a:pt x="360" y="120"/>
                  <a:pt x="360" y="120"/>
                  <a:pt x="360" y="120"/>
                </a:cubicBezTo>
                <a:cubicBezTo>
                  <a:pt x="368" y="111"/>
                  <a:pt x="368" y="111"/>
                  <a:pt x="368" y="111"/>
                </a:cubicBezTo>
                <a:cubicBezTo>
                  <a:pt x="368" y="111"/>
                  <a:pt x="368" y="111"/>
                  <a:pt x="368" y="111"/>
                </a:cubicBezTo>
                <a:cubicBezTo>
                  <a:pt x="370" y="107"/>
                  <a:pt x="370" y="107"/>
                  <a:pt x="370" y="107"/>
                </a:cubicBezTo>
                <a:cubicBezTo>
                  <a:pt x="371" y="106"/>
                  <a:pt x="371" y="106"/>
                  <a:pt x="371" y="106"/>
                </a:cubicBezTo>
                <a:cubicBezTo>
                  <a:pt x="369" y="99"/>
                  <a:pt x="369" y="99"/>
                  <a:pt x="369" y="99"/>
                </a:cubicBezTo>
                <a:cubicBezTo>
                  <a:pt x="369" y="98"/>
                  <a:pt x="369" y="98"/>
                  <a:pt x="369" y="98"/>
                </a:cubicBezTo>
                <a:cubicBezTo>
                  <a:pt x="362" y="92"/>
                  <a:pt x="362" y="92"/>
                  <a:pt x="362" y="92"/>
                </a:cubicBezTo>
                <a:cubicBezTo>
                  <a:pt x="361" y="90"/>
                  <a:pt x="361" y="90"/>
                  <a:pt x="361" y="90"/>
                </a:cubicBezTo>
                <a:cubicBezTo>
                  <a:pt x="359" y="86"/>
                  <a:pt x="359" y="86"/>
                  <a:pt x="359" y="86"/>
                </a:cubicBezTo>
                <a:cubicBezTo>
                  <a:pt x="358" y="81"/>
                  <a:pt x="358" y="81"/>
                  <a:pt x="358" y="81"/>
                </a:cubicBezTo>
                <a:cubicBezTo>
                  <a:pt x="358" y="81"/>
                  <a:pt x="358" y="80"/>
                  <a:pt x="357" y="80"/>
                </a:cubicBezTo>
                <a:cubicBezTo>
                  <a:pt x="311" y="71"/>
                  <a:pt x="311" y="71"/>
                  <a:pt x="311" y="71"/>
                </a:cubicBezTo>
                <a:cubicBezTo>
                  <a:pt x="274" y="62"/>
                  <a:pt x="274" y="62"/>
                  <a:pt x="274" y="62"/>
                </a:cubicBezTo>
                <a:cubicBezTo>
                  <a:pt x="273" y="62"/>
                  <a:pt x="273" y="62"/>
                  <a:pt x="273" y="62"/>
                </a:cubicBezTo>
                <a:cubicBezTo>
                  <a:pt x="270" y="64"/>
                  <a:pt x="270" y="64"/>
                  <a:pt x="270" y="64"/>
                </a:cubicBezTo>
                <a:cubicBezTo>
                  <a:pt x="266" y="64"/>
                  <a:pt x="266" y="64"/>
                  <a:pt x="266" y="64"/>
                </a:cubicBezTo>
                <a:cubicBezTo>
                  <a:pt x="262" y="62"/>
                  <a:pt x="262" y="62"/>
                  <a:pt x="262" y="62"/>
                </a:cubicBezTo>
                <a:cubicBezTo>
                  <a:pt x="262" y="62"/>
                  <a:pt x="262" y="62"/>
                  <a:pt x="262" y="62"/>
                </a:cubicBezTo>
                <a:cubicBezTo>
                  <a:pt x="254" y="62"/>
                  <a:pt x="254" y="62"/>
                  <a:pt x="254" y="62"/>
                </a:cubicBezTo>
                <a:cubicBezTo>
                  <a:pt x="251" y="61"/>
                  <a:pt x="251" y="61"/>
                  <a:pt x="251" y="61"/>
                </a:cubicBezTo>
                <a:cubicBezTo>
                  <a:pt x="250" y="61"/>
                  <a:pt x="250" y="61"/>
                  <a:pt x="250" y="61"/>
                </a:cubicBezTo>
                <a:cubicBezTo>
                  <a:pt x="247" y="63"/>
                  <a:pt x="247" y="63"/>
                  <a:pt x="247" y="63"/>
                </a:cubicBezTo>
                <a:cubicBezTo>
                  <a:pt x="235" y="63"/>
                  <a:pt x="235" y="63"/>
                  <a:pt x="235" y="63"/>
                </a:cubicBezTo>
                <a:cubicBezTo>
                  <a:pt x="235" y="63"/>
                  <a:pt x="235" y="63"/>
                  <a:pt x="235" y="63"/>
                </a:cubicBezTo>
                <a:cubicBezTo>
                  <a:pt x="228" y="63"/>
                  <a:pt x="228" y="63"/>
                  <a:pt x="228" y="63"/>
                </a:cubicBezTo>
                <a:cubicBezTo>
                  <a:pt x="227" y="63"/>
                  <a:pt x="227" y="63"/>
                  <a:pt x="227" y="63"/>
                </a:cubicBezTo>
                <a:cubicBezTo>
                  <a:pt x="220" y="65"/>
                  <a:pt x="220" y="65"/>
                  <a:pt x="220" y="65"/>
                </a:cubicBezTo>
                <a:cubicBezTo>
                  <a:pt x="217" y="66"/>
                  <a:pt x="217" y="66"/>
                  <a:pt x="217" y="66"/>
                </a:cubicBezTo>
                <a:cubicBezTo>
                  <a:pt x="214" y="65"/>
                  <a:pt x="214" y="65"/>
                  <a:pt x="214" y="65"/>
                </a:cubicBezTo>
                <a:cubicBezTo>
                  <a:pt x="210" y="62"/>
                  <a:pt x="210" y="62"/>
                  <a:pt x="210" y="62"/>
                </a:cubicBezTo>
                <a:cubicBezTo>
                  <a:pt x="210" y="62"/>
                  <a:pt x="210" y="62"/>
                  <a:pt x="210" y="62"/>
                </a:cubicBezTo>
                <a:cubicBezTo>
                  <a:pt x="206" y="61"/>
                  <a:pt x="206" y="61"/>
                  <a:pt x="206" y="61"/>
                </a:cubicBezTo>
                <a:cubicBezTo>
                  <a:pt x="205" y="61"/>
                  <a:pt x="205" y="61"/>
                  <a:pt x="205" y="61"/>
                </a:cubicBezTo>
                <a:cubicBezTo>
                  <a:pt x="194" y="63"/>
                  <a:pt x="194" y="63"/>
                  <a:pt x="194" y="63"/>
                </a:cubicBezTo>
                <a:cubicBezTo>
                  <a:pt x="191" y="62"/>
                  <a:pt x="191" y="62"/>
                  <a:pt x="191" y="62"/>
                </a:cubicBezTo>
                <a:cubicBezTo>
                  <a:pt x="190" y="62"/>
                  <a:pt x="190" y="62"/>
                  <a:pt x="190" y="62"/>
                </a:cubicBezTo>
                <a:cubicBezTo>
                  <a:pt x="184" y="62"/>
                  <a:pt x="184" y="62"/>
                  <a:pt x="184" y="62"/>
                </a:cubicBezTo>
                <a:cubicBezTo>
                  <a:pt x="183" y="59"/>
                  <a:pt x="183" y="59"/>
                  <a:pt x="183" y="59"/>
                </a:cubicBezTo>
                <a:cubicBezTo>
                  <a:pt x="183" y="59"/>
                  <a:pt x="183" y="59"/>
                  <a:pt x="183" y="59"/>
                </a:cubicBezTo>
                <a:cubicBezTo>
                  <a:pt x="179" y="56"/>
                  <a:pt x="179" y="56"/>
                  <a:pt x="179" y="56"/>
                </a:cubicBezTo>
                <a:cubicBezTo>
                  <a:pt x="179" y="56"/>
                  <a:pt x="179" y="56"/>
                  <a:pt x="179" y="56"/>
                </a:cubicBezTo>
                <a:cubicBezTo>
                  <a:pt x="175" y="55"/>
                  <a:pt x="175" y="55"/>
                  <a:pt x="175" y="55"/>
                </a:cubicBezTo>
                <a:cubicBezTo>
                  <a:pt x="171" y="53"/>
                  <a:pt x="171" y="53"/>
                  <a:pt x="171" y="53"/>
                </a:cubicBezTo>
                <a:cubicBezTo>
                  <a:pt x="171" y="53"/>
                  <a:pt x="171" y="53"/>
                  <a:pt x="171" y="53"/>
                </a:cubicBezTo>
                <a:cubicBezTo>
                  <a:pt x="165" y="52"/>
                  <a:pt x="165" y="52"/>
                  <a:pt x="165" y="52"/>
                </a:cubicBezTo>
                <a:cubicBezTo>
                  <a:pt x="161" y="51"/>
                  <a:pt x="161" y="51"/>
                  <a:pt x="161" y="51"/>
                </a:cubicBezTo>
                <a:cubicBezTo>
                  <a:pt x="161" y="51"/>
                  <a:pt x="161" y="51"/>
                  <a:pt x="161" y="51"/>
                </a:cubicBezTo>
                <a:cubicBezTo>
                  <a:pt x="157" y="51"/>
                  <a:pt x="157" y="51"/>
                  <a:pt x="157" y="51"/>
                </a:cubicBezTo>
                <a:cubicBezTo>
                  <a:pt x="157" y="51"/>
                  <a:pt x="157" y="51"/>
                  <a:pt x="157" y="51"/>
                </a:cubicBezTo>
                <a:cubicBezTo>
                  <a:pt x="153" y="53"/>
                  <a:pt x="153" y="53"/>
                  <a:pt x="153" y="53"/>
                </a:cubicBezTo>
                <a:cubicBezTo>
                  <a:pt x="150" y="54"/>
                  <a:pt x="150" y="54"/>
                  <a:pt x="150" y="54"/>
                </a:cubicBezTo>
                <a:cubicBezTo>
                  <a:pt x="142" y="54"/>
                  <a:pt x="142" y="54"/>
                  <a:pt x="142" y="54"/>
                </a:cubicBezTo>
                <a:cubicBezTo>
                  <a:pt x="139" y="54"/>
                  <a:pt x="139" y="54"/>
                  <a:pt x="139" y="54"/>
                </a:cubicBezTo>
                <a:cubicBezTo>
                  <a:pt x="135" y="52"/>
                  <a:pt x="135" y="52"/>
                  <a:pt x="135" y="52"/>
                </a:cubicBezTo>
                <a:cubicBezTo>
                  <a:pt x="135" y="52"/>
                  <a:pt x="135" y="52"/>
                  <a:pt x="135" y="52"/>
                </a:cubicBezTo>
                <a:cubicBezTo>
                  <a:pt x="133" y="51"/>
                  <a:pt x="133" y="51"/>
                  <a:pt x="133" y="51"/>
                </a:cubicBezTo>
                <a:cubicBezTo>
                  <a:pt x="130" y="49"/>
                  <a:pt x="130" y="49"/>
                  <a:pt x="130" y="49"/>
                </a:cubicBezTo>
                <a:cubicBezTo>
                  <a:pt x="129" y="49"/>
                  <a:pt x="129" y="49"/>
                  <a:pt x="129" y="49"/>
                </a:cubicBezTo>
                <a:cubicBezTo>
                  <a:pt x="124" y="46"/>
                  <a:pt x="124" y="46"/>
                  <a:pt x="124" y="46"/>
                </a:cubicBezTo>
                <a:cubicBezTo>
                  <a:pt x="123" y="45"/>
                  <a:pt x="123" y="45"/>
                  <a:pt x="123" y="45"/>
                </a:cubicBezTo>
                <a:cubicBezTo>
                  <a:pt x="125" y="26"/>
                  <a:pt x="125" y="26"/>
                  <a:pt x="125" y="26"/>
                </a:cubicBezTo>
                <a:cubicBezTo>
                  <a:pt x="125" y="26"/>
                  <a:pt x="125" y="26"/>
                  <a:pt x="125" y="26"/>
                </a:cubicBezTo>
                <a:cubicBezTo>
                  <a:pt x="123" y="18"/>
                  <a:pt x="123" y="18"/>
                  <a:pt x="123" y="18"/>
                </a:cubicBezTo>
                <a:cubicBezTo>
                  <a:pt x="123" y="18"/>
                  <a:pt x="123" y="18"/>
                  <a:pt x="123" y="18"/>
                </a:cubicBezTo>
                <a:cubicBezTo>
                  <a:pt x="119" y="14"/>
                  <a:pt x="119" y="14"/>
                  <a:pt x="119" y="14"/>
                </a:cubicBezTo>
                <a:cubicBezTo>
                  <a:pt x="117" y="11"/>
                  <a:pt x="117" y="11"/>
                  <a:pt x="117" y="11"/>
                </a:cubicBezTo>
                <a:cubicBezTo>
                  <a:pt x="116" y="11"/>
                  <a:pt x="116" y="11"/>
                  <a:pt x="116" y="11"/>
                </a:cubicBezTo>
                <a:cubicBezTo>
                  <a:pt x="114" y="9"/>
                  <a:pt x="114" y="9"/>
                  <a:pt x="114" y="9"/>
                </a:cubicBezTo>
                <a:cubicBezTo>
                  <a:pt x="113" y="10"/>
                  <a:pt x="113" y="10"/>
                  <a:pt x="113" y="10"/>
                </a:cubicBezTo>
                <a:cubicBezTo>
                  <a:pt x="110" y="11"/>
                  <a:pt x="110" y="11"/>
                  <a:pt x="110" y="11"/>
                </a:cubicBezTo>
                <a:cubicBezTo>
                  <a:pt x="106" y="10"/>
                  <a:pt x="106" y="10"/>
                  <a:pt x="106" y="10"/>
                </a:cubicBezTo>
                <a:cubicBezTo>
                  <a:pt x="106" y="9"/>
                  <a:pt x="106" y="9"/>
                  <a:pt x="106" y="9"/>
                </a:cubicBezTo>
                <a:cubicBezTo>
                  <a:pt x="104" y="6"/>
                  <a:pt x="104" y="6"/>
                  <a:pt x="104" y="6"/>
                </a:cubicBezTo>
                <a:cubicBezTo>
                  <a:pt x="104" y="6"/>
                  <a:pt x="104" y="6"/>
                  <a:pt x="104" y="6"/>
                </a:cubicBezTo>
                <a:cubicBezTo>
                  <a:pt x="100" y="3"/>
                  <a:pt x="100" y="3"/>
                  <a:pt x="100" y="3"/>
                </a:cubicBezTo>
                <a:cubicBezTo>
                  <a:pt x="99" y="3"/>
                  <a:pt x="99" y="3"/>
                  <a:pt x="99" y="3"/>
                </a:cubicBezTo>
                <a:cubicBezTo>
                  <a:pt x="96" y="4"/>
                  <a:pt x="96" y="4"/>
                  <a:pt x="96" y="4"/>
                </a:cubicBezTo>
                <a:cubicBezTo>
                  <a:pt x="93" y="4"/>
                  <a:pt x="93" y="4"/>
                  <a:pt x="93" y="4"/>
                </a:cubicBezTo>
                <a:cubicBezTo>
                  <a:pt x="92" y="2"/>
                  <a:pt x="92" y="2"/>
                  <a:pt x="92" y="2"/>
                </a:cubicBezTo>
                <a:cubicBezTo>
                  <a:pt x="91" y="2"/>
                  <a:pt x="91" y="2"/>
                  <a:pt x="91" y="2"/>
                </a:cubicBezTo>
                <a:cubicBezTo>
                  <a:pt x="88" y="2"/>
                  <a:pt x="88" y="2"/>
                  <a:pt x="88" y="2"/>
                </a:cubicBezTo>
                <a:cubicBezTo>
                  <a:pt x="88" y="2"/>
                  <a:pt x="87" y="2"/>
                  <a:pt x="87" y="2"/>
                </a:cubicBezTo>
                <a:cubicBezTo>
                  <a:pt x="87" y="3"/>
                  <a:pt x="87" y="3"/>
                  <a:pt x="87" y="3"/>
                </a:cubicBezTo>
                <a:cubicBezTo>
                  <a:pt x="87" y="4"/>
                  <a:pt x="87" y="4"/>
                  <a:pt x="87" y="4"/>
                </a:cubicBezTo>
                <a:cubicBezTo>
                  <a:pt x="88" y="6"/>
                  <a:pt x="88" y="6"/>
                  <a:pt x="88" y="6"/>
                </a:cubicBezTo>
                <a:cubicBezTo>
                  <a:pt x="89" y="6"/>
                  <a:pt x="89" y="6"/>
                  <a:pt x="89" y="6"/>
                </a:cubicBezTo>
                <a:cubicBezTo>
                  <a:pt x="90" y="5"/>
                  <a:pt x="90" y="5"/>
                  <a:pt x="90" y="5"/>
                </a:cubicBezTo>
                <a:cubicBezTo>
                  <a:pt x="89" y="5"/>
                  <a:pt x="89" y="5"/>
                  <a:pt x="89" y="5"/>
                </a:cubicBezTo>
                <a:cubicBezTo>
                  <a:pt x="89" y="4"/>
                  <a:pt x="89" y="4"/>
                  <a:pt x="89" y="4"/>
                </a:cubicBezTo>
                <a:cubicBezTo>
                  <a:pt x="89" y="4"/>
                  <a:pt x="89" y="4"/>
                  <a:pt x="89" y="4"/>
                </a:cubicBezTo>
                <a:cubicBezTo>
                  <a:pt x="85" y="0"/>
                  <a:pt x="85" y="0"/>
                  <a:pt x="85" y="0"/>
                </a:cubicBezTo>
                <a:cubicBezTo>
                  <a:pt x="84" y="0"/>
                  <a:pt x="84" y="0"/>
                  <a:pt x="84" y="0"/>
                </a:cubicBezTo>
                <a:cubicBezTo>
                  <a:pt x="83" y="1"/>
                  <a:pt x="83" y="1"/>
                  <a:pt x="83" y="1"/>
                </a:cubicBezTo>
                <a:cubicBezTo>
                  <a:pt x="82" y="5"/>
                  <a:pt x="82" y="5"/>
                  <a:pt x="82" y="5"/>
                </a:cubicBezTo>
                <a:cubicBezTo>
                  <a:pt x="82" y="5"/>
                  <a:pt x="82" y="5"/>
                  <a:pt x="82" y="5"/>
                </a:cubicBezTo>
                <a:cubicBezTo>
                  <a:pt x="81" y="12"/>
                  <a:pt x="81" y="12"/>
                  <a:pt x="81" y="12"/>
                </a:cubicBezTo>
                <a:cubicBezTo>
                  <a:pt x="78" y="15"/>
                  <a:pt x="78" y="15"/>
                  <a:pt x="78" y="15"/>
                </a:cubicBezTo>
                <a:cubicBezTo>
                  <a:pt x="77" y="16"/>
                  <a:pt x="77" y="16"/>
                  <a:pt x="77" y="17"/>
                </a:cubicBezTo>
                <a:cubicBezTo>
                  <a:pt x="78" y="17"/>
                  <a:pt x="78" y="17"/>
                  <a:pt x="78" y="17"/>
                </a:cubicBezTo>
                <a:cubicBezTo>
                  <a:pt x="77" y="20"/>
                  <a:pt x="77" y="20"/>
                  <a:pt x="77" y="20"/>
                </a:cubicBezTo>
                <a:cubicBezTo>
                  <a:pt x="75" y="24"/>
                  <a:pt x="75" y="24"/>
                  <a:pt x="75" y="24"/>
                </a:cubicBezTo>
                <a:cubicBezTo>
                  <a:pt x="75" y="24"/>
                  <a:pt x="75" y="24"/>
                  <a:pt x="75" y="24"/>
                </a:cubicBezTo>
                <a:cubicBezTo>
                  <a:pt x="75" y="28"/>
                  <a:pt x="75" y="28"/>
                  <a:pt x="75" y="28"/>
                </a:cubicBezTo>
                <a:cubicBezTo>
                  <a:pt x="76" y="28"/>
                  <a:pt x="76" y="28"/>
                  <a:pt x="76" y="28"/>
                </a:cubicBezTo>
                <a:cubicBezTo>
                  <a:pt x="77" y="30"/>
                  <a:pt x="77" y="30"/>
                  <a:pt x="77" y="30"/>
                </a:cubicBezTo>
                <a:cubicBezTo>
                  <a:pt x="74" y="33"/>
                  <a:pt x="74" y="33"/>
                  <a:pt x="74" y="33"/>
                </a:cubicBezTo>
                <a:cubicBezTo>
                  <a:pt x="74" y="34"/>
                  <a:pt x="74" y="34"/>
                  <a:pt x="74" y="34"/>
                </a:cubicBezTo>
                <a:cubicBezTo>
                  <a:pt x="72" y="38"/>
                  <a:pt x="72" y="38"/>
                  <a:pt x="72" y="38"/>
                </a:cubicBezTo>
                <a:cubicBezTo>
                  <a:pt x="72" y="39"/>
                  <a:pt x="72" y="39"/>
                  <a:pt x="72" y="39"/>
                </a:cubicBezTo>
                <a:cubicBezTo>
                  <a:pt x="73" y="40"/>
                  <a:pt x="73" y="40"/>
                  <a:pt x="73" y="40"/>
                </a:cubicBezTo>
                <a:cubicBezTo>
                  <a:pt x="72" y="39"/>
                  <a:pt x="72" y="39"/>
                  <a:pt x="72" y="39"/>
                </a:cubicBezTo>
                <a:cubicBezTo>
                  <a:pt x="71" y="40"/>
                  <a:pt x="71" y="40"/>
                  <a:pt x="71" y="40"/>
                </a:cubicBezTo>
                <a:cubicBezTo>
                  <a:pt x="71" y="40"/>
                  <a:pt x="71" y="40"/>
                  <a:pt x="71" y="40"/>
                </a:cubicBezTo>
                <a:cubicBezTo>
                  <a:pt x="70" y="43"/>
                  <a:pt x="70" y="43"/>
                  <a:pt x="70" y="43"/>
                </a:cubicBezTo>
                <a:cubicBezTo>
                  <a:pt x="69" y="46"/>
                  <a:pt x="69" y="46"/>
                  <a:pt x="69" y="46"/>
                </a:cubicBezTo>
                <a:cubicBezTo>
                  <a:pt x="69" y="47"/>
                  <a:pt x="69" y="47"/>
                  <a:pt x="69" y="47"/>
                </a:cubicBezTo>
                <a:cubicBezTo>
                  <a:pt x="68" y="51"/>
                  <a:pt x="68" y="51"/>
                  <a:pt x="68" y="51"/>
                </a:cubicBezTo>
                <a:cubicBezTo>
                  <a:pt x="67" y="54"/>
                  <a:pt x="67" y="54"/>
                  <a:pt x="67" y="54"/>
                </a:cubicBezTo>
                <a:cubicBezTo>
                  <a:pt x="67" y="55"/>
                  <a:pt x="67" y="55"/>
                  <a:pt x="67" y="55"/>
                </a:cubicBezTo>
                <a:cubicBezTo>
                  <a:pt x="66" y="58"/>
                  <a:pt x="66" y="58"/>
                  <a:pt x="66" y="58"/>
                </a:cubicBezTo>
                <a:cubicBezTo>
                  <a:pt x="62" y="64"/>
                  <a:pt x="62" y="64"/>
                  <a:pt x="62" y="64"/>
                </a:cubicBezTo>
                <a:cubicBezTo>
                  <a:pt x="62" y="64"/>
                  <a:pt x="62" y="64"/>
                  <a:pt x="62" y="64"/>
                </a:cubicBezTo>
                <a:cubicBezTo>
                  <a:pt x="61" y="68"/>
                  <a:pt x="61" y="68"/>
                  <a:pt x="61" y="68"/>
                </a:cubicBezTo>
                <a:cubicBezTo>
                  <a:pt x="55" y="79"/>
                  <a:pt x="55" y="79"/>
                  <a:pt x="55" y="79"/>
                </a:cubicBezTo>
                <a:cubicBezTo>
                  <a:pt x="55" y="79"/>
                  <a:pt x="55" y="79"/>
                  <a:pt x="55" y="79"/>
                </a:cubicBezTo>
                <a:cubicBezTo>
                  <a:pt x="54" y="86"/>
                  <a:pt x="54" y="86"/>
                  <a:pt x="54" y="86"/>
                </a:cubicBezTo>
                <a:cubicBezTo>
                  <a:pt x="51" y="93"/>
                  <a:pt x="51" y="93"/>
                  <a:pt x="51" y="93"/>
                </a:cubicBezTo>
                <a:cubicBezTo>
                  <a:pt x="50" y="94"/>
                  <a:pt x="50" y="94"/>
                  <a:pt x="50" y="94"/>
                </a:cubicBezTo>
                <a:cubicBezTo>
                  <a:pt x="51" y="98"/>
                  <a:pt x="51" y="98"/>
                  <a:pt x="51" y="98"/>
                </a:cubicBezTo>
                <a:cubicBezTo>
                  <a:pt x="51" y="98"/>
                  <a:pt x="51" y="98"/>
                  <a:pt x="51" y="98"/>
                </a:cubicBezTo>
                <a:cubicBezTo>
                  <a:pt x="49" y="100"/>
                  <a:pt x="49" y="100"/>
                  <a:pt x="49" y="100"/>
                </a:cubicBezTo>
                <a:cubicBezTo>
                  <a:pt x="48" y="100"/>
                  <a:pt x="48" y="100"/>
                  <a:pt x="48" y="100"/>
                </a:cubicBezTo>
                <a:cubicBezTo>
                  <a:pt x="46" y="104"/>
                  <a:pt x="46" y="104"/>
                  <a:pt x="46" y="104"/>
                </a:cubicBezTo>
                <a:cubicBezTo>
                  <a:pt x="46" y="104"/>
                  <a:pt x="46" y="104"/>
                  <a:pt x="46" y="104"/>
                </a:cubicBezTo>
                <a:cubicBezTo>
                  <a:pt x="44" y="112"/>
                  <a:pt x="44" y="112"/>
                  <a:pt x="44" y="112"/>
                </a:cubicBezTo>
                <a:cubicBezTo>
                  <a:pt x="37" y="131"/>
                  <a:pt x="37" y="131"/>
                  <a:pt x="37" y="131"/>
                </a:cubicBezTo>
                <a:cubicBezTo>
                  <a:pt x="34" y="134"/>
                  <a:pt x="34" y="134"/>
                  <a:pt x="34" y="134"/>
                </a:cubicBezTo>
                <a:cubicBezTo>
                  <a:pt x="34" y="135"/>
                  <a:pt x="34" y="135"/>
                  <a:pt x="34" y="135"/>
                </a:cubicBezTo>
                <a:cubicBezTo>
                  <a:pt x="33" y="138"/>
                  <a:pt x="33" y="138"/>
                  <a:pt x="33" y="138"/>
                </a:cubicBezTo>
                <a:cubicBezTo>
                  <a:pt x="33" y="139"/>
                  <a:pt x="33" y="139"/>
                  <a:pt x="34" y="139"/>
                </a:cubicBezTo>
                <a:cubicBezTo>
                  <a:pt x="35" y="139"/>
                  <a:pt x="35" y="139"/>
                  <a:pt x="35" y="139"/>
                </a:cubicBezTo>
                <a:cubicBezTo>
                  <a:pt x="37" y="138"/>
                  <a:pt x="37" y="138"/>
                  <a:pt x="37" y="138"/>
                </a:cubicBezTo>
                <a:cubicBezTo>
                  <a:pt x="38" y="139"/>
                  <a:pt x="38" y="139"/>
                  <a:pt x="38" y="139"/>
                </a:cubicBezTo>
                <a:cubicBezTo>
                  <a:pt x="39" y="139"/>
                  <a:pt x="39" y="139"/>
                  <a:pt x="39" y="139"/>
                </a:cubicBezTo>
                <a:cubicBezTo>
                  <a:pt x="39" y="138"/>
                  <a:pt x="39" y="138"/>
                  <a:pt x="39" y="138"/>
                </a:cubicBezTo>
                <a:cubicBezTo>
                  <a:pt x="35" y="138"/>
                  <a:pt x="35" y="138"/>
                  <a:pt x="35" y="138"/>
                </a:cubicBezTo>
                <a:cubicBezTo>
                  <a:pt x="34" y="138"/>
                  <a:pt x="34" y="138"/>
                  <a:pt x="34" y="138"/>
                </a:cubicBezTo>
                <a:cubicBezTo>
                  <a:pt x="31" y="141"/>
                  <a:pt x="31" y="141"/>
                  <a:pt x="31" y="141"/>
                </a:cubicBezTo>
                <a:cubicBezTo>
                  <a:pt x="31" y="141"/>
                  <a:pt x="31" y="141"/>
                  <a:pt x="31" y="141"/>
                </a:cubicBezTo>
                <a:cubicBezTo>
                  <a:pt x="26" y="149"/>
                  <a:pt x="26" y="149"/>
                  <a:pt x="26" y="149"/>
                </a:cubicBezTo>
                <a:cubicBezTo>
                  <a:pt x="26" y="149"/>
                  <a:pt x="26" y="149"/>
                  <a:pt x="26" y="149"/>
                </a:cubicBezTo>
                <a:cubicBezTo>
                  <a:pt x="25" y="153"/>
                  <a:pt x="25" y="153"/>
                  <a:pt x="25" y="153"/>
                </a:cubicBezTo>
                <a:cubicBezTo>
                  <a:pt x="25" y="154"/>
                  <a:pt x="25" y="154"/>
                  <a:pt x="25" y="154"/>
                </a:cubicBezTo>
                <a:cubicBezTo>
                  <a:pt x="25" y="154"/>
                  <a:pt x="25" y="154"/>
                  <a:pt x="25" y="154"/>
                </a:cubicBezTo>
                <a:cubicBezTo>
                  <a:pt x="27" y="154"/>
                  <a:pt x="27" y="154"/>
                  <a:pt x="27" y="154"/>
                </a:cubicBezTo>
                <a:cubicBezTo>
                  <a:pt x="28" y="154"/>
                  <a:pt x="28" y="154"/>
                  <a:pt x="28" y="154"/>
                </a:cubicBezTo>
                <a:cubicBezTo>
                  <a:pt x="28" y="154"/>
                  <a:pt x="28" y="154"/>
                  <a:pt x="28" y="154"/>
                </a:cubicBezTo>
                <a:cubicBezTo>
                  <a:pt x="27" y="153"/>
                  <a:pt x="27" y="153"/>
                  <a:pt x="27" y="153"/>
                </a:cubicBezTo>
                <a:cubicBezTo>
                  <a:pt x="26" y="153"/>
                  <a:pt x="26" y="153"/>
                  <a:pt x="26" y="153"/>
                </a:cubicBezTo>
                <a:cubicBezTo>
                  <a:pt x="26" y="153"/>
                  <a:pt x="26" y="153"/>
                  <a:pt x="26" y="153"/>
                </a:cubicBezTo>
                <a:cubicBezTo>
                  <a:pt x="26" y="154"/>
                  <a:pt x="27" y="154"/>
                  <a:pt x="27" y="154"/>
                </a:cubicBezTo>
                <a:cubicBezTo>
                  <a:pt x="28" y="155"/>
                  <a:pt x="28" y="155"/>
                  <a:pt x="28" y="155"/>
                </a:cubicBezTo>
                <a:cubicBezTo>
                  <a:pt x="27" y="156"/>
                  <a:pt x="27" y="156"/>
                  <a:pt x="27" y="156"/>
                </a:cubicBezTo>
                <a:cubicBezTo>
                  <a:pt x="28" y="156"/>
                  <a:pt x="28" y="156"/>
                  <a:pt x="28" y="156"/>
                </a:cubicBezTo>
                <a:cubicBezTo>
                  <a:pt x="29" y="156"/>
                  <a:pt x="29" y="156"/>
                  <a:pt x="29" y="156"/>
                </a:cubicBezTo>
                <a:cubicBezTo>
                  <a:pt x="28" y="153"/>
                  <a:pt x="28" y="153"/>
                  <a:pt x="28" y="153"/>
                </a:cubicBezTo>
                <a:cubicBezTo>
                  <a:pt x="28" y="153"/>
                  <a:pt x="28" y="152"/>
                  <a:pt x="27" y="152"/>
                </a:cubicBezTo>
                <a:cubicBezTo>
                  <a:pt x="27" y="152"/>
                  <a:pt x="27" y="152"/>
                  <a:pt x="27" y="152"/>
                </a:cubicBezTo>
                <a:cubicBezTo>
                  <a:pt x="27" y="153"/>
                  <a:pt x="27" y="153"/>
                  <a:pt x="27" y="153"/>
                </a:cubicBezTo>
                <a:cubicBezTo>
                  <a:pt x="23" y="155"/>
                  <a:pt x="23" y="155"/>
                  <a:pt x="23" y="155"/>
                </a:cubicBezTo>
                <a:cubicBezTo>
                  <a:pt x="23" y="155"/>
                  <a:pt x="23" y="155"/>
                  <a:pt x="23" y="155"/>
                </a:cubicBezTo>
                <a:cubicBezTo>
                  <a:pt x="22" y="157"/>
                  <a:pt x="22" y="157"/>
                  <a:pt x="22" y="157"/>
                </a:cubicBezTo>
                <a:cubicBezTo>
                  <a:pt x="22" y="156"/>
                  <a:pt x="22" y="156"/>
                  <a:pt x="22" y="156"/>
                </a:cubicBezTo>
                <a:cubicBezTo>
                  <a:pt x="21" y="155"/>
                  <a:pt x="21" y="155"/>
                  <a:pt x="21" y="155"/>
                </a:cubicBezTo>
                <a:cubicBezTo>
                  <a:pt x="20" y="155"/>
                  <a:pt x="20" y="155"/>
                  <a:pt x="20" y="156"/>
                </a:cubicBezTo>
                <a:cubicBezTo>
                  <a:pt x="13" y="170"/>
                  <a:pt x="13" y="170"/>
                  <a:pt x="13" y="170"/>
                </a:cubicBezTo>
                <a:cubicBezTo>
                  <a:pt x="6" y="180"/>
                  <a:pt x="6" y="180"/>
                  <a:pt x="6" y="180"/>
                </a:cubicBezTo>
                <a:cubicBezTo>
                  <a:pt x="5" y="180"/>
                  <a:pt x="5" y="180"/>
                  <a:pt x="5" y="180"/>
                </a:cubicBezTo>
                <a:cubicBezTo>
                  <a:pt x="5" y="188"/>
                  <a:pt x="5" y="188"/>
                  <a:pt x="5" y="188"/>
                </a:cubicBezTo>
                <a:cubicBezTo>
                  <a:pt x="5" y="188"/>
                  <a:pt x="5" y="188"/>
                  <a:pt x="5" y="188"/>
                </a:cubicBezTo>
                <a:cubicBezTo>
                  <a:pt x="7" y="195"/>
                  <a:pt x="7" y="195"/>
                  <a:pt x="7" y="195"/>
                </a:cubicBezTo>
                <a:cubicBezTo>
                  <a:pt x="6" y="199"/>
                  <a:pt x="6" y="199"/>
                  <a:pt x="6" y="199"/>
                </a:cubicBezTo>
                <a:cubicBezTo>
                  <a:pt x="3" y="203"/>
                  <a:pt x="3" y="203"/>
                  <a:pt x="3" y="203"/>
                </a:cubicBezTo>
                <a:cubicBezTo>
                  <a:pt x="3" y="203"/>
                  <a:pt x="3" y="203"/>
                  <a:pt x="3" y="203"/>
                </a:cubicBezTo>
                <a:cubicBezTo>
                  <a:pt x="3" y="206"/>
                  <a:pt x="3" y="206"/>
                  <a:pt x="3" y="206"/>
                </a:cubicBezTo>
                <a:cubicBezTo>
                  <a:pt x="0" y="211"/>
                  <a:pt x="0" y="211"/>
                  <a:pt x="0" y="211"/>
                </a:cubicBezTo>
                <a:cubicBezTo>
                  <a:pt x="0" y="211"/>
                  <a:pt x="0" y="211"/>
                  <a:pt x="0" y="211"/>
                </a:cubicBezTo>
                <a:cubicBezTo>
                  <a:pt x="1" y="226"/>
                  <a:pt x="1" y="226"/>
                  <a:pt x="1" y="226"/>
                </a:cubicBezTo>
                <a:cubicBezTo>
                  <a:pt x="1" y="226"/>
                  <a:pt x="1" y="226"/>
                  <a:pt x="1" y="226"/>
                </a:cubicBezTo>
                <a:cubicBezTo>
                  <a:pt x="5" y="234"/>
                  <a:pt x="5" y="234"/>
                  <a:pt x="5" y="234"/>
                </a:cubicBezTo>
                <a:lnTo>
                  <a:pt x="7" y="2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65" name="Freeform 9">
            <a:extLst>
              <a:ext uri="{FF2B5EF4-FFF2-40B4-BE49-F238E27FC236}">
                <a16:creationId xmlns:a16="http://schemas.microsoft.com/office/drawing/2014/main" id="{48FE1B14-94E8-74DA-0951-FEF34BB85F35}"/>
              </a:ext>
            </a:extLst>
          </p:cNvPr>
          <p:cNvSpPr>
            <a:spLocks/>
          </p:cNvSpPr>
          <p:nvPr/>
        </p:nvSpPr>
        <p:spPr bwMode="auto">
          <a:xfrm>
            <a:off x="574700" y="1177632"/>
            <a:ext cx="653649" cy="475381"/>
          </a:xfrm>
          <a:custGeom>
            <a:avLst/>
            <a:gdLst>
              <a:gd name="T0" fmla="*/ 21 w 462"/>
              <a:gd name="T1" fmla="*/ 210 h 336"/>
              <a:gd name="T2" fmla="*/ 7 w 462"/>
              <a:gd name="T3" fmla="*/ 178 h 336"/>
              <a:gd name="T4" fmla="*/ 15 w 462"/>
              <a:gd name="T5" fmla="*/ 200 h 336"/>
              <a:gd name="T6" fmla="*/ 13 w 462"/>
              <a:gd name="T7" fmla="*/ 180 h 336"/>
              <a:gd name="T8" fmla="*/ 22 w 462"/>
              <a:gd name="T9" fmla="*/ 172 h 336"/>
              <a:gd name="T10" fmla="*/ 12 w 462"/>
              <a:gd name="T11" fmla="*/ 153 h 336"/>
              <a:gd name="T12" fmla="*/ 25 w 462"/>
              <a:gd name="T13" fmla="*/ 151 h 336"/>
              <a:gd name="T14" fmla="*/ 10 w 462"/>
              <a:gd name="T15" fmla="*/ 145 h 336"/>
              <a:gd name="T16" fmla="*/ 15 w 462"/>
              <a:gd name="T17" fmla="*/ 85 h 336"/>
              <a:gd name="T18" fmla="*/ 6 w 462"/>
              <a:gd name="T19" fmla="*/ 56 h 336"/>
              <a:gd name="T20" fmla="*/ 10 w 462"/>
              <a:gd name="T21" fmla="*/ 33 h 336"/>
              <a:gd name="T22" fmla="*/ 18 w 462"/>
              <a:gd name="T23" fmla="*/ 21 h 336"/>
              <a:gd name="T24" fmla="*/ 43 w 462"/>
              <a:gd name="T25" fmla="*/ 45 h 336"/>
              <a:gd name="T26" fmla="*/ 80 w 462"/>
              <a:gd name="T27" fmla="*/ 60 h 336"/>
              <a:gd name="T28" fmla="*/ 99 w 462"/>
              <a:gd name="T29" fmla="*/ 68 h 336"/>
              <a:gd name="T30" fmla="*/ 110 w 462"/>
              <a:gd name="T31" fmla="*/ 74 h 336"/>
              <a:gd name="T32" fmla="*/ 116 w 462"/>
              <a:gd name="T33" fmla="*/ 97 h 336"/>
              <a:gd name="T34" fmla="*/ 108 w 462"/>
              <a:gd name="T35" fmla="*/ 97 h 336"/>
              <a:gd name="T36" fmla="*/ 78 w 462"/>
              <a:gd name="T37" fmla="*/ 128 h 336"/>
              <a:gd name="T38" fmla="*/ 84 w 462"/>
              <a:gd name="T39" fmla="*/ 132 h 336"/>
              <a:gd name="T40" fmla="*/ 110 w 462"/>
              <a:gd name="T41" fmla="*/ 106 h 336"/>
              <a:gd name="T42" fmla="*/ 120 w 462"/>
              <a:gd name="T43" fmla="*/ 107 h 336"/>
              <a:gd name="T44" fmla="*/ 110 w 462"/>
              <a:gd name="T45" fmla="*/ 116 h 336"/>
              <a:gd name="T46" fmla="*/ 108 w 462"/>
              <a:gd name="T47" fmla="*/ 147 h 336"/>
              <a:gd name="T48" fmla="*/ 99 w 462"/>
              <a:gd name="T49" fmla="*/ 144 h 336"/>
              <a:gd name="T50" fmla="*/ 98 w 462"/>
              <a:gd name="T51" fmla="*/ 142 h 336"/>
              <a:gd name="T52" fmla="*/ 78 w 462"/>
              <a:gd name="T53" fmla="*/ 150 h 336"/>
              <a:gd name="T54" fmla="*/ 87 w 462"/>
              <a:gd name="T55" fmla="*/ 154 h 336"/>
              <a:gd name="T56" fmla="*/ 107 w 462"/>
              <a:gd name="T57" fmla="*/ 153 h 336"/>
              <a:gd name="T58" fmla="*/ 125 w 462"/>
              <a:gd name="T59" fmla="*/ 127 h 336"/>
              <a:gd name="T60" fmla="*/ 131 w 462"/>
              <a:gd name="T61" fmla="*/ 107 h 336"/>
              <a:gd name="T62" fmla="*/ 140 w 462"/>
              <a:gd name="T63" fmla="*/ 83 h 336"/>
              <a:gd name="T64" fmla="*/ 137 w 462"/>
              <a:gd name="T65" fmla="*/ 57 h 336"/>
              <a:gd name="T66" fmla="*/ 134 w 462"/>
              <a:gd name="T67" fmla="*/ 47 h 336"/>
              <a:gd name="T68" fmla="*/ 145 w 462"/>
              <a:gd name="T69" fmla="*/ 42 h 336"/>
              <a:gd name="T70" fmla="*/ 140 w 462"/>
              <a:gd name="T71" fmla="*/ 23 h 336"/>
              <a:gd name="T72" fmla="*/ 132 w 462"/>
              <a:gd name="T73" fmla="*/ 5 h 336"/>
              <a:gd name="T74" fmla="*/ 406 w 462"/>
              <a:gd name="T75" fmla="*/ 68 h 336"/>
              <a:gd name="T76" fmla="*/ 416 w 462"/>
              <a:gd name="T77" fmla="*/ 296 h 336"/>
              <a:gd name="T78" fmla="*/ 416 w 462"/>
              <a:gd name="T79" fmla="*/ 336 h 336"/>
              <a:gd name="T80" fmla="*/ 279 w 462"/>
              <a:gd name="T81" fmla="*/ 311 h 336"/>
              <a:gd name="T82" fmla="*/ 250 w 462"/>
              <a:gd name="T83" fmla="*/ 310 h 336"/>
              <a:gd name="T84" fmla="*/ 205 w 462"/>
              <a:gd name="T85" fmla="*/ 314 h 336"/>
              <a:gd name="T86" fmla="*/ 170 w 462"/>
              <a:gd name="T87" fmla="*/ 310 h 336"/>
              <a:gd name="T88" fmla="*/ 146 w 462"/>
              <a:gd name="T89" fmla="*/ 299 h 336"/>
              <a:gd name="T90" fmla="*/ 120 w 462"/>
              <a:gd name="T91" fmla="*/ 292 h 336"/>
              <a:gd name="T92" fmla="*/ 92 w 462"/>
              <a:gd name="T93" fmla="*/ 296 h 336"/>
              <a:gd name="T94" fmla="*/ 72 w 462"/>
              <a:gd name="T95" fmla="*/ 289 h 336"/>
              <a:gd name="T96" fmla="*/ 62 w 462"/>
              <a:gd name="T97" fmla="*/ 242 h 336"/>
              <a:gd name="T98" fmla="*/ 43 w 462"/>
              <a:gd name="T99" fmla="*/ 230 h 336"/>
              <a:gd name="T100" fmla="*/ 31 w 462"/>
              <a:gd name="T101" fmla="*/ 21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2" h="336">
                <a:moveTo>
                  <a:pt x="31" y="216"/>
                </a:moveTo>
                <a:lnTo>
                  <a:pt x="30" y="216"/>
                </a:lnTo>
                <a:lnTo>
                  <a:pt x="25" y="215"/>
                </a:lnTo>
                <a:lnTo>
                  <a:pt x="21" y="210"/>
                </a:lnTo>
                <a:lnTo>
                  <a:pt x="10" y="212"/>
                </a:lnTo>
                <a:lnTo>
                  <a:pt x="6" y="206"/>
                </a:lnTo>
                <a:lnTo>
                  <a:pt x="0" y="207"/>
                </a:lnTo>
                <a:lnTo>
                  <a:pt x="7" y="178"/>
                </a:lnTo>
                <a:lnTo>
                  <a:pt x="7" y="184"/>
                </a:lnTo>
                <a:lnTo>
                  <a:pt x="6" y="195"/>
                </a:lnTo>
                <a:lnTo>
                  <a:pt x="12" y="195"/>
                </a:lnTo>
                <a:lnTo>
                  <a:pt x="15" y="200"/>
                </a:lnTo>
                <a:lnTo>
                  <a:pt x="15" y="197"/>
                </a:lnTo>
                <a:lnTo>
                  <a:pt x="12" y="192"/>
                </a:lnTo>
                <a:lnTo>
                  <a:pt x="15" y="186"/>
                </a:lnTo>
                <a:lnTo>
                  <a:pt x="13" y="180"/>
                </a:lnTo>
                <a:lnTo>
                  <a:pt x="18" y="175"/>
                </a:lnTo>
                <a:lnTo>
                  <a:pt x="24" y="178"/>
                </a:lnTo>
                <a:lnTo>
                  <a:pt x="25" y="178"/>
                </a:lnTo>
                <a:lnTo>
                  <a:pt x="22" y="172"/>
                </a:lnTo>
                <a:lnTo>
                  <a:pt x="12" y="169"/>
                </a:lnTo>
                <a:lnTo>
                  <a:pt x="10" y="169"/>
                </a:lnTo>
                <a:lnTo>
                  <a:pt x="9" y="163"/>
                </a:lnTo>
                <a:lnTo>
                  <a:pt x="12" y="153"/>
                </a:lnTo>
                <a:lnTo>
                  <a:pt x="12" y="159"/>
                </a:lnTo>
                <a:lnTo>
                  <a:pt x="21" y="154"/>
                </a:lnTo>
                <a:lnTo>
                  <a:pt x="30" y="153"/>
                </a:lnTo>
                <a:lnTo>
                  <a:pt x="25" y="151"/>
                </a:lnTo>
                <a:lnTo>
                  <a:pt x="19" y="145"/>
                </a:lnTo>
                <a:lnTo>
                  <a:pt x="13" y="141"/>
                </a:lnTo>
                <a:lnTo>
                  <a:pt x="12" y="147"/>
                </a:lnTo>
                <a:lnTo>
                  <a:pt x="10" y="145"/>
                </a:lnTo>
                <a:lnTo>
                  <a:pt x="12" y="139"/>
                </a:lnTo>
                <a:lnTo>
                  <a:pt x="13" y="122"/>
                </a:lnTo>
                <a:lnTo>
                  <a:pt x="12" y="107"/>
                </a:lnTo>
                <a:lnTo>
                  <a:pt x="15" y="85"/>
                </a:lnTo>
                <a:lnTo>
                  <a:pt x="13" y="79"/>
                </a:lnTo>
                <a:lnTo>
                  <a:pt x="12" y="68"/>
                </a:lnTo>
                <a:lnTo>
                  <a:pt x="7" y="62"/>
                </a:lnTo>
                <a:lnTo>
                  <a:pt x="6" y="56"/>
                </a:lnTo>
                <a:lnTo>
                  <a:pt x="6" y="50"/>
                </a:lnTo>
                <a:lnTo>
                  <a:pt x="7" y="45"/>
                </a:lnTo>
                <a:lnTo>
                  <a:pt x="7" y="39"/>
                </a:lnTo>
                <a:lnTo>
                  <a:pt x="10" y="33"/>
                </a:lnTo>
                <a:lnTo>
                  <a:pt x="12" y="27"/>
                </a:lnTo>
                <a:lnTo>
                  <a:pt x="13" y="26"/>
                </a:lnTo>
                <a:lnTo>
                  <a:pt x="12" y="18"/>
                </a:lnTo>
                <a:lnTo>
                  <a:pt x="18" y="21"/>
                </a:lnTo>
                <a:lnTo>
                  <a:pt x="28" y="32"/>
                </a:lnTo>
                <a:lnTo>
                  <a:pt x="34" y="36"/>
                </a:lnTo>
                <a:lnTo>
                  <a:pt x="40" y="41"/>
                </a:lnTo>
                <a:lnTo>
                  <a:pt x="43" y="45"/>
                </a:lnTo>
                <a:lnTo>
                  <a:pt x="52" y="50"/>
                </a:lnTo>
                <a:lnTo>
                  <a:pt x="63" y="54"/>
                </a:lnTo>
                <a:lnTo>
                  <a:pt x="69" y="57"/>
                </a:lnTo>
                <a:lnTo>
                  <a:pt x="80" y="60"/>
                </a:lnTo>
                <a:lnTo>
                  <a:pt x="87" y="65"/>
                </a:lnTo>
                <a:lnTo>
                  <a:pt x="93" y="64"/>
                </a:lnTo>
                <a:lnTo>
                  <a:pt x="98" y="62"/>
                </a:lnTo>
                <a:lnTo>
                  <a:pt x="99" y="68"/>
                </a:lnTo>
                <a:lnTo>
                  <a:pt x="101" y="74"/>
                </a:lnTo>
                <a:lnTo>
                  <a:pt x="107" y="71"/>
                </a:lnTo>
                <a:lnTo>
                  <a:pt x="110" y="80"/>
                </a:lnTo>
                <a:lnTo>
                  <a:pt x="110" y="74"/>
                </a:lnTo>
                <a:lnTo>
                  <a:pt x="116" y="70"/>
                </a:lnTo>
                <a:lnTo>
                  <a:pt x="114" y="76"/>
                </a:lnTo>
                <a:lnTo>
                  <a:pt x="117" y="91"/>
                </a:lnTo>
                <a:lnTo>
                  <a:pt x="116" y="97"/>
                </a:lnTo>
                <a:lnTo>
                  <a:pt x="110" y="103"/>
                </a:lnTo>
                <a:lnTo>
                  <a:pt x="107" y="107"/>
                </a:lnTo>
                <a:lnTo>
                  <a:pt x="107" y="103"/>
                </a:lnTo>
                <a:lnTo>
                  <a:pt x="108" y="97"/>
                </a:lnTo>
                <a:lnTo>
                  <a:pt x="99" y="109"/>
                </a:lnTo>
                <a:lnTo>
                  <a:pt x="93" y="113"/>
                </a:lnTo>
                <a:lnTo>
                  <a:pt x="83" y="122"/>
                </a:lnTo>
                <a:lnTo>
                  <a:pt x="78" y="128"/>
                </a:lnTo>
                <a:lnTo>
                  <a:pt x="84" y="133"/>
                </a:lnTo>
                <a:lnTo>
                  <a:pt x="95" y="130"/>
                </a:lnTo>
                <a:lnTo>
                  <a:pt x="89" y="130"/>
                </a:lnTo>
                <a:lnTo>
                  <a:pt x="84" y="132"/>
                </a:lnTo>
                <a:lnTo>
                  <a:pt x="83" y="125"/>
                </a:lnTo>
                <a:lnTo>
                  <a:pt x="93" y="115"/>
                </a:lnTo>
                <a:lnTo>
                  <a:pt x="105" y="110"/>
                </a:lnTo>
                <a:lnTo>
                  <a:pt x="110" y="106"/>
                </a:lnTo>
                <a:lnTo>
                  <a:pt x="123" y="94"/>
                </a:lnTo>
                <a:lnTo>
                  <a:pt x="125" y="98"/>
                </a:lnTo>
                <a:lnTo>
                  <a:pt x="125" y="104"/>
                </a:lnTo>
                <a:lnTo>
                  <a:pt x="120" y="107"/>
                </a:lnTo>
                <a:lnTo>
                  <a:pt x="114" y="107"/>
                </a:lnTo>
                <a:lnTo>
                  <a:pt x="116" y="113"/>
                </a:lnTo>
                <a:lnTo>
                  <a:pt x="116" y="118"/>
                </a:lnTo>
                <a:lnTo>
                  <a:pt x="110" y="116"/>
                </a:lnTo>
                <a:lnTo>
                  <a:pt x="110" y="122"/>
                </a:lnTo>
                <a:lnTo>
                  <a:pt x="116" y="121"/>
                </a:lnTo>
                <a:lnTo>
                  <a:pt x="117" y="127"/>
                </a:lnTo>
                <a:lnTo>
                  <a:pt x="108" y="147"/>
                </a:lnTo>
                <a:lnTo>
                  <a:pt x="102" y="144"/>
                </a:lnTo>
                <a:lnTo>
                  <a:pt x="108" y="138"/>
                </a:lnTo>
                <a:lnTo>
                  <a:pt x="102" y="139"/>
                </a:lnTo>
                <a:lnTo>
                  <a:pt x="99" y="144"/>
                </a:lnTo>
                <a:lnTo>
                  <a:pt x="98" y="150"/>
                </a:lnTo>
                <a:lnTo>
                  <a:pt x="95" y="153"/>
                </a:lnTo>
                <a:lnTo>
                  <a:pt x="95" y="147"/>
                </a:lnTo>
                <a:lnTo>
                  <a:pt x="98" y="142"/>
                </a:lnTo>
                <a:lnTo>
                  <a:pt x="99" y="136"/>
                </a:lnTo>
                <a:lnTo>
                  <a:pt x="87" y="144"/>
                </a:lnTo>
                <a:lnTo>
                  <a:pt x="83" y="150"/>
                </a:lnTo>
                <a:lnTo>
                  <a:pt x="78" y="150"/>
                </a:lnTo>
                <a:lnTo>
                  <a:pt x="83" y="151"/>
                </a:lnTo>
                <a:lnTo>
                  <a:pt x="83" y="156"/>
                </a:lnTo>
                <a:lnTo>
                  <a:pt x="86" y="160"/>
                </a:lnTo>
                <a:lnTo>
                  <a:pt x="87" y="154"/>
                </a:lnTo>
                <a:lnTo>
                  <a:pt x="93" y="151"/>
                </a:lnTo>
                <a:lnTo>
                  <a:pt x="96" y="157"/>
                </a:lnTo>
                <a:lnTo>
                  <a:pt x="101" y="157"/>
                </a:lnTo>
                <a:lnTo>
                  <a:pt x="107" y="153"/>
                </a:lnTo>
                <a:lnTo>
                  <a:pt x="110" y="150"/>
                </a:lnTo>
                <a:lnTo>
                  <a:pt x="120" y="145"/>
                </a:lnTo>
                <a:lnTo>
                  <a:pt x="126" y="139"/>
                </a:lnTo>
                <a:lnTo>
                  <a:pt x="125" y="127"/>
                </a:lnTo>
                <a:lnTo>
                  <a:pt x="129" y="122"/>
                </a:lnTo>
                <a:lnTo>
                  <a:pt x="126" y="116"/>
                </a:lnTo>
                <a:lnTo>
                  <a:pt x="131" y="112"/>
                </a:lnTo>
                <a:lnTo>
                  <a:pt x="131" y="107"/>
                </a:lnTo>
                <a:lnTo>
                  <a:pt x="137" y="100"/>
                </a:lnTo>
                <a:lnTo>
                  <a:pt x="143" y="94"/>
                </a:lnTo>
                <a:lnTo>
                  <a:pt x="143" y="88"/>
                </a:lnTo>
                <a:lnTo>
                  <a:pt x="140" y="83"/>
                </a:lnTo>
                <a:lnTo>
                  <a:pt x="140" y="71"/>
                </a:lnTo>
                <a:lnTo>
                  <a:pt x="140" y="70"/>
                </a:lnTo>
                <a:lnTo>
                  <a:pt x="142" y="64"/>
                </a:lnTo>
                <a:lnTo>
                  <a:pt x="137" y="57"/>
                </a:lnTo>
                <a:lnTo>
                  <a:pt x="136" y="51"/>
                </a:lnTo>
                <a:lnTo>
                  <a:pt x="129" y="53"/>
                </a:lnTo>
                <a:lnTo>
                  <a:pt x="129" y="47"/>
                </a:lnTo>
                <a:lnTo>
                  <a:pt x="134" y="47"/>
                </a:lnTo>
                <a:lnTo>
                  <a:pt x="140" y="50"/>
                </a:lnTo>
                <a:lnTo>
                  <a:pt x="142" y="45"/>
                </a:lnTo>
                <a:lnTo>
                  <a:pt x="139" y="39"/>
                </a:lnTo>
                <a:lnTo>
                  <a:pt x="145" y="42"/>
                </a:lnTo>
                <a:lnTo>
                  <a:pt x="145" y="36"/>
                </a:lnTo>
                <a:lnTo>
                  <a:pt x="145" y="32"/>
                </a:lnTo>
                <a:lnTo>
                  <a:pt x="146" y="26"/>
                </a:lnTo>
                <a:lnTo>
                  <a:pt x="140" y="23"/>
                </a:lnTo>
                <a:lnTo>
                  <a:pt x="136" y="17"/>
                </a:lnTo>
                <a:lnTo>
                  <a:pt x="136" y="15"/>
                </a:lnTo>
                <a:lnTo>
                  <a:pt x="132" y="9"/>
                </a:lnTo>
                <a:lnTo>
                  <a:pt x="132" y="5"/>
                </a:lnTo>
                <a:lnTo>
                  <a:pt x="137" y="0"/>
                </a:lnTo>
                <a:lnTo>
                  <a:pt x="216" y="21"/>
                </a:lnTo>
                <a:lnTo>
                  <a:pt x="303" y="44"/>
                </a:lnTo>
                <a:lnTo>
                  <a:pt x="406" y="68"/>
                </a:lnTo>
                <a:lnTo>
                  <a:pt x="462" y="79"/>
                </a:lnTo>
                <a:lnTo>
                  <a:pt x="460" y="82"/>
                </a:lnTo>
                <a:lnTo>
                  <a:pt x="419" y="278"/>
                </a:lnTo>
                <a:lnTo>
                  <a:pt x="416" y="296"/>
                </a:lnTo>
                <a:lnTo>
                  <a:pt x="413" y="302"/>
                </a:lnTo>
                <a:lnTo>
                  <a:pt x="418" y="313"/>
                </a:lnTo>
                <a:lnTo>
                  <a:pt x="415" y="331"/>
                </a:lnTo>
                <a:lnTo>
                  <a:pt x="416" y="336"/>
                </a:lnTo>
                <a:lnTo>
                  <a:pt x="345" y="322"/>
                </a:lnTo>
                <a:lnTo>
                  <a:pt x="291" y="308"/>
                </a:lnTo>
                <a:lnTo>
                  <a:pt x="285" y="311"/>
                </a:lnTo>
                <a:lnTo>
                  <a:pt x="279" y="311"/>
                </a:lnTo>
                <a:lnTo>
                  <a:pt x="273" y="308"/>
                </a:lnTo>
                <a:lnTo>
                  <a:pt x="259" y="308"/>
                </a:lnTo>
                <a:lnTo>
                  <a:pt x="256" y="307"/>
                </a:lnTo>
                <a:lnTo>
                  <a:pt x="250" y="310"/>
                </a:lnTo>
                <a:lnTo>
                  <a:pt x="232" y="310"/>
                </a:lnTo>
                <a:lnTo>
                  <a:pt x="222" y="310"/>
                </a:lnTo>
                <a:lnTo>
                  <a:pt x="211" y="313"/>
                </a:lnTo>
                <a:lnTo>
                  <a:pt x="205" y="314"/>
                </a:lnTo>
                <a:lnTo>
                  <a:pt x="199" y="313"/>
                </a:lnTo>
                <a:lnTo>
                  <a:pt x="193" y="308"/>
                </a:lnTo>
                <a:lnTo>
                  <a:pt x="188" y="307"/>
                </a:lnTo>
                <a:lnTo>
                  <a:pt x="170" y="310"/>
                </a:lnTo>
                <a:lnTo>
                  <a:pt x="166" y="308"/>
                </a:lnTo>
                <a:lnTo>
                  <a:pt x="154" y="308"/>
                </a:lnTo>
                <a:lnTo>
                  <a:pt x="152" y="302"/>
                </a:lnTo>
                <a:lnTo>
                  <a:pt x="146" y="299"/>
                </a:lnTo>
                <a:lnTo>
                  <a:pt x="142" y="298"/>
                </a:lnTo>
                <a:lnTo>
                  <a:pt x="136" y="295"/>
                </a:lnTo>
                <a:lnTo>
                  <a:pt x="125" y="293"/>
                </a:lnTo>
                <a:lnTo>
                  <a:pt x="120" y="292"/>
                </a:lnTo>
                <a:lnTo>
                  <a:pt x="114" y="292"/>
                </a:lnTo>
                <a:lnTo>
                  <a:pt x="108" y="295"/>
                </a:lnTo>
                <a:lnTo>
                  <a:pt x="104" y="296"/>
                </a:lnTo>
                <a:lnTo>
                  <a:pt x="92" y="296"/>
                </a:lnTo>
                <a:lnTo>
                  <a:pt x="87" y="296"/>
                </a:lnTo>
                <a:lnTo>
                  <a:pt x="81" y="293"/>
                </a:lnTo>
                <a:lnTo>
                  <a:pt x="78" y="292"/>
                </a:lnTo>
                <a:lnTo>
                  <a:pt x="72" y="289"/>
                </a:lnTo>
                <a:lnTo>
                  <a:pt x="63" y="284"/>
                </a:lnTo>
                <a:lnTo>
                  <a:pt x="62" y="281"/>
                </a:lnTo>
                <a:lnTo>
                  <a:pt x="65" y="252"/>
                </a:lnTo>
                <a:lnTo>
                  <a:pt x="62" y="242"/>
                </a:lnTo>
                <a:lnTo>
                  <a:pt x="55" y="236"/>
                </a:lnTo>
                <a:lnTo>
                  <a:pt x="52" y="230"/>
                </a:lnTo>
                <a:lnTo>
                  <a:pt x="48" y="228"/>
                </a:lnTo>
                <a:lnTo>
                  <a:pt x="43" y="230"/>
                </a:lnTo>
                <a:lnTo>
                  <a:pt x="37" y="224"/>
                </a:lnTo>
                <a:lnTo>
                  <a:pt x="36" y="219"/>
                </a:lnTo>
                <a:lnTo>
                  <a:pt x="34" y="218"/>
                </a:lnTo>
                <a:lnTo>
                  <a:pt x="31" y="216"/>
                </a:ln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66" name="Freeform 10">
            <a:extLst>
              <a:ext uri="{FF2B5EF4-FFF2-40B4-BE49-F238E27FC236}">
                <a16:creationId xmlns:a16="http://schemas.microsoft.com/office/drawing/2014/main" id="{ED1394D1-0E61-7357-4B1C-ABD4621B5D70}"/>
              </a:ext>
            </a:extLst>
          </p:cNvPr>
          <p:cNvSpPr>
            <a:spLocks/>
          </p:cNvSpPr>
          <p:nvPr/>
        </p:nvSpPr>
        <p:spPr bwMode="auto">
          <a:xfrm>
            <a:off x="571870" y="1176217"/>
            <a:ext cx="657894" cy="478210"/>
          </a:xfrm>
          <a:custGeom>
            <a:avLst/>
            <a:gdLst>
              <a:gd name="T0" fmla="*/ 7 w 308"/>
              <a:gd name="T1" fmla="*/ 119 h 224"/>
              <a:gd name="T2" fmla="*/ 12 w 308"/>
              <a:gd name="T3" fmla="*/ 132 h 224"/>
              <a:gd name="T4" fmla="*/ 19 w 308"/>
              <a:gd name="T5" fmla="*/ 118 h 224"/>
              <a:gd name="T6" fmla="*/ 8 w 308"/>
              <a:gd name="T7" fmla="*/ 102 h 224"/>
              <a:gd name="T8" fmla="*/ 11 w 308"/>
              <a:gd name="T9" fmla="*/ 93 h 224"/>
              <a:gd name="T10" fmla="*/ 10 w 308"/>
              <a:gd name="T11" fmla="*/ 72 h 224"/>
              <a:gd name="T12" fmla="*/ 7 w 308"/>
              <a:gd name="T13" fmla="*/ 30 h 224"/>
              <a:gd name="T14" fmla="*/ 23 w 308"/>
              <a:gd name="T15" fmla="*/ 26 h 224"/>
              <a:gd name="T16" fmla="*/ 58 w 308"/>
              <a:gd name="T17" fmla="*/ 45 h 224"/>
              <a:gd name="T18" fmla="*/ 74 w 308"/>
              <a:gd name="T19" fmla="*/ 55 h 224"/>
              <a:gd name="T20" fmla="*/ 72 w 308"/>
              <a:gd name="T21" fmla="*/ 72 h 224"/>
              <a:gd name="T22" fmla="*/ 52 w 308"/>
              <a:gd name="T23" fmla="*/ 85 h 224"/>
              <a:gd name="T24" fmla="*/ 64 w 308"/>
              <a:gd name="T25" fmla="*/ 78 h 224"/>
              <a:gd name="T26" fmla="*/ 77 w 308"/>
              <a:gd name="T27" fmla="*/ 76 h 224"/>
              <a:gd name="T28" fmla="*/ 71 w 308"/>
              <a:gd name="T29" fmla="*/ 96 h 224"/>
              <a:gd name="T30" fmla="*/ 65 w 308"/>
              <a:gd name="T31" fmla="*/ 102 h 224"/>
              <a:gd name="T32" fmla="*/ 52 w 308"/>
              <a:gd name="T33" fmla="*/ 100 h 224"/>
              <a:gd name="T34" fmla="*/ 65 w 308"/>
              <a:gd name="T35" fmla="*/ 106 h 224"/>
              <a:gd name="T36" fmla="*/ 88 w 308"/>
              <a:gd name="T37" fmla="*/ 82 h 224"/>
              <a:gd name="T38" fmla="*/ 95 w 308"/>
              <a:gd name="T39" fmla="*/ 55 h 224"/>
              <a:gd name="T40" fmla="*/ 89 w 308"/>
              <a:gd name="T41" fmla="*/ 33 h 224"/>
              <a:gd name="T42" fmla="*/ 98 w 308"/>
              <a:gd name="T43" fmla="*/ 25 h 224"/>
              <a:gd name="T44" fmla="*/ 144 w 308"/>
              <a:gd name="T45" fmla="*/ 16 h 224"/>
              <a:gd name="T46" fmla="*/ 274 w 308"/>
              <a:gd name="T47" fmla="*/ 200 h 224"/>
              <a:gd name="T48" fmla="*/ 182 w 308"/>
              <a:gd name="T49" fmla="*/ 204 h 224"/>
              <a:gd name="T50" fmla="*/ 137 w 308"/>
              <a:gd name="T51" fmla="*/ 208 h 224"/>
              <a:gd name="T52" fmla="*/ 103 w 308"/>
              <a:gd name="T53" fmla="*/ 201 h 224"/>
              <a:gd name="T54" fmla="*/ 73 w 308"/>
              <a:gd name="T55" fmla="*/ 195 h 224"/>
              <a:gd name="T56" fmla="*/ 45 w 308"/>
              <a:gd name="T57" fmla="*/ 168 h 224"/>
              <a:gd name="T58" fmla="*/ 26 w 308"/>
              <a:gd name="T59" fmla="*/ 145 h 224"/>
              <a:gd name="T60" fmla="*/ 30 w 308"/>
              <a:gd name="T61" fmla="*/ 154 h 224"/>
              <a:gd name="T62" fmla="*/ 49 w 308"/>
              <a:gd name="T63" fmla="*/ 193 h 224"/>
              <a:gd name="T64" fmla="*/ 74 w 308"/>
              <a:gd name="T65" fmla="*/ 197 h 224"/>
              <a:gd name="T66" fmla="*/ 103 w 308"/>
              <a:gd name="T67" fmla="*/ 206 h 224"/>
              <a:gd name="T68" fmla="*/ 141 w 308"/>
              <a:gd name="T69" fmla="*/ 209 h 224"/>
              <a:gd name="T70" fmla="*/ 190 w 308"/>
              <a:gd name="T71" fmla="*/ 208 h 224"/>
              <a:gd name="T72" fmla="*/ 276 w 308"/>
              <a:gd name="T73" fmla="*/ 201 h 224"/>
              <a:gd name="T74" fmla="*/ 92 w 308"/>
              <a:gd name="T75" fmla="*/ 0 h 224"/>
              <a:gd name="T76" fmla="*/ 97 w 308"/>
              <a:gd name="T77" fmla="*/ 19 h 224"/>
              <a:gd name="T78" fmla="*/ 90 w 308"/>
              <a:gd name="T79" fmla="*/ 31 h 224"/>
              <a:gd name="T80" fmla="*/ 93 w 308"/>
              <a:gd name="T81" fmla="*/ 46 h 224"/>
              <a:gd name="T82" fmla="*/ 87 w 308"/>
              <a:gd name="T83" fmla="*/ 75 h 224"/>
              <a:gd name="T84" fmla="*/ 68 w 308"/>
              <a:gd name="T85" fmla="*/ 104 h 224"/>
              <a:gd name="T86" fmla="*/ 53 w 308"/>
              <a:gd name="T87" fmla="*/ 100 h 224"/>
              <a:gd name="T88" fmla="*/ 65 w 308"/>
              <a:gd name="T89" fmla="*/ 102 h 224"/>
              <a:gd name="T90" fmla="*/ 74 w 308"/>
              <a:gd name="T91" fmla="*/ 99 h 224"/>
              <a:gd name="T92" fmla="*/ 79 w 308"/>
              <a:gd name="T93" fmla="*/ 75 h 224"/>
              <a:gd name="T94" fmla="*/ 73 w 308"/>
              <a:gd name="T95" fmla="*/ 70 h 224"/>
              <a:gd name="T96" fmla="*/ 64 w 308"/>
              <a:gd name="T97" fmla="*/ 88 h 224"/>
              <a:gd name="T98" fmla="*/ 72 w 308"/>
              <a:gd name="T99" fmla="*/ 65 h 224"/>
              <a:gd name="T100" fmla="*/ 78 w 308"/>
              <a:gd name="T101" fmla="*/ 51 h 224"/>
              <a:gd name="T102" fmla="*/ 68 w 308"/>
              <a:gd name="T103" fmla="*/ 46 h 224"/>
              <a:gd name="T104" fmla="*/ 31 w 308"/>
              <a:gd name="T105" fmla="*/ 30 h 224"/>
              <a:gd name="T106" fmla="*/ 9 w 308"/>
              <a:gd name="T107" fmla="*/ 18 h 224"/>
              <a:gd name="T108" fmla="*/ 5 w 308"/>
              <a:gd name="T109" fmla="*/ 42 h 224"/>
              <a:gd name="T110" fmla="*/ 10 w 308"/>
              <a:gd name="T111" fmla="*/ 99 h 224"/>
              <a:gd name="T112" fmla="*/ 10 w 308"/>
              <a:gd name="T113" fmla="*/ 104 h 224"/>
              <a:gd name="T114" fmla="*/ 17 w 308"/>
              <a:gd name="T115" fmla="*/ 119 h 224"/>
              <a:gd name="T116" fmla="*/ 10 w 308"/>
              <a:gd name="T117" fmla="*/ 132 h 224"/>
              <a:gd name="T118" fmla="*/ 5 w 308"/>
              <a:gd name="T119" fmla="*/ 119 h 224"/>
              <a:gd name="T120" fmla="*/ 22 w 308"/>
              <a:gd name="T121" fmla="*/ 145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8" h="224">
                <a:moveTo>
                  <a:pt x="23" y="143"/>
                </a:moveTo>
                <a:cubicBezTo>
                  <a:pt x="21" y="143"/>
                  <a:pt x="21" y="143"/>
                  <a:pt x="21" y="143"/>
                </a:cubicBezTo>
                <a:cubicBezTo>
                  <a:pt x="21" y="143"/>
                  <a:pt x="21" y="143"/>
                  <a:pt x="21" y="143"/>
                </a:cubicBezTo>
                <a:cubicBezTo>
                  <a:pt x="18" y="142"/>
                  <a:pt x="18" y="142"/>
                  <a:pt x="18" y="142"/>
                </a:cubicBezTo>
                <a:cubicBezTo>
                  <a:pt x="16" y="139"/>
                  <a:pt x="16" y="139"/>
                  <a:pt x="16" y="139"/>
                </a:cubicBezTo>
                <a:cubicBezTo>
                  <a:pt x="16" y="139"/>
                  <a:pt x="16" y="138"/>
                  <a:pt x="15" y="139"/>
                </a:cubicBezTo>
                <a:cubicBezTo>
                  <a:pt x="8" y="140"/>
                  <a:pt x="8" y="140"/>
                  <a:pt x="8" y="140"/>
                </a:cubicBezTo>
                <a:cubicBezTo>
                  <a:pt x="5" y="137"/>
                  <a:pt x="5" y="137"/>
                  <a:pt x="5" y="137"/>
                </a:cubicBezTo>
                <a:cubicBezTo>
                  <a:pt x="5" y="136"/>
                  <a:pt x="5" y="136"/>
                  <a:pt x="5" y="136"/>
                </a:cubicBezTo>
                <a:cubicBezTo>
                  <a:pt x="2" y="137"/>
                  <a:pt x="2" y="137"/>
                  <a:pt x="2" y="137"/>
                </a:cubicBezTo>
                <a:cubicBezTo>
                  <a:pt x="7" y="119"/>
                  <a:pt x="7" y="119"/>
                  <a:pt x="7" y="119"/>
                </a:cubicBezTo>
                <a:cubicBezTo>
                  <a:pt x="6" y="119"/>
                  <a:pt x="6" y="119"/>
                  <a:pt x="6" y="119"/>
                </a:cubicBezTo>
                <a:cubicBezTo>
                  <a:pt x="5" y="119"/>
                  <a:pt x="5" y="119"/>
                  <a:pt x="5" y="119"/>
                </a:cubicBezTo>
                <a:cubicBezTo>
                  <a:pt x="5" y="123"/>
                  <a:pt x="5" y="123"/>
                  <a:pt x="5" y="123"/>
                </a:cubicBezTo>
                <a:cubicBezTo>
                  <a:pt x="4" y="130"/>
                  <a:pt x="4" y="130"/>
                  <a:pt x="4" y="130"/>
                </a:cubicBezTo>
                <a:cubicBezTo>
                  <a:pt x="4" y="131"/>
                  <a:pt x="4" y="131"/>
                  <a:pt x="4" y="131"/>
                </a:cubicBezTo>
                <a:cubicBezTo>
                  <a:pt x="5" y="131"/>
                  <a:pt x="5" y="131"/>
                  <a:pt x="5" y="131"/>
                </a:cubicBezTo>
                <a:cubicBezTo>
                  <a:pt x="8" y="131"/>
                  <a:pt x="8" y="131"/>
                  <a:pt x="8" y="131"/>
                </a:cubicBezTo>
                <a:cubicBezTo>
                  <a:pt x="10" y="133"/>
                  <a:pt x="10" y="133"/>
                  <a:pt x="10" y="133"/>
                </a:cubicBezTo>
                <a:cubicBezTo>
                  <a:pt x="10" y="134"/>
                  <a:pt x="11" y="134"/>
                  <a:pt x="11" y="134"/>
                </a:cubicBezTo>
                <a:cubicBezTo>
                  <a:pt x="11" y="134"/>
                  <a:pt x="12" y="133"/>
                  <a:pt x="12" y="133"/>
                </a:cubicBezTo>
                <a:cubicBezTo>
                  <a:pt x="12" y="132"/>
                  <a:pt x="12" y="132"/>
                  <a:pt x="12" y="132"/>
                </a:cubicBezTo>
                <a:cubicBezTo>
                  <a:pt x="12" y="131"/>
                  <a:pt x="12" y="131"/>
                  <a:pt x="12" y="131"/>
                </a:cubicBezTo>
                <a:cubicBezTo>
                  <a:pt x="10" y="128"/>
                  <a:pt x="10" y="128"/>
                  <a:pt x="10" y="128"/>
                </a:cubicBezTo>
                <a:cubicBezTo>
                  <a:pt x="12" y="124"/>
                  <a:pt x="12" y="124"/>
                  <a:pt x="12" y="124"/>
                </a:cubicBezTo>
                <a:cubicBezTo>
                  <a:pt x="12" y="124"/>
                  <a:pt x="12" y="124"/>
                  <a:pt x="12" y="124"/>
                </a:cubicBezTo>
                <a:cubicBezTo>
                  <a:pt x="12" y="120"/>
                  <a:pt x="12" y="120"/>
                  <a:pt x="12" y="120"/>
                </a:cubicBezTo>
                <a:cubicBezTo>
                  <a:pt x="13" y="118"/>
                  <a:pt x="13" y="118"/>
                  <a:pt x="13" y="118"/>
                </a:cubicBezTo>
                <a:cubicBezTo>
                  <a:pt x="16" y="120"/>
                  <a:pt x="16" y="120"/>
                  <a:pt x="16" y="120"/>
                </a:cubicBezTo>
                <a:cubicBezTo>
                  <a:pt x="17" y="120"/>
                  <a:pt x="17" y="120"/>
                  <a:pt x="17" y="120"/>
                </a:cubicBezTo>
                <a:cubicBezTo>
                  <a:pt x="18" y="120"/>
                  <a:pt x="18" y="120"/>
                  <a:pt x="18" y="120"/>
                </a:cubicBezTo>
                <a:cubicBezTo>
                  <a:pt x="19" y="119"/>
                  <a:pt x="19" y="119"/>
                  <a:pt x="19" y="119"/>
                </a:cubicBezTo>
                <a:cubicBezTo>
                  <a:pt x="19" y="118"/>
                  <a:pt x="19" y="118"/>
                  <a:pt x="19" y="118"/>
                </a:cubicBezTo>
                <a:cubicBezTo>
                  <a:pt x="17" y="115"/>
                  <a:pt x="17" y="115"/>
                  <a:pt x="17" y="115"/>
                </a:cubicBezTo>
                <a:cubicBezTo>
                  <a:pt x="17" y="114"/>
                  <a:pt x="17" y="114"/>
                  <a:pt x="17" y="114"/>
                </a:cubicBezTo>
                <a:cubicBezTo>
                  <a:pt x="9" y="112"/>
                  <a:pt x="9" y="112"/>
                  <a:pt x="9" y="112"/>
                </a:cubicBezTo>
                <a:cubicBezTo>
                  <a:pt x="9" y="112"/>
                  <a:pt x="9" y="112"/>
                  <a:pt x="9" y="112"/>
                </a:cubicBezTo>
                <a:cubicBezTo>
                  <a:pt x="8" y="112"/>
                  <a:pt x="8" y="112"/>
                  <a:pt x="8" y="112"/>
                </a:cubicBezTo>
                <a:cubicBezTo>
                  <a:pt x="8" y="113"/>
                  <a:pt x="8" y="113"/>
                  <a:pt x="8" y="113"/>
                </a:cubicBezTo>
                <a:cubicBezTo>
                  <a:pt x="9" y="113"/>
                  <a:pt x="9" y="113"/>
                  <a:pt x="9" y="113"/>
                </a:cubicBezTo>
                <a:cubicBezTo>
                  <a:pt x="8" y="109"/>
                  <a:pt x="8" y="109"/>
                  <a:pt x="8" y="109"/>
                </a:cubicBezTo>
                <a:cubicBezTo>
                  <a:pt x="10" y="102"/>
                  <a:pt x="10" y="102"/>
                  <a:pt x="10" y="102"/>
                </a:cubicBezTo>
                <a:cubicBezTo>
                  <a:pt x="9" y="102"/>
                  <a:pt x="9" y="102"/>
                  <a:pt x="9" y="102"/>
                </a:cubicBezTo>
                <a:cubicBezTo>
                  <a:pt x="8" y="102"/>
                  <a:pt x="8" y="102"/>
                  <a:pt x="8" y="102"/>
                </a:cubicBezTo>
                <a:cubicBezTo>
                  <a:pt x="8" y="106"/>
                  <a:pt x="8" y="106"/>
                  <a:pt x="8" y="106"/>
                </a:cubicBezTo>
                <a:cubicBezTo>
                  <a:pt x="9" y="106"/>
                  <a:pt x="9" y="106"/>
                  <a:pt x="9" y="106"/>
                </a:cubicBezTo>
                <a:cubicBezTo>
                  <a:pt x="10" y="106"/>
                  <a:pt x="10" y="106"/>
                  <a:pt x="10" y="106"/>
                </a:cubicBezTo>
                <a:cubicBezTo>
                  <a:pt x="15" y="104"/>
                  <a:pt x="15" y="104"/>
                  <a:pt x="15" y="104"/>
                </a:cubicBezTo>
                <a:cubicBezTo>
                  <a:pt x="21" y="103"/>
                  <a:pt x="21" y="103"/>
                  <a:pt x="21" y="103"/>
                </a:cubicBezTo>
                <a:cubicBezTo>
                  <a:pt x="22" y="103"/>
                  <a:pt x="22" y="103"/>
                  <a:pt x="22" y="102"/>
                </a:cubicBezTo>
                <a:cubicBezTo>
                  <a:pt x="22" y="102"/>
                  <a:pt x="22" y="101"/>
                  <a:pt x="22" y="101"/>
                </a:cubicBezTo>
                <a:cubicBezTo>
                  <a:pt x="18" y="100"/>
                  <a:pt x="18" y="100"/>
                  <a:pt x="18" y="100"/>
                </a:cubicBezTo>
                <a:cubicBezTo>
                  <a:pt x="15" y="96"/>
                  <a:pt x="15" y="96"/>
                  <a:pt x="15" y="96"/>
                </a:cubicBezTo>
                <a:cubicBezTo>
                  <a:pt x="15" y="96"/>
                  <a:pt x="15" y="96"/>
                  <a:pt x="15" y="96"/>
                </a:cubicBezTo>
                <a:cubicBezTo>
                  <a:pt x="11" y="93"/>
                  <a:pt x="11" y="93"/>
                  <a:pt x="11" y="93"/>
                </a:cubicBezTo>
                <a:cubicBezTo>
                  <a:pt x="10" y="93"/>
                  <a:pt x="10" y="93"/>
                  <a:pt x="10" y="93"/>
                </a:cubicBezTo>
                <a:cubicBezTo>
                  <a:pt x="9" y="94"/>
                  <a:pt x="9" y="94"/>
                  <a:pt x="9" y="94"/>
                </a:cubicBezTo>
                <a:cubicBezTo>
                  <a:pt x="9" y="96"/>
                  <a:pt x="9" y="96"/>
                  <a:pt x="9" y="96"/>
                </a:cubicBezTo>
                <a:cubicBezTo>
                  <a:pt x="9" y="96"/>
                  <a:pt x="9" y="96"/>
                  <a:pt x="9" y="96"/>
                </a:cubicBezTo>
                <a:cubicBezTo>
                  <a:pt x="8" y="97"/>
                  <a:pt x="8" y="97"/>
                  <a:pt x="8" y="97"/>
                </a:cubicBezTo>
                <a:cubicBezTo>
                  <a:pt x="9" y="97"/>
                  <a:pt x="9" y="97"/>
                  <a:pt x="9" y="97"/>
                </a:cubicBezTo>
                <a:cubicBezTo>
                  <a:pt x="10" y="93"/>
                  <a:pt x="10" y="93"/>
                  <a:pt x="10" y="93"/>
                </a:cubicBezTo>
                <a:cubicBezTo>
                  <a:pt x="10" y="93"/>
                  <a:pt x="10" y="93"/>
                  <a:pt x="10" y="93"/>
                </a:cubicBezTo>
                <a:cubicBezTo>
                  <a:pt x="11" y="82"/>
                  <a:pt x="11" y="82"/>
                  <a:pt x="11" y="82"/>
                </a:cubicBezTo>
                <a:cubicBezTo>
                  <a:pt x="11" y="81"/>
                  <a:pt x="11" y="81"/>
                  <a:pt x="11" y="81"/>
                </a:cubicBezTo>
                <a:cubicBezTo>
                  <a:pt x="10" y="72"/>
                  <a:pt x="10" y="72"/>
                  <a:pt x="10" y="72"/>
                </a:cubicBezTo>
                <a:cubicBezTo>
                  <a:pt x="12" y="57"/>
                  <a:pt x="12" y="57"/>
                  <a:pt x="12" y="57"/>
                </a:cubicBezTo>
                <a:cubicBezTo>
                  <a:pt x="12" y="57"/>
                  <a:pt x="12" y="57"/>
                  <a:pt x="12" y="57"/>
                </a:cubicBezTo>
                <a:cubicBezTo>
                  <a:pt x="11" y="53"/>
                  <a:pt x="11" y="53"/>
                  <a:pt x="11" y="53"/>
                </a:cubicBezTo>
                <a:cubicBezTo>
                  <a:pt x="11" y="53"/>
                  <a:pt x="11" y="53"/>
                  <a:pt x="11" y="53"/>
                </a:cubicBezTo>
                <a:cubicBezTo>
                  <a:pt x="10" y="46"/>
                  <a:pt x="10" y="46"/>
                  <a:pt x="10" y="46"/>
                </a:cubicBezTo>
                <a:cubicBezTo>
                  <a:pt x="9" y="45"/>
                  <a:pt x="9" y="45"/>
                  <a:pt x="9" y="45"/>
                </a:cubicBezTo>
                <a:cubicBezTo>
                  <a:pt x="7" y="41"/>
                  <a:pt x="7" y="41"/>
                  <a:pt x="7" y="41"/>
                </a:cubicBezTo>
                <a:cubicBezTo>
                  <a:pt x="6" y="38"/>
                  <a:pt x="6" y="38"/>
                  <a:pt x="6" y="38"/>
                </a:cubicBezTo>
                <a:cubicBezTo>
                  <a:pt x="6" y="34"/>
                  <a:pt x="6" y="34"/>
                  <a:pt x="6" y="34"/>
                </a:cubicBezTo>
                <a:cubicBezTo>
                  <a:pt x="7" y="31"/>
                  <a:pt x="7" y="31"/>
                  <a:pt x="7" y="31"/>
                </a:cubicBezTo>
                <a:cubicBezTo>
                  <a:pt x="7" y="30"/>
                  <a:pt x="7" y="30"/>
                  <a:pt x="7" y="30"/>
                </a:cubicBezTo>
                <a:cubicBezTo>
                  <a:pt x="7" y="27"/>
                  <a:pt x="7" y="27"/>
                  <a:pt x="7" y="27"/>
                </a:cubicBezTo>
                <a:cubicBezTo>
                  <a:pt x="9" y="24"/>
                  <a:pt x="9" y="24"/>
                  <a:pt x="9" y="24"/>
                </a:cubicBezTo>
                <a:cubicBezTo>
                  <a:pt x="9" y="23"/>
                  <a:pt x="9" y="23"/>
                  <a:pt x="9" y="23"/>
                </a:cubicBezTo>
                <a:cubicBezTo>
                  <a:pt x="10" y="20"/>
                  <a:pt x="10" y="20"/>
                  <a:pt x="10" y="20"/>
                </a:cubicBezTo>
                <a:cubicBezTo>
                  <a:pt x="11" y="19"/>
                  <a:pt x="11" y="19"/>
                  <a:pt x="11" y="19"/>
                </a:cubicBezTo>
                <a:cubicBezTo>
                  <a:pt x="11" y="19"/>
                  <a:pt x="11" y="19"/>
                  <a:pt x="11" y="18"/>
                </a:cubicBezTo>
                <a:cubicBezTo>
                  <a:pt x="11" y="15"/>
                  <a:pt x="11" y="15"/>
                  <a:pt x="11" y="15"/>
                </a:cubicBezTo>
                <a:cubicBezTo>
                  <a:pt x="13" y="16"/>
                  <a:pt x="13" y="16"/>
                  <a:pt x="13" y="16"/>
                </a:cubicBezTo>
                <a:cubicBezTo>
                  <a:pt x="19" y="23"/>
                  <a:pt x="19" y="23"/>
                  <a:pt x="19" y="23"/>
                </a:cubicBezTo>
                <a:cubicBezTo>
                  <a:pt x="19" y="23"/>
                  <a:pt x="19" y="23"/>
                  <a:pt x="19" y="23"/>
                </a:cubicBezTo>
                <a:cubicBezTo>
                  <a:pt x="23" y="26"/>
                  <a:pt x="23" y="26"/>
                  <a:pt x="23" y="26"/>
                </a:cubicBezTo>
                <a:cubicBezTo>
                  <a:pt x="24" y="26"/>
                  <a:pt x="24" y="26"/>
                  <a:pt x="24" y="26"/>
                </a:cubicBezTo>
                <a:cubicBezTo>
                  <a:pt x="27" y="28"/>
                  <a:pt x="27" y="28"/>
                  <a:pt x="27" y="28"/>
                </a:cubicBezTo>
                <a:cubicBezTo>
                  <a:pt x="30" y="32"/>
                  <a:pt x="30" y="32"/>
                  <a:pt x="30" y="32"/>
                </a:cubicBezTo>
                <a:cubicBezTo>
                  <a:pt x="30" y="32"/>
                  <a:pt x="30" y="32"/>
                  <a:pt x="30" y="32"/>
                </a:cubicBezTo>
                <a:cubicBezTo>
                  <a:pt x="35" y="35"/>
                  <a:pt x="35" y="35"/>
                  <a:pt x="35" y="35"/>
                </a:cubicBezTo>
                <a:cubicBezTo>
                  <a:pt x="36" y="35"/>
                  <a:pt x="36" y="35"/>
                  <a:pt x="36" y="35"/>
                </a:cubicBezTo>
                <a:cubicBezTo>
                  <a:pt x="43" y="38"/>
                  <a:pt x="43" y="38"/>
                  <a:pt x="43" y="38"/>
                </a:cubicBezTo>
                <a:cubicBezTo>
                  <a:pt x="46" y="40"/>
                  <a:pt x="46" y="40"/>
                  <a:pt x="46" y="40"/>
                </a:cubicBezTo>
                <a:cubicBezTo>
                  <a:pt x="47" y="40"/>
                  <a:pt x="47" y="40"/>
                  <a:pt x="47" y="40"/>
                </a:cubicBezTo>
                <a:cubicBezTo>
                  <a:pt x="54" y="42"/>
                  <a:pt x="54" y="42"/>
                  <a:pt x="54" y="42"/>
                </a:cubicBezTo>
                <a:cubicBezTo>
                  <a:pt x="58" y="45"/>
                  <a:pt x="58" y="45"/>
                  <a:pt x="58" y="45"/>
                </a:cubicBezTo>
                <a:cubicBezTo>
                  <a:pt x="59" y="45"/>
                  <a:pt x="59" y="45"/>
                  <a:pt x="59" y="45"/>
                </a:cubicBezTo>
                <a:cubicBezTo>
                  <a:pt x="63" y="44"/>
                  <a:pt x="63" y="44"/>
                  <a:pt x="63" y="44"/>
                </a:cubicBezTo>
                <a:cubicBezTo>
                  <a:pt x="63" y="44"/>
                  <a:pt x="63" y="44"/>
                  <a:pt x="63" y="44"/>
                </a:cubicBezTo>
                <a:cubicBezTo>
                  <a:pt x="66" y="44"/>
                  <a:pt x="66" y="44"/>
                  <a:pt x="66" y="44"/>
                </a:cubicBezTo>
                <a:cubicBezTo>
                  <a:pt x="66" y="46"/>
                  <a:pt x="66" y="46"/>
                  <a:pt x="66" y="46"/>
                </a:cubicBezTo>
                <a:cubicBezTo>
                  <a:pt x="67" y="50"/>
                  <a:pt x="67" y="50"/>
                  <a:pt x="67" y="50"/>
                </a:cubicBezTo>
                <a:cubicBezTo>
                  <a:pt x="67" y="51"/>
                  <a:pt x="67" y="51"/>
                  <a:pt x="67" y="51"/>
                </a:cubicBezTo>
                <a:cubicBezTo>
                  <a:pt x="68" y="51"/>
                  <a:pt x="68" y="51"/>
                  <a:pt x="68" y="51"/>
                </a:cubicBezTo>
                <a:cubicBezTo>
                  <a:pt x="71" y="50"/>
                  <a:pt x="71" y="50"/>
                  <a:pt x="71" y="50"/>
                </a:cubicBezTo>
                <a:cubicBezTo>
                  <a:pt x="73" y="55"/>
                  <a:pt x="73" y="55"/>
                  <a:pt x="73" y="55"/>
                </a:cubicBezTo>
                <a:cubicBezTo>
                  <a:pt x="73" y="55"/>
                  <a:pt x="74" y="55"/>
                  <a:pt x="74" y="55"/>
                </a:cubicBezTo>
                <a:cubicBezTo>
                  <a:pt x="75" y="55"/>
                  <a:pt x="75" y="55"/>
                  <a:pt x="75" y="54"/>
                </a:cubicBezTo>
                <a:cubicBezTo>
                  <a:pt x="75" y="51"/>
                  <a:pt x="75" y="51"/>
                  <a:pt x="75" y="51"/>
                </a:cubicBezTo>
                <a:cubicBezTo>
                  <a:pt x="77" y="50"/>
                  <a:pt x="77" y="50"/>
                  <a:pt x="77" y="50"/>
                </a:cubicBezTo>
                <a:cubicBezTo>
                  <a:pt x="76" y="51"/>
                  <a:pt x="76" y="51"/>
                  <a:pt x="76" y="51"/>
                </a:cubicBezTo>
                <a:cubicBezTo>
                  <a:pt x="76" y="51"/>
                  <a:pt x="76" y="51"/>
                  <a:pt x="76" y="51"/>
                </a:cubicBezTo>
                <a:cubicBezTo>
                  <a:pt x="78" y="61"/>
                  <a:pt x="78" y="61"/>
                  <a:pt x="78" y="61"/>
                </a:cubicBezTo>
                <a:cubicBezTo>
                  <a:pt x="77" y="65"/>
                  <a:pt x="77" y="65"/>
                  <a:pt x="77" y="65"/>
                </a:cubicBezTo>
                <a:cubicBezTo>
                  <a:pt x="73" y="68"/>
                  <a:pt x="73" y="68"/>
                  <a:pt x="73" y="68"/>
                </a:cubicBezTo>
                <a:cubicBezTo>
                  <a:pt x="73" y="68"/>
                  <a:pt x="73" y="68"/>
                  <a:pt x="73" y="68"/>
                </a:cubicBezTo>
                <a:cubicBezTo>
                  <a:pt x="71" y="72"/>
                  <a:pt x="71" y="72"/>
                  <a:pt x="71" y="72"/>
                </a:cubicBezTo>
                <a:cubicBezTo>
                  <a:pt x="72" y="72"/>
                  <a:pt x="72" y="72"/>
                  <a:pt x="72" y="72"/>
                </a:cubicBezTo>
                <a:cubicBezTo>
                  <a:pt x="73" y="72"/>
                  <a:pt x="73" y="72"/>
                  <a:pt x="73" y="72"/>
                </a:cubicBezTo>
                <a:cubicBezTo>
                  <a:pt x="73" y="69"/>
                  <a:pt x="73" y="69"/>
                  <a:pt x="73" y="69"/>
                </a:cubicBezTo>
                <a:cubicBezTo>
                  <a:pt x="74" y="65"/>
                  <a:pt x="74" y="65"/>
                  <a:pt x="74" y="65"/>
                </a:cubicBezTo>
                <a:cubicBezTo>
                  <a:pt x="74" y="65"/>
                  <a:pt x="74" y="65"/>
                  <a:pt x="74" y="64"/>
                </a:cubicBezTo>
                <a:cubicBezTo>
                  <a:pt x="73" y="64"/>
                  <a:pt x="73" y="64"/>
                  <a:pt x="73" y="65"/>
                </a:cubicBezTo>
                <a:cubicBezTo>
                  <a:pt x="66" y="73"/>
                  <a:pt x="66" y="73"/>
                  <a:pt x="66" y="73"/>
                </a:cubicBezTo>
                <a:cubicBezTo>
                  <a:pt x="62" y="75"/>
                  <a:pt x="62" y="75"/>
                  <a:pt x="62" y="75"/>
                </a:cubicBezTo>
                <a:cubicBezTo>
                  <a:pt x="62" y="75"/>
                  <a:pt x="62" y="75"/>
                  <a:pt x="62" y="75"/>
                </a:cubicBezTo>
                <a:cubicBezTo>
                  <a:pt x="55" y="81"/>
                  <a:pt x="55" y="81"/>
                  <a:pt x="55" y="81"/>
                </a:cubicBezTo>
                <a:cubicBezTo>
                  <a:pt x="55" y="81"/>
                  <a:pt x="55" y="81"/>
                  <a:pt x="55" y="81"/>
                </a:cubicBezTo>
                <a:cubicBezTo>
                  <a:pt x="52" y="85"/>
                  <a:pt x="52" y="85"/>
                  <a:pt x="52" y="85"/>
                </a:cubicBezTo>
                <a:cubicBezTo>
                  <a:pt x="52" y="85"/>
                  <a:pt x="52" y="86"/>
                  <a:pt x="53" y="86"/>
                </a:cubicBezTo>
                <a:cubicBezTo>
                  <a:pt x="56" y="90"/>
                  <a:pt x="56" y="90"/>
                  <a:pt x="56" y="90"/>
                </a:cubicBezTo>
                <a:cubicBezTo>
                  <a:pt x="57" y="90"/>
                  <a:pt x="57" y="90"/>
                  <a:pt x="57" y="90"/>
                </a:cubicBezTo>
                <a:cubicBezTo>
                  <a:pt x="64" y="88"/>
                  <a:pt x="64" y="88"/>
                  <a:pt x="64" y="88"/>
                </a:cubicBezTo>
                <a:cubicBezTo>
                  <a:pt x="65" y="88"/>
                  <a:pt x="65" y="88"/>
                  <a:pt x="65" y="87"/>
                </a:cubicBezTo>
                <a:cubicBezTo>
                  <a:pt x="65" y="87"/>
                  <a:pt x="65" y="86"/>
                  <a:pt x="64" y="86"/>
                </a:cubicBezTo>
                <a:cubicBezTo>
                  <a:pt x="60" y="86"/>
                  <a:pt x="60" y="86"/>
                  <a:pt x="60" y="86"/>
                </a:cubicBezTo>
                <a:cubicBezTo>
                  <a:pt x="60" y="86"/>
                  <a:pt x="60" y="86"/>
                  <a:pt x="60" y="86"/>
                </a:cubicBezTo>
                <a:cubicBezTo>
                  <a:pt x="57" y="87"/>
                  <a:pt x="57" y="87"/>
                  <a:pt x="57" y="87"/>
                </a:cubicBezTo>
                <a:cubicBezTo>
                  <a:pt x="57" y="84"/>
                  <a:pt x="57" y="84"/>
                  <a:pt x="57" y="84"/>
                </a:cubicBezTo>
                <a:cubicBezTo>
                  <a:pt x="64" y="78"/>
                  <a:pt x="64" y="78"/>
                  <a:pt x="64" y="78"/>
                </a:cubicBezTo>
                <a:cubicBezTo>
                  <a:pt x="71" y="75"/>
                  <a:pt x="71" y="75"/>
                  <a:pt x="71" y="75"/>
                </a:cubicBezTo>
                <a:cubicBezTo>
                  <a:pt x="72" y="75"/>
                  <a:pt x="72" y="75"/>
                  <a:pt x="72" y="75"/>
                </a:cubicBezTo>
                <a:cubicBezTo>
                  <a:pt x="75" y="71"/>
                  <a:pt x="75" y="71"/>
                  <a:pt x="75" y="71"/>
                </a:cubicBezTo>
                <a:cubicBezTo>
                  <a:pt x="82" y="64"/>
                  <a:pt x="82" y="64"/>
                  <a:pt x="82" y="64"/>
                </a:cubicBezTo>
                <a:cubicBezTo>
                  <a:pt x="83" y="66"/>
                  <a:pt x="83" y="66"/>
                  <a:pt x="83" y="66"/>
                </a:cubicBezTo>
                <a:cubicBezTo>
                  <a:pt x="83" y="70"/>
                  <a:pt x="83" y="70"/>
                  <a:pt x="83" y="70"/>
                </a:cubicBezTo>
                <a:cubicBezTo>
                  <a:pt x="81" y="71"/>
                  <a:pt x="81" y="71"/>
                  <a:pt x="81" y="71"/>
                </a:cubicBezTo>
                <a:cubicBezTo>
                  <a:pt x="77" y="71"/>
                  <a:pt x="77" y="71"/>
                  <a:pt x="77" y="71"/>
                </a:cubicBezTo>
                <a:cubicBezTo>
                  <a:pt x="77" y="71"/>
                  <a:pt x="77" y="71"/>
                  <a:pt x="77" y="71"/>
                </a:cubicBezTo>
                <a:cubicBezTo>
                  <a:pt x="76" y="72"/>
                  <a:pt x="76" y="72"/>
                  <a:pt x="76" y="72"/>
                </a:cubicBezTo>
                <a:cubicBezTo>
                  <a:pt x="77" y="76"/>
                  <a:pt x="77" y="76"/>
                  <a:pt x="77" y="76"/>
                </a:cubicBezTo>
                <a:cubicBezTo>
                  <a:pt x="77" y="78"/>
                  <a:pt x="77" y="78"/>
                  <a:pt x="77" y="78"/>
                </a:cubicBezTo>
                <a:cubicBezTo>
                  <a:pt x="74" y="77"/>
                  <a:pt x="74" y="77"/>
                  <a:pt x="74" y="77"/>
                </a:cubicBezTo>
                <a:cubicBezTo>
                  <a:pt x="73" y="77"/>
                  <a:pt x="73" y="77"/>
                  <a:pt x="73" y="77"/>
                </a:cubicBezTo>
                <a:cubicBezTo>
                  <a:pt x="73" y="78"/>
                  <a:pt x="73" y="78"/>
                  <a:pt x="73" y="78"/>
                </a:cubicBezTo>
                <a:cubicBezTo>
                  <a:pt x="73" y="82"/>
                  <a:pt x="73" y="82"/>
                  <a:pt x="73" y="82"/>
                </a:cubicBezTo>
                <a:cubicBezTo>
                  <a:pt x="73" y="83"/>
                  <a:pt x="73" y="83"/>
                  <a:pt x="73" y="83"/>
                </a:cubicBezTo>
                <a:cubicBezTo>
                  <a:pt x="74" y="83"/>
                  <a:pt x="74" y="83"/>
                  <a:pt x="74" y="83"/>
                </a:cubicBezTo>
                <a:cubicBezTo>
                  <a:pt x="77" y="82"/>
                  <a:pt x="77" y="82"/>
                  <a:pt x="77" y="82"/>
                </a:cubicBezTo>
                <a:cubicBezTo>
                  <a:pt x="78" y="85"/>
                  <a:pt x="78" y="85"/>
                  <a:pt x="78" y="85"/>
                </a:cubicBezTo>
                <a:cubicBezTo>
                  <a:pt x="73" y="97"/>
                  <a:pt x="73" y="97"/>
                  <a:pt x="73" y="97"/>
                </a:cubicBezTo>
                <a:cubicBezTo>
                  <a:pt x="71" y="96"/>
                  <a:pt x="71" y="96"/>
                  <a:pt x="71" y="96"/>
                </a:cubicBezTo>
                <a:cubicBezTo>
                  <a:pt x="73" y="93"/>
                  <a:pt x="73" y="93"/>
                  <a:pt x="73" y="93"/>
                </a:cubicBezTo>
                <a:cubicBezTo>
                  <a:pt x="74" y="92"/>
                  <a:pt x="74" y="92"/>
                  <a:pt x="73" y="91"/>
                </a:cubicBezTo>
                <a:cubicBezTo>
                  <a:pt x="73" y="91"/>
                  <a:pt x="73" y="91"/>
                  <a:pt x="72" y="91"/>
                </a:cubicBezTo>
                <a:cubicBezTo>
                  <a:pt x="69" y="92"/>
                  <a:pt x="69" y="92"/>
                  <a:pt x="69" y="92"/>
                </a:cubicBezTo>
                <a:cubicBezTo>
                  <a:pt x="68" y="92"/>
                  <a:pt x="68" y="92"/>
                  <a:pt x="68" y="92"/>
                </a:cubicBezTo>
                <a:cubicBezTo>
                  <a:pt x="66" y="96"/>
                  <a:pt x="66" y="96"/>
                  <a:pt x="66" y="96"/>
                </a:cubicBezTo>
                <a:cubicBezTo>
                  <a:pt x="66" y="96"/>
                  <a:pt x="66" y="96"/>
                  <a:pt x="66" y="96"/>
                </a:cubicBezTo>
                <a:cubicBezTo>
                  <a:pt x="65" y="100"/>
                  <a:pt x="65" y="100"/>
                  <a:pt x="65" y="100"/>
                </a:cubicBezTo>
                <a:cubicBezTo>
                  <a:pt x="64" y="101"/>
                  <a:pt x="64" y="101"/>
                  <a:pt x="64" y="101"/>
                </a:cubicBezTo>
                <a:cubicBezTo>
                  <a:pt x="64" y="102"/>
                  <a:pt x="64" y="102"/>
                  <a:pt x="64" y="102"/>
                </a:cubicBezTo>
                <a:cubicBezTo>
                  <a:pt x="65" y="102"/>
                  <a:pt x="65" y="102"/>
                  <a:pt x="65" y="102"/>
                </a:cubicBezTo>
                <a:cubicBezTo>
                  <a:pt x="65" y="98"/>
                  <a:pt x="65" y="98"/>
                  <a:pt x="65" y="98"/>
                </a:cubicBezTo>
                <a:cubicBezTo>
                  <a:pt x="67" y="95"/>
                  <a:pt x="67" y="95"/>
                  <a:pt x="67" y="95"/>
                </a:cubicBezTo>
                <a:cubicBezTo>
                  <a:pt x="67" y="95"/>
                  <a:pt x="67" y="95"/>
                  <a:pt x="67" y="95"/>
                </a:cubicBezTo>
                <a:cubicBezTo>
                  <a:pt x="68" y="91"/>
                  <a:pt x="68" y="91"/>
                  <a:pt x="68" y="91"/>
                </a:cubicBezTo>
                <a:cubicBezTo>
                  <a:pt x="68" y="90"/>
                  <a:pt x="67" y="90"/>
                  <a:pt x="67" y="90"/>
                </a:cubicBezTo>
                <a:cubicBezTo>
                  <a:pt x="66" y="90"/>
                  <a:pt x="66" y="90"/>
                  <a:pt x="66" y="90"/>
                </a:cubicBezTo>
                <a:cubicBezTo>
                  <a:pt x="58" y="95"/>
                  <a:pt x="58" y="95"/>
                  <a:pt x="58" y="95"/>
                </a:cubicBezTo>
                <a:cubicBezTo>
                  <a:pt x="58" y="95"/>
                  <a:pt x="58" y="95"/>
                  <a:pt x="58" y="95"/>
                </a:cubicBezTo>
                <a:cubicBezTo>
                  <a:pt x="56" y="99"/>
                  <a:pt x="56" y="99"/>
                  <a:pt x="56" y="99"/>
                </a:cubicBezTo>
                <a:cubicBezTo>
                  <a:pt x="52" y="99"/>
                  <a:pt x="52" y="99"/>
                  <a:pt x="52" y="99"/>
                </a:cubicBezTo>
                <a:cubicBezTo>
                  <a:pt x="52" y="99"/>
                  <a:pt x="52" y="99"/>
                  <a:pt x="52" y="100"/>
                </a:cubicBezTo>
                <a:cubicBezTo>
                  <a:pt x="52" y="100"/>
                  <a:pt x="52" y="101"/>
                  <a:pt x="52" y="101"/>
                </a:cubicBezTo>
                <a:cubicBezTo>
                  <a:pt x="55" y="102"/>
                  <a:pt x="55" y="102"/>
                  <a:pt x="55" y="102"/>
                </a:cubicBezTo>
                <a:cubicBezTo>
                  <a:pt x="55" y="104"/>
                  <a:pt x="55" y="104"/>
                  <a:pt x="55" y="104"/>
                </a:cubicBezTo>
                <a:cubicBezTo>
                  <a:pt x="55" y="105"/>
                  <a:pt x="55" y="105"/>
                  <a:pt x="55" y="105"/>
                </a:cubicBezTo>
                <a:cubicBezTo>
                  <a:pt x="57" y="108"/>
                  <a:pt x="57" y="108"/>
                  <a:pt x="57" y="108"/>
                </a:cubicBezTo>
                <a:cubicBezTo>
                  <a:pt x="57" y="108"/>
                  <a:pt x="58" y="108"/>
                  <a:pt x="58" y="108"/>
                </a:cubicBezTo>
                <a:cubicBezTo>
                  <a:pt x="59" y="108"/>
                  <a:pt x="59" y="108"/>
                  <a:pt x="59" y="107"/>
                </a:cubicBezTo>
                <a:cubicBezTo>
                  <a:pt x="60" y="104"/>
                  <a:pt x="60" y="104"/>
                  <a:pt x="60" y="104"/>
                </a:cubicBezTo>
                <a:cubicBezTo>
                  <a:pt x="62" y="103"/>
                  <a:pt x="62" y="103"/>
                  <a:pt x="62" y="103"/>
                </a:cubicBezTo>
                <a:cubicBezTo>
                  <a:pt x="64" y="106"/>
                  <a:pt x="64" y="106"/>
                  <a:pt x="64" y="106"/>
                </a:cubicBezTo>
                <a:cubicBezTo>
                  <a:pt x="64" y="106"/>
                  <a:pt x="64" y="106"/>
                  <a:pt x="65" y="106"/>
                </a:cubicBezTo>
                <a:cubicBezTo>
                  <a:pt x="68" y="106"/>
                  <a:pt x="68" y="106"/>
                  <a:pt x="68" y="106"/>
                </a:cubicBezTo>
                <a:cubicBezTo>
                  <a:pt x="69" y="106"/>
                  <a:pt x="69" y="106"/>
                  <a:pt x="69" y="106"/>
                </a:cubicBezTo>
                <a:cubicBezTo>
                  <a:pt x="73" y="103"/>
                  <a:pt x="73" y="103"/>
                  <a:pt x="73" y="103"/>
                </a:cubicBezTo>
                <a:cubicBezTo>
                  <a:pt x="73" y="103"/>
                  <a:pt x="73" y="103"/>
                  <a:pt x="73" y="103"/>
                </a:cubicBezTo>
                <a:cubicBezTo>
                  <a:pt x="75" y="100"/>
                  <a:pt x="75" y="100"/>
                  <a:pt x="75" y="100"/>
                </a:cubicBezTo>
                <a:cubicBezTo>
                  <a:pt x="82" y="98"/>
                  <a:pt x="82" y="98"/>
                  <a:pt x="82" y="98"/>
                </a:cubicBezTo>
                <a:cubicBezTo>
                  <a:pt x="82" y="97"/>
                  <a:pt x="82" y="97"/>
                  <a:pt x="82" y="97"/>
                </a:cubicBezTo>
                <a:cubicBezTo>
                  <a:pt x="85" y="94"/>
                  <a:pt x="85" y="94"/>
                  <a:pt x="85" y="94"/>
                </a:cubicBezTo>
                <a:cubicBezTo>
                  <a:pt x="86" y="93"/>
                  <a:pt x="86" y="93"/>
                  <a:pt x="86" y="93"/>
                </a:cubicBezTo>
                <a:cubicBezTo>
                  <a:pt x="85" y="86"/>
                  <a:pt x="85" y="86"/>
                  <a:pt x="85" y="86"/>
                </a:cubicBezTo>
                <a:cubicBezTo>
                  <a:pt x="88" y="82"/>
                  <a:pt x="88" y="82"/>
                  <a:pt x="88" y="82"/>
                </a:cubicBezTo>
                <a:cubicBezTo>
                  <a:pt x="88" y="82"/>
                  <a:pt x="88" y="81"/>
                  <a:pt x="88" y="81"/>
                </a:cubicBezTo>
                <a:cubicBezTo>
                  <a:pt x="86" y="78"/>
                  <a:pt x="86" y="78"/>
                  <a:pt x="86" y="78"/>
                </a:cubicBezTo>
                <a:cubicBezTo>
                  <a:pt x="89" y="76"/>
                  <a:pt x="89" y="76"/>
                  <a:pt x="89" y="76"/>
                </a:cubicBezTo>
                <a:cubicBezTo>
                  <a:pt x="89" y="75"/>
                  <a:pt x="89" y="75"/>
                  <a:pt x="89" y="75"/>
                </a:cubicBezTo>
                <a:cubicBezTo>
                  <a:pt x="89" y="72"/>
                  <a:pt x="89" y="72"/>
                  <a:pt x="89" y="72"/>
                </a:cubicBezTo>
                <a:cubicBezTo>
                  <a:pt x="93" y="67"/>
                  <a:pt x="93" y="67"/>
                  <a:pt x="93" y="67"/>
                </a:cubicBezTo>
                <a:cubicBezTo>
                  <a:pt x="97" y="64"/>
                  <a:pt x="97" y="64"/>
                  <a:pt x="97" y="64"/>
                </a:cubicBezTo>
                <a:cubicBezTo>
                  <a:pt x="97" y="63"/>
                  <a:pt x="97" y="63"/>
                  <a:pt x="97" y="63"/>
                </a:cubicBezTo>
                <a:cubicBezTo>
                  <a:pt x="97" y="59"/>
                  <a:pt x="97" y="59"/>
                  <a:pt x="97" y="59"/>
                </a:cubicBezTo>
                <a:cubicBezTo>
                  <a:pt x="97" y="59"/>
                  <a:pt x="97" y="59"/>
                  <a:pt x="97" y="59"/>
                </a:cubicBezTo>
                <a:cubicBezTo>
                  <a:pt x="95" y="55"/>
                  <a:pt x="95" y="55"/>
                  <a:pt x="95" y="55"/>
                </a:cubicBezTo>
                <a:cubicBezTo>
                  <a:pt x="95" y="48"/>
                  <a:pt x="95" y="48"/>
                  <a:pt x="95" y="48"/>
                </a:cubicBezTo>
                <a:cubicBezTo>
                  <a:pt x="95" y="48"/>
                  <a:pt x="95" y="48"/>
                  <a:pt x="95" y="48"/>
                </a:cubicBezTo>
                <a:cubicBezTo>
                  <a:pt x="95" y="47"/>
                  <a:pt x="95" y="47"/>
                  <a:pt x="95" y="47"/>
                </a:cubicBezTo>
                <a:cubicBezTo>
                  <a:pt x="96" y="44"/>
                  <a:pt x="96" y="44"/>
                  <a:pt x="96" y="44"/>
                </a:cubicBezTo>
                <a:cubicBezTo>
                  <a:pt x="96" y="43"/>
                  <a:pt x="96" y="43"/>
                  <a:pt x="96" y="43"/>
                </a:cubicBezTo>
                <a:cubicBezTo>
                  <a:pt x="93" y="38"/>
                  <a:pt x="93" y="38"/>
                  <a:pt x="93" y="38"/>
                </a:cubicBezTo>
                <a:cubicBezTo>
                  <a:pt x="92" y="35"/>
                  <a:pt x="92" y="35"/>
                  <a:pt x="92" y="35"/>
                </a:cubicBezTo>
                <a:cubicBezTo>
                  <a:pt x="92" y="34"/>
                  <a:pt x="91" y="34"/>
                  <a:pt x="91" y="34"/>
                </a:cubicBezTo>
                <a:cubicBezTo>
                  <a:pt x="88" y="34"/>
                  <a:pt x="88" y="34"/>
                  <a:pt x="88" y="34"/>
                </a:cubicBezTo>
                <a:cubicBezTo>
                  <a:pt x="88" y="33"/>
                  <a:pt x="88" y="33"/>
                  <a:pt x="88" y="33"/>
                </a:cubicBezTo>
                <a:cubicBezTo>
                  <a:pt x="89" y="33"/>
                  <a:pt x="89" y="33"/>
                  <a:pt x="89" y="33"/>
                </a:cubicBezTo>
                <a:cubicBezTo>
                  <a:pt x="93" y="35"/>
                  <a:pt x="93" y="35"/>
                  <a:pt x="93" y="35"/>
                </a:cubicBezTo>
                <a:cubicBezTo>
                  <a:pt x="94" y="35"/>
                  <a:pt x="94" y="35"/>
                  <a:pt x="94" y="35"/>
                </a:cubicBezTo>
                <a:cubicBezTo>
                  <a:pt x="95" y="35"/>
                  <a:pt x="95" y="35"/>
                  <a:pt x="95" y="35"/>
                </a:cubicBezTo>
                <a:cubicBezTo>
                  <a:pt x="96" y="31"/>
                  <a:pt x="96" y="31"/>
                  <a:pt x="96" y="31"/>
                </a:cubicBezTo>
                <a:cubicBezTo>
                  <a:pt x="96" y="30"/>
                  <a:pt x="96" y="30"/>
                  <a:pt x="96" y="30"/>
                </a:cubicBezTo>
                <a:cubicBezTo>
                  <a:pt x="95" y="29"/>
                  <a:pt x="95" y="29"/>
                  <a:pt x="95" y="29"/>
                </a:cubicBezTo>
                <a:cubicBezTo>
                  <a:pt x="96" y="30"/>
                  <a:pt x="96" y="30"/>
                  <a:pt x="96" y="30"/>
                </a:cubicBezTo>
                <a:cubicBezTo>
                  <a:pt x="97" y="30"/>
                  <a:pt x="97" y="30"/>
                  <a:pt x="97" y="30"/>
                </a:cubicBezTo>
                <a:cubicBezTo>
                  <a:pt x="98" y="29"/>
                  <a:pt x="98" y="29"/>
                  <a:pt x="98" y="29"/>
                </a:cubicBezTo>
                <a:cubicBezTo>
                  <a:pt x="98" y="25"/>
                  <a:pt x="98" y="25"/>
                  <a:pt x="98" y="25"/>
                </a:cubicBezTo>
                <a:cubicBezTo>
                  <a:pt x="98" y="25"/>
                  <a:pt x="98" y="25"/>
                  <a:pt x="98" y="25"/>
                </a:cubicBezTo>
                <a:cubicBezTo>
                  <a:pt x="98" y="22"/>
                  <a:pt x="98" y="22"/>
                  <a:pt x="98" y="22"/>
                </a:cubicBezTo>
                <a:cubicBezTo>
                  <a:pt x="99" y="18"/>
                  <a:pt x="99" y="18"/>
                  <a:pt x="99" y="18"/>
                </a:cubicBezTo>
                <a:cubicBezTo>
                  <a:pt x="99" y="18"/>
                  <a:pt x="98" y="17"/>
                  <a:pt x="98" y="17"/>
                </a:cubicBezTo>
                <a:cubicBezTo>
                  <a:pt x="95" y="15"/>
                  <a:pt x="95" y="15"/>
                  <a:pt x="95" y="15"/>
                </a:cubicBezTo>
                <a:cubicBezTo>
                  <a:pt x="92" y="12"/>
                  <a:pt x="92" y="12"/>
                  <a:pt x="92" y="12"/>
                </a:cubicBezTo>
                <a:cubicBezTo>
                  <a:pt x="92" y="11"/>
                  <a:pt x="92" y="11"/>
                  <a:pt x="92" y="11"/>
                </a:cubicBezTo>
                <a:cubicBezTo>
                  <a:pt x="92" y="10"/>
                  <a:pt x="92" y="10"/>
                  <a:pt x="92" y="10"/>
                </a:cubicBezTo>
                <a:cubicBezTo>
                  <a:pt x="90" y="7"/>
                  <a:pt x="90" y="7"/>
                  <a:pt x="90" y="7"/>
                </a:cubicBezTo>
                <a:cubicBezTo>
                  <a:pt x="90" y="4"/>
                  <a:pt x="90" y="4"/>
                  <a:pt x="90" y="4"/>
                </a:cubicBezTo>
                <a:cubicBezTo>
                  <a:pt x="92" y="2"/>
                  <a:pt x="92" y="2"/>
                  <a:pt x="92" y="2"/>
                </a:cubicBezTo>
                <a:cubicBezTo>
                  <a:pt x="144" y="16"/>
                  <a:pt x="144" y="16"/>
                  <a:pt x="144" y="16"/>
                </a:cubicBezTo>
                <a:cubicBezTo>
                  <a:pt x="144" y="16"/>
                  <a:pt x="144" y="16"/>
                  <a:pt x="144" y="16"/>
                </a:cubicBezTo>
                <a:cubicBezTo>
                  <a:pt x="202" y="31"/>
                  <a:pt x="202" y="31"/>
                  <a:pt x="202" y="31"/>
                </a:cubicBezTo>
                <a:cubicBezTo>
                  <a:pt x="202" y="31"/>
                  <a:pt x="202" y="31"/>
                  <a:pt x="202" y="31"/>
                </a:cubicBezTo>
                <a:cubicBezTo>
                  <a:pt x="270" y="47"/>
                  <a:pt x="270" y="47"/>
                  <a:pt x="270" y="47"/>
                </a:cubicBezTo>
                <a:cubicBezTo>
                  <a:pt x="270" y="47"/>
                  <a:pt x="270" y="47"/>
                  <a:pt x="270" y="47"/>
                </a:cubicBezTo>
                <a:cubicBezTo>
                  <a:pt x="306" y="54"/>
                  <a:pt x="306" y="54"/>
                  <a:pt x="306" y="54"/>
                </a:cubicBezTo>
                <a:cubicBezTo>
                  <a:pt x="305" y="55"/>
                  <a:pt x="305" y="55"/>
                  <a:pt x="305" y="55"/>
                </a:cubicBezTo>
                <a:cubicBezTo>
                  <a:pt x="278" y="185"/>
                  <a:pt x="278" y="185"/>
                  <a:pt x="278" y="185"/>
                </a:cubicBezTo>
                <a:cubicBezTo>
                  <a:pt x="278" y="185"/>
                  <a:pt x="278" y="185"/>
                  <a:pt x="278" y="185"/>
                </a:cubicBezTo>
                <a:cubicBezTo>
                  <a:pt x="276" y="197"/>
                  <a:pt x="276" y="197"/>
                  <a:pt x="276" y="197"/>
                </a:cubicBezTo>
                <a:cubicBezTo>
                  <a:pt x="274" y="200"/>
                  <a:pt x="274" y="200"/>
                  <a:pt x="274" y="200"/>
                </a:cubicBezTo>
                <a:cubicBezTo>
                  <a:pt x="274" y="201"/>
                  <a:pt x="274" y="201"/>
                  <a:pt x="274" y="201"/>
                </a:cubicBezTo>
                <a:cubicBezTo>
                  <a:pt x="277" y="208"/>
                  <a:pt x="277" y="208"/>
                  <a:pt x="277" y="208"/>
                </a:cubicBezTo>
                <a:cubicBezTo>
                  <a:pt x="275" y="219"/>
                  <a:pt x="275" y="219"/>
                  <a:pt x="275" y="219"/>
                </a:cubicBezTo>
                <a:cubicBezTo>
                  <a:pt x="275" y="220"/>
                  <a:pt x="275" y="220"/>
                  <a:pt x="275" y="220"/>
                </a:cubicBezTo>
                <a:cubicBezTo>
                  <a:pt x="276" y="222"/>
                  <a:pt x="276" y="222"/>
                  <a:pt x="276" y="222"/>
                </a:cubicBezTo>
                <a:cubicBezTo>
                  <a:pt x="231" y="213"/>
                  <a:pt x="231" y="213"/>
                  <a:pt x="231" y="213"/>
                </a:cubicBezTo>
                <a:cubicBezTo>
                  <a:pt x="194" y="204"/>
                  <a:pt x="194" y="204"/>
                  <a:pt x="194" y="204"/>
                </a:cubicBezTo>
                <a:cubicBezTo>
                  <a:pt x="193" y="204"/>
                  <a:pt x="193" y="204"/>
                  <a:pt x="193" y="204"/>
                </a:cubicBezTo>
                <a:cubicBezTo>
                  <a:pt x="190" y="206"/>
                  <a:pt x="190" y="206"/>
                  <a:pt x="190" y="206"/>
                </a:cubicBezTo>
                <a:cubicBezTo>
                  <a:pt x="186" y="206"/>
                  <a:pt x="186" y="206"/>
                  <a:pt x="186" y="206"/>
                </a:cubicBezTo>
                <a:cubicBezTo>
                  <a:pt x="182" y="204"/>
                  <a:pt x="182" y="204"/>
                  <a:pt x="182" y="204"/>
                </a:cubicBezTo>
                <a:cubicBezTo>
                  <a:pt x="182" y="204"/>
                  <a:pt x="182" y="204"/>
                  <a:pt x="182" y="204"/>
                </a:cubicBezTo>
                <a:cubicBezTo>
                  <a:pt x="174" y="204"/>
                  <a:pt x="174" y="204"/>
                  <a:pt x="174" y="204"/>
                </a:cubicBezTo>
                <a:cubicBezTo>
                  <a:pt x="171" y="203"/>
                  <a:pt x="171" y="203"/>
                  <a:pt x="171" y="203"/>
                </a:cubicBezTo>
                <a:cubicBezTo>
                  <a:pt x="170" y="203"/>
                  <a:pt x="170" y="203"/>
                  <a:pt x="170" y="203"/>
                </a:cubicBezTo>
                <a:cubicBezTo>
                  <a:pt x="167" y="205"/>
                  <a:pt x="167" y="205"/>
                  <a:pt x="167" y="205"/>
                </a:cubicBezTo>
                <a:cubicBezTo>
                  <a:pt x="155" y="205"/>
                  <a:pt x="155" y="205"/>
                  <a:pt x="155" y="205"/>
                </a:cubicBezTo>
                <a:cubicBezTo>
                  <a:pt x="155" y="205"/>
                  <a:pt x="155" y="205"/>
                  <a:pt x="155" y="205"/>
                </a:cubicBezTo>
                <a:cubicBezTo>
                  <a:pt x="148" y="205"/>
                  <a:pt x="148" y="205"/>
                  <a:pt x="148" y="205"/>
                </a:cubicBezTo>
                <a:cubicBezTo>
                  <a:pt x="147" y="205"/>
                  <a:pt x="147" y="205"/>
                  <a:pt x="147" y="205"/>
                </a:cubicBezTo>
                <a:cubicBezTo>
                  <a:pt x="140" y="207"/>
                  <a:pt x="140" y="207"/>
                  <a:pt x="140" y="207"/>
                </a:cubicBezTo>
                <a:cubicBezTo>
                  <a:pt x="137" y="208"/>
                  <a:pt x="137" y="208"/>
                  <a:pt x="137" y="208"/>
                </a:cubicBezTo>
                <a:cubicBezTo>
                  <a:pt x="134" y="207"/>
                  <a:pt x="134" y="207"/>
                  <a:pt x="134" y="207"/>
                </a:cubicBezTo>
                <a:cubicBezTo>
                  <a:pt x="130" y="204"/>
                  <a:pt x="130" y="204"/>
                  <a:pt x="130" y="204"/>
                </a:cubicBezTo>
                <a:cubicBezTo>
                  <a:pt x="130" y="204"/>
                  <a:pt x="130" y="204"/>
                  <a:pt x="130" y="204"/>
                </a:cubicBezTo>
                <a:cubicBezTo>
                  <a:pt x="126" y="203"/>
                  <a:pt x="126" y="203"/>
                  <a:pt x="126" y="203"/>
                </a:cubicBezTo>
                <a:cubicBezTo>
                  <a:pt x="125" y="203"/>
                  <a:pt x="125" y="203"/>
                  <a:pt x="125" y="203"/>
                </a:cubicBezTo>
                <a:cubicBezTo>
                  <a:pt x="114" y="205"/>
                  <a:pt x="114" y="205"/>
                  <a:pt x="114" y="205"/>
                </a:cubicBezTo>
                <a:cubicBezTo>
                  <a:pt x="111" y="204"/>
                  <a:pt x="111" y="204"/>
                  <a:pt x="111" y="204"/>
                </a:cubicBezTo>
                <a:cubicBezTo>
                  <a:pt x="110" y="204"/>
                  <a:pt x="110" y="204"/>
                  <a:pt x="110" y="204"/>
                </a:cubicBezTo>
                <a:cubicBezTo>
                  <a:pt x="104" y="204"/>
                  <a:pt x="104" y="204"/>
                  <a:pt x="104" y="204"/>
                </a:cubicBezTo>
                <a:cubicBezTo>
                  <a:pt x="103" y="201"/>
                  <a:pt x="103" y="201"/>
                  <a:pt x="103" y="201"/>
                </a:cubicBezTo>
                <a:cubicBezTo>
                  <a:pt x="103" y="201"/>
                  <a:pt x="103" y="201"/>
                  <a:pt x="103" y="201"/>
                </a:cubicBezTo>
                <a:cubicBezTo>
                  <a:pt x="99" y="198"/>
                  <a:pt x="99" y="198"/>
                  <a:pt x="99" y="198"/>
                </a:cubicBezTo>
                <a:cubicBezTo>
                  <a:pt x="99" y="198"/>
                  <a:pt x="99" y="198"/>
                  <a:pt x="99" y="198"/>
                </a:cubicBezTo>
                <a:cubicBezTo>
                  <a:pt x="95" y="197"/>
                  <a:pt x="95" y="197"/>
                  <a:pt x="95" y="197"/>
                </a:cubicBezTo>
                <a:cubicBezTo>
                  <a:pt x="91" y="195"/>
                  <a:pt x="91" y="195"/>
                  <a:pt x="91" y="195"/>
                </a:cubicBezTo>
                <a:cubicBezTo>
                  <a:pt x="91" y="195"/>
                  <a:pt x="91" y="195"/>
                  <a:pt x="91" y="195"/>
                </a:cubicBezTo>
                <a:cubicBezTo>
                  <a:pt x="85" y="194"/>
                  <a:pt x="85" y="194"/>
                  <a:pt x="85" y="194"/>
                </a:cubicBezTo>
                <a:cubicBezTo>
                  <a:pt x="81" y="193"/>
                  <a:pt x="81" y="193"/>
                  <a:pt x="81" y="193"/>
                </a:cubicBezTo>
                <a:cubicBezTo>
                  <a:pt x="81" y="193"/>
                  <a:pt x="81" y="193"/>
                  <a:pt x="81" y="193"/>
                </a:cubicBezTo>
                <a:cubicBezTo>
                  <a:pt x="77" y="193"/>
                  <a:pt x="77" y="193"/>
                  <a:pt x="77" y="193"/>
                </a:cubicBezTo>
                <a:cubicBezTo>
                  <a:pt x="77" y="193"/>
                  <a:pt x="77" y="193"/>
                  <a:pt x="77" y="193"/>
                </a:cubicBezTo>
                <a:cubicBezTo>
                  <a:pt x="73" y="195"/>
                  <a:pt x="73" y="195"/>
                  <a:pt x="73" y="195"/>
                </a:cubicBezTo>
                <a:cubicBezTo>
                  <a:pt x="70" y="196"/>
                  <a:pt x="70" y="196"/>
                  <a:pt x="70" y="196"/>
                </a:cubicBezTo>
                <a:cubicBezTo>
                  <a:pt x="62" y="196"/>
                  <a:pt x="62" y="196"/>
                  <a:pt x="62" y="196"/>
                </a:cubicBezTo>
                <a:cubicBezTo>
                  <a:pt x="59" y="196"/>
                  <a:pt x="59" y="196"/>
                  <a:pt x="59" y="196"/>
                </a:cubicBezTo>
                <a:cubicBezTo>
                  <a:pt x="55" y="194"/>
                  <a:pt x="55" y="194"/>
                  <a:pt x="55" y="194"/>
                </a:cubicBezTo>
                <a:cubicBezTo>
                  <a:pt x="55" y="194"/>
                  <a:pt x="55" y="194"/>
                  <a:pt x="55" y="194"/>
                </a:cubicBezTo>
                <a:cubicBezTo>
                  <a:pt x="53" y="193"/>
                  <a:pt x="53" y="193"/>
                  <a:pt x="53" y="193"/>
                </a:cubicBezTo>
                <a:cubicBezTo>
                  <a:pt x="50" y="191"/>
                  <a:pt x="50" y="191"/>
                  <a:pt x="50" y="191"/>
                </a:cubicBezTo>
                <a:cubicBezTo>
                  <a:pt x="49" y="191"/>
                  <a:pt x="49" y="191"/>
                  <a:pt x="49" y="191"/>
                </a:cubicBezTo>
                <a:cubicBezTo>
                  <a:pt x="44" y="188"/>
                  <a:pt x="44" y="188"/>
                  <a:pt x="44" y="188"/>
                </a:cubicBezTo>
                <a:cubicBezTo>
                  <a:pt x="43" y="187"/>
                  <a:pt x="43" y="187"/>
                  <a:pt x="43" y="187"/>
                </a:cubicBezTo>
                <a:cubicBezTo>
                  <a:pt x="45" y="168"/>
                  <a:pt x="45" y="168"/>
                  <a:pt x="45" y="168"/>
                </a:cubicBezTo>
                <a:cubicBezTo>
                  <a:pt x="45" y="168"/>
                  <a:pt x="45" y="168"/>
                  <a:pt x="45" y="168"/>
                </a:cubicBezTo>
                <a:cubicBezTo>
                  <a:pt x="43" y="160"/>
                  <a:pt x="43" y="160"/>
                  <a:pt x="43" y="160"/>
                </a:cubicBezTo>
                <a:cubicBezTo>
                  <a:pt x="43" y="160"/>
                  <a:pt x="43" y="160"/>
                  <a:pt x="43" y="160"/>
                </a:cubicBezTo>
                <a:cubicBezTo>
                  <a:pt x="39" y="156"/>
                  <a:pt x="39" y="156"/>
                  <a:pt x="39" y="156"/>
                </a:cubicBezTo>
                <a:cubicBezTo>
                  <a:pt x="37" y="153"/>
                  <a:pt x="37" y="153"/>
                  <a:pt x="37" y="153"/>
                </a:cubicBezTo>
                <a:cubicBezTo>
                  <a:pt x="36" y="153"/>
                  <a:pt x="36" y="153"/>
                  <a:pt x="36" y="153"/>
                </a:cubicBezTo>
                <a:cubicBezTo>
                  <a:pt x="34" y="151"/>
                  <a:pt x="34" y="151"/>
                  <a:pt x="34" y="151"/>
                </a:cubicBezTo>
                <a:cubicBezTo>
                  <a:pt x="33" y="151"/>
                  <a:pt x="33" y="151"/>
                  <a:pt x="33" y="151"/>
                </a:cubicBezTo>
                <a:cubicBezTo>
                  <a:pt x="30" y="152"/>
                  <a:pt x="30" y="152"/>
                  <a:pt x="30" y="152"/>
                </a:cubicBezTo>
                <a:cubicBezTo>
                  <a:pt x="27" y="149"/>
                  <a:pt x="27" y="149"/>
                  <a:pt x="27" y="149"/>
                </a:cubicBezTo>
                <a:cubicBezTo>
                  <a:pt x="26" y="145"/>
                  <a:pt x="26" y="145"/>
                  <a:pt x="26" y="145"/>
                </a:cubicBezTo>
                <a:cubicBezTo>
                  <a:pt x="25" y="145"/>
                  <a:pt x="25" y="145"/>
                  <a:pt x="25" y="145"/>
                </a:cubicBezTo>
                <a:cubicBezTo>
                  <a:pt x="24" y="144"/>
                  <a:pt x="24" y="144"/>
                  <a:pt x="24" y="144"/>
                </a:cubicBezTo>
                <a:cubicBezTo>
                  <a:pt x="23" y="143"/>
                  <a:pt x="23" y="143"/>
                  <a:pt x="23" y="143"/>
                </a:cubicBezTo>
                <a:cubicBezTo>
                  <a:pt x="22" y="145"/>
                  <a:pt x="22" y="145"/>
                  <a:pt x="22" y="145"/>
                </a:cubicBezTo>
                <a:cubicBezTo>
                  <a:pt x="23" y="146"/>
                  <a:pt x="23" y="146"/>
                  <a:pt x="23" y="146"/>
                </a:cubicBezTo>
                <a:cubicBezTo>
                  <a:pt x="24" y="146"/>
                  <a:pt x="24" y="146"/>
                  <a:pt x="24" y="146"/>
                </a:cubicBezTo>
                <a:cubicBezTo>
                  <a:pt x="24" y="146"/>
                  <a:pt x="24" y="146"/>
                  <a:pt x="24" y="146"/>
                </a:cubicBezTo>
                <a:cubicBezTo>
                  <a:pt x="25" y="150"/>
                  <a:pt x="25" y="150"/>
                  <a:pt x="25" y="150"/>
                </a:cubicBezTo>
                <a:cubicBezTo>
                  <a:pt x="25" y="150"/>
                  <a:pt x="25" y="150"/>
                  <a:pt x="25" y="150"/>
                </a:cubicBezTo>
                <a:cubicBezTo>
                  <a:pt x="29" y="153"/>
                  <a:pt x="29" y="153"/>
                  <a:pt x="29" y="153"/>
                </a:cubicBezTo>
                <a:cubicBezTo>
                  <a:pt x="30" y="154"/>
                  <a:pt x="30" y="154"/>
                  <a:pt x="30" y="154"/>
                </a:cubicBezTo>
                <a:cubicBezTo>
                  <a:pt x="33" y="153"/>
                  <a:pt x="33" y="153"/>
                  <a:pt x="33" y="153"/>
                </a:cubicBezTo>
                <a:cubicBezTo>
                  <a:pt x="35" y="154"/>
                  <a:pt x="35" y="154"/>
                  <a:pt x="35" y="154"/>
                </a:cubicBezTo>
                <a:cubicBezTo>
                  <a:pt x="37" y="158"/>
                  <a:pt x="37" y="158"/>
                  <a:pt x="37" y="158"/>
                </a:cubicBezTo>
                <a:cubicBezTo>
                  <a:pt x="38" y="158"/>
                  <a:pt x="38" y="158"/>
                  <a:pt x="38" y="158"/>
                </a:cubicBezTo>
                <a:cubicBezTo>
                  <a:pt x="41" y="161"/>
                  <a:pt x="41" y="161"/>
                  <a:pt x="41" y="161"/>
                </a:cubicBezTo>
                <a:cubicBezTo>
                  <a:pt x="43" y="168"/>
                  <a:pt x="43" y="168"/>
                  <a:pt x="43" y="168"/>
                </a:cubicBezTo>
                <a:cubicBezTo>
                  <a:pt x="41" y="187"/>
                  <a:pt x="41" y="187"/>
                  <a:pt x="41" y="187"/>
                </a:cubicBezTo>
                <a:cubicBezTo>
                  <a:pt x="41" y="188"/>
                  <a:pt x="41" y="188"/>
                  <a:pt x="41" y="188"/>
                </a:cubicBezTo>
                <a:cubicBezTo>
                  <a:pt x="42" y="190"/>
                  <a:pt x="42" y="190"/>
                  <a:pt x="42" y="190"/>
                </a:cubicBezTo>
                <a:cubicBezTo>
                  <a:pt x="43" y="190"/>
                  <a:pt x="43" y="190"/>
                  <a:pt x="43" y="190"/>
                </a:cubicBezTo>
                <a:cubicBezTo>
                  <a:pt x="49" y="193"/>
                  <a:pt x="49" y="193"/>
                  <a:pt x="49" y="193"/>
                </a:cubicBezTo>
                <a:cubicBezTo>
                  <a:pt x="52" y="195"/>
                  <a:pt x="52" y="195"/>
                  <a:pt x="52" y="195"/>
                </a:cubicBezTo>
                <a:cubicBezTo>
                  <a:pt x="53" y="195"/>
                  <a:pt x="53" y="195"/>
                  <a:pt x="53" y="195"/>
                </a:cubicBezTo>
                <a:cubicBezTo>
                  <a:pt x="54" y="196"/>
                  <a:pt x="54" y="196"/>
                  <a:pt x="54" y="196"/>
                </a:cubicBezTo>
                <a:cubicBezTo>
                  <a:pt x="58" y="198"/>
                  <a:pt x="58" y="198"/>
                  <a:pt x="58" y="198"/>
                </a:cubicBezTo>
                <a:cubicBezTo>
                  <a:pt x="59" y="198"/>
                  <a:pt x="59" y="198"/>
                  <a:pt x="59" y="198"/>
                </a:cubicBezTo>
                <a:cubicBezTo>
                  <a:pt x="62" y="198"/>
                  <a:pt x="62" y="198"/>
                  <a:pt x="62" y="198"/>
                </a:cubicBezTo>
                <a:cubicBezTo>
                  <a:pt x="62" y="198"/>
                  <a:pt x="62" y="198"/>
                  <a:pt x="62" y="198"/>
                </a:cubicBezTo>
                <a:cubicBezTo>
                  <a:pt x="70" y="198"/>
                  <a:pt x="70" y="198"/>
                  <a:pt x="70" y="198"/>
                </a:cubicBezTo>
                <a:cubicBezTo>
                  <a:pt x="70" y="198"/>
                  <a:pt x="70" y="198"/>
                  <a:pt x="70" y="198"/>
                </a:cubicBezTo>
                <a:cubicBezTo>
                  <a:pt x="74" y="197"/>
                  <a:pt x="74" y="197"/>
                  <a:pt x="74" y="197"/>
                </a:cubicBezTo>
                <a:cubicBezTo>
                  <a:pt x="74" y="197"/>
                  <a:pt x="74" y="197"/>
                  <a:pt x="74" y="197"/>
                </a:cubicBezTo>
                <a:cubicBezTo>
                  <a:pt x="78" y="195"/>
                  <a:pt x="78" y="195"/>
                  <a:pt x="78" y="195"/>
                </a:cubicBezTo>
                <a:cubicBezTo>
                  <a:pt x="81" y="195"/>
                  <a:pt x="81" y="195"/>
                  <a:pt x="81" y="195"/>
                </a:cubicBezTo>
                <a:cubicBezTo>
                  <a:pt x="84" y="196"/>
                  <a:pt x="84" y="196"/>
                  <a:pt x="84" y="196"/>
                </a:cubicBezTo>
                <a:cubicBezTo>
                  <a:pt x="84" y="196"/>
                  <a:pt x="84" y="196"/>
                  <a:pt x="84" y="196"/>
                </a:cubicBezTo>
                <a:cubicBezTo>
                  <a:pt x="91" y="197"/>
                  <a:pt x="91" y="197"/>
                  <a:pt x="91" y="197"/>
                </a:cubicBezTo>
                <a:cubicBezTo>
                  <a:pt x="94" y="199"/>
                  <a:pt x="94" y="199"/>
                  <a:pt x="94" y="199"/>
                </a:cubicBezTo>
                <a:cubicBezTo>
                  <a:pt x="95" y="199"/>
                  <a:pt x="95" y="199"/>
                  <a:pt x="95" y="199"/>
                </a:cubicBezTo>
                <a:cubicBezTo>
                  <a:pt x="98" y="199"/>
                  <a:pt x="98" y="199"/>
                  <a:pt x="98" y="199"/>
                </a:cubicBezTo>
                <a:cubicBezTo>
                  <a:pt x="101" y="202"/>
                  <a:pt x="101" y="202"/>
                  <a:pt x="101" y="202"/>
                </a:cubicBezTo>
                <a:cubicBezTo>
                  <a:pt x="102" y="205"/>
                  <a:pt x="102" y="205"/>
                  <a:pt x="102" y="205"/>
                </a:cubicBezTo>
                <a:cubicBezTo>
                  <a:pt x="102" y="206"/>
                  <a:pt x="103" y="206"/>
                  <a:pt x="103" y="206"/>
                </a:cubicBezTo>
                <a:cubicBezTo>
                  <a:pt x="110" y="206"/>
                  <a:pt x="110" y="206"/>
                  <a:pt x="110" y="206"/>
                </a:cubicBezTo>
                <a:cubicBezTo>
                  <a:pt x="114" y="207"/>
                  <a:pt x="114" y="207"/>
                  <a:pt x="114" y="207"/>
                </a:cubicBezTo>
                <a:cubicBezTo>
                  <a:pt x="114" y="207"/>
                  <a:pt x="114" y="207"/>
                  <a:pt x="114" y="207"/>
                </a:cubicBezTo>
                <a:cubicBezTo>
                  <a:pt x="125" y="205"/>
                  <a:pt x="125" y="205"/>
                  <a:pt x="125" y="205"/>
                </a:cubicBezTo>
                <a:cubicBezTo>
                  <a:pt x="129" y="206"/>
                  <a:pt x="129" y="206"/>
                  <a:pt x="129" y="206"/>
                </a:cubicBezTo>
                <a:cubicBezTo>
                  <a:pt x="132" y="209"/>
                  <a:pt x="132" y="209"/>
                  <a:pt x="132" y="209"/>
                </a:cubicBezTo>
                <a:cubicBezTo>
                  <a:pt x="133" y="209"/>
                  <a:pt x="133" y="209"/>
                  <a:pt x="133" y="209"/>
                </a:cubicBezTo>
                <a:cubicBezTo>
                  <a:pt x="136" y="210"/>
                  <a:pt x="136" y="210"/>
                  <a:pt x="136" y="210"/>
                </a:cubicBezTo>
                <a:cubicBezTo>
                  <a:pt x="137" y="210"/>
                  <a:pt x="137" y="210"/>
                  <a:pt x="137" y="210"/>
                </a:cubicBezTo>
                <a:cubicBezTo>
                  <a:pt x="141" y="209"/>
                  <a:pt x="141" y="209"/>
                  <a:pt x="141" y="209"/>
                </a:cubicBezTo>
                <a:cubicBezTo>
                  <a:pt x="141" y="209"/>
                  <a:pt x="141" y="209"/>
                  <a:pt x="141" y="209"/>
                </a:cubicBezTo>
                <a:cubicBezTo>
                  <a:pt x="148" y="207"/>
                  <a:pt x="148" y="207"/>
                  <a:pt x="148" y="207"/>
                </a:cubicBezTo>
                <a:cubicBezTo>
                  <a:pt x="155" y="207"/>
                  <a:pt x="155" y="207"/>
                  <a:pt x="155" y="207"/>
                </a:cubicBezTo>
                <a:cubicBezTo>
                  <a:pt x="167" y="207"/>
                  <a:pt x="167" y="207"/>
                  <a:pt x="167" y="207"/>
                </a:cubicBezTo>
                <a:cubicBezTo>
                  <a:pt x="168" y="207"/>
                  <a:pt x="168" y="207"/>
                  <a:pt x="168" y="207"/>
                </a:cubicBezTo>
                <a:cubicBezTo>
                  <a:pt x="171" y="205"/>
                  <a:pt x="171" y="205"/>
                  <a:pt x="171" y="205"/>
                </a:cubicBezTo>
                <a:cubicBezTo>
                  <a:pt x="173" y="206"/>
                  <a:pt x="173" y="206"/>
                  <a:pt x="173" y="206"/>
                </a:cubicBezTo>
                <a:cubicBezTo>
                  <a:pt x="173" y="206"/>
                  <a:pt x="173" y="206"/>
                  <a:pt x="173" y="206"/>
                </a:cubicBezTo>
                <a:cubicBezTo>
                  <a:pt x="182" y="206"/>
                  <a:pt x="182" y="206"/>
                  <a:pt x="182" y="206"/>
                </a:cubicBezTo>
                <a:cubicBezTo>
                  <a:pt x="186" y="208"/>
                  <a:pt x="186" y="208"/>
                  <a:pt x="186" y="208"/>
                </a:cubicBezTo>
                <a:cubicBezTo>
                  <a:pt x="186" y="208"/>
                  <a:pt x="186" y="208"/>
                  <a:pt x="186" y="208"/>
                </a:cubicBezTo>
                <a:cubicBezTo>
                  <a:pt x="190" y="208"/>
                  <a:pt x="190" y="208"/>
                  <a:pt x="190" y="208"/>
                </a:cubicBezTo>
                <a:cubicBezTo>
                  <a:pt x="190" y="208"/>
                  <a:pt x="190" y="208"/>
                  <a:pt x="190" y="208"/>
                </a:cubicBezTo>
                <a:cubicBezTo>
                  <a:pt x="194" y="206"/>
                  <a:pt x="194" y="206"/>
                  <a:pt x="194" y="206"/>
                </a:cubicBezTo>
                <a:cubicBezTo>
                  <a:pt x="230" y="215"/>
                  <a:pt x="230" y="215"/>
                  <a:pt x="230" y="215"/>
                </a:cubicBezTo>
                <a:cubicBezTo>
                  <a:pt x="230" y="215"/>
                  <a:pt x="230" y="215"/>
                  <a:pt x="230" y="215"/>
                </a:cubicBezTo>
                <a:cubicBezTo>
                  <a:pt x="277" y="224"/>
                  <a:pt x="277" y="224"/>
                  <a:pt x="277" y="224"/>
                </a:cubicBezTo>
                <a:cubicBezTo>
                  <a:pt x="278" y="224"/>
                  <a:pt x="278" y="224"/>
                  <a:pt x="278" y="224"/>
                </a:cubicBezTo>
                <a:cubicBezTo>
                  <a:pt x="278" y="223"/>
                  <a:pt x="278" y="223"/>
                  <a:pt x="278" y="223"/>
                </a:cubicBezTo>
                <a:cubicBezTo>
                  <a:pt x="277" y="220"/>
                  <a:pt x="277" y="220"/>
                  <a:pt x="277" y="220"/>
                </a:cubicBezTo>
                <a:cubicBezTo>
                  <a:pt x="279" y="208"/>
                  <a:pt x="279" y="208"/>
                  <a:pt x="279" y="208"/>
                </a:cubicBezTo>
                <a:cubicBezTo>
                  <a:pt x="279" y="208"/>
                  <a:pt x="279" y="208"/>
                  <a:pt x="279" y="208"/>
                </a:cubicBezTo>
                <a:cubicBezTo>
                  <a:pt x="276" y="201"/>
                  <a:pt x="276" y="201"/>
                  <a:pt x="276" y="201"/>
                </a:cubicBezTo>
                <a:cubicBezTo>
                  <a:pt x="278" y="198"/>
                  <a:pt x="278" y="198"/>
                  <a:pt x="278" y="198"/>
                </a:cubicBezTo>
                <a:cubicBezTo>
                  <a:pt x="278" y="197"/>
                  <a:pt x="278" y="197"/>
                  <a:pt x="278" y="197"/>
                </a:cubicBezTo>
                <a:cubicBezTo>
                  <a:pt x="280" y="185"/>
                  <a:pt x="280" y="185"/>
                  <a:pt x="280" y="185"/>
                </a:cubicBezTo>
                <a:cubicBezTo>
                  <a:pt x="307" y="55"/>
                  <a:pt x="307" y="55"/>
                  <a:pt x="307" y="55"/>
                </a:cubicBezTo>
                <a:cubicBezTo>
                  <a:pt x="307" y="55"/>
                  <a:pt x="307" y="55"/>
                  <a:pt x="307" y="55"/>
                </a:cubicBezTo>
                <a:cubicBezTo>
                  <a:pt x="308" y="53"/>
                  <a:pt x="308" y="53"/>
                  <a:pt x="308" y="53"/>
                </a:cubicBezTo>
                <a:cubicBezTo>
                  <a:pt x="308" y="53"/>
                  <a:pt x="308" y="52"/>
                  <a:pt x="307" y="52"/>
                </a:cubicBezTo>
                <a:cubicBezTo>
                  <a:pt x="271" y="45"/>
                  <a:pt x="271" y="45"/>
                  <a:pt x="271" y="45"/>
                </a:cubicBezTo>
                <a:cubicBezTo>
                  <a:pt x="203" y="29"/>
                  <a:pt x="203" y="29"/>
                  <a:pt x="203" y="29"/>
                </a:cubicBezTo>
                <a:cubicBezTo>
                  <a:pt x="144" y="14"/>
                  <a:pt x="144" y="14"/>
                  <a:pt x="144" y="14"/>
                </a:cubicBezTo>
                <a:cubicBezTo>
                  <a:pt x="92" y="0"/>
                  <a:pt x="92" y="0"/>
                  <a:pt x="92" y="0"/>
                </a:cubicBezTo>
                <a:cubicBezTo>
                  <a:pt x="91" y="0"/>
                  <a:pt x="91" y="0"/>
                  <a:pt x="91" y="0"/>
                </a:cubicBezTo>
                <a:cubicBezTo>
                  <a:pt x="88" y="3"/>
                  <a:pt x="88" y="3"/>
                  <a:pt x="88" y="3"/>
                </a:cubicBezTo>
                <a:cubicBezTo>
                  <a:pt x="88" y="4"/>
                  <a:pt x="88" y="4"/>
                  <a:pt x="88" y="4"/>
                </a:cubicBezTo>
                <a:cubicBezTo>
                  <a:pt x="88" y="7"/>
                  <a:pt x="88" y="7"/>
                  <a:pt x="88" y="7"/>
                </a:cubicBezTo>
                <a:cubicBezTo>
                  <a:pt x="89" y="8"/>
                  <a:pt x="89" y="8"/>
                  <a:pt x="89" y="8"/>
                </a:cubicBezTo>
                <a:cubicBezTo>
                  <a:pt x="90" y="11"/>
                  <a:pt x="90" y="11"/>
                  <a:pt x="90" y="11"/>
                </a:cubicBezTo>
                <a:cubicBezTo>
                  <a:pt x="90" y="12"/>
                  <a:pt x="90" y="12"/>
                  <a:pt x="90" y="12"/>
                </a:cubicBezTo>
                <a:cubicBezTo>
                  <a:pt x="90" y="13"/>
                  <a:pt x="90" y="13"/>
                  <a:pt x="90" y="13"/>
                </a:cubicBezTo>
                <a:cubicBezTo>
                  <a:pt x="93" y="17"/>
                  <a:pt x="93" y="17"/>
                  <a:pt x="93" y="17"/>
                </a:cubicBezTo>
                <a:cubicBezTo>
                  <a:pt x="94" y="17"/>
                  <a:pt x="94" y="17"/>
                  <a:pt x="94" y="17"/>
                </a:cubicBezTo>
                <a:cubicBezTo>
                  <a:pt x="97" y="19"/>
                  <a:pt x="97" y="19"/>
                  <a:pt x="97" y="19"/>
                </a:cubicBezTo>
                <a:cubicBezTo>
                  <a:pt x="96" y="21"/>
                  <a:pt x="96" y="21"/>
                  <a:pt x="96" y="21"/>
                </a:cubicBezTo>
                <a:cubicBezTo>
                  <a:pt x="96" y="22"/>
                  <a:pt x="96" y="22"/>
                  <a:pt x="96" y="22"/>
                </a:cubicBezTo>
                <a:cubicBezTo>
                  <a:pt x="96" y="25"/>
                  <a:pt x="96" y="25"/>
                  <a:pt x="96" y="25"/>
                </a:cubicBezTo>
                <a:cubicBezTo>
                  <a:pt x="96" y="27"/>
                  <a:pt x="96" y="27"/>
                  <a:pt x="96" y="27"/>
                </a:cubicBezTo>
                <a:cubicBezTo>
                  <a:pt x="93" y="26"/>
                  <a:pt x="93" y="26"/>
                  <a:pt x="93" y="26"/>
                </a:cubicBezTo>
                <a:cubicBezTo>
                  <a:pt x="93" y="26"/>
                  <a:pt x="93" y="26"/>
                  <a:pt x="92" y="26"/>
                </a:cubicBezTo>
                <a:cubicBezTo>
                  <a:pt x="92" y="27"/>
                  <a:pt x="92" y="27"/>
                  <a:pt x="92" y="27"/>
                </a:cubicBezTo>
                <a:cubicBezTo>
                  <a:pt x="94" y="31"/>
                  <a:pt x="94" y="31"/>
                  <a:pt x="94" y="31"/>
                </a:cubicBezTo>
                <a:cubicBezTo>
                  <a:pt x="93" y="33"/>
                  <a:pt x="93" y="33"/>
                  <a:pt x="93" y="33"/>
                </a:cubicBezTo>
                <a:cubicBezTo>
                  <a:pt x="90" y="31"/>
                  <a:pt x="90" y="31"/>
                  <a:pt x="90" y="31"/>
                </a:cubicBezTo>
                <a:cubicBezTo>
                  <a:pt x="90" y="31"/>
                  <a:pt x="90" y="31"/>
                  <a:pt x="90" y="31"/>
                </a:cubicBezTo>
                <a:cubicBezTo>
                  <a:pt x="88" y="31"/>
                  <a:pt x="88" y="31"/>
                  <a:pt x="88" y="31"/>
                </a:cubicBezTo>
                <a:cubicBezTo>
                  <a:pt x="87" y="31"/>
                  <a:pt x="87" y="31"/>
                  <a:pt x="87" y="31"/>
                </a:cubicBezTo>
                <a:cubicBezTo>
                  <a:pt x="86" y="32"/>
                  <a:pt x="86" y="32"/>
                  <a:pt x="86" y="32"/>
                </a:cubicBezTo>
                <a:cubicBezTo>
                  <a:pt x="86" y="36"/>
                  <a:pt x="86" y="36"/>
                  <a:pt x="86" y="36"/>
                </a:cubicBezTo>
                <a:cubicBezTo>
                  <a:pt x="87" y="36"/>
                  <a:pt x="87" y="36"/>
                  <a:pt x="87" y="36"/>
                </a:cubicBezTo>
                <a:cubicBezTo>
                  <a:pt x="87" y="37"/>
                  <a:pt x="87" y="37"/>
                  <a:pt x="87" y="37"/>
                </a:cubicBezTo>
                <a:cubicBezTo>
                  <a:pt x="90" y="36"/>
                  <a:pt x="90" y="36"/>
                  <a:pt x="90" y="36"/>
                </a:cubicBezTo>
                <a:cubicBezTo>
                  <a:pt x="91" y="39"/>
                  <a:pt x="91" y="39"/>
                  <a:pt x="91" y="39"/>
                </a:cubicBezTo>
                <a:cubicBezTo>
                  <a:pt x="91" y="39"/>
                  <a:pt x="91" y="39"/>
                  <a:pt x="91" y="39"/>
                </a:cubicBezTo>
                <a:cubicBezTo>
                  <a:pt x="94" y="44"/>
                  <a:pt x="94" y="44"/>
                  <a:pt x="94" y="44"/>
                </a:cubicBezTo>
                <a:cubicBezTo>
                  <a:pt x="93" y="46"/>
                  <a:pt x="93" y="46"/>
                  <a:pt x="93" y="46"/>
                </a:cubicBezTo>
                <a:cubicBezTo>
                  <a:pt x="93" y="47"/>
                  <a:pt x="93" y="47"/>
                  <a:pt x="93" y="47"/>
                </a:cubicBezTo>
                <a:cubicBezTo>
                  <a:pt x="93" y="48"/>
                  <a:pt x="93" y="48"/>
                  <a:pt x="93" y="48"/>
                </a:cubicBezTo>
                <a:cubicBezTo>
                  <a:pt x="93" y="55"/>
                  <a:pt x="93" y="55"/>
                  <a:pt x="93" y="55"/>
                </a:cubicBezTo>
                <a:cubicBezTo>
                  <a:pt x="93" y="56"/>
                  <a:pt x="93" y="56"/>
                  <a:pt x="93" y="56"/>
                </a:cubicBezTo>
                <a:cubicBezTo>
                  <a:pt x="95" y="59"/>
                  <a:pt x="95" y="59"/>
                  <a:pt x="95" y="59"/>
                </a:cubicBezTo>
                <a:cubicBezTo>
                  <a:pt x="95" y="63"/>
                  <a:pt x="95" y="63"/>
                  <a:pt x="95" y="63"/>
                </a:cubicBezTo>
                <a:cubicBezTo>
                  <a:pt x="92" y="66"/>
                  <a:pt x="92" y="66"/>
                  <a:pt x="92" y="66"/>
                </a:cubicBezTo>
                <a:cubicBezTo>
                  <a:pt x="92" y="66"/>
                  <a:pt x="92" y="66"/>
                  <a:pt x="92" y="66"/>
                </a:cubicBezTo>
                <a:cubicBezTo>
                  <a:pt x="87" y="71"/>
                  <a:pt x="87" y="71"/>
                  <a:pt x="87" y="71"/>
                </a:cubicBezTo>
                <a:cubicBezTo>
                  <a:pt x="87" y="72"/>
                  <a:pt x="87" y="72"/>
                  <a:pt x="87" y="72"/>
                </a:cubicBezTo>
                <a:cubicBezTo>
                  <a:pt x="87" y="75"/>
                  <a:pt x="87" y="75"/>
                  <a:pt x="87" y="75"/>
                </a:cubicBezTo>
                <a:cubicBezTo>
                  <a:pt x="84" y="77"/>
                  <a:pt x="84" y="77"/>
                  <a:pt x="84" y="77"/>
                </a:cubicBezTo>
                <a:cubicBezTo>
                  <a:pt x="84" y="77"/>
                  <a:pt x="84" y="78"/>
                  <a:pt x="84" y="78"/>
                </a:cubicBezTo>
                <a:cubicBezTo>
                  <a:pt x="86" y="82"/>
                  <a:pt x="86" y="82"/>
                  <a:pt x="86" y="82"/>
                </a:cubicBezTo>
                <a:cubicBezTo>
                  <a:pt x="83" y="85"/>
                  <a:pt x="83" y="85"/>
                  <a:pt x="83" y="85"/>
                </a:cubicBezTo>
                <a:cubicBezTo>
                  <a:pt x="83" y="85"/>
                  <a:pt x="83" y="85"/>
                  <a:pt x="83" y="85"/>
                </a:cubicBezTo>
                <a:cubicBezTo>
                  <a:pt x="84" y="93"/>
                  <a:pt x="84" y="93"/>
                  <a:pt x="84" y="93"/>
                </a:cubicBezTo>
                <a:cubicBezTo>
                  <a:pt x="81" y="96"/>
                  <a:pt x="81" y="96"/>
                  <a:pt x="81" y="96"/>
                </a:cubicBezTo>
                <a:cubicBezTo>
                  <a:pt x="74" y="99"/>
                  <a:pt x="74" y="99"/>
                  <a:pt x="74" y="99"/>
                </a:cubicBezTo>
                <a:cubicBezTo>
                  <a:pt x="73" y="99"/>
                  <a:pt x="73" y="99"/>
                  <a:pt x="73" y="99"/>
                </a:cubicBezTo>
                <a:cubicBezTo>
                  <a:pt x="71" y="101"/>
                  <a:pt x="71" y="101"/>
                  <a:pt x="71" y="101"/>
                </a:cubicBezTo>
                <a:cubicBezTo>
                  <a:pt x="68" y="104"/>
                  <a:pt x="68" y="104"/>
                  <a:pt x="68" y="104"/>
                </a:cubicBezTo>
                <a:cubicBezTo>
                  <a:pt x="65" y="104"/>
                  <a:pt x="65" y="104"/>
                  <a:pt x="65" y="104"/>
                </a:cubicBezTo>
                <a:cubicBezTo>
                  <a:pt x="63" y="101"/>
                  <a:pt x="63" y="101"/>
                  <a:pt x="63" y="101"/>
                </a:cubicBezTo>
                <a:cubicBezTo>
                  <a:pt x="63" y="100"/>
                  <a:pt x="63" y="100"/>
                  <a:pt x="62" y="100"/>
                </a:cubicBezTo>
                <a:cubicBezTo>
                  <a:pt x="58" y="102"/>
                  <a:pt x="58" y="102"/>
                  <a:pt x="58" y="102"/>
                </a:cubicBezTo>
                <a:cubicBezTo>
                  <a:pt x="58" y="103"/>
                  <a:pt x="58" y="103"/>
                  <a:pt x="58" y="103"/>
                </a:cubicBezTo>
                <a:cubicBezTo>
                  <a:pt x="57" y="105"/>
                  <a:pt x="57" y="105"/>
                  <a:pt x="57" y="105"/>
                </a:cubicBezTo>
                <a:cubicBezTo>
                  <a:pt x="57" y="104"/>
                  <a:pt x="57" y="104"/>
                  <a:pt x="57" y="104"/>
                </a:cubicBezTo>
                <a:cubicBezTo>
                  <a:pt x="57" y="101"/>
                  <a:pt x="57" y="101"/>
                  <a:pt x="57" y="101"/>
                </a:cubicBezTo>
                <a:cubicBezTo>
                  <a:pt x="57" y="101"/>
                  <a:pt x="57" y="100"/>
                  <a:pt x="56" y="100"/>
                </a:cubicBezTo>
                <a:cubicBezTo>
                  <a:pt x="53" y="99"/>
                  <a:pt x="53" y="99"/>
                  <a:pt x="53" y="99"/>
                </a:cubicBezTo>
                <a:cubicBezTo>
                  <a:pt x="53" y="100"/>
                  <a:pt x="53" y="100"/>
                  <a:pt x="53" y="100"/>
                </a:cubicBezTo>
                <a:cubicBezTo>
                  <a:pt x="53" y="101"/>
                  <a:pt x="53" y="101"/>
                  <a:pt x="53" y="101"/>
                </a:cubicBezTo>
                <a:cubicBezTo>
                  <a:pt x="56" y="101"/>
                  <a:pt x="56" y="101"/>
                  <a:pt x="56" y="101"/>
                </a:cubicBezTo>
                <a:cubicBezTo>
                  <a:pt x="57" y="100"/>
                  <a:pt x="57" y="100"/>
                  <a:pt x="57" y="100"/>
                </a:cubicBezTo>
                <a:cubicBezTo>
                  <a:pt x="60" y="97"/>
                  <a:pt x="60" y="97"/>
                  <a:pt x="60" y="97"/>
                </a:cubicBezTo>
                <a:cubicBezTo>
                  <a:pt x="65" y="93"/>
                  <a:pt x="65" y="93"/>
                  <a:pt x="65" y="93"/>
                </a:cubicBezTo>
                <a:cubicBezTo>
                  <a:pt x="65" y="94"/>
                  <a:pt x="65" y="94"/>
                  <a:pt x="65" y="94"/>
                </a:cubicBezTo>
                <a:cubicBezTo>
                  <a:pt x="63" y="98"/>
                  <a:pt x="63" y="98"/>
                  <a:pt x="63" y="98"/>
                </a:cubicBezTo>
                <a:cubicBezTo>
                  <a:pt x="63" y="98"/>
                  <a:pt x="63" y="98"/>
                  <a:pt x="63" y="98"/>
                </a:cubicBezTo>
                <a:cubicBezTo>
                  <a:pt x="63" y="102"/>
                  <a:pt x="63" y="102"/>
                  <a:pt x="63" y="102"/>
                </a:cubicBezTo>
                <a:cubicBezTo>
                  <a:pt x="63" y="102"/>
                  <a:pt x="64" y="102"/>
                  <a:pt x="64" y="103"/>
                </a:cubicBezTo>
                <a:cubicBezTo>
                  <a:pt x="64" y="103"/>
                  <a:pt x="65" y="103"/>
                  <a:pt x="65" y="102"/>
                </a:cubicBezTo>
                <a:cubicBezTo>
                  <a:pt x="67" y="101"/>
                  <a:pt x="67" y="101"/>
                  <a:pt x="67" y="101"/>
                </a:cubicBezTo>
                <a:cubicBezTo>
                  <a:pt x="67" y="100"/>
                  <a:pt x="67" y="100"/>
                  <a:pt x="67" y="100"/>
                </a:cubicBezTo>
                <a:cubicBezTo>
                  <a:pt x="67" y="97"/>
                  <a:pt x="67" y="97"/>
                  <a:pt x="67" y="97"/>
                </a:cubicBezTo>
                <a:cubicBezTo>
                  <a:pt x="70" y="94"/>
                  <a:pt x="70" y="94"/>
                  <a:pt x="70" y="94"/>
                </a:cubicBezTo>
                <a:cubicBezTo>
                  <a:pt x="70" y="94"/>
                  <a:pt x="70" y="94"/>
                  <a:pt x="70" y="94"/>
                </a:cubicBezTo>
                <a:cubicBezTo>
                  <a:pt x="69" y="95"/>
                  <a:pt x="69" y="95"/>
                  <a:pt x="69" y="95"/>
                </a:cubicBezTo>
                <a:cubicBezTo>
                  <a:pt x="68" y="96"/>
                  <a:pt x="68" y="96"/>
                  <a:pt x="68" y="96"/>
                </a:cubicBezTo>
                <a:cubicBezTo>
                  <a:pt x="69" y="97"/>
                  <a:pt x="69" y="97"/>
                  <a:pt x="69" y="97"/>
                </a:cubicBezTo>
                <a:cubicBezTo>
                  <a:pt x="73" y="99"/>
                  <a:pt x="73" y="99"/>
                  <a:pt x="73" y="99"/>
                </a:cubicBezTo>
                <a:cubicBezTo>
                  <a:pt x="74" y="99"/>
                  <a:pt x="74" y="99"/>
                  <a:pt x="74" y="99"/>
                </a:cubicBezTo>
                <a:cubicBezTo>
                  <a:pt x="74" y="99"/>
                  <a:pt x="74" y="99"/>
                  <a:pt x="74" y="99"/>
                </a:cubicBezTo>
                <a:cubicBezTo>
                  <a:pt x="80" y="85"/>
                  <a:pt x="80" y="85"/>
                  <a:pt x="80" y="85"/>
                </a:cubicBezTo>
                <a:cubicBezTo>
                  <a:pt x="80" y="84"/>
                  <a:pt x="80" y="84"/>
                  <a:pt x="80" y="84"/>
                </a:cubicBezTo>
                <a:cubicBezTo>
                  <a:pt x="79" y="81"/>
                  <a:pt x="79" y="81"/>
                  <a:pt x="79" y="81"/>
                </a:cubicBezTo>
                <a:cubicBezTo>
                  <a:pt x="78" y="80"/>
                  <a:pt x="78" y="80"/>
                  <a:pt x="77" y="80"/>
                </a:cubicBezTo>
                <a:cubicBezTo>
                  <a:pt x="75" y="81"/>
                  <a:pt x="75" y="81"/>
                  <a:pt x="75" y="81"/>
                </a:cubicBezTo>
                <a:cubicBezTo>
                  <a:pt x="75" y="79"/>
                  <a:pt x="75" y="79"/>
                  <a:pt x="75" y="79"/>
                </a:cubicBezTo>
                <a:cubicBezTo>
                  <a:pt x="77" y="80"/>
                  <a:pt x="77" y="80"/>
                  <a:pt x="77" y="80"/>
                </a:cubicBezTo>
                <a:cubicBezTo>
                  <a:pt x="78" y="80"/>
                  <a:pt x="78" y="80"/>
                  <a:pt x="78" y="80"/>
                </a:cubicBezTo>
                <a:cubicBezTo>
                  <a:pt x="79" y="79"/>
                  <a:pt x="79" y="79"/>
                  <a:pt x="79" y="79"/>
                </a:cubicBezTo>
                <a:cubicBezTo>
                  <a:pt x="79" y="76"/>
                  <a:pt x="79" y="76"/>
                  <a:pt x="79" y="76"/>
                </a:cubicBezTo>
                <a:cubicBezTo>
                  <a:pt x="79" y="75"/>
                  <a:pt x="79" y="75"/>
                  <a:pt x="79" y="75"/>
                </a:cubicBezTo>
                <a:cubicBezTo>
                  <a:pt x="79" y="73"/>
                  <a:pt x="79" y="73"/>
                  <a:pt x="79" y="73"/>
                </a:cubicBezTo>
                <a:cubicBezTo>
                  <a:pt x="81" y="73"/>
                  <a:pt x="81" y="73"/>
                  <a:pt x="81" y="73"/>
                </a:cubicBezTo>
                <a:cubicBezTo>
                  <a:pt x="82" y="73"/>
                  <a:pt x="82" y="73"/>
                  <a:pt x="82" y="73"/>
                </a:cubicBezTo>
                <a:cubicBezTo>
                  <a:pt x="85" y="71"/>
                  <a:pt x="85" y="71"/>
                  <a:pt x="85" y="71"/>
                </a:cubicBezTo>
                <a:cubicBezTo>
                  <a:pt x="85" y="70"/>
                  <a:pt x="85" y="70"/>
                  <a:pt x="85" y="70"/>
                </a:cubicBezTo>
                <a:cubicBezTo>
                  <a:pt x="85" y="66"/>
                  <a:pt x="85" y="66"/>
                  <a:pt x="85" y="66"/>
                </a:cubicBezTo>
                <a:cubicBezTo>
                  <a:pt x="85" y="66"/>
                  <a:pt x="85" y="66"/>
                  <a:pt x="85" y="66"/>
                </a:cubicBezTo>
                <a:cubicBezTo>
                  <a:pt x="84" y="62"/>
                  <a:pt x="84" y="62"/>
                  <a:pt x="84" y="62"/>
                </a:cubicBezTo>
                <a:cubicBezTo>
                  <a:pt x="83" y="62"/>
                  <a:pt x="83" y="62"/>
                  <a:pt x="83" y="62"/>
                </a:cubicBezTo>
                <a:cubicBezTo>
                  <a:pt x="82" y="62"/>
                  <a:pt x="82" y="62"/>
                  <a:pt x="82" y="62"/>
                </a:cubicBezTo>
                <a:cubicBezTo>
                  <a:pt x="73" y="70"/>
                  <a:pt x="73" y="70"/>
                  <a:pt x="73" y="70"/>
                </a:cubicBezTo>
                <a:cubicBezTo>
                  <a:pt x="73" y="70"/>
                  <a:pt x="73" y="70"/>
                  <a:pt x="73" y="70"/>
                </a:cubicBezTo>
                <a:cubicBezTo>
                  <a:pt x="70" y="74"/>
                  <a:pt x="70" y="74"/>
                  <a:pt x="70" y="74"/>
                </a:cubicBezTo>
                <a:cubicBezTo>
                  <a:pt x="63" y="76"/>
                  <a:pt x="63" y="76"/>
                  <a:pt x="63" y="76"/>
                </a:cubicBezTo>
                <a:cubicBezTo>
                  <a:pt x="63" y="76"/>
                  <a:pt x="63" y="76"/>
                  <a:pt x="63" y="76"/>
                </a:cubicBezTo>
                <a:cubicBezTo>
                  <a:pt x="55" y="83"/>
                  <a:pt x="55" y="83"/>
                  <a:pt x="55" y="83"/>
                </a:cubicBezTo>
                <a:cubicBezTo>
                  <a:pt x="55" y="84"/>
                  <a:pt x="55" y="84"/>
                  <a:pt x="55" y="84"/>
                </a:cubicBezTo>
                <a:cubicBezTo>
                  <a:pt x="56" y="88"/>
                  <a:pt x="56" y="88"/>
                  <a:pt x="56" y="88"/>
                </a:cubicBezTo>
                <a:cubicBezTo>
                  <a:pt x="56" y="89"/>
                  <a:pt x="56" y="89"/>
                  <a:pt x="56" y="89"/>
                </a:cubicBezTo>
                <a:cubicBezTo>
                  <a:pt x="57" y="89"/>
                  <a:pt x="57" y="89"/>
                  <a:pt x="57" y="89"/>
                </a:cubicBezTo>
                <a:cubicBezTo>
                  <a:pt x="60" y="88"/>
                  <a:pt x="60" y="88"/>
                  <a:pt x="60" y="88"/>
                </a:cubicBezTo>
                <a:cubicBezTo>
                  <a:pt x="64" y="88"/>
                  <a:pt x="64" y="88"/>
                  <a:pt x="64" y="88"/>
                </a:cubicBezTo>
                <a:cubicBezTo>
                  <a:pt x="64" y="87"/>
                  <a:pt x="64" y="87"/>
                  <a:pt x="64" y="87"/>
                </a:cubicBezTo>
                <a:cubicBezTo>
                  <a:pt x="64" y="86"/>
                  <a:pt x="64" y="86"/>
                  <a:pt x="64" y="86"/>
                </a:cubicBezTo>
                <a:cubicBezTo>
                  <a:pt x="57" y="88"/>
                  <a:pt x="57" y="88"/>
                  <a:pt x="57" y="88"/>
                </a:cubicBezTo>
                <a:cubicBezTo>
                  <a:pt x="55" y="85"/>
                  <a:pt x="55" y="85"/>
                  <a:pt x="55" y="85"/>
                </a:cubicBezTo>
                <a:cubicBezTo>
                  <a:pt x="57" y="83"/>
                  <a:pt x="57" y="83"/>
                  <a:pt x="57" y="83"/>
                </a:cubicBezTo>
                <a:cubicBezTo>
                  <a:pt x="64" y="76"/>
                  <a:pt x="64" y="76"/>
                  <a:pt x="64" y="76"/>
                </a:cubicBezTo>
                <a:cubicBezTo>
                  <a:pt x="67" y="74"/>
                  <a:pt x="67" y="74"/>
                  <a:pt x="67" y="74"/>
                </a:cubicBezTo>
                <a:cubicBezTo>
                  <a:pt x="67" y="74"/>
                  <a:pt x="67" y="74"/>
                  <a:pt x="67" y="74"/>
                </a:cubicBezTo>
                <a:cubicBezTo>
                  <a:pt x="74" y="66"/>
                  <a:pt x="74" y="66"/>
                  <a:pt x="74" y="66"/>
                </a:cubicBezTo>
                <a:cubicBezTo>
                  <a:pt x="73" y="65"/>
                  <a:pt x="73" y="65"/>
                  <a:pt x="73" y="65"/>
                </a:cubicBezTo>
                <a:cubicBezTo>
                  <a:pt x="72" y="65"/>
                  <a:pt x="72" y="65"/>
                  <a:pt x="72" y="65"/>
                </a:cubicBezTo>
                <a:cubicBezTo>
                  <a:pt x="71" y="68"/>
                  <a:pt x="71" y="68"/>
                  <a:pt x="71" y="68"/>
                </a:cubicBezTo>
                <a:cubicBezTo>
                  <a:pt x="71" y="69"/>
                  <a:pt x="71" y="69"/>
                  <a:pt x="71" y="69"/>
                </a:cubicBezTo>
                <a:cubicBezTo>
                  <a:pt x="71" y="72"/>
                  <a:pt x="71" y="72"/>
                  <a:pt x="71" y="72"/>
                </a:cubicBezTo>
                <a:cubicBezTo>
                  <a:pt x="71" y="73"/>
                  <a:pt x="72" y="73"/>
                  <a:pt x="72" y="73"/>
                </a:cubicBezTo>
                <a:cubicBezTo>
                  <a:pt x="72" y="73"/>
                  <a:pt x="73" y="73"/>
                  <a:pt x="73" y="73"/>
                </a:cubicBezTo>
                <a:cubicBezTo>
                  <a:pt x="75" y="69"/>
                  <a:pt x="75" y="69"/>
                  <a:pt x="75" y="69"/>
                </a:cubicBezTo>
                <a:cubicBezTo>
                  <a:pt x="79" y="66"/>
                  <a:pt x="79" y="66"/>
                  <a:pt x="79" y="66"/>
                </a:cubicBezTo>
                <a:cubicBezTo>
                  <a:pt x="79" y="65"/>
                  <a:pt x="79" y="65"/>
                  <a:pt x="79" y="65"/>
                </a:cubicBezTo>
                <a:cubicBezTo>
                  <a:pt x="80" y="61"/>
                  <a:pt x="80" y="61"/>
                  <a:pt x="80" y="61"/>
                </a:cubicBezTo>
                <a:cubicBezTo>
                  <a:pt x="80" y="60"/>
                  <a:pt x="80" y="60"/>
                  <a:pt x="80" y="60"/>
                </a:cubicBezTo>
                <a:cubicBezTo>
                  <a:pt x="78" y="51"/>
                  <a:pt x="78" y="51"/>
                  <a:pt x="78" y="51"/>
                </a:cubicBezTo>
                <a:cubicBezTo>
                  <a:pt x="79" y="48"/>
                  <a:pt x="79" y="48"/>
                  <a:pt x="79" y="48"/>
                </a:cubicBezTo>
                <a:cubicBezTo>
                  <a:pt x="79" y="47"/>
                  <a:pt x="79" y="47"/>
                  <a:pt x="79" y="46"/>
                </a:cubicBezTo>
                <a:cubicBezTo>
                  <a:pt x="78" y="47"/>
                  <a:pt x="78" y="47"/>
                  <a:pt x="78" y="47"/>
                </a:cubicBezTo>
                <a:cubicBezTo>
                  <a:pt x="74" y="49"/>
                  <a:pt x="74" y="49"/>
                  <a:pt x="74" y="49"/>
                </a:cubicBezTo>
                <a:cubicBezTo>
                  <a:pt x="73" y="50"/>
                  <a:pt x="73" y="50"/>
                  <a:pt x="73" y="50"/>
                </a:cubicBezTo>
                <a:cubicBezTo>
                  <a:pt x="73" y="50"/>
                  <a:pt x="73" y="50"/>
                  <a:pt x="73" y="50"/>
                </a:cubicBezTo>
                <a:cubicBezTo>
                  <a:pt x="72" y="48"/>
                  <a:pt x="72" y="48"/>
                  <a:pt x="72" y="48"/>
                </a:cubicBezTo>
                <a:cubicBezTo>
                  <a:pt x="72" y="48"/>
                  <a:pt x="72" y="47"/>
                  <a:pt x="71" y="47"/>
                </a:cubicBezTo>
                <a:cubicBezTo>
                  <a:pt x="68" y="48"/>
                  <a:pt x="68" y="48"/>
                  <a:pt x="68" y="48"/>
                </a:cubicBezTo>
                <a:cubicBezTo>
                  <a:pt x="68" y="46"/>
                  <a:pt x="68" y="46"/>
                  <a:pt x="68" y="46"/>
                </a:cubicBezTo>
                <a:cubicBezTo>
                  <a:pt x="68" y="46"/>
                  <a:pt x="68" y="46"/>
                  <a:pt x="68" y="46"/>
                </a:cubicBezTo>
                <a:cubicBezTo>
                  <a:pt x="67" y="42"/>
                  <a:pt x="67" y="42"/>
                  <a:pt x="67" y="42"/>
                </a:cubicBezTo>
                <a:cubicBezTo>
                  <a:pt x="67" y="42"/>
                  <a:pt x="66" y="41"/>
                  <a:pt x="66" y="41"/>
                </a:cubicBezTo>
                <a:cubicBezTo>
                  <a:pt x="62" y="42"/>
                  <a:pt x="62" y="42"/>
                  <a:pt x="62" y="42"/>
                </a:cubicBezTo>
                <a:cubicBezTo>
                  <a:pt x="59" y="43"/>
                  <a:pt x="59" y="43"/>
                  <a:pt x="59" y="43"/>
                </a:cubicBezTo>
                <a:cubicBezTo>
                  <a:pt x="55" y="40"/>
                  <a:pt x="55" y="40"/>
                  <a:pt x="55" y="40"/>
                </a:cubicBezTo>
                <a:cubicBezTo>
                  <a:pt x="55" y="40"/>
                  <a:pt x="55" y="40"/>
                  <a:pt x="55" y="40"/>
                </a:cubicBezTo>
                <a:cubicBezTo>
                  <a:pt x="47" y="38"/>
                  <a:pt x="47" y="38"/>
                  <a:pt x="47" y="38"/>
                </a:cubicBezTo>
                <a:cubicBezTo>
                  <a:pt x="43" y="36"/>
                  <a:pt x="43" y="36"/>
                  <a:pt x="43" y="36"/>
                </a:cubicBezTo>
                <a:cubicBezTo>
                  <a:pt x="43" y="36"/>
                  <a:pt x="43" y="36"/>
                  <a:pt x="43" y="36"/>
                </a:cubicBezTo>
                <a:cubicBezTo>
                  <a:pt x="36" y="34"/>
                  <a:pt x="36" y="34"/>
                  <a:pt x="36" y="34"/>
                </a:cubicBezTo>
                <a:cubicBezTo>
                  <a:pt x="31" y="30"/>
                  <a:pt x="31" y="30"/>
                  <a:pt x="31" y="30"/>
                </a:cubicBezTo>
                <a:cubicBezTo>
                  <a:pt x="29" y="27"/>
                  <a:pt x="29" y="27"/>
                  <a:pt x="29" y="27"/>
                </a:cubicBezTo>
                <a:cubicBezTo>
                  <a:pt x="28" y="27"/>
                  <a:pt x="28" y="27"/>
                  <a:pt x="28" y="27"/>
                </a:cubicBezTo>
                <a:cubicBezTo>
                  <a:pt x="25" y="25"/>
                  <a:pt x="25" y="25"/>
                  <a:pt x="25" y="25"/>
                </a:cubicBezTo>
                <a:cubicBezTo>
                  <a:pt x="21" y="22"/>
                  <a:pt x="21" y="22"/>
                  <a:pt x="21" y="22"/>
                </a:cubicBezTo>
                <a:cubicBezTo>
                  <a:pt x="14" y="15"/>
                  <a:pt x="14" y="15"/>
                  <a:pt x="14" y="15"/>
                </a:cubicBezTo>
                <a:cubicBezTo>
                  <a:pt x="14" y="15"/>
                  <a:pt x="14" y="15"/>
                  <a:pt x="14" y="15"/>
                </a:cubicBezTo>
                <a:cubicBezTo>
                  <a:pt x="10" y="12"/>
                  <a:pt x="10" y="12"/>
                  <a:pt x="10" y="12"/>
                </a:cubicBezTo>
                <a:cubicBezTo>
                  <a:pt x="9" y="13"/>
                  <a:pt x="9" y="13"/>
                  <a:pt x="9" y="13"/>
                </a:cubicBezTo>
                <a:cubicBezTo>
                  <a:pt x="8" y="13"/>
                  <a:pt x="8" y="13"/>
                  <a:pt x="8" y="14"/>
                </a:cubicBezTo>
                <a:cubicBezTo>
                  <a:pt x="9" y="18"/>
                  <a:pt x="9" y="18"/>
                  <a:pt x="9" y="18"/>
                </a:cubicBezTo>
                <a:cubicBezTo>
                  <a:pt x="9" y="18"/>
                  <a:pt x="9" y="18"/>
                  <a:pt x="9" y="18"/>
                </a:cubicBezTo>
                <a:cubicBezTo>
                  <a:pt x="8" y="19"/>
                  <a:pt x="8" y="19"/>
                  <a:pt x="8" y="19"/>
                </a:cubicBezTo>
                <a:cubicBezTo>
                  <a:pt x="7" y="23"/>
                  <a:pt x="7" y="23"/>
                  <a:pt x="7" y="23"/>
                </a:cubicBezTo>
                <a:cubicBezTo>
                  <a:pt x="5" y="26"/>
                  <a:pt x="5" y="26"/>
                  <a:pt x="5" y="26"/>
                </a:cubicBezTo>
                <a:cubicBezTo>
                  <a:pt x="5" y="27"/>
                  <a:pt x="5" y="27"/>
                  <a:pt x="5" y="27"/>
                </a:cubicBezTo>
                <a:cubicBezTo>
                  <a:pt x="5" y="30"/>
                  <a:pt x="5" y="30"/>
                  <a:pt x="5" y="30"/>
                </a:cubicBezTo>
                <a:cubicBezTo>
                  <a:pt x="4" y="34"/>
                  <a:pt x="4" y="34"/>
                  <a:pt x="4" y="34"/>
                </a:cubicBezTo>
                <a:cubicBezTo>
                  <a:pt x="4" y="34"/>
                  <a:pt x="4" y="34"/>
                  <a:pt x="4" y="34"/>
                </a:cubicBezTo>
                <a:cubicBezTo>
                  <a:pt x="4" y="38"/>
                  <a:pt x="4" y="38"/>
                  <a:pt x="4" y="38"/>
                </a:cubicBezTo>
                <a:cubicBezTo>
                  <a:pt x="4" y="38"/>
                  <a:pt x="4" y="38"/>
                  <a:pt x="4" y="38"/>
                </a:cubicBezTo>
                <a:cubicBezTo>
                  <a:pt x="5" y="42"/>
                  <a:pt x="5" y="42"/>
                  <a:pt x="5" y="42"/>
                </a:cubicBezTo>
                <a:cubicBezTo>
                  <a:pt x="5" y="42"/>
                  <a:pt x="5" y="42"/>
                  <a:pt x="5" y="42"/>
                </a:cubicBezTo>
                <a:cubicBezTo>
                  <a:pt x="8" y="46"/>
                  <a:pt x="8" y="46"/>
                  <a:pt x="8" y="46"/>
                </a:cubicBezTo>
                <a:cubicBezTo>
                  <a:pt x="9" y="54"/>
                  <a:pt x="9" y="54"/>
                  <a:pt x="9" y="54"/>
                </a:cubicBezTo>
                <a:cubicBezTo>
                  <a:pt x="10" y="57"/>
                  <a:pt x="10" y="57"/>
                  <a:pt x="10" y="57"/>
                </a:cubicBezTo>
                <a:cubicBezTo>
                  <a:pt x="8" y="72"/>
                  <a:pt x="8" y="72"/>
                  <a:pt x="8" y="72"/>
                </a:cubicBezTo>
                <a:cubicBezTo>
                  <a:pt x="8" y="72"/>
                  <a:pt x="8" y="72"/>
                  <a:pt x="8" y="72"/>
                </a:cubicBezTo>
                <a:cubicBezTo>
                  <a:pt x="9" y="82"/>
                  <a:pt x="9" y="82"/>
                  <a:pt x="9" y="82"/>
                </a:cubicBezTo>
                <a:cubicBezTo>
                  <a:pt x="8" y="93"/>
                  <a:pt x="8" y="93"/>
                  <a:pt x="8" y="93"/>
                </a:cubicBezTo>
                <a:cubicBezTo>
                  <a:pt x="7" y="96"/>
                  <a:pt x="7" y="96"/>
                  <a:pt x="7" y="96"/>
                </a:cubicBezTo>
                <a:cubicBezTo>
                  <a:pt x="7" y="97"/>
                  <a:pt x="7" y="97"/>
                  <a:pt x="7" y="97"/>
                </a:cubicBezTo>
                <a:cubicBezTo>
                  <a:pt x="9" y="99"/>
                  <a:pt x="9" y="99"/>
                  <a:pt x="9" y="99"/>
                </a:cubicBezTo>
                <a:cubicBezTo>
                  <a:pt x="10" y="99"/>
                  <a:pt x="10" y="99"/>
                  <a:pt x="10" y="99"/>
                </a:cubicBezTo>
                <a:cubicBezTo>
                  <a:pt x="10" y="98"/>
                  <a:pt x="10" y="98"/>
                  <a:pt x="10" y="98"/>
                </a:cubicBezTo>
                <a:cubicBezTo>
                  <a:pt x="11" y="96"/>
                  <a:pt x="11" y="96"/>
                  <a:pt x="11" y="96"/>
                </a:cubicBezTo>
                <a:cubicBezTo>
                  <a:pt x="13" y="97"/>
                  <a:pt x="13" y="97"/>
                  <a:pt x="13" y="97"/>
                </a:cubicBezTo>
                <a:cubicBezTo>
                  <a:pt x="17" y="101"/>
                  <a:pt x="17" y="101"/>
                  <a:pt x="17" y="101"/>
                </a:cubicBezTo>
                <a:cubicBezTo>
                  <a:pt x="17" y="102"/>
                  <a:pt x="17" y="102"/>
                  <a:pt x="17" y="102"/>
                </a:cubicBezTo>
                <a:cubicBezTo>
                  <a:pt x="21" y="103"/>
                  <a:pt x="21" y="103"/>
                  <a:pt x="21" y="103"/>
                </a:cubicBezTo>
                <a:cubicBezTo>
                  <a:pt x="21" y="102"/>
                  <a:pt x="21" y="102"/>
                  <a:pt x="21" y="102"/>
                </a:cubicBezTo>
                <a:cubicBezTo>
                  <a:pt x="21" y="101"/>
                  <a:pt x="21" y="101"/>
                  <a:pt x="21" y="101"/>
                </a:cubicBezTo>
                <a:cubicBezTo>
                  <a:pt x="15" y="102"/>
                  <a:pt x="15" y="102"/>
                  <a:pt x="15" y="102"/>
                </a:cubicBezTo>
                <a:cubicBezTo>
                  <a:pt x="15" y="102"/>
                  <a:pt x="15" y="102"/>
                  <a:pt x="15" y="102"/>
                </a:cubicBezTo>
                <a:cubicBezTo>
                  <a:pt x="10" y="104"/>
                  <a:pt x="10" y="104"/>
                  <a:pt x="10" y="104"/>
                </a:cubicBezTo>
                <a:cubicBezTo>
                  <a:pt x="10" y="101"/>
                  <a:pt x="10" y="101"/>
                  <a:pt x="10" y="101"/>
                </a:cubicBezTo>
                <a:cubicBezTo>
                  <a:pt x="10" y="101"/>
                  <a:pt x="9" y="101"/>
                  <a:pt x="9" y="101"/>
                </a:cubicBezTo>
                <a:cubicBezTo>
                  <a:pt x="8" y="101"/>
                  <a:pt x="8" y="101"/>
                  <a:pt x="8" y="101"/>
                </a:cubicBezTo>
                <a:cubicBezTo>
                  <a:pt x="6" y="109"/>
                  <a:pt x="6" y="109"/>
                  <a:pt x="6" y="109"/>
                </a:cubicBezTo>
                <a:cubicBezTo>
                  <a:pt x="6" y="109"/>
                  <a:pt x="6" y="109"/>
                  <a:pt x="6" y="109"/>
                </a:cubicBezTo>
                <a:cubicBezTo>
                  <a:pt x="7" y="113"/>
                  <a:pt x="7" y="113"/>
                  <a:pt x="7" y="113"/>
                </a:cubicBezTo>
                <a:cubicBezTo>
                  <a:pt x="8" y="114"/>
                  <a:pt x="8" y="114"/>
                  <a:pt x="8" y="114"/>
                </a:cubicBezTo>
                <a:cubicBezTo>
                  <a:pt x="9" y="114"/>
                  <a:pt x="9" y="114"/>
                  <a:pt x="9" y="114"/>
                </a:cubicBezTo>
                <a:cubicBezTo>
                  <a:pt x="9" y="114"/>
                  <a:pt x="9" y="114"/>
                  <a:pt x="9" y="114"/>
                </a:cubicBezTo>
                <a:cubicBezTo>
                  <a:pt x="16" y="116"/>
                  <a:pt x="16" y="116"/>
                  <a:pt x="16" y="116"/>
                </a:cubicBezTo>
                <a:cubicBezTo>
                  <a:pt x="17" y="119"/>
                  <a:pt x="17" y="119"/>
                  <a:pt x="17" y="119"/>
                </a:cubicBezTo>
                <a:cubicBezTo>
                  <a:pt x="18" y="119"/>
                  <a:pt x="18" y="119"/>
                  <a:pt x="18" y="119"/>
                </a:cubicBezTo>
                <a:cubicBezTo>
                  <a:pt x="18" y="118"/>
                  <a:pt x="18" y="118"/>
                  <a:pt x="18" y="118"/>
                </a:cubicBezTo>
                <a:cubicBezTo>
                  <a:pt x="17" y="118"/>
                  <a:pt x="17" y="118"/>
                  <a:pt x="17" y="118"/>
                </a:cubicBezTo>
                <a:cubicBezTo>
                  <a:pt x="13" y="116"/>
                  <a:pt x="13" y="116"/>
                  <a:pt x="13" y="116"/>
                </a:cubicBezTo>
                <a:cubicBezTo>
                  <a:pt x="13" y="116"/>
                  <a:pt x="12" y="116"/>
                  <a:pt x="12" y="116"/>
                </a:cubicBezTo>
                <a:cubicBezTo>
                  <a:pt x="10" y="120"/>
                  <a:pt x="10" y="120"/>
                  <a:pt x="10" y="120"/>
                </a:cubicBezTo>
                <a:cubicBezTo>
                  <a:pt x="9" y="121"/>
                  <a:pt x="9" y="121"/>
                  <a:pt x="9" y="121"/>
                </a:cubicBezTo>
                <a:cubicBezTo>
                  <a:pt x="10" y="124"/>
                  <a:pt x="10" y="124"/>
                  <a:pt x="10" y="124"/>
                </a:cubicBezTo>
                <a:cubicBezTo>
                  <a:pt x="8" y="127"/>
                  <a:pt x="8" y="127"/>
                  <a:pt x="8" y="127"/>
                </a:cubicBezTo>
                <a:cubicBezTo>
                  <a:pt x="8" y="128"/>
                  <a:pt x="8" y="128"/>
                  <a:pt x="8" y="128"/>
                </a:cubicBezTo>
                <a:cubicBezTo>
                  <a:pt x="10" y="132"/>
                  <a:pt x="10" y="132"/>
                  <a:pt x="10" y="132"/>
                </a:cubicBezTo>
                <a:cubicBezTo>
                  <a:pt x="10" y="133"/>
                  <a:pt x="10" y="133"/>
                  <a:pt x="10" y="133"/>
                </a:cubicBezTo>
                <a:cubicBezTo>
                  <a:pt x="11" y="133"/>
                  <a:pt x="11" y="133"/>
                  <a:pt x="11" y="133"/>
                </a:cubicBezTo>
                <a:cubicBezTo>
                  <a:pt x="12" y="132"/>
                  <a:pt x="12" y="132"/>
                  <a:pt x="12" y="132"/>
                </a:cubicBezTo>
                <a:cubicBezTo>
                  <a:pt x="9" y="129"/>
                  <a:pt x="9" y="129"/>
                  <a:pt x="9" y="129"/>
                </a:cubicBezTo>
                <a:cubicBezTo>
                  <a:pt x="9" y="129"/>
                  <a:pt x="9" y="129"/>
                  <a:pt x="9" y="129"/>
                </a:cubicBezTo>
                <a:cubicBezTo>
                  <a:pt x="6" y="129"/>
                  <a:pt x="6" y="129"/>
                  <a:pt x="6" y="129"/>
                </a:cubicBezTo>
                <a:cubicBezTo>
                  <a:pt x="7" y="123"/>
                  <a:pt x="7" y="123"/>
                  <a:pt x="7" y="123"/>
                </a:cubicBezTo>
                <a:cubicBezTo>
                  <a:pt x="7" y="123"/>
                  <a:pt x="7" y="123"/>
                  <a:pt x="7" y="123"/>
                </a:cubicBezTo>
                <a:cubicBezTo>
                  <a:pt x="7" y="119"/>
                  <a:pt x="7" y="119"/>
                  <a:pt x="7" y="119"/>
                </a:cubicBezTo>
                <a:cubicBezTo>
                  <a:pt x="7" y="118"/>
                  <a:pt x="6" y="118"/>
                  <a:pt x="6" y="118"/>
                </a:cubicBezTo>
                <a:cubicBezTo>
                  <a:pt x="5" y="118"/>
                  <a:pt x="5" y="118"/>
                  <a:pt x="5" y="119"/>
                </a:cubicBezTo>
                <a:cubicBezTo>
                  <a:pt x="0" y="138"/>
                  <a:pt x="0" y="138"/>
                  <a:pt x="0" y="138"/>
                </a:cubicBezTo>
                <a:cubicBezTo>
                  <a:pt x="0" y="138"/>
                  <a:pt x="0" y="138"/>
                  <a:pt x="0" y="138"/>
                </a:cubicBezTo>
                <a:cubicBezTo>
                  <a:pt x="1" y="139"/>
                  <a:pt x="1" y="139"/>
                  <a:pt x="1" y="139"/>
                </a:cubicBezTo>
                <a:cubicBezTo>
                  <a:pt x="4" y="138"/>
                  <a:pt x="4" y="138"/>
                  <a:pt x="4" y="138"/>
                </a:cubicBezTo>
                <a:cubicBezTo>
                  <a:pt x="7" y="142"/>
                  <a:pt x="7" y="142"/>
                  <a:pt x="7" y="142"/>
                </a:cubicBezTo>
                <a:cubicBezTo>
                  <a:pt x="7" y="142"/>
                  <a:pt x="7" y="142"/>
                  <a:pt x="8" y="142"/>
                </a:cubicBezTo>
                <a:cubicBezTo>
                  <a:pt x="15" y="141"/>
                  <a:pt x="15" y="141"/>
                  <a:pt x="15" y="141"/>
                </a:cubicBezTo>
                <a:cubicBezTo>
                  <a:pt x="17" y="144"/>
                  <a:pt x="17" y="144"/>
                  <a:pt x="17" y="144"/>
                </a:cubicBezTo>
                <a:cubicBezTo>
                  <a:pt x="17" y="144"/>
                  <a:pt x="17" y="144"/>
                  <a:pt x="17" y="144"/>
                </a:cubicBezTo>
                <a:cubicBezTo>
                  <a:pt x="21" y="145"/>
                  <a:pt x="21" y="145"/>
                  <a:pt x="21" y="145"/>
                </a:cubicBezTo>
                <a:cubicBezTo>
                  <a:pt x="22" y="145"/>
                  <a:pt x="22" y="145"/>
                  <a:pt x="22" y="145"/>
                </a:cubicBezTo>
                <a:lnTo>
                  <a:pt x="23" y="1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67" name="Freeform 11">
            <a:extLst>
              <a:ext uri="{FF2B5EF4-FFF2-40B4-BE49-F238E27FC236}">
                <a16:creationId xmlns:a16="http://schemas.microsoft.com/office/drawing/2014/main" id="{113AA466-5B8A-3DEC-7565-66EA9722C278}"/>
              </a:ext>
            </a:extLst>
          </p:cNvPr>
          <p:cNvSpPr>
            <a:spLocks/>
          </p:cNvSpPr>
          <p:nvPr/>
        </p:nvSpPr>
        <p:spPr bwMode="auto">
          <a:xfrm>
            <a:off x="696375" y="2077460"/>
            <a:ext cx="621108" cy="964910"/>
          </a:xfrm>
          <a:custGeom>
            <a:avLst/>
            <a:gdLst>
              <a:gd name="T0" fmla="*/ 13 w 439"/>
              <a:gd name="T1" fmla="*/ 198 h 682"/>
              <a:gd name="T2" fmla="*/ 62 w 439"/>
              <a:gd name="T3" fmla="*/ 0 h 682"/>
              <a:gd name="T4" fmla="*/ 172 w 439"/>
              <a:gd name="T5" fmla="*/ 26 h 682"/>
              <a:gd name="T6" fmla="*/ 250 w 439"/>
              <a:gd name="T7" fmla="*/ 43 h 682"/>
              <a:gd name="T8" fmla="*/ 353 w 439"/>
              <a:gd name="T9" fmla="*/ 64 h 682"/>
              <a:gd name="T10" fmla="*/ 439 w 439"/>
              <a:gd name="T11" fmla="*/ 79 h 682"/>
              <a:gd name="T12" fmla="*/ 362 w 439"/>
              <a:gd name="T13" fmla="*/ 514 h 682"/>
              <a:gd name="T14" fmla="*/ 348 w 439"/>
              <a:gd name="T15" fmla="*/ 582 h 682"/>
              <a:gd name="T16" fmla="*/ 344 w 439"/>
              <a:gd name="T17" fmla="*/ 591 h 682"/>
              <a:gd name="T18" fmla="*/ 336 w 439"/>
              <a:gd name="T19" fmla="*/ 597 h 682"/>
              <a:gd name="T20" fmla="*/ 330 w 439"/>
              <a:gd name="T21" fmla="*/ 596 h 682"/>
              <a:gd name="T22" fmla="*/ 329 w 439"/>
              <a:gd name="T23" fmla="*/ 590 h 682"/>
              <a:gd name="T24" fmla="*/ 324 w 439"/>
              <a:gd name="T25" fmla="*/ 585 h 682"/>
              <a:gd name="T26" fmla="*/ 318 w 439"/>
              <a:gd name="T27" fmla="*/ 585 h 682"/>
              <a:gd name="T28" fmla="*/ 312 w 439"/>
              <a:gd name="T29" fmla="*/ 581 h 682"/>
              <a:gd name="T30" fmla="*/ 306 w 439"/>
              <a:gd name="T31" fmla="*/ 582 h 682"/>
              <a:gd name="T32" fmla="*/ 300 w 439"/>
              <a:gd name="T33" fmla="*/ 587 h 682"/>
              <a:gd name="T34" fmla="*/ 297 w 439"/>
              <a:gd name="T35" fmla="*/ 593 h 682"/>
              <a:gd name="T36" fmla="*/ 300 w 439"/>
              <a:gd name="T37" fmla="*/ 605 h 682"/>
              <a:gd name="T38" fmla="*/ 297 w 439"/>
              <a:gd name="T39" fmla="*/ 609 h 682"/>
              <a:gd name="T40" fmla="*/ 297 w 439"/>
              <a:gd name="T41" fmla="*/ 615 h 682"/>
              <a:gd name="T42" fmla="*/ 299 w 439"/>
              <a:gd name="T43" fmla="*/ 626 h 682"/>
              <a:gd name="T44" fmla="*/ 296 w 439"/>
              <a:gd name="T45" fmla="*/ 633 h 682"/>
              <a:gd name="T46" fmla="*/ 296 w 439"/>
              <a:gd name="T47" fmla="*/ 640 h 682"/>
              <a:gd name="T48" fmla="*/ 297 w 439"/>
              <a:gd name="T49" fmla="*/ 652 h 682"/>
              <a:gd name="T50" fmla="*/ 297 w 439"/>
              <a:gd name="T51" fmla="*/ 664 h 682"/>
              <a:gd name="T52" fmla="*/ 291 w 439"/>
              <a:gd name="T53" fmla="*/ 670 h 682"/>
              <a:gd name="T54" fmla="*/ 290 w 439"/>
              <a:gd name="T55" fmla="*/ 682 h 682"/>
              <a:gd name="T56" fmla="*/ 204 w 439"/>
              <a:gd name="T57" fmla="*/ 553 h 682"/>
              <a:gd name="T58" fmla="*/ 0 w 439"/>
              <a:gd name="T59" fmla="*/ 256 h 682"/>
              <a:gd name="T60" fmla="*/ 13 w 439"/>
              <a:gd name="T61" fmla="*/ 198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39" h="682">
                <a:moveTo>
                  <a:pt x="13" y="198"/>
                </a:moveTo>
                <a:lnTo>
                  <a:pt x="62" y="0"/>
                </a:lnTo>
                <a:lnTo>
                  <a:pt x="172" y="26"/>
                </a:lnTo>
                <a:lnTo>
                  <a:pt x="250" y="43"/>
                </a:lnTo>
                <a:lnTo>
                  <a:pt x="353" y="64"/>
                </a:lnTo>
                <a:lnTo>
                  <a:pt x="439" y="79"/>
                </a:lnTo>
                <a:lnTo>
                  <a:pt x="362" y="514"/>
                </a:lnTo>
                <a:lnTo>
                  <a:pt x="348" y="582"/>
                </a:lnTo>
                <a:lnTo>
                  <a:pt x="344" y="591"/>
                </a:lnTo>
                <a:lnTo>
                  <a:pt x="336" y="597"/>
                </a:lnTo>
                <a:lnTo>
                  <a:pt x="330" y="596"/>
                </a:lnTo>
                <a:lnTo>
                  <a:pt x="329" y="590"/>
                </a:lnTo>
                <a:lnTo>
                  <a:pt x="324" y="585"/>
                </a:lnTo>
                <a:lnTo>
                  <a:pt x="318" y="585"/>
                </a:lnTo>
                <a:lnTo>
                  <a:pt x="312" y="581"/>
                </a:lnTo>
                <a:lnTo>
                  <a:pt x="306" y="582"/>
                </a:lnTo>
                <a:lnTo>
                  <a:pt x="300" y="587"/>
                </a:lnTo>
                <a:lnTo>
                  <a:pt x="297" y="593"/>
                </a:lnTo>
                <a:lnTo>
                  <a:pt x="300" y="605"/>
                </a:lnTo>
                <a:lnTo>
                  <a:pt x="297" y="609"/>
                </a:lnTo>
                <a:lnTo>
                  <a:pt x="297" y="615"/>
                </a:lnTo>
                <a:lnTo>
                  <a:pt x="299" y="626"/>
                </a:lnTo>
                <a:lnTo>
                  <a:pt x="296" y="633"/>
                </a:lnTo>
                <a:lnTo>
                  <a:pt x="296" y="640"/>
                </a:lnTo>
                <a:lnTo>
                  <a:pt x="297" y="652"/>
                </a:lnTo>
                <a:lnTo>
                  <a:pt x="297" y="664"/>
                </a:lnTo>
                <a:lnTo>
                  <a:pt x="291" y="670"/>
                </a:lnTo>
                <a:lnTo>
                  <a:pt x="290" y="682"/>
                </a:lnTo>
                <a:lnTo>
                  <a:pt x="204" y="553"/>
                </a:lnTo>
                <a:lnTo>
                  <a:pt x="0" y="256"/>
                </a:lnTo>
                <a:lnTo>
                  <a:pt x="13" y="198"/>
                </a:ln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68" name="Freeform 12">
            <a:extLst>
              <a:ext uri="{FF2B5EF4-FFF2-40B4-BE49-F238E27FC236}">
                <a16:creationId xmlns:a16="http://schemas.microsoft.com/office/drawing/2014/main" id="{69687B11-2440-B7DF-BDAE-BE94918F044E}"/>
              </a:ext>
            </a:extLst>
          </p:cNvPr>
          <p:cNvSpPr>
            <a:spLocks/>
          </p:cNvSpPr>
          <p:nvPr/>
        </p:nvSpPr>
        <p:spPr bwMode="auto">
          <a:xfrm>
            <a:off x="693545" y="2076044"/>
            <a:ext cx="626767" cy="967739"/>
          </a:xfrm>
          <a:custGeom>
            <a:avLst/>
            <a:gdLst>
              <a:gd name="T0" fmla="*/ 43 w 293"/>
              <a:gd name="T1" fmla="*/ 2 h 453"/>
              <a:gd name="T2" fmla="*/ 115 w 293"/>
              <a:gd name="T3" fmla="*/ 19 h 453"/>
              <a:gd name="T4" fmla="*/ 167 w 293"/>
              <a:gd name="T5" fmla="*/ 30 h 453"/>
              <a:gd name="T6" fmla="*/ 235 w 293"/>
              <a:gd name="T7" fmla="*/ 44 h 453"/>
              <a:gd name="T8" fmla="*/ 240 w 293"/>
              <a:gd name="T9" fmla="*/ 341 h 453"/>
              <a:gd name="T10" fmla="*/ 228 w 293"/>
              <a:gd name="T11" fmla="*/ 391 h 453"/>
              <a:gd name="T12" fmla="*/ 221 w 293"/>
              <a:gd name="T13" fmla="*/ 394 h 453"/>
              <a:gd name="T14" fmla="*/ 220 w 293"/>
              <a:gd name="T15" fmla="*/ 390 h 453"/>
              <a:gd name="T16" fmla="*/ 216 w 293"/>
              <a:gd name="T17" fmla="*/ 387 h 453"/>
              <a:gd name="T18" fmla="*/ 209 w 293"/>
              <a:gd name="T19" fmla="*/ 384 h 453"/>
              <a:gd name="T20" fmla="*/ 204 w 293"/>
              <a:gd name="T21" fmla="*/ 385 h 453"/>
              <a:gd name="T22" fmla="*/ 199 w 293"/>
              <a:gd name="T23" fmla="*/ 388 h 453"/>
              <a:gd name="T24" fmla="*/ 197 w 293"/>
              <a:gd name="T25" fmla="*/ 393 h 453"/>
              <a:gd name="T26" fmla="*/ 199 w 293"/>
              <a:gd name="T27" fmla="*/ 401 h 453"/>
              <a:gd name="T28" fmla="*/ 197 w 293"/>
              <a:gd name="T29" fmla="*/ 404 h 453"/>
              <a:gd name="T30" fmla="*/ 197 w 293"/>
              <a:gd name="T31" fmla="*/ 408 h 453"/>
              <a:gd name="T32" fmla="*/ 196 w 293"/>
              <a:gd name="T33" fmla="*/ 420 h 453"/>
              <a:gd name="T34" fmla="*/ 196 w 293"/>
              <a:gd name="T35" fmla="*/ 424 h 453"/>
              <a:gd name="T36" fmla="*/ 197 w 293"/>
              <a:gd name="T37" fmla="*/ 432 h 453"/>
              <a:gd name="T38" fmla="*/ 193 w 293"/>
              <a:gd name="T39" fmla="*/ 443 h 453"/>
              <a:gd name="T40" fmla="*/ 192 w 293"/>
              <a:gd name="T41" fmla="*/ 449 h 453"/>
              <a:gd name="T42" fmla="*/ 137 w 293"/>
              <a:gd name="T43" fmla="*/ 367 h 453"/>
              <a:gd name="T44" fmla="*/ 11 w 293"/>
              <a:gd name="T45" fmla="*/ 132 h 453"/>
              <a:gd name="T46" fmla="*/ 0 w 293"/>
              <a:gd name="T47" fmla="*/ 170 h 453"/>
              <a:gd name="T48" fmla="*/ 135 w 293"/>
              <a:gd name="T49" fmla="*/ 368 h 453"/>
              <a:gd name="T50" fmla="*/ 192 w 293"/>
              <a:gd name="T51" fmla="*/ 452 h 453"/>
              <a:gd name="T52" fmla="*/ 194 w 293"/>
              <a:gd name="T53" fmla="*/ 452 h 453"/>
              <a:gd name="T54" fmla="*/ 198 w 293"/>
              <a:gd name="T55" fmla="*/ 441 h 453"/>
              <a:gd name="T56" fmla="*/ 199 w 293"/>
              <a:gd name="T57" fmla="*/ 432 h 453"/>
              <a:gd name="T58" fmla="*/ 198 w 293"/>
              <a:gd name="T59" fmla="*/ 424 h 453"/>
              <a:gd name="T60" fmla="*/ 200 w 293"/>
              <a:gd name="T61" fmla="*/ 416 h 453"/>
              <a:gd name="T62" fmla="*/ 199 w 293"/>
              <a:gd name="T63" fmla="*/ 408 h 453"/>
              <a:gd name="T64" fmla="*/ 201 w 293"/>
              <a:gd name="T65" fmla="*/ 401 h 453"/>
              <a:gd name="T66" fmla="*/ 199 w 293"/>
              <a:gd name="T67" fmla="*/ 393 h 453"/>
              <a:gd name="T68" fmla="*/ 204 w 293"/>
              <a:gd name="T69" fmla="*/ 387 h 453"/>
              <a:gd name="T70" fmla="*/ 211 w 293"/>
              <a:gd name="T71" fmla="*/ 388 h 453"/>
              <a:gd name="T72" fmla="*/ 215 w 293"/>
              <a:gd name="T73" fmla="*/ 389 h 453"/>
              <a:gd name="T74" fmla="*/ 220 w 293"/>
              <a:gd name="T75" fmla="*/ 396 h 453"/>
              <a:gd name="T76" fmla="*/ 224 w 293"/>
              <a:gd name="T77" fmla="*/ 397 h 453"/>
              <a:gd name="T78" fmla="*/ 229 w 293"/>
              <a:gd name="T79" fmla="*/ 393 h 453"/>
              <a:gd name="T80" fmla="*/ 233 w 293"/>
              <a:gd name="T81" fmla="*/ 387 h 453"/>
              <a:gd name="T82" fmla="*/ 241 w 293"/>
              <a:gd name="T83" fmla="*/ 341 h 453"/>
              <a:gd name="T84" fmla="*/ 292 w 293"/>
              <a:gd name="T85" fmla="*/ 52 h 453"/>
              <a:gd name="T86" fmla="*/ 167 w 293"/>
              <a:gd name="T87" fmla="*/ 28 h 453"/>
              <a:gd name="T88" fmla="*/ 115 w 293"/>
              <a:gd name="T89" fmla="*/ 17 h 453"/>
              <a:gd name="T90" fmla="*/ 41 w 293"/>
              <a:gd name="T91" fmla="*/ 0 h 453"/>
              <a:gd name="T92" fmla="*/ 11 w 293"/>
              <a:gd name="T93" fmla="*/ 132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3" h="453">
                <a:moveTo>
                  <a:pt x="11" y="132"/>
                </a:moveTo>
                <a:cubicBezTo>
                  <a:pt x="43" y="2"/>
                  <a:pt x="43" y="2"/>
                  <a:pt x="43" y="2"/>
                </a:cubicBezTo>
                <a:cubicBezTo>
                  <a:pt x="115" y="19"/>
                  <a:pt x="115" y="19"/>
                  <a:pt x="115" y="19"/>
                </a:cubicBezTo>
                <a:cubicBezTo>
                  <a:pt x="115" y="19"/>
                  <a:pt x="115" y="19"/>
                  <a:pt x="115" y="19"/>
                </a:cubicBezTo>
                <a:cubicBezTo>
                  <a:pt x="167" y="30"/>
                  <a:pt x="167" y="30"/>
                  <a:pt x="167" y="30"/>
                </a:cubicBezTo>
                <a:cubicBezTo>
                  <a:pt x="167" y="30"/>
                  <a:pt x="167" y="30"/>
                  <a:pt x="167" y="30"/>
                </a:cubicBezTo>
                <a:cubicBezTo>
                  <a:pt x="235" y="44"/>
                  <a:pt x="235" y="44"/>
                  <a:pt x="235" y="44"/>
                </a:cubicBezTo>
                <a:cubicBezTo>
                  <a:pt x="235" y="44"/>
                  <a:pt x="235" y="44"/>
                  <a:pt x="235" y="44"/>
                </a:cubicBezTo>
                <a:cubicBezTo>
                  <a:pt x="291" y="54"/>
                  <a:pt x="291" y="54"/>
                  <a:pt x="291" y="54"/>
                </a:cubicBezTo>
                <a:cubicBezTo>
                  <a:pt x="240" y="341"/>
                  <a:pt x="240" y="341"/>
                  <a:pt x="240" y="341"/>
                </a:cubicBezTo>
                <a:cubicBezTo>
                  <a:pt x="231" y="386"/>
                  <a:pt x="231" y="386"/>
                  <a:pt x="231" y="386"/>
                </a:cubicBezTo>
                <a:cubicBezTo>
                  <a:pt x="228" y="391"/>
                  <a:pt x="228" y="391"/>
                  <a:pt x="228" y="391"/>
                </a:cubicBezTo>
                <a:cubicBezTo>
                  <a:pt x="224" y="395"/>
                  <a:pt x="224" y="395"/>
                  <a:pt x="224" y="395"/>
                </a:cubicBezTo>
                <a:cubicBezTo>
                  <a:pt x="221" y="394"/>
                  <a:pt x="221" y="394"/>
                  <a:pt x="221" y="394"/>
                </a:cubicBezTo>
                <a:cubicBezTo>
                  <a:pt x="220" y="391"/>
                  <a:pt x="220" y="391"/>
                  <a:pt x="220" y="391"/>
                </a:cubicBezTo>
                <a:cubicBezTo>
                  <a:pt x="220" y="390"/>
                  <a:pt x="220" y="390"/>
                  <a:pt x="220" y="390"/>
                </a:cubicBezTo>
                <a:cubicBezTo>
                  <a:pt x="217" y="387"/>
                  <a:pt x="217" y="387"/>
                  <a:pt x="217" y="387"/>
                </a:cubicBezTo>
                <a:cubicBezTo>
                  <a:pt x="216" y="387"/>
                  <a:pt x="216" y="387"/>
                  <a:pt x="216" y="387"/>
                </a:cubicBezTo>
                <a:cubicBezTo>
                  <a:pt x="212" y="387"/>
                  <a:pt x="212" y="387"/>
                  <a:pt x="212" y="387"/>
                </a:cubicBezTo>
                <a:cubicBezTo>
                  <a:pt x="209" y="384"/>
                  <a:pt x="209" y="384"/>
                  <a:pt x="209" y="384"/>
                </a:cubicBezTo>
                <a:cubicBezTo>
                  <a:pt x="208" y="384"/>
                  <a:pt x="208" y="384"/>
                  <a:pt x="208" y="384"/>
                </a:cubicBezTo>
                <a:cubicBezTo>
                  <a:pt x="204" y="385"/>
                  <a:pt x="204" y="385"/>
                  <a:pt x="204" y="385"/>
                </a:cubicBezTo>
                <a:cubicBezTo>
                  <a:pt x="203" y="385"/>
                  <a:pt x="203" y="385"/>
                  <a:pt x="203" y="385"/>
                </a:cubicBezTo>
                <a:cubicBezTo>
                  <a:pt x="199" y="388"/>
                  <a:pt x="199" y="388"/>
                  <a:pt x="199" y="388"/>
                </a:cubicBezTo>
                <a:cubicBezTo>
                  <a:pt x="199" y="388"/>
                  <a:pt x="199" y="388"/>
                  <a:pt x="199" y="388"/>
                </a:cubicBezTo>
                <a:cubicBezTo>
                  <a:pt x="197" y="393"/>
                  <a:pt x="197" y="393"/>
                  <a:pt x="197" y="393"/>
                </a:cubicBezTo>
                <a:cubicBezTo>
                  <a:pt x="197" y="394"/>
                  <a:pt x="197" y="394"/>
                  <a:pt x="197" y="394"/>
                </a:cubicBezTo>
                <a:cubicBezTo>
                  <a:pt x="199" y="401"/>
                  <a:pt x="199" y="401"/>
                  <a:pt x="199" y="401"/>
                </a:cubicBezTo>
                <a:cubicBezTo>
                  <a:pt x="197" y="404"/>
                  <a:pt x="197" y="404"/>
                  <a:pt x="197" y="404"/>
                </a:cubicBezTo>
                <a:cubicBezTo>
                  <a:pt x="197" y="404"/>
                  <a:pt x="197" y="404"/>
                  <a:pt x="197" y="404"/>
                </a:cubicBezTo>
                <a:cubicBezTo>
                  <a:pt x="197" y="408"/>
                  <a:pt x="197" y="408"/>
                  <a:pt x="197" y="408"/>
                </a:cubicBezTo>
                <a:cubicBezTo>
                  <a:pt x="197" y="408"/>
                  <a:pt x="197" y="408"/>
                  <a:pt x="197" y="408"/>
                </a:cubicBezTo>
                <a:cubicBezTo>
                  <a:pt x="198" y="415"/>
                  <a:pt x="198" y="415"/>
                  <a:pt x="198" y="415"/>
                </a:cubicBezTo>
                <a:cubicBezTo>
                  <a:pt x="196" y="420"/>
                  <a:pt x="196" y="420"/>
                  <a:pt x="196" y="420"/>
                </a:cubicBezTo>
                <a:cubicBezTo>
                  <a:pt x="196" y="420"/>
                  <a:pt x="196" y="420"/>
                  <a:pt x="196" y="420"/>
                </a:cubicBezTo>
                <a:cubicBezTo>
                  <a:pt x="196" y="424"/>
                  <a:pt x="196" y="424"/>
                  <a:pt x="196" y="424"/>
                </a:cubicBezTo>
                <a:cubicBezTo>
                  <a:pt x="196" y="425"/>
                  <a:pt x="196" y="425"/>
                  <a:pt x="196" y="425"/>
                </a:cubicBezTo>
                <a:cubicBezTo>
                  <a:pt x="197" y="432"/>
                  <a:pt x="197" y="432"/>
                  <a:pt x="197" y="432"/>
                </a:cubicBezTo>
                <a:cubicBezTo>
                  <a:pt x="197" y="440"/>
                  <a:pt x="197" y="440"/>
                  <a:pt x="197" y="440"/>
                </a:cubicBezTo>
                <a:cubicBezTo>
                  <a:pt x="193" y="443"/>
                  <a:pt x="193" y="443"/>
                  <a:pt x="193" y="443"/>
                </a:cubicBezTo>
                <a:cubicBezTo>
                  <a:pt x="193" y="444"/>
                  <a:pt x="193" y="444"/>
                  <a:pt x="193" y="444"/>
                </a:cubicBezTo>
                <a:cubicBezTo>
                  <a:pt x="192" y="449"/>
                  <a:pt x="192" y="449"/>
                  <a:pt x="192" y="449"/>
                </a:cubicBezTo>
                <a:cubicBezTo>
                  <a:pt x="137" y="367"/>
                  <a:pt x="137" y="367"/>
                  <a:pt x="137" y="367"/>
                </a:cubicBezTo>
                <a:cubicBezTo>
                  <a:pt x="137" y="367"/>
                  <a:pt x="137" y="367"/>
                  <a:pt x="137" y="367"/>
                </a:cubicBezTo>
                <a:cubicBezTo>
                  <a:pt x="2" y="170"/>
                  <a:pt x="2" y="170"/>
                  <a:pt x="2" y="170"/>
                </a:cubicBezTo>
                <a:cubicBezTo>
                  <a:pt x="11" y="132"/>
                  <a:pt x="11" y="132"/>
                  <a:pt x="11" y="132"/>
                </a:cubicBezTo>
                <a:cubicBezTo>
                  <a:pt x="9" y="132"/>
                  <a:pt x="9" y="132"/>
                  <a:pt x="9" y="132"/>
                </a:cubicBezTo>
                <a:cubicBezTo>
                  <a:pt x="0" y="170"/>
                  <a:pt x="0" y="170"/>
                  <a:pt x="0" y="170"/>
                </a:cubicBezTo>
                <a:cubicBezTo>
                  <a:pt x="0" y="171"/>
                  <a:pt x="0" y="171"/>
                  <a:pt x="0" y="171"/>
                </a:cubicBezTo>
                <a:cubicBezTo>
                  <a:pt x="135" y="368"/>
                  <a:pt x="135" y="368"/>
                  <a:pt x="135" y="368"/>
                </a:cubicBezTo>
                <a:cubicBezTo>
                  <a:pt x="135" y="368"/>
                  <a:pt x="135" y="368"/>
                  <a:pt x="135" y="368"/>
                </a:cubicBezTo>
                <a:cubicBezTo>
                  <a:pt x="192" y="452"/>
                  <a:pt x="192" y="452"/>
                  <a:pt x="192" y="452"/>
                </a:cubicBezTo>
                <a:cubicBezTo>
                  <a:pt x="192" y="453"/>
                  <a:pt x="193" y="453"/>
                  <a:pt x="193" y="453"/>
                </a:cubicBezTo>
                <a:cubicBezTo>
                  <a:pt x="194" y="453"/>
                  <a:pt x="194" y="452"/>
                  <a:pt x="194" y="452"/>
                </a:cubicBezTo>
                <a:cubicBezTo>
                  <a:pt x="195" y="444"/>
                  <a:pt x="195" y="444"/>
                  <a:pt x="195" y="444"/>
                </a:cubicBezTo>
                <a:cubicBezTo>
                  <a:pt x="198" y="441"/>
                  <a:pt x="198" y="441"/>
                  <a:pt x="198" y="441"/>
                </a:cubicBezTo>
                <a:cubicBezTo>
                  <a:pt x="199" y="441"/>
                  <a:pt x="199" y="441"/>
                  <a:pt x="199" y="441"/>
                </a:cubicBezTo>
                <a:cubicBezTo>
                  <a:pt x="199" y="432"/>
                  <a:pt x="199" y="432"/>
                  <a:pt x="199" y="432"/>
                </a:cubicBezTo>
                <a:cubicBezTo>
                  <a:pt x="199" y="432"/>
                  <a:pt x="199" y="432"/>
                  <a:pt x="199" y="432"/>
                </a:cubicBezTo>
                <a:cubicBezTo>
                  <a:pt x="198" y="424"/>
                  <a:pt x="198" y="424"/>
                  <a:pt x="198" y="424"/>
                </a:cubicBezTo>
                <a:cubicBezTo>
                  <a:pt x="198" y="421"/>
                  <a:pt x="198" y="421"/>
                  <a:pt x="198" y="421"/>
                </a:cubicBezTo>
                <a:cubicBezTo>
                  <a:pt x="200" y="416"/>
                  <a:pt x="200" y="416"/>
                  <a:pt x="200" y="416"/>
                </a:cubicBezTo>
                <a:cubicBezTo>
                  <a:pt x="200" y="415"/>
                  <a:pt x="200" y="415"/>
                  <a:pt x="200" y="415"/>
                </a:cubicBezTo>
                <a:cubicBezTo>
                  <a:pt x="199" y="408"/>
                  <a:pt x="199" y="408"/>
                  <a:pt x="199" y="408"/>
                </a:cubicBezTo>
                <a:cubicBezTo>
                  <a:pt x="199" y="405"/>
                  <a:pt x="199" y="405"/>
                  <a:pt x="199" y="405"/>
                </a:cubicBezTo>
                <a:cubicBezTo>
                  <a:pt x="201" y="401"/>
                  <a:pt x="201" y="401"/>
                  <a:pt x="201" y="401"/>
                </a:cubicBezTo>
                <a:cubicBezTo>
                  <a:pt x="201" y="400"/>
                  <a:pt x="201" y="400"/>
                  <a:pt x="201" y="400"/>
                </a:cubicBezTo>
                <a:cubicBezTo>
                  <a:pt x="199" y="393"/>
                  <a:pt x="199" y="393"/>
                  <a:pt x="199" y="393"/>
                </a:cubicBezTo>
                <a:cubicBezTo>
                  <a:pt x="201" y="389"/>
                  <a:pt x="201" y="389"/>
                  <a:pt x="201" y="389"/>
                </a:cubicBezTo>
                <a:cubicBezTo>
                  <a:pt x="204" y="387"/>
                  <a:pt x="204" y="387"/>
                  <a:pt x="204" y="387"/>
                </a:cubicBezTo>
                <a:cubicBezTo>
                  <a:pt x="208" y="386"/>
                  <a:pt x="208" y="386"/>
                  <a:pt x="208" y="386"/>
                </a:cubicBezTo>
                <a:cubicBezTo>
                  <a:pt x="211" y="388"/>
                  <a:pt x="211" y="388"/>
                  <a:pt x="211" y="388"/>
                </a:cubicBezTo>
                <a:cubicBezTo>
                  <a:pt x="212" y="389"/>
                  <a:pt x="212" y="389"/>
                  <a:pt x="212" y="389"/>
                </a:cubicBezTo>
                <a:cubicBezTo>
                  <a:pt x="215" y="389"/>
                  <a:pt x="215" y="389"/>
                  <a:pt x="215" y="389"/>
                </a:cubicBezTo>
                <a:cubicBezTo>
                  <a:pt x="218" y="392"/>
                  <a:pt x="218" y="392"/>
                  <a:pt x="218" y="392"/>
                </a:cubicBezTo>
                <a:cubicBezTo>
                  <a:pt x="220" y="396"/>
                  <a:pt x="220" y="396"/>
                  <a:pt x="220" y="396"/>
                </a:cubicBezTo>
                <a:cubicBezTo>
                  <a:pt x="220" y="396"/>
                  <a:pt x="220" y="396"/>
                  <a:pt x="220" y="396"/>
                </a:cubicBezTo>
                <a:cubicBezTo>
                  <a:pt x="224" y="397"/>
                  <a:pt x="224" y="397"/>
                  <a:pt x="224" y="397"/>
                </a:cubicBezTo>
                <a:cubicBezTo>
                  <a:pt x="225" y="397"/>
                  <a:pt x="225" y="397"/>
                  <a:pt x="225" y="397"/>
                </a:cubicBezTo>
                <a:cubicBezTo>
                  <a:pt x="229" y="393"/>
                  <a:pt x="229" y="393"/>
                  <a:pt x="229" y="393"/>
                </a:cubicBezTo>
                <a:cubicBezTo>
                  <a:pt x="230" y="392"/>
                  <a:pt x="230" y="392"/>
                  <a:pt x="230" y="392"/>
                </a:cubicBezTo>
                <a:cubicBezTo>
                  <a:pt x="233" y="387"/>
                  <a:pt x="233" y="387"/>
                  <a:pt x="233" y="387"/>
                </a:cubicBezTo>
                <a:cubicBezTo>
                  <a:pt x="233" y="387"/>
                  <a:pt x="233" y="387"/>
                  <a:pt x="233" y="387"/>
                </a:cubicBezTo>
                <a:cubicBezTo>
                  <a:pt x="241" y="341"/>
                  <a:pt x="241" y="341"/>
                  <a:pt x="241" y="341"/>
                </a:cubicBezTo>
                <a:cubicBezTo>
                  <a:pt x="293" y="53"/>
                  <a:pt x="293" y="53"/>
                  <a:pt x="293" y="53"/>
                </a:cubicBezTo>
                <a:cubicBezTo>
                  <a:pt x="293" y="53"/>
                  <a:pt x="293" y="52"/>
                  <a:pt x="292" y="52"/>
                </a:cubicBezTo>
                <a:cubicBezTo>
                  <a:pt x="235" y="42"/>
                  <a:pt x="235" y="42"/>
                  <a:pt x="235" y="42"/>
                </a:cubicBezTo>
                <a:cubicBezTo>
                  <a:pt x="167" y="28"/>
                  <a:pt x="167" y="28"/>
                  <a:pt x="167" y="28"/>
                </a:cubicBezTo>
                <a:cubicBezTo>
                  <a:pt x="167" y="28"/>
                  <a:pt x="167" y="28"/>
                  <a:pt x="167" y="28"/>
                </a:cubicBezTo>
                <a:cubicBezTo>
                  <a:pt x="115" y="17"/>
                  <a:pt x="115" y="17"/>
                  <a:pt x="115" y="17"/>
                </a:cubicBezTo>
                <a:cubicBezTo>
                  <a:pt x="42" y="0"/>
                  <a:pt x="42" y="0"/>
                  <a:pt x="42" y="0"/>
                </a:cubicBezTo>
                <a:cubicBezTo>
                  <a:pt x="42" y="0"/>
                  <a:pt x="41" y="0"/>
                  <a:pt x="41" y="0"/>
                </a:cubicBezTo>
                <a:cubicBezTo>
                  <a:pt x="9" y="132"/>
                  <a:pt x="9" y="132"/>
                  <a:pt x="9" y="132"/>
                </a:cubicBezTo>
                <a:lnTo>
                  <a:pt x="11" y="1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69" name="Freeform 13">
            <a:extLst>
              <a:ext uri="{FF2B5EF4-FFF2-40B4-BE49-F238E27FC236}">
                <a16:creationId xmlns:a16="http://schemas.microsoft.com/office/drawing/2014/main" id="{DF885A80-2499-2723-A00F-1077D8F6FE7B}"/>
              </a:ext>
            </a:extLst>
          </p:cNvPr>
          <p:cNvSpPr>
            <a:spLocks/>
          </p:cNvSpPr>
          <p:nvPr/>
        </p:nvSpPr>
        <p:spPr bwMode="auto">
          <a:xfrm>
            <a:off x="1031689" y="2804679"/>
            <a:ext cx="659308" cy="776739"/>
          </a:xfrm>
          <a:custGeom>
            <a:avLst/>
            <a:gdLst>
              <a:gd name="T0" fmla="*/ 12 w 466"/>
              <a:gd name="T1" fmla="*/ 363 h 549"/>
              <a:gd name="T2" fmla="*/ 16 w 466"/>
              <a:gd name="T3" fmla="*/ 364 h 549"/>
              <a:gd name="T4" fmla="*/ 24 w 466"/>
              <a:gd name="T5" fmla="*/ 360 h 549"/>
              <a:gd name="T6" fmla="*/ 30 w 466"/>
              <a:gd name="T7" fmla="*/ 346 h 549"/>
              <a:gd name="T8" fmla="*/ 24 w 466"/>
              <a:gd name="T9" fmla="*/ 337 h 549"/>
              <a:gd name="T10" fmla="*/ 16 w 466"/>
              <a:gd name="T11" fmla="*/ 330 h 549"/>
              <a:gd name="T12" fmla="*/ 21 w 466"/>
              <a:gd name="T13" fmla="*/ 319 h 549"/>
              <a:gd name="T14" fmla="*/ 21 w 466"/>
              <a:gd name="T15" fmla="*/ 307 h 549"/>
              <a:gd name="T16" fmla="*/ 36 w 466"/>
              <a:gd name="T17" fmla="*/ 292 h 549"/>
              <a:gd name="T18" fmla="*/ 42 w 466"/>
              <a:gd name="T19" fmla="*/ 278 h 549"/>
              <a:gd name="T20" fmla="*/ 45 w 466"/>
              <a:gd name="T21" fmla="*/ 257 h 549"/>
              <a:gd name="T22" fmla="*/ 53 w 466"/>
              <a:gd name="T23" fmla="*/ 248 h 549"/>
              <a:gd name="T24" fmla="*/ 77 w 466"/>
              <a:gd name="T25" fmla="*/ 233 h 549"/>
              <a:gd name="T26" fmla="*/ 62 w 466"/>
              <a:gd name="T27" fmla="*/ 216 h 549"/>
              <a:gd name="T28" fmla="*/ 60 w 466"/>
              <a:gd name="T29" fmla="*/ 204 h 549"/>
              <a:gd name="T30" fmla="*/ 59 w 466"/>
              <a:gd name="T31" fmla="*/ 191 h 549"/>
              <a:gd name="T32" fmla="*/ 51 w 466"/>
              <a:gd name="T33" fmla="*/ 172 h 549"/>
              <a:gd name="T34" fmla="*/ 54 w 466"/>
              <a:gd name="T35" fmla="*/ 156 h 549"/>
              <a:gd name="T36" fmla="*/ 60 w 466"/>
              <a:gd name="T37" fmla="*/ 138 h 549"/>
              <a:gd name="T38" fmla="*/ 59 w 466"/>
              <a:gd name="T39" fmla="*/ 119 h 549"/>
              <a:gd name="T40" fmla="*/ 60 w 466"/>
              <a:gd name="T41" fmla="*/ 101 h 549"/>
              <a:gd name="T42" fmla="*/ 63 w 466"/>
              <a:gd name="T43" fmla="*/ 91 h 549"/>
              <a:gd name="T44" fmla="*/ 63 w 466"/>
              <a:gd name="T45" fmla="*/ 73 h 549"/>
              <a:gd name="T46" fmla="*/ 75 w 466"/>
              <a:gd name="T47" fmla="*/ 67 h 549"/>
              <a:gd name="T48" fmla="*/ 87 w 466"/>
              <a:gd name="T49" fmla="*/ 71 h 549"/>
              <a:gd name="T50" fmla="*/ 93 w 466"/>
              <a:gd name="T51" fmla="*/ 82 h 549"/>
              <a:gd name="T52" fmla="*/ 107 w 466"/>
              <a:gd name="T53" fmla="*/ 77 h 549"/>
              <a:gd name="T54" fmla="*/ 125 w 466"/>
              <a:gd name="T55" fmla="*/ 0 h 549"/>
              <a:gd name="T56" fmla="*/ 281 w 466"/>
              <a:gd name="T57" fmla="*/ 27 h 549"/>
              <a:gd name="T58" fmla="*/ 466 w 466"/>
              <a:gd name="T59" fmla="*/ 53 h 549"/>
              <a:gd name="T60" fmla="*/ 404 w 466"/>
              <a:gd name="T61" fmla="*/ 549 h 549"/>
              <a:gd name="T62" fmla="*/ 256 w 466"/>
              <a:gd name="T63" fmla="*/ 528 h 549"/>
              <a:gd name="T64" fmla="*/ 16 w 466"/>
              <a:gd name="T65" fmla="*/ 392 h 549"/>
              <a:gd name="T66" fmla="*/ 1 w 466"/>
              <a:gd name="T67" fmla="*/ 375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6" h="549">
                <a:moveTo>
                  <a:pt x="9" y="363"/>
                </a:moveTo>
                <a:lnTo>
                  <a:pt x="12" y="363"/>
                </a:lnTo>
                <a:lnTo>
                  <a:pt x="15" y="363"/>
                </a:lnTo>
                <a:lnTo>
                  <a:pt x="16" y="364"/>
                </a:lnTo>
                <a:lnTo>
                  <a:pt x="22" y="364"/>
                </a:lnTo>
                <a:lnTo>
                  <a:pt x="24" y="360"/>
                </a:lnTo>
                <a:lnTo>
                  <a:pt x="30" y="355"/>
                </a:lnTo>
                <a:lnTo>
                  <a:pt x="30" y="346"/>
                </a:lnTo>
                <a:lnTo>
                  <a:pt x="30" y="342"/>
                </a:lnTo>
                <a:lnTo>
                  <a:pt x="24" y="337"/>
                </a:lnTo>
                <a:lnTo>
                  <a:pt x="18" y="336"/>
                </a:lnTo>
                <a:lnTo>
                  <a:pt x="16" y="330"/>
                </a:lnTo>
                <a:lnTo>
                  <a:pt x="19" y="325"/>
                </a:lnTo>
                <a:lnTo>
                  <a:pt x="21" y="319"/>
                </a:lnTo>
                <a:lnTo>
                  <a:pt x="18" y="313"/>
                </a:lnTo>
                <a:lnTo>
                  <a:pt x="21" y="307"/>
                </a:lnTo>
                <a:lnTo>
                  <a:pt x="27" y="304"/>
                </a:lnTo>
                <a:lnTo>
                  <a:pt x="36" y="292"/>
                </a:lnTo>
                <a:lnTo>
                  <a:pt x="39" y="284"/>
                </a:lnTo>
                <a:lnTo>
                  <a:pt x="42" y="278"/>
                </a:lnTo>
                <a:lnTo>
                  <a:pt x="42" y="268"/>
                </a:lnTo>
                <a:lnTo>
                  <a:pt x="45" y="257"/>
                </a:lnTo>
                <a:lnTo>
                  <a:pt x="51" y="254"/>
                </a:lnTo>
                <a:lnTo>
                  <a:pt x="53" y="248"/>
                </a:lnTo>
                <a:lnTo>
                  <a:pt x="72" y="239"/>
                </a:lnTo>
                <a:lnTo>
                  <a:pt x="77" y="233"/>
                </a:lnTo>
                <a:lnTo>
                  <a:pt x="74" y="228"/>
                </a:lnTo>
                <a:lnTo>
                  <a:pt x="62" y="216"/>
                </a:lnTo>
                <a:lnTo>
                  <a:pt x="63" y="210"/>
                </a:lnTo>
                <a:lnTo>
                  <a:pt x="60" y="204"/>
                </a:lnTo>
                <a:lnTo>
                  <a:pt x="60" y="198"/>
                </a:lnTo>
                <a:lnTo>
                  <a:pt x="59" y="191"/>
                </a:lnTo>
                <a:lnTo>
                  <a:pt x="51" y="178"/>
                </a:lnTo>
                <a:lnTo>
                  <a:pt x="51" y="172"/>
                </a:lnTo>
                <a:lnTo>
                  <a:pt x="53" y="168"/>
                </a:lnTo>
                <a:lnTo>
                  <a:pt x="54" y="156"/>
                </a:lnTo>
                <a:lnTo>
                  <a:pt x="60" y="150"/>
                </a:lnTo>
                <a:lnTo>
                  <a:pt x="60" y="138"/>
                </a:lnTo>
                <a:lnTo>
                  <a:pt x="59" y="126"/>
                </a:lnTo>
                <a:lnTo>
                  <a:pt x="59" y="119"/>
                </a:lnTo>
                <a:lnTo>
                  <a:pt x="62" y="112"/>
                </a:lnTo>
                <a:lnTo>
                  <a:pt x="60" y="101"/>
                </a:lnTo>
                <a:lnTo>
                  <a:pt x="60" y="95"/>
                </a:lnTo>
                <a:lnTo>
                  <a:pt x="63" y="91"/>
                </a:lnTo>
                <a:lnTo>
                  <a:pt x="60" y="79"/>
                </a:lnTo>
                <a:lnTo>
                  <a:pt x="63" y="73"/>
                </a:lnTo>
                <a:lnTo>
                  <a:pt x="69" y="68"/>
                </a:lnTo>
                <a:lnTo>
                  <a:pt x="75" y="67"/>
                </a:lnTo>
                <a:lnTo>
                  <a:pt x="81" y="71"/>
                </a:lnTo>
                <a:lnTo>
                  <a:pt x="87" y="71"/>
                </a:lnTo>
                <a:lnTo>
                  <a:pt x="92" y="76"/>
                </a:lnTo>
                <a:lnTo>
                  <a:pt x="93" y="82"/>
                </a:lnTo>
                <a:lnTo>
                  <a:pt x="99" y="83"/>
                </a:lnTo>
                <a:lnTo>
                  <a:pt x="107" y="77"/>
                </a:lnTo>
                <a:lnTo>
                  <a:pt x="111" y="68"/>
                </a:lnTo>
                <a:lnTo>
                  <a:pt x="125" y="0"/>
                </a:lnTo>
                <a:lnTo>
                  <a:pt x="187" y="12"/>
                </a:lnTo>
                <a:lnTo>
                  <a:pt x="281" y="27"/>
                </a:lnTo>
                <a:lnTo>
                  <a:pt x="373" y="39"/>
                </a:lnTo>
                <a:lnTo>
                  <a:pt x="466" y="53"/>
                </a:lnTo>
                <a:lnTo>
                  <a:pt x="404" y="546"/>
                </a:lnTo>
                <a:lnTo>
                  <a:pt x="404" y="549"/>
                </a:lnTo>
                <a:lnTo>
                  <a:pt x="367" y="544"/>
                </a:lnTo>
                <a:lnTo>
                  <a:pt x="256" y="528"/>
                </a:lnTo>
                <a:lnTo>
                  <a:pt x="161" y="475"/>
                </a:lnTo>
                <a:lnTo>
                  <a:pt x="16" y="392"/>
                </a:lnTo>
                <a:lnTo>
                  <a:pt x="0" y="381"/>
                </a:lnTo>
                <a:lnTo>
                  <a:pt x="1" y="375"/>
                </a:lnTo>
                <a:lnTo>
                  <a:pt x="9" y="363"/>
                </a:ln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70" name="Freeform 14">
            <a:extLst>
              <a:ext uri="{FF2B5EF4-FFF2-40B4-BE49-F238E27FC236}">
                <a16:creationId xmlns:a16="http://schemas.microsoft.com/office/drawing/2014/main" id="{7C94507D-731D-1B7B-03B5-9256144A93FE}"/>
              </a:ext>
            </a:extLst>
          </p:cNvPr>
          <p:cNvSpPr>
            <a:spLocks/>
          </p:cNvSpPr>
          <p:nvPr/>
        </p:nvSpPr>
        <p:spPr bwMode="auto">
          <a:xfrm>
            <a:off x="1027444" y="2803264"/>
            <a:ext cx="666383" cy="779568"/>
          </a:xfrm>
          <a:custGeom>
            <a:avLst/>
            <a:gdLst>
              <a:gd name="T0" fmla="*/ 13 w 312"/>
              <a:gd name="T1" fmla="*/ 242 h 365"/>
              <a:gd name="T2" fmla="*/ 19 w 312"/>
              <a:gd name="T3" fmla="*/ 239 h 365"/>
              <a:gd name="T4" fmla="*/ 23 w 312"/>
              <a:gd name="T5" fmla="*/ 230 h 365"/>
              <a:gd name="T6" fmla="*/ 18 w 312"/>
              <a:gd name="T7" fmla="*/ 224 h 365"/>
              <a:gd name="T8" fmla="*/ 16 w 312"/>
              <a:gd name="T9" fmla="*/ 216 h 365"/>
              <a:gd name="T10" fmla="*/ 17 w 312"/>
              <a:gd name="T11" fmla="*/ 205 h 365"/>
              <a:gd name="T12" fmla="*/ 27 w 312"/>
              <a:gd name="T13" fmla="*/ 194 h 365"/>
              <a:gd name="T14" fmla="*/ 31 w 312"/>
              <a:gd name="T15" fmla="*/ 178 h 365"/>
              <a:gd name="T16" fmla="*/ 38 w 312"/>
              <a:gd name="T17" fmla="*/ 166 h 365"/>
              <a:gd name="T18" fmla="*/ 54 w 312"/>
              <a:gd name="T19" fmla="*/ 155 h 365"/>
              <a:gd name="T20" fmla="*/ 45 w 312"/>
              <a:gd name="T21" fmla="*/ 140 h 365"/>
              <a:gd name="T22" fmla="*/ 43 w 312"/>
              <a:gd name="T23" fmla="*/ 132 h 365"/>
              <a:gd name="T24" fmla="*/ 37 w 312"/>
              <a:gd name="T25" fmla="*/ 116 h 365"/>
              <a:gd name="T26" fmla="*/ 42 w 312"/>
              <a:gd name="T27" fmla="*/ 101 h 365"/>
              <a:gd name="T28" fmla="*/ 42 w 312"/>
              <a:gd name="T29" fmla="*/ 84 h 365"/>
              <a:gd name="T30" fmla="*/ 43 w 312"/>
              <a:gd name="T31" fmla="*/ 68 h 365"/>
              <a:gd name="T32" fmla="*/ 43 w 312"/>
              <a:gd name="T33" fmla="*/ 53 h 365"/>
              <a:gd name="T34" fmla="*/ 55 w 312"/>
              <a:gd name="T35" fmla="*/ 48 h 365"/>
              <a:gd name="T36" fmla="*/ 64 w 312"/>
              <a:gd name="T37" fmla="*/ 56 h 365"/>
              <a:gd name="T38" fmla="*/ 73 w 312"/>
              <a:gd name="T39" fmla="*/ 53 h 365"/>
              <a:gd name="T40" fmla="*/ 85 w 312"/>
              <a:gd name="T41" fmla="*/ 2 h 365"/>
              <a:gd name="T42" fmla="*/ 188 w 312"/>
              <a:gd name="T43" fmla="*/ 20 h 365"/>
              <a:gd name="T44" fmla="*/ 269 w 312"/>
              <a:gd name="T45" fmla="*/ 362 h 365"/>
              <a:gd name="T46" fmla="*/ 110 w 312"/>
              <a:gd name="T47" fmla="*/ 314 h 365"/>
              <a:gd name="T48" fmla="*/ 3 w 312"/>
              <a:gd name="T49" fmla="*/ 252 h 365"/>
              <a:gd name="T50" fmla="*/ 2 w 312"/>
              <a:gd name="T51" fmla="*/ 248 h 365"/>
              <a:gd name="T52" fmla="*/ 12 w 312"/>
              <a:gd name="T53" fmla="*/ 260 h 365"/>
              <a:gd name="T54" fmla="*/ 172 w 312"/>
              <a:gd name="T55" fmla="*/ 351 h 365"/>
              <a:gd name="T56" fmla="*/ 270 w 312"/>
              <a:gd name="T57" fmla="*/ 365 h 365"/>
              <a:gd name="T58" fmla="*/ 312 w 312"/>
              <a:gd name="T59" fmla="*/ 36 h 365"/>
              <a:gd name="T60" fmla="*/ 188 w 312"/>
              <a:gd name="T61" fmla="*/ 19 h 365"/>
              <a:gd name="T62" fmla="*/ 84 w 312"/>
              <a:gd name="T63" fmla="*/ 1 h 365"/>
              <a:gd name="T64" fmla="*/ 65 w 312"/>
              <a:gd name="T65" fmla="*/ 54 h 365"/>
              <a:gd name="T66" fmla="*/ 60 w 312"/>
              <a:gd name="T67" fmla="*/ 47 h 365"/>
              <a:gd name="T68" fmla="*/ 48 w 312"/>
              <a:gd name="T69" fmla="*/ 45 h 365"/>
              <a:gd name="T70" fmla="*/ 41 w 312"/>
              <a:gd name="T71" fmla="*/ 53 h 365"/>
              <a:gd name="T72" fmla="*/ 41 w 312"/>
              <a:gd name="T73" fmla="*/ 64 h 365"/>
              <a:gd name="T74" fmla="*/ 40 w 312"/>
              <a:gd name="T75" fmla="*/ 80 h 365"/>
              <a:gd name="T76" fmla="*/ 41 w 312"/>
              <a:gd name="T77" fmla="*/ 92 h 365"/>
              <a:gd name="T78" fmla="*/ 36 w 312"/>
              <a:gd name="T79" fmla="*/ 112 h 365"/>
              <a:gd name="T80" fmla="*/ 35 w 312"/>
              <a:gd name="T81" fmla="*/ 120 h 365"/>
              <a:gd name="T82" fmla="*/ 41 w 312"/>
              <a:gd name="T83" fmla="*/ 136 h 365"/>
              <a:gd name="T84" fmla="*/ 50 w 312"/>
              <a:gd name="T85" fmla="*/ 152 h 365"/>
              <a:gd name="T86" fmla="*/ 36 w 312"/>
              <a:gd name="T87" fmla="*/ 165 h 365"/>
              <a:gd name="T88" fmla="*/ 29 w 312"/>
              <a:gd name="T89" fmla="*/ 178 h 365"/>
              <a:gd name="T90" fmla="*/ 27 w 312"/>
              <a:gd name="T91" fmla="*/ 188 h 365"/>
              <a:gd name="T92" fmla="*/ 15 w 312"/>
              <a:gd name="T93" fmla="*/ 204 h 365"/>
              <a:gd name="T94" fmla="*/ 14 w 312"/>
              <a:gd name="T95" fmla="*/ 215 h 365"/>
              <a:gd name="T96" fmla="*/ 14 w 312"/>
              <a:gd name="T97" fmla="*/ 224 h 365"/>
              <a:gd name="T98" fmla="*/ 21 w 312"/>
              <a:gd name="T99" fmla="*/ 236 h 365"/>
              <a:gd name="T100" fmla="*/ 14 w 312"/>
              <a:gd name="T101" fmla="*/ 241 h 365"/>
              <a:gd name="T102" fmla="*/ 8 w 312"/>
              <a:gd name="T103" fmla="*/ 240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2" h="365">
                <a:moveTo>
                  <a:pt x="9" y="242"/>
                </a:moveTo>
                <a:cubicBezTo>
                  <a:pt x="10" y="242"/>
                  <a:pt x="10" y="242"/>
                  <a:pt x="10" y="242"/>
                </a:cubicBezTo>
                <a:cubicBezTo>
                  <a:pt x="12" y="242"/>
                  <a:pt x="12" y="242"/>
                  <a:pt x="12" y="242"/>
                </a:cubicBezTo>
                <a:cubicBezTo>
                  <a:pt x="13" y="242"/>
                  <a:pt x="13" y="242"/>
                  <a:pt x="13" y="242"/>
                </a:cubicBezTo>
                <a:cubicBezTo>
                  <a:pt x="13" y="243"/>
                  <a:pt x="13" y="243"/>
                  <a:pt x="13" y="243"/>
                </a:cubicBezTo>
                <a:cubicBezTo>
                  <a:pt x="17" y="243"/>
                  <a:pt x="17" y="243"/>
                  <a:pt x="17" y="243"/>
                </a:cubicBezTo>
                <a:cubicBezTo>
                  <a:pt x="17" y="243"/>
                  <a:pt x="18" y="243"/>
                  <a:pt x="18" y="243"/>
                </a:cubicBezTo>
                <a:cubicBezTo>
                  <a:pt x="19" y="239"/>
                  <a:pt x="19" y="239"/>
                  <a:pt x="19" y="239"/>
                </a:cubicBezTo>
                <a:cubicBezTo>
                  <a:pt x="22" y="237"/>
                  <a:pt x="22" y="237"/>
                  <a:pt x="22" y="237"/>
                </a:cubicBezTo>
                <a:cubicBezTo>
                  <a:pt x="23" y="236"/>
                  <a:pt x="23" y="236"/>
                  <a:pt x="23" y="236"/>
                </a:cubicBezTo>
                <a:cubicBezTo>
                  <a:pt x="23" y="230"/>
                  <a:pt x="23" y="230"/>
                  <a:pt x="23" y="230"/>
                </a:cubicBezTo>
                <a:cubicBezTo>
                  <a:pt x="23" y="230"/>
                  <a:pt x="23" y="230"/>
                  <a:pt x="23" y="230"/>
                </a:cubicBezTo>
                <a:cubicBezTo>
                  <a:pt x="23" y="226"/>
                  <a:pt x="23" y="226"/>
                  <a:pt x="23" y="226"/>
                </a:cubicBezTo>
                <a:cubicBezTo>
                  <a:pt x="22" y="226"/>
                  <a:pt x="22" y="226"/>
                  <a:pt x="22" y="226"/>
                </a:cubicBezTo>
                <a:cubicBezTo>
                  <a:pt x="19" y="224"/>
                  <a:pt x="19" y="224"/>
                  <a:pt x="19" y="224"/>
                </a:cubicBezTo>
                <a:cubicBezTo>
                  <a:pt x="18" y="224"/>
                  <a:pt x="18" y="224"/>
                  <a:pt x="18" y="224"/>
                </a:cubicBezTo>
                <a:cubicBezTo>
                  <a:pt x="15" y="222"/>
                  <a:pt x="15" y="222"/>
                  <a:pt x="15" y="222"/>
                </a:cubicBezTo>
                <a:cubicBezTo>
                  <a:pt x="14" y="220"/>
                  <a:pt x="14" y="220"/>
                  <a:pt x="14" y="220"/>
                </a:cubicBezTo>
                <a:cubicBezTo>
                  <a:pt x="16" y="216"/>
                  <a:pt x="16" y="216"/>
                  <a:pt x="16" y="216"/>
                </a:cubicBezTo>
                <a:cubicBezTo>
                  <a:pt x="16" y="216"/>
                  <a:pt x="16" y="216"/>
                  <a:pt x="16" y="216"/>
                </a:cubicBezTo>
                <a:cubicBezTo>
                  <a:pt x="16" y="212"/>
                  <a:pt x="16" y="212"/>
                  <a:pt x="16" y="212"/>
                </a:cubicBezTo>
                <a:cubicBezTo>
                  <a:pt x="16" y="212"/>
                  <a:pt x="16" y="212"/>
                  <a:pt x="16" y="212"/>
                </a:cubicBezTo>
                <a:cubicBezTo>
                  <a:pt x="15" y="208"/>
                  <a:pt x="15" y="208"/>
                  <a:pt x="15" y="208"/>
                </a:cubicBezTo>
                <a:cubicBezTo>
                  <a:pt x="17" y="205"/>
                  <a:pt x="17" y="205"/>
                  <a:pt x="17" y="205"/>
                </a:cubicBezTo>
                <a:cubicBezTo>
                  <a:pt x="20" y="202"/>
                  <a:pt x="20" y="202"/>
                  <a:pt x="20" y="202"/>
                </a:cubicBezTo>
                <a:cubicBezTo>
                  <a:pt x="21" y="202"/>
                  <a:pt x="21" y="202"/>
                  <a:pt x="21" y="202"/>
                </a:cubicBezTo>
                <a:cubicBezTo>
                  <a:pt x="27" y="194"/>
                  <a:pt x="27" y="194"/>
                  <a:pt x="27" y="194"/>
                </a:cubicBezTo>
                <a:cubicBezTo>
                  <a:pt x="27" y="194"/>
                  <a:pt x="27" y="194"/>
                  <a:pt x="27" y="194"/>
                </a:cubicBezTo>
                <a:cubicBezTo>
                  <a:pt x="29" y="189"/>
                  <a:pt x="29" y="189"/>
                  <a:pt x="29" y="189"/>
                </a:cubicBezTo>
                <a:cubicBezTo>
                  <a:pt x="31" y="186"/>
                  <a:pt x="31" y="186"/>
                  <a:pt x="31" y="186"/>
                </a:cubicBezTo>
                <a:cubicBezTo>
                  <a:pt x="31" y="185"/>
                  <a:pt x="31" y="185"/>
                  <a:pt x="31" y="185"/>
                </a:cubicBezTo>
                <a:cubicBezTo>
                  <a:pt x="31" y="178"/>
                  <a:pt x="31" y="178"/>
                  <a:pt x="31" y="178"/>
                </a:cubicBezTo>
                <a:cubicBezTo>
                  <a:pt x="33" y="172"/>
                  <a:pt x="33" y="172"/>
                  <a:pt x="33" y="172"/>
                </a:cubicBezTo>
                <a:cubicBezTo>
                  <a:pt x="36" y="170"/>
                  <a:pt x="36" y="170"/>
                  <a:pt x="36" y="170"/>
                </a:cubicBezTo>
                <a:cubicBezTo>
                  <a:pt x="36" y="170"/>
                  <a:pt x="36" y="170"/>
                  <a:pt x="36" y="170"/>
                </a:cubicBezTo>
                <a:cubicBezTo>
                  <a:pt x="38" y="166"/>
                  <a:pt x="38" y="166"/>
                  <a:pt x="38" y="166"/>
                </a:cubicBezTo>
                <a:cubicBezTo>
                  <a:pt x="50" y="160"/>
                  <a:pt x="50" y="160"/>
                  <a:pt x="50" y="160"/>
                </a:cubicBezTo>
                <a:cubicBezTo>
                  <a:pt x="51" y="159"/>
                  <a:pt x="51" y="159"/>
                  <a:pt x="51" y="159"/>
                </a:cubicBezTo>
                <a:cubicBezTo>
                  <a:pt x="54" y="156"/>
                  <a:pt x="54" y="156"/>
                  <a:pt x="54" y="156"/>
                </a:cubicBezTo>
                <a:cubicBezTo>
                  <a:pt x="54" y="155"/>
                  <a:pt x="54" y="155"/>
                  <a:pt x="54" y="155"/>
                </a:cubicBezTo>
                <a:cubicBezTo>
                  <a:pt x="51" y="151"/>
                  <a:pt x="51" y="151"/>
                  <a:pt x="51" y="151"/>
                </a:cubicBezTo>
                <a:cubicBezTo>
                  <a:pt x="51" y="151"/>
                  <a:pt x="51" y="151"/>
                  <a:pt x="51" y="151"/>
                </a:cubicBezTo>
                <a:cubicBezTo>
                  <a:pt x="44" y="144"/>
                  <a:pt x="44" y="144"/>
                  <a:pt x="44" y="144"/>
                </a:cubicBezTo>
                <a:cubicBezTo>
                  <a:pt x="45" y="140"/>
                  <a:pt x="45" y="140"/>
                  <a:pt x="45" y="140"/>
                </a:cubicBezTo>
                <a:cubicBezTo>
                  <a:pt x="45" y="139"/>
                  <a:pt x="45" y="139"/>
                  <a:pt x="45" y="139"/>
                </a:cubicBezTo>
                <a:cubicBezTo>
                  <a:pt x="43" y="136"/>
                  <a:pt x="43" y="136"/>
                  <a:pt x="43" y="136"/>
                </a:cubicBezTo>
                <a:cubicBezTo>
                  <a:pt x="43" y="132"/>
                  <a:pt x="43" y="132"/>
                  <a:pt x="43" y="132"/>
                </a:cubicBezTo>
                <a:cubicBezTo>
                  <a:pt x="43" y="132"/>
                  <a:pt x="43" y="132"/>
                  <a:pt x="43" y="132"/>
                </a:cubicBezTo>
                <a:cubicBezTo>
                  <a:pt x="41" y="127"/>
                  <a:pt x="41" y="127"/>
                  <a:pt x="41" y="127"/>
                </a:cubicBezTo>
                <a:cubicBezTo>
                  <a:pt x="41" y="127"/>
                  <a:pt x="41" y="127"/>
                  <a:pt x="41" y="127"/>
                </a:cubicBezTo>
                <a:cubicBezTo>
                  <a:pt x="37" y="119"/>
                  <a:pt x="37" y="119"/>
                  <a:pt x="37" y="119"/>
                </a:cubicBezTo>
                <a:cubicBezTo>
                  <a:pt x="37" y="116"/>
                  <a:pt x="37" y="116"/>
                  <a:pt x="37" y="116"/>
                </a:cubicBezTo>
                <a:cubicBezTo>
                  <a:pt x="38" y="112"/>
                  <a:pt x="38" y="112"/>
                  <a:pt x="38" y="112"/>
                </a:cubicBezTo>
                <a:cubicBezTo>
                  <a:pt x="38" y="112"/>
                  <a:pt x="38" y="112"/>
                  <a:pt x="38" y="112"/>
                </a:cubicBezTo>
                <a:cubicBezTo>
                  <a:pt x="39" y="104"/>
                  <a:pt x="39" y="104"/>
                  <a:pt x="39" y="104"/>
                </a:cubicBezTo>
                <a:cubicBezTo>
                  <a:pt x="42" y="101"/>
                  <a:pt x="42" y="101"/>
                  <a:pt x="42" y="101"/>
                </a:cubicBezTo>
                <a:cubicBezTo>
                  <a:pt x="43" y="101"/>
                  <a:pt x="43" y="101"/>
                  <a:pt x="43" y="101"/>
                </a:cubicBezTo>
                <a:cubicBezTo>
                  <a:pt x="43" y="92"/>
                  <a:pt x="43" y="92"/>
                  <a:pt x="43" y="92"/>
                </a:cubicBezTo>
                <a:cubicBezTo>
                  <a:pt x="43" y="92"/>
                  <a:pt x="43" y="92"/>
                  <a:pt x="43" y="92"/>
                </a:cubicBezTo>
                <a:cubicBezTo>
                  <a:pt x="42" y="84"/>
                  <a:pt x="42" y="84"/>
                  <a:pt x="42" y="84"/>
                </a:cubicBezTo>
                <a:cubicBezTo>
                  <a:pt x="42" y="81"/>
                  <a:pt x="42" y="81"/>
                  <a:pt x="42" y="81"/>
                </a:cubicBezTo>
                <a:cubicBezTo>
                  <a:pt x="44" y="76"/>
                  <a:pt x="44" y="76"/>
                  <a:pt x="44" y="76"/>
                </a:cubicBezTo>
                <a:cubicBezTo>
                  <a:pt x="44" y="75"/>
                  <a:pt x="44" y="75"/>
                  <a:pt x="44" y="75"/>
                </a:cubicBezTo>
                <a:cubicBezTo>
                  <a:pt x="43" y="68"/>
                  <a:pt x="43" y="68"/>
                  <a:pt x="43" y="68"/>
                </a:cubicBezTo>
                <a:cubicBezTo>
                  <a:pt x="43" y="65"/>
                  <a:pt x="43" y="65"/>
                  <a:pt x="43" y="65"/>
                </a:cubicBezTo>
                <a:cubicBezTo>
                  <a:pt x="45" y="61"/>
                  <a:pt x="45" y="61"/>
                  <a:pt x="45" y="61"/>
                </a:cubicBezTo>
                <a:cubicBezTo>
                  <a:pt x="45" y="60"/>
                  <a:pt x="45" y="60"/>
                  <a:pt x="45" y="60"/>
                </a:cubicBezTo>
                <a:cubicBezTo>
                  <a:pt x="43" y="53"/>
                  <a:pt x="43" y="53"/>
                  <a:pt x="43" y="53"/>
                </a:cubicBezTo>
                <a:cubicBezTo>
                  <a:pt x="45" y="49"/>
                  <a:pt x="45" y="49"/>
                  <a:pt x="45" y="49"/>
                </a:cubicBezTo>
                <a:cubicBezTo>
                  <a:pt x="48" y="47"/>
                  <a:pt x="48" y="47"/>
                  <a:pt x="48" y="47"/>
                </a:cubicBezTo>
                <a:cubicBezTo>
                  <a:pt x="52" y="46"/>
                  <a:pt x="52" y="46"/>
                  <a:pt x="52" y="46"/>
                </a:cubicBezTo>
                <a:cubicBezTo>
                  <a:pt x="55" y="48"/>
                  <a:pt x="55" y="48"/>
                  <a:pt x="55" y="48"/>
                </a:cubicBezTo>
                <a:cubicBezTo>
                  <a:pt x="56" y="49"/>
                  <a:pt x="56" y="49"/>
                  <a:pt x="56" y="49"/>
                </a:cubicBezTo>
                <a:cubicBezTo>
                  <a:pt x="59" y="49"/>
                  <a:pt x="59" y="49"/>
                  <a:pt x="59" y="49"/>
                </a:cubicBezTo>
                <a:cubicBezTo>
                  <a:pt x="62" y="52"/>
                  <a:pt x="62" y="52"/>
                  <a:pt x="62" y="52"/>
                </a:cubicBezTo>
                <a:cubicBezTo>
                  <a:pt x="64" y="56"/>
                  <a:pt x="64" y="56"/>
                  <a:pt x="64" y="56"/>
                </a:cubicBezTo>
                <a:cubicBezTo>
                  <a:pt x="64" y="56"/>
                  <a:pt x="64" y="56"/>
                  <a:pt x="64" y="56"/>
                </a:cubicBezTo>
                <a:cubicBezTo>
                  <a:pt x="68" y="57"/>
                  <a:pt x="68" y="57"/>
                  <a:pt x="68" y="57"/>
                </a:cubicBezTo>
                <a:cubicBezTo>
                  <a:pt x="69" y="57"/>
                  <a:pt x="69" y="57"/>
                  <a:pt x="69" y="57"/>
                </a:cubicBezTo>
                <a:cubicBezTo>
                  <a:pt x="73" y="53"/>
                  <a:pt x="73" y="53"/>
                  <a:pt x="73" y="53"/>
                </a:cubicBezTo>
                <a:cubicBezTo>
                  <a:pt x="74" y="52"/>
                  <a:pt x="74" y="52"/>
                  <a:pt x="74" y="52"/>
                </a:cubicBezTo>
                <a:cubicBezTo>
                  <a:pt x="77" y="47"/>
                  <a:pt x="77" y="47"/>
                  <a:pt x="77" y="47"/>
                </a:cubicBezTo>
                <a:cubicBezTo>
                  <a:pt x="77" y="47"/>
                  <a:pt x="77" y="47"/>
                  <a:pt x="77" y="47"/>
                </a:cubicBezTo>
                <a:cubicBezTo>
                  <a:pt x="85" y="2"/>
                  <a:pt x="85" y="2"/>
                  <a:pt x="85" y="2"/>
                </a:cubicBezTo>
                <a:cubicBezTo>
                  <a:pt x="126" y="10"/>
                  <a:pt x="126" y="10"/>
                  <a:pt x="126" y="10"/>
                </a:cubicBezTo>
                <a:cubicBezTo>
                  <a:pt x="126" y="10"/>
                  <a:pt x="126" y="10"/>
                  <a:pt x="126" y="10"/>
                </a:cubicBezTo>
                <a:cubicBezTo>
                  <a:pt x="188" y="20"/>
                  <a:pt x="188" y="20"/>
                  <a:pt x="188" y="20"/>
                </a:cubicBezTo>
                <a:cubicBezTo>
                  <a:pt x="188" y="20"/>
                  <a:pt x="188" y="20"/>
                  <a:pt x="188" y="20"/>
                </a:cubicBezTo>
                <a:cubicBezTo>
                  <a:pt x="248" y="28"/>
                  <a:pt x="248" y="28"/>
                  <a:pt x="248" y="28"/>
                </a:cubicBezTo>
                <a:cubicBezTo>
                  <a:pt x="248" y="28"/>
                  <a:pt x="248" y="28"/>
                  <a:pt x="248" y="28"/>
                </a:cubicBezTo>
                <a:cubicBezTo>
                  <a:pt x="310" y="37"/>
                  <a:pt x="310" y="37"/>
                  <a:pt x="310" y="37"/>
                </a:cubicBezTo>
                <a:cubicBezTo>
                  <a:pt x="269" y="362"/>
                  <a:pt x="269" y="362"/>
                  <a:pt x="269" y="362"/>
                </a:cubicBezTo>
                <a:cubicBezTo>
                  <a:pt x="269" y="362"/>
                  <a:pt x="269" y="362"/>
                  <a:pt x="269" y="362"/>
                </a:cubicBezTo>
                <a:cubicBezTo>
                  <a:pt x="246" y="360"/>
                  <a:pt x="246" y="360"/>
                  <a:pt x="246" y="360"/>
                </a:cubicBezTo>
                <a:cubicBezTo>
                  <a:pt x="172" y="349"/>
                  <a:pt x="172" y="349"/>
                  <a:pt x="172" y="349"/>
                </a:cubicBezTo>
                <a:cubicBezTo>
                  <a:pt x="110" y="314"/>
                  <a:pt x="110" y="314"/>
                  <a:pt x="110" y="314"/>
                </a:cubicBezTo>
                <a:cubicBezTo>
                  <a:pt x="109" y="315"/>
                  <a:pt x="109" y="315"/>
                  <a:pt x="109" y="315"/>
                </a:cubicBezTo>
                <a:cubicBezTo>
                  <a:pt x="110" y="314"/>
                  <a:pt x="110" y="314"/>
                  <a:pt x="110" y="314"/>
                </a:cubicBezTo>
                <a:cubicBezTo>
                  <a:pt x="14" y="259"/>
                  <a:pt x="14" y="259"/>
                  <a:pt x="14" y="259"/>
                </a:cubicBezTo>
                <a:cubicBezTo>
                  <a:pt x="3" y="252"/>
                  <a:pt x="3" y="252"/>
                  <a:pt x="3" y="252"/>
                </a:cubicBezTo>
                <a:cubicBezTo>
                  <a:pt x="4" y="249"/>
                  <a:pt x="4" y="249"/>
                  <a:pt x="4" y="249"/>
                </a:cubicBezTo>
                <a:cubicBezTo>
                  <a:pt x="9" y="242"/>
                  <a:pt x="9" y="242"/>
                  <a:pt x="9" y="242"/>
                </a:cubicBezTo>
                <a:cubicBezTo>
                  <a:pt x="8" y="241"/>
                  <a:pt x="8" y="241"/>
                  <a:pt x="8" y="241"/>
                </a:cubicBezTo>
                <a:cubicBezTo>
                  <a:pt x="2" y="248"/>
                  <a:pt x="2" y="248"/>
                  <a:pt x="2" y="248"/>
                </a:cubicBezTo>
                <a:cubicBezTo>
                  <a:pt x="2" y="248"/>
                  <a:pt x="2" y="248"/>
                  <a:pt x="2" y="248"/>
                </a:cubicBezTo>
                <a:cubicBezTo>
                  <a:pt x="1" y="252"/>
                  <a:pt x="1" y="252"/>
                  <a:pt x="1" y="252"/>
                </a:cubicBezTo>
                <a:cubicBezTo>
                  <a:pt x="0" y="253"/>
                  <a:pt x="1" y="253"/>
                  <a:pt x="1" y="254"/>
                </a:cubicBezTo>
                <a:cubicBezTo>
                  <a:pt x="12" y="260"/>
                  <a:pt x="12" y="260"/>
                  <a:pt x="12" y="260"/>
                </a:cubicBezTo>
                <a:cubicBezTo>
                  <a:pt x="13" y="260"/>
                  <a:pt x="13" y="260"/>
                  <a:pt x="13" y="260"/>
                </a:cubicBezTo>
                <a:cubicBezTo>
                  <a:pt x="109" y="316"/>
                  <a:pt x="109" y="316"/>
                  <a:pt x="109" y="316"/>
                </a:cubicBezTo>
                <a:cubicBezTo>
                  <a:pt x="109" y="316"/>
                  <a:pt x="109" y="316"/>
                  <a:pt x="109" y="316"/>
                </a:cubicBezTo>
                <a:cubicBezTo>
                  <a:pt x="172" y="351"/>
                  <a:pt x="172" y="351"/>
                  <a:pt x="172" y="351"/>
                </a:cubicBezTo>
                <a:cubicBezTo>
                  <a:pt x="172" y="351"/>
                  <a:pt x="172" y="351"/>
                  <a:pt x="172" y="351"/>
                </a:cubicBezTo>
                <a:cubicBezTo>
                  <a:pt x="245" y="362"/>
                  <a:pt x="245" y="362"/>
                  <a:pt x="245" y="362"/>
                </a:cubicBezTo>
                <a:cubicBezTo>
                  <a:pt x="245" y="362"/>
                  <a:pt x="245" y="362"/>
                  <a:pt x="245" y="362"/>
                </a:cubicBezTo>
                <a:cubicBezTo>
                  <a:pt x="270" y="365"/>
                  <a:pt x="270" y="365"/>
                  <a:pt x="270" y="365"/>
                </a:cubicBezTo>
                <a:cubicBezTo>
                  <a:pt x="270" y="365"/>
                  <a:pt x="271" y="364"/>
                  <a:pt x="271" y="364"/>
                </a:cubicBezTo>
                <a:cubicBezTo>
                  <a:pt x="271" y="362"/>
                  <a:pt x="271" y="362"/>
                  <a:pt x="271" y="362"/>
                </a:cubicBezTo>
                <a:cubicBezTo>
                  <a:pt x="271" y="362"/>
                  <a:pt x="271" y="362"/>
                  <a:pt x="271" y="362"/>
                </a:cubicBezTo>
                <a:cubicBezTo>
                  <a:pt x="312" y="36"/>
                  <a:pt x="312" y="36"/>
                  <a:pt x="312" y="36"/>
                </a:cubicBezTo>
                <a:cubicBezTo>
                  <a:pt x="312" y="35"/>
                  <a:pt x="312" y="35"/>
                  <a:pt x="311" y="35"/>
                </a:cubicBezTo>
                <a:cubicBezTo>
                  <a:pt x="249" y="26"/>
                  <a:pt x="249" y="26"/>
                  <a:pt x="249" y="26"/>
                </a:cubicBezTo>
                <a:cubicBezTo>
                  <a:pt x="188" y="18"/>
                  <a:pt x="188" y="18"/>
                  <a:pt x="188" y="18"/>
                </a:cubicBezTo>
                <a:cubicBezTo>
                  <a:pt x="188" y="19"/>
                  <a:pt x="188" y="19"/>
                  <a:pt x="188" y="19"/>
                </a:cubicBezTo>
                <a:cubicBezTo>
                  <a:pt x="188" y="18"/>
                  <a:pt x="188" y="18"/>
                  <a:pt x="188" y="18"/>
                </a:cubicBezTo>
                <a:cubicBezTo>
                  <a:pt x="126" y="8"/>
                  <a:pt x="126" y="8"/>
                  <a:pt x="126" y="8"/>
                </a:cubicBezTo>
                <a:cubicBezTo>
                  <a:pt x="85" y="0"/>
                  <a:pt x="85" y="0"/>
                  <a:pt x="85" y="0"/>
                </a:cubicBezTo>
                <a:cubicBezTo>
                  <a:pt x="84" y="0"/>
                  <a:pt x="84" y="0"/>
                  <a:pt x="84" y="1"/>
                </a:cubicBezTo>
                <a:cubicBezTo>
                  <a:pt x="75" y="46"/>
                  <a:pt x="75" y="46"/>
                  <a:pt x="75" y="46"/>
                </a:cubicBezTo>
                <a:cubicBezTo>
                  <a:pt x="72" y="51"/>
                  <a:pt x="72" y="51"/>
                  <a:pt x="72" y="51"/>
                </a:cubicBezTo>
                <a:cubicBezTo>
                  <a:pt x="68" y="55"/>
                  <a:pt x="68" y="55"/>
                  <a:pt x="68" y="55"/>
                </a:cubicBezTo>
                <a:cubicBezTo>
                  <a:pt x="65" y="54"/>
                  <a:pt x="65" y="54"/>
                  <a:pt x="65" y="54"/>
                </a:cubicBezTo>
                <a:cubicBezTo>
                  <a:pt x="64" y="51"/>
                  <a:pt x="64" y="51"/>
                  <a:pt x="64" y="51"/>
                </a:cubicBezTo>
                <a:cubicBezTo>
                  <a:pt x="64" y="50"/>
                  <a:pt x="64" y="50"/>
                  <a:pt x="64" y="50"/>
                </a:cubicBezTo>
                <a:cubicBezTo>
                  <a:pt x="61" y="47"/>
                  <a:pt x="61" y="47"/>
                  <a:pt x="61" y="47"/>
                </a:cubicBezTo>
                <a:cubicBezTo>
                  <a:pt x="60" y="47"/>
                  <a:pt x="60" y="47"/>
                  <a:pt x="60" y="47"/>
                </a:cubicBezTo>
                <a:cubicBezTo>
                  <a:pt x="56" y="47"/>
                  <a:pt x="56" y="47"/>
                  <a:pt x="56" y="47"/>
                </a:cubicBezTo>
                <a:cubicBezTo>
                  <a:pt x="53" y="44"/>
                  <a:pt x="53" y="44"/>
                  <a:pt x="53" y="44"/>
                </a:cubicBezTo>
                <a:cubicBezTo>
                  <a:pt x="52" y="44"/>
                  <a:pt x="52" y="44"/>
                  <a:pt x="52" y="44"/>
                </a:cubicBezTo>
                <a:cubicBezTo>
                  <a:pt x="48" y="45"/>
                  <a:pt x="48" y="45"/>
                  <a:pt x="48" y="45"/>
                </a:cubicBezTo>
                <a:cubicBezTo>
                  <a:pt x="47" y="45"/>
                  <a:pt x="47" y="45"/>
                  <a:pt x="47" y="45"/>
                </a:cubicBezTo>
                <a:cubicBezTo>
                  <a:pt x="43" y="48"/>
                  <a:pt x="43" y="48"/>
                  <a:pt x="43" y="48"/>
                </a:cubicBezTo>
                <a:cubicBezTo>
                  <a:pt x="43" y="48"/>
                  <a:pt x="43" y="48"/>
                  <a:pt x="43" y="48"/>
                </a:cubicBezTo>
                <a:cubicBezTo>
                  <a:pt x="41" y="53"/>
                  <a:pt x="41" y="53"/>
                  <a:pt x="41" y="53"/>
                </a:cubicBezTo>
                <a:cubicBezTo>
                  <a:pt x="41" y="54"/>
                  <a:pt x="41" y="54"/>
                  <a:pt x="41" y="54"/>
                </a:cubicBezTo>
                <a:cubicBezTo>
                  <a:pt x="43" y="61"/>
                  <a:pt x="43" y="61"/>
                  <a:pt x="43" y="61"/>
                </a:cubicBezTo>
                <a:cubicBezTo>
                  <a:pt x="41" y="64"/>
                  <a:pt x="41" y="64"/>
                  <a:pt x="41" y="64"/>
                </a:cubicBezTo>
                <a:cubicBezTo>
                  <a:pt x="41" y="64"/>
                  <a:pt x="41" y="64"/>
                  <a:pt x="41" y="64"/>
                </a:cubicBezTo>
                <a:cubicBezTo>
                  <a:pt x="41" y="68"/>
                  <a:pt x="41" y="68"/>
                  <a:pt x="41" y="68"/>
                </a:cubicBezTo>
                <a:cubicBezTo>
                  <a:pt x="41" y="68"/>
                  <a:pt x="41" y="68"/>
                  <a:pt x="41" y="68"/>
                </a:cubicBezTo>
                <a:cubicBezTo>
                  <a:pt x="42" y="75"/>
                  <a:pt x="42" y="75"/>
                  <a:pt x="42" y="75"/>
                </a:cubicBezTo>
                <a:cubicBezTo>
                  <a:pt x="40" y="80"/>
                  <a:pt x="40" y="80"/>
                  <a:pt x="40" y="80"/>
                </a:cubicBezTo>
                <a:cubicBezTo>
                  <a:pt x="40" y="80"/>
                  <a:pt x="40" y="80"/>
                  <a:pt x="40" y="80"/>
                </a:cubicBezTo>
                <a:cubicBezTo>
                  <a:pt x="40" y="84"/>
                  <a:pt x="40" y="84"/>
                  <a:pt x="40" y="84"/>
                </a:cubicBezTo>
                <a:cubicBezTo>
                  <a:pt x="40" y="85"/>
                  <a:pt x="40" y="85"/>
                  <a:pt x="40" y="85"/>
                </a:cubicBezTo>
                <a:cubicBezTo>
                  <a:pt x="41" y="92"/>
                  <a:pt x="41" y="92"/>
                  <a:pt x="41" y="92"/>
                </a:cubicBezTo>
                <a:cubicBezTo>
                  <a:pt x="41" y="100"/>
                  <a:pt x="41" y="100"/>
                  <a:pt x="41" y="100"/>
                </a:cubicBezTo>
                <a:cubicBezTo>
                  <a:pt x="37" y="103"/>
                  <a:pt x="37" y="103"/>
                  <a:pt x="37" y="103"/>
                </a:cubicBezTo>
                <a:cubicBezTo>
                  <a:pt x="37" y="104"/>
                  <a:pt x="37" y="104"/>
                  <a:pt x="37" y="104"/>
                </a:cubicBezTo>
                <a:cubicBezTo>
                  <a:pt x="36" y="112"/>
                  <a:pt x="36" y="112"/>
                  <a:pt x="36" y="112"/>
                </a:cubicBezTo>
                <a:cubicBezTo>
                  <a:pt x="35" y="115"/>
                  <a:pt x="35" y="115"/>
                  <a:pt x="35" y="115"/>
                </a:cubicBezTo>
                <a:cubicBezTo>
                  <a:pt x="35" y="115"/>
                  <a:pt x="35" y="115"/>
                  <a:pt x="35" y="115"/>
                </a:cubicBezTo>
                <a:cubicBezTo>
                  <a:pt x="35" y="119"/>
                  <a:pt x="35" y="119"/>
                  <a:pt x="35" y="119"/>
                </a:cubicBezTo>
                <a:cubicBezTo>
                  <a:pt x="35" y="120"/>
                  <a:pt x="35" y="120"/>
                  <a:pt x="35" y="120"/>
                </a:cubicBezTo>
                <a:cubicBezTo>
                  <a:pt x="40" y="128"/>
                  <a:pt x="40" y="128"/>
                  <a:pt x="40" y="128"/>
                </a:cubicBezTo>
                <a:cubicBezTo>
                  <a:pt x="41" y="132"/>
                  <a:pt x="41" y="132"/>
                  <a:pt x="41" y="132"/>
                </a:cubicBezTo>
                <a:cubicBezTo>
                  <a:pt x="41" y="136"/>
                  <a:pt x="41" y="136"/>
                  <a:pt x="41" y="136"/>
                </a:cubicBezTo>
                <a:cubicBezTo>
                  <a:pt x="41" y="136"/>
                  <a:pt x="41" y="136"/>
                  <a:pt x="41" y="136"/>
                </a:cubicBezTo>
                <a:cubicBezTo>
                  <a:pt x="43" y="140"/>
                  <a:pt x="43" y="140"/>
                  <a:pt x="43" y="140"/>
                </a:cubicBezTo>
                <a:cubicBezTo>
                  <a:pt x="42" y="144"/>
                  <a:pt x="42" y="144"/>
                  <a:pt x="42" y="144"/>
                </a:cubicBezTo>
                <a:cubicBezTo>
                  <a:pt x="43" y="145"/>
                  <a:pt x="43" y="145"/>
                  <a:pt x="43" y="145"/>
                </a:cubicBezTo>
                <a:cubicBezTo>
                  <a:pt x="50" y="152"/>
                  <a:pt x="50" y="152"/>
                  <a:pt x="50" y="152"/>
                </a:cubicBezTo>
                <a:cubicBezTo>
                  <a:pt x="52" y="155"/>
                  <a:pt x="52" y="155"/>
                  <a:pt x="52" y="155"/>
                </a:cubicBezTo>
                <a:cubicBezTo>
                  <a:pt x="49" y="158"/>
                  <a:pt x="49" y="158"/>
                  <a:pt x="49" y="158"/>
                </a:cubicBezTo>
                <a:cubicBezTo>
                  <a:pt x="37" y="165"/>
                  <a:pt x="37" y="165"/>
                  <a:pt x="37" y="165"/>
                </a:cubicBezTo>
                <a:cubicBezTo>
                  <a:pt x="36" y="165"/>
                  <a:pt x="36" y="165"/>
                  <a:pt x="36" y="165"/>
                </a:cubicBezTo>
                <a:cubicBezTo>
                  <a:pt x="35" y="168"/>
                  <a:pt x="35" y="168"/>
                  <a:pt x="35" y="168"/>
                </a:cubicBezTo>
                <a:cubicBezTo>
                  <a:pt x="31" y="170"/>
                  <a:pt x="31" y="170"/>
                  <a:pt x="31" y="170"/>
                </a:cubicBezTo>
                <a:cubicBezTo>
                  <a:pt x="31" y="171"/>
                  <a:pt x="31" y="171"/>
                  <a:pt x="31" y="171"/>
                </a:cubicBezTo>
                <a:cubicBezTo>
                  <a:pt x="29" y="178"/>
                  <a:pt x="29" y="178"/>
                  <a:pt x="29" y="178"/>
                </a:cubicBezTo>
                <a:cubicBezTo>
                  <a:pt x="29" y="178"/>
                  <a:pt x="29" y="178"/>
                  <a:pt x="29" y="178"/>
                </a:cubicBezTo>
                <a:cubicBezTo>
                  <a:pt x="29" y="185"/>
                  <a:pt x="29" y="185"/>
                  <a:pt x="29" y="185"/>
                </a:cubicBezTo>
                <a:cubicBezTo>
                  <a:pt x="27" y="188"/>
                  <a:pt x="27" y="188"/>
                  <a:pt x="27" y="188"/>
                </a:cubicBezTo>
                <a:cubicBezTo>
                  <a:pt x="27" y="188"/>
                  <a:pt x="27" y="188"/>
                  <a:pt x="27" y="188"/>
                </a:cubicBezTo>
                <a:cubicBezTo>
                  <a:pt x="25" y="193"/>
                  <a:pt x="25" y="193"/>
                  <a:pt x="25" y="193"/>
                </a:cubicBezTo>
                <a:cubicBezTo>
                  <a:pt x="19" y="201"/>
                  <a:pt x="19" y="201"/>
                  <a:pt x="19" y="201"/>
                </a:cubicBezTo>
                <a:cubicBezTo>
                  <a:pt x="15" y="203"/>
                  <a:pt x="15" y="203"/>
                  <a:pt x="15" y="203"/>
                </a:cubicBezTo>
                <a:cubicBezTo>
                  <a:pt x="15" y="204"/>
                  <a:pt x="15" y="204"/>
                  <a:pt x="15" y="204"/>
                </a:cubicBezTo>
                <a:cubicBezTo>
                  <a:pt x="13" y="207"/>
                  <a:pt x="13" y="207"/>
                  <a:pt x="13" y="207"/>
                </a:cubicBezTo>
                <a:cubicBezTo>
                  <a:pt x="13" y="208"/>
                  <a:pt x="13" y="208"/>
                  <a:pt x="13" y="208"/>
                </a:cubicBezTo>
                <a:cubicBezTo>
                  <a:pt x="14" y="212"/>
                  <a:pt x="14" y="212"/>
                  <a:pt x="14" y="212"/>
                </a:cubicBezTo>
                <a:cubicBezTo>
                  <a:pt x="14" y="215"/>
                  <a:pt x="14" y="215"/>
                  <a:pt x="14" y="215"/>
                </a:cubicBezTo>
                <a:cubicBezTo>
                  <a:pt x="12" y="219"/>
                  <a:pt x="12" y="219"/>
                  <a:pt x="12" y="219"/>
                </a:cubicBezTo>
                <a:cubicBezTo>
                  <a:pt x="12" y="220"/>
                  <a:pt x="12" y="220"/>
                  <a:pt x="12" y="220"/>
                </a:cubicBezTo>
                <a:cubicBezTo>
                  <a:pt x="13" y="223"/>
                  <a:pt x="13" y="223"/>
                  <a:pt x="13" y="223"/>
                </a:cubicBezTo>
                <a:cubicBezTo>
                  <a:pt x="14" y="224"/>
                  <a:pt x="14" y="224"/>
                  <a:pt x="14" y="224"/>
                </a:cubicBezTo>
                <a:cubicBezTo>
                  <a:pt x="18" y="225"/>
                  <a:pt x="18" y="225"/>
                  <a:pt x="18" y="225"/>
                </a:cubicBezTo>
                <a:cubicBezTo>
                  <a:pt x="21" y="227"/>
                  <a:pt x="21" y="227"/>
                  <a:pt x="21" y="227"/>
                </a:cubicBezTo>
                <a:cubicBezTo>
                  <a:pt x="21" y="230"/>
                  <a:pt x="21" y="230"/>
                  <a:pt x="21" y="230"/>
                </a:cubicBezTo>
                <a:cubicBezTo>
                  <a:pt x="21" y="236"/>
                  <a:pt x="21" y="236"/>
                  <a:pt x="21" y="236"/>
                </a:cubicBezTo>
                <a:cubicBezTo>
                  <a:pt x="17" y="238"/>
                  <a:pt x="17" y="238"/>
                  <a:pt x="17" y="238"/>
                </a:cubicBezTo>
                <a:cubicBezTo>
                  <a:pt x="17" y="238"/>
                  <a:pt x="17" y="238"/>
                  <a:pt x="17" y="238"/>
                </a:cubicBezTo>
                <a:cubicBezTo>
                  <a:pt x="16" y="241"/>
                  <a:pt x="16" y="241"/>
                  <a:pt x="16" y="241"/>
                </a:cubicBezTo>
                <a:cubicBezTo>
                  <a:pt x="14" y="241"/>
                  <a:pt x="14" y="241"/>
                  <a:pt x="14" y="241"/>
                </a:cubicBezTo>
                <a:cubicBezTo>
                  <a:pt x="13" y="240"/>
                  <a:pt x="13" y="240"/>
                  <a:pt x="13" y="240"/>
                </a:cubicBezTo>
                <a:cubicBezTo>
                  <a:pt x="12" y="240"/>
                  <a:pt x="12" y="240"/>
                  <a:pt x="12" y="240"/>
                </a:cubicBezTo>
                <a:cubicBezTo>
                  <a:pt x="10" y="240"/>
                  <a:pt x="10" y="240"/>
                  <a:pt x="10" y="240"/>
                </a:cubicBezTo>
                <a:cubicBezTo>
                  <a:pt x="8" y="240"/>
                  <a:pt x="8" y="240"/>
                  <a:pt x="8" y="240"/>
                </a:cubicBezTo>
                <a:lnTo>
                  <a:pt x="9" y="2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71" name="Freeform 15">
            <a:extLst>
              <a:ext uri="{FF2B5EF4-FFF2-40B4-BE49-F238E27FC236}">
                <a16:creationId xmlns:a16="http://schemas.microsoft.com/office/drawing/2014/main" id="{811580E6-5B0A-909D-9F78-9A327F27496E}"/>
              </a:ext>
            </a:extLst>
          </p:cNvPr>
          <p:cNvSpPr>
            <a:spLocks/>
          </p:cNvSpPr>
          <p:nvPr/>
        </p:nvSpPr>
        <p:spPr bwMode="auto">
          <a:xfrm>
            <a:off x="1050080" y="1289403"/>
            <a:ext cx="582908" cy="945102"/>
          </a:xfrm>
          <a:custGeom>
            <a:avLst/>
            <a:gdLst>
              <a:gd name="T0" fmla="*/ 32 w 412"/>
              <a:gd name="T1" fmla="*/ 444 h 668"/>
              <a:gd name="T2" fmla="*/ 38 w 412"/>
              <a:gd name="T3" fmla="*/ 438 h 668"/>
              <a:gd name="T4" fmla="*/ 43 w 412"/>
              <a:gd name="T5" fmla="*/ 418 h 668"/>
              <a:gd name="T6" fmla="*/ 44 w 412"/>
              <a:gd name="T7" fmla="*/ 408 h 668"/>
              <a:gd name="T8" fmla="*/ 34 w 412"/>
              <a:gd name="T9" fmla="*/ 402 h 668"/>
              <a:gd name="T10" fmla="*/ 35 w 412"/>
              <a:gd name="T11" fmla="*/ 382 h 668"/>
              <a:gd name="T12" fmla="*/ 47 w 412"/>
              <a:gd name="T13" fmla="*/ 365 h 668"/>
              <a:gd name="T14" fmla="*/ 61 w 412"/>
              <a:gd name="T15" fmla="*/ 355 h 668"/>
              <a:gd name="T16" fmla="*/ 65 w 412"/>
              <a:gd name="T17" fmla="*/ 343 h 668"/>
              <a:gd name="T18" fmla="*/ 83 w 412"/>
              <a:gd name="T19" fmla="*/ 315 h 668"/>
              <a:gd name="T20" fmla="*/ 100 w 412"/>
              <a:gd name="T21" fmla="*/ 296 h 668"/>
              <a:gd name="T22" fmla="*/ 86 w 412"/>
              <a:gd name="T23" fmla="*/ 273 h 668"/>
              <a:gd name="T24" fmla="*/ 82 w 412"/>
              <a:gd name="T25" fmla="*/ 264 h 668"/>
              <a:gd name="T26" fmla="*/ 79 w 412"/>
              <a:gd name="T27" fmla="*/ 252 h 668"/>
              <a:gd name="T28" fmla="*/ 77 w 412"/>
              <a:gd name="T29" fmla="*/ 223 h 668"/>
              <a:gd name="T30" fmla="*/ 83 w 412"/>
              <a:gd name="T31" fmla="*/ 199 h 668"/>
              <a:gd name="T32" fmla="*/ 126 w 412"/>
              <a:gd name="T33" fmla="*/ 0 h 668"/>
              <a:gd name="T34" fmla="*/ 181 w 412"/>
              <a:gd name="T35" fmla="*/ 12 h 668"/>
              <a:gd name="T36" fmla="*/ 165 w 412"/>
              <a:gd name="T37" fmla="*/ 98 h 668"/>
              <a:gd name="T38" fmla="*/ 174 w 412"/>
              <a:gd name="T39" fmla="*/ 118 h 668"/>
              <a:gd name="T40" fmla="*/ 180 w 412"/>
              <a:gd name="T41" fmla="*/ 134 h 668"/>
              <a:gd name="T42" fmla="*/ 180 w 412"/>
              <a:gd name="T43" fmla="*/ 146 h 668"/>
              <a:gd name="T44" fmla="*/ 183 w 412"/>
              <a:gd name="T45" fmla="*/ 157 h 668"/>
              <a:gd name="T46" fmla="*/ 195 w 412"/>
              <a:gd name="T47" fmla="*/ 167 h 668"/>
              <a:gd name="T48" fmla="*/ 200 w 412"/>
              <a:gd name="T49" fmla="*/ 178 h 668"/>
              <a:gd name="T50" fmla="*/ 209 w 412"/>
              <a:gd name="T51" fmla="*/ 196 h 668"/>
              <a:gd name="T52" fmla="*/ 212 w 412"/>
              <a:gd name="T53" fmla="*/ 204 h 668"/>
              <a:gd name="T54" fmla="*/ 219 w 412"/>
              <a:gd name="T55" fmla="*/ 214 h 668"/>
              <a:gd name="T56" fmla="*/ 227 w 412"/>
              <a:gd name="T57" fmla="*/ 220 h 668"/>
              <a:gd name="T58" fmla="*/ 231 w 412"/>
              <a:gd name="T59" fmla="*/ 229 h 668"/>
              <a:gd name="T60" fmla="*/ 243 w 412"/>
              <a:gd name="T61" fmla="*/ 231 h 668"/>
              <a:gd name="T62" fmla="*/ 233 w 412"/>
              <a:gd name="T63" fmla="*/ 260 h 668"/>
              <a:gd name="T64" fmla="*/ 227 w 412"/>
              <a:gd name="T65" fmla="*/ 270 h 668"/>
              <a:gd name="T66" fmla="*/ 225 w 412"/>
              <a:gd name="T67" fmla="*/ 282 h 668"/>
              <a:gd name="T68" fmla="*/ 227 w 412"/>
              <a:gd name="T69" fmla="*/ 299 h 668"/>
              <a:gd name="T70" fmla="*/ 218 w 412"/>
              <a:gd name="T71" fmla="*/ 305 h 668"/>
              <a:gd name="T72" fmla="*/ 215 w 412"/>
              <a:gd name="T73" fmla="*/ 317 h 668"/>
              <a:gd name="T74" fmla="*/ 219 w 412"/>
              <a:gd name="T75" fmla="*/ 325 h 668"/>
              <a:gd name="T76" fmla="*/ 231 w 412"/>
              <a:gd name="T77" fmla="*/ 331 h 668"/>
              <a:gd name="T78" fmla="*/ 254 w 412"/>
              <a:gd name="T79" fmla="*/ 323 h 668"/>
              <a:gd name="T80" fmla="*/ 260 w 412"/>
              <a:gd name="T81" fmla="*/ 340 h 668"/>
              <a:gd name="T82" fmla="*/ 266 w 412"/>
              <a:gd name="T83" fmla="*/ 367 h 668"/>
              <a:gd name="T84" fmla="*/ 272 w 412"/>
              <a:gd name="T85" fmla="*/ 377 h 668"/>
              <a:gd name="T86" fmla="*/ 271 w 412"/>
              <a:gd name="T87" fmla="*/ 391 h 668"/>
              <a:gd name="T88" fmla="*/ 277 w 412"/>
              <a:gd name="T89" fmla="*/ 402 h 668"/>
              <a:gd name="T90" fmla="*/ 287 w 412"/>
              <a:gd name="T91" fmla="*/ 406 h 668"/>
              <a:gd name="T92" fmla="*/ 289 w 412"/>
              <a:gd name="T93" fmla="*/ 421 h 668"/>
              <a:gd name="T94" fmla="*/ 292 w 412"/>
              <a:gd name="T95" fmla="*/ 432 h 668"/>
              <a:gd name="T96" fmla="*/ 301 w 412"/>
              <a:gd name="T97" fmla="*/ 444 h 668"/>
              <a:gd name="T98" fmla="*/ 304 w 412"/>
              <a:gd name="T99" fmla="*/ 436 h 668"/>
              <a:gd name="T100" fmla="*/ 320 w 412"/>
              <a:gd name="T101" fmla="*/ 436 h 668"/>
              <a:gd name="T102" fmla="*/ 331 w 412"/>
              <a:gd name="T103" fmla="*/ 438 h 668"/>
              <a:gd name="T104" fmla="*/ 340 w 412"/>
              <a:gd name="T105" fmla="*/ 432 h 668"/>
              <a:gd name="T106" fmla="*/ 363 w 412"/>
              <a:gd name="T107" fmla="*/ 436 h 668"/>
              <a:gd name="T108" fmla="*/ 375 w 412"/>
              <a:gd name="T109" fmla="*/ 438 h 668"/>
              <a:gd name="T110" fmla="*/ 385 w 412"/>
              <a:gd name="T111" fmla="*/ 438 h 668"/>
              <a:gd name="T112" fmla="*/ 399 w 412"/>
              <a:gd name="T113" fmla="*/ 429 h 668"/>
              <a:gd name="T114" fmla="*/ 406 w 412"/>
              <a:gd name="T115" fmla="*/ 444 h 668"/>
              <a:gd name="T116" fmla="*/ 381 w 412"/>
              <a:gd name="T117" fmla="*/ 668 h 668"/>
              <a:gd name="T118" fmla="*/ 213 w 412"/>
              <a:gd name="T119" fmla="*/ 640 h 668"/>
              <a:gd name="T120" fmla="*/ 103 w 412"/>
              <a:gd name="T121" fmla="*/ 621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2" h="668">
                <a:moveTo>
                  <a:pt x="0" y="600"/>
                </a:moveTo>
                <a:lnTo>
                  <a:pt x="32" y="444"/>
                </a:lnTo>
                <a:lnTo>
                  <a:pt x="35" y="439"/>
                </a:lnTo>
                <a:lnTo>
                  <a:pt x="38" y="438"/>
                </a:lnTo>
                <a:lnTo>
                  <a:pt x="43" y="426"/>
                </a:lnTo>
                <a:lnTo>
                  <a:pt x="43" y="418"/>
                </a:lnTo>
                <a:lnTo>
                  <a:pt x="47" y="414"/>
                </a:lnTo>
                <a:lnTo>
                  <a:pt x="44" y="408"/>
                </a:lnTo>
                <a:lnTo>
                  <a:pt x="38" y="403"/>
                </a:lnTo>
                <a:lnTo>
                  <a:pt x="34" y="402"/>
                </a:lnTo>
                <a:lnTo>
                  <a:pt x="30" y="399"/>
                </a:lnTo>
                <a:lnTo>
                  <a:pt x="35" y="382"/>
                </a:lnTo>
                <a:lnTo>
                  <a:pt x="40" y="376"/>
                </a:lnTo>
                <a:lnTo>
                  <a:pt x="47" y="365"/>
                </a:lnTo>
                <a:lnTo>
                  <a:pt x="56" y="359"/>
                </a:lnTo>
                <a:lnTo>
                  <a:pt x="61" y="355"/>
                </a:lnTo>
                <a:lnTo>
                  <a:pt x="64" y="349"/>
                </a:lnTo>
                <a:lnTo>
                  <a:pt x="65" y="343"/>
                </a:lnTo>
                <a:lnTo>
                  <a:pt x="74" y="332"/>
                </a:lnTo>
                <a:lnTo>
                  <a:pt x="83" y="315"/>
                </a:lnTo>
                <a:lnTo>
                  <a:pt x="95" y="300"/>
                </a:lnTo>
                <a:lnTo>
                  <a:pt x="100" y="296"/>
                </a:lnTo>
                <a:lnTo>
                  <a:pt x="97" y="284"/>
                </a:lnTo>
                <a:lnTo>
                  <a:pt x="86" y="273"/>
                </a:lnTo>
                <a:lnTo>
                  <a:pt x="85" y="270"/>
                </a:lnTo>
                <a:lnTo>
                  <a:pt x="82" y="264"/>
                </a:lnTo>
                <a:lnTo>
                  <a:pt x="80" y="257"/>
                </a:lnTo>
                <a:lnTo>
                  <a:pt x="79" y="252"/>
                </a:lnTo>
                <a:lnTo>
                  <a:pt x="82" y="234"/>
                </a:lnTo>
                <a:lnTo>
                  <a:pt x="77" y="223"/>
                </a:lnTo>
                <a:lnTo>
                  <a:pt x="80" y="217"/>
                </a:lnTo>
                <a:lnTo>
                  <a:pt x="83" y="199"/>
                </a:lnTo>
                <a:lnTo>
                  <a:pt x="124" y="3"/>
                </a:lnTo>
                <a:lnTo>
                  <a:pt x="126" y="0"/>
                </a:lnTo>
                <a:lnTo>
                  <a:pt x="169" y="9"/>
                </a:lnTo>
                <a:lnTo>
                  <a:pt x="181" y="12"/>
                </a:lnTo>
                <a:lnTo>
                  <a:pt x="181" y="15"/>
                </a:lnTo>
                <a:lnTo>
                  <a:pt x="165" y="98"/>
                </a:lnTo>
                <a:lnTo>
                  <a:pt x="174" y="114"/>
                </a:lnTo>
                <a:lnTo>
                  <a:pt x="174" y="118"/>
                </a:lnTo>
                <a:lnTo>
                  <a:pt x="178" y="128"/>
                </a:lnTo>
                <a:lnTo>
                  <a:pt x="180" y="134"/>
                </a:lnTo>
                <a:lnTo>
                  <a:pt x="177" y="140"/>
                </a:lnTo>
                <a:lnTo>
                  <a:pt x="180" y="146"/>
                </a:lnTo>
                <a:lnTo>
                  <a:pt x="174" y="146"/>
                </a:lnTo>
                <a:lnTo>
                  <a:pt x="183" y="157"/>
                </a:lnTo>
                <a:lnTo>
                  <a:pt x="186" y="163"/>
                </a:lnTo>
                <a:lnTo>
                  <a:pt x="195" y="167"/>
                </a:lnTo>
                <a:lnTo>
                  <a:pt x="197" y="173"/>
                </a:lnTo>
                <a:lnTo>
                  <a:pt x="200" y="178"/>
                </a:lnTo>
                <a:lnTo>
                  <a:pt x="203" y="184"/>
                </a:lnTo>
                <a:lnTo>
                  <a:pt x="209" y="196"/>
                </a:lnTo>
                <a:lnTo>
                  <a:pt x="213" y="201"/>
                </a:lnTo>
                <a:lnTo>
                  <a:pt x="212" y="204"/>
                </a:lnTo>
                <a:lnTo>
                  <a:pt x="213" y="210"/>
                </a:lnTo>
                <a:lnTo>
                  <a:pt x="219" y="214"/>
                </a:lnTo>
                <a:lnTo>
                  <a:pt x="221" y="220"/>
                </a:lnTo>
                <a:lnTo>
                  <a:pt x="227" y="220"/>
                </a:lnTo>
                <a:lnTo>
                  <a:pt x="225" y="226"/>
                </a:lnTo>
                <a:lnTo>
                  <a:pt x="231" y="229"/>
                </a:lnTo>
                <a:lnTo>
                  <a:pt x="239" y="229"/>
                </a:lnTo>
                <a:lnTo>
                  <a:pt x="243" y="231"/>
                </a:lnTo>
                <a:lnTo>
                  <a:pt x="239" y="247"/>
                </a:lnTo>
                <a:lnTo>
                  <a:pt x="233" y="260"/>
                </a:lnTo>
                <a:lnTo>
                  <a:pt x="231" y="266"/>
                </a:lnTo>
                <a:lnTo>
                  <a:pt x="227" y="270"/>
                </a:lnTo>
                <a:lnTo>
                  <a:pt x="228" y="276"/>
                </a:lnTo>
                <a:lnTo>
                  <a:pt x="225" y="282"/>
                </a:lnTo>
                <a:lnTo>
                  <a:pt x="228" y="287"/>
                </a:lnTo>
                <a:lnTo>
                  <a:pt x="227" y="299"/>
                </a:lnTo>
                <a:lnTo>
                  <a:pt x="221" y="299"/>
                </a:lnTo>
                <a:lnTo>
                  <a:pt x="218" y="305"/>
                </a:lnTo>
                <a:lnTo>
                  <a:pt x="219" y="311"/>
                </a:lnTo>
                <a:lnTo>
                  <a:pt x="215" y="317"/>
                </a:lnTo>
                <a:lnTo>
                  <a:pt x="213" y="322"/>
                </a:lnTo>
                <a:lnTo>
                  <a:pt x="219" y="325"/>
                </a:lnTo>
                <a:lnTo>
                  <a:pt x="225" y="332"/>
                </a:lnTo>
                <a:lnTo>
                  <a:pt x="231" y="331"/>
                </a:lnTo>
                <a:lnTo>
                  <a:pt x="254" y="318"/>
                </a:lnTo>
                <a:lnTo>
                  <a:pt x="254" y="323"/>
                </a:lnTo>
                <a:lnTo>
                  <a:pt x="260" y="329"/>
                </a:lnTo>
                <a:lnTo>
                  <a:pt x="260" y="340"/>
                </a:lnTo>
                <a:lnTo>
                  <a:pt x="261" y="355"/>
                </a:lnTo>
                <a:lnTo>
                  <a:pt x="266" y="367"/>
                </a:lnTo>
                <a:lnTo>
                  <a:pt x="271" y="371"/>
                </a:lnTo>
                <a:lnTo>
                  <a:pt x="272" y="377"/>
                </a:lnTo>
                <a:lnTo>
                  <a:pt x="272" y="383"/>
                </a:lnTo>
                <a:lnTo>
                  <a:pt x="271" y="391"/>
                </a:lnTo>
                <a:lnTo>
                  <a:pt x="272" y="397"/>
                </a:lnTo>
                <a:lnTo>
                  <a:pt x="277" y="402"/>
                </a:lnTo>
                <a:lnTo>
                  <a:pt x="281" y="400"/>
                </a:lnTo>
                <a:lnTo>
                  <a:pt x="287" y="406"/>
                </a:lnTo>
                <a:lnTo>
                  <a:pt x="292" y="417"/>
                </a:lnTo>
                <a:lnTo>
                  <a:pt x="289" y="421"/>
                </a:lnTo>
                <a:lnTo>
                  <a:pt x="293" y="427"/>
                </a:lnTo>
                <a:lnTo>
                  <a:pt x="292" y="432"/>
                </a:lnTo>
                <a:lnTo>
                  <a:pt x="295" y="438"/>
                </a:lnTo>
                <a:lnTo>
                  <a:pt x="301" y="444"/>
                </a:lnTo>
                <a:lnTo>
                  <a:pt x="302" y="442"/>
                </a:lnTo>
                <a:lnTo>
                  <a:pt x="304" y="436"/>
                </a:lnTo>
                <a:lnTo>
                  <a:pt x="308" y="433"/>
                </a:lnTo>
                <a:lnTo>
                  <a:pt x="320" y="436"/>
                </a:lnTo>
                <a:lnTo>
                  <a:pt x="326" y="438"/>
                </a:lnTo>
                <a:lnTo>
                  <a:pt x="331" y="438"/>
                </a:lnTo>
                <a:lnTo>
                  <a:pt x="337" y="433"/>
                </a:lnTo>
                <a:lnTo>
                  <a:pt x="340" y="432"/>
                </a:lnTo>
                <a:lnTo>
                  <a:pt x="352" y="436"/>
                </a:lnTo>
                <a:lnTo>
                  <a:pt x="363" y="436"/>
                </a:lnTo>
                <a:lnTo>
                  <a:pt x="369" y="439"/>
                </a:lnTo>
                <a:lnTo>
                  <a:pt x="375" y="438"/>
                </a:lnTo>
                <a:lnTo>
                  <a:pt x="385" y="441"/>
                </a:lnTo>
                <a:lnTo>
                  <a:pt x="385" y="438"/>
                </a:lnTo>
                <a:lnTo>
                  <a:pt x="394" y="426"/>
                </a:lnTo>
                <a:lnTo>
                  <a:pt x="399" y="429"/>
                </a:lnTo>
                <a:lnTo>
                  <a:pt x="403" y="438"/>
                </a:lnTo>
                <a:lnTo>
                  <a:pt x="406" y="444"/>
                </a:lnTo>
                <a:lnTo>
                  <a:pt x="412" y="450"/>
                </a:lnTo>
                <a:lnTo>
                  <a:pt x="381" y="668"/>
                </a:lnTo>
                <a:lnTo>
                  <a:pt x="305" y="656"/>
                </a:lnTo>
                <a:lnTo>
                  <a:pt x="213" y="640"/>
                </a:lnTo>
                <a:lnTo>
                  <a:pt x="189" y="636"/>
                </a:lnTo>
                <a:lnTo>
                  <a:pt x="103" y="621"/>
                </a:lnTo>
                <a:lnTo>
                  <a:pt x="0" y="600"/>
                </a:ln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72" name="Freeform 16">
            <a:extLst>
              <a:ext uri="{FF2B5EF4-FFF2-40B4-BE49-F238E27FC236}">
                <a16:creationId xmlns:a16="http://schemas.microsoft.com/office/drawing/2014/main" id="{7B3F3E61-671F-8C24-0411-7F1B1B2B27B3}"/>
              </a:ext>
            </a:extLst>
          </p:cNvPr>
          <p:cNvSpPr>
            <a:spLocks/>
          </p:cNvSpPr>
          <p:nvPr/>
        </p:nvSpPr>
        <p:spPr bwMode="auto">
          <a:xfrm>
            <a:off x="1048667" y="1286573"/>
            <a:ext cx="587152" cy="949347"/>
          </a:xfrm>
          <a:custGeom>
            <a:avLst/>
            <a:gdLst>
              <a:gd name="T0" fmla="*/ 30 w 275"/>
              <a:gd name="T1" fmla="*/ 284 h 444"/>
              <a:gd name="T2" fmla="*/ 30 w 275"/>
              <a:gd name="T3" fmla="*/ 270 h 444"/>
              <a:gd name="T4" fmla="*/ 28 w 275"/>
              <a:gd name="T5" fmla="*/ 251 h 444"/>
              <a:gd name="T6" fmla="*/ 42 w 275"/>
              <a:gd name="T7" fmla="*/ 236 h 444"/>
              <a:gd name="T8" fmla="*/ 57 w 275"/>
              <a:gd name="T9" fmla="*/ 210 h 444"/>
              <a:gd name="T10" fmla="*/ 66 w 275"/>
              <a:gd name="T11" fmla="*/ 188 h 444"/>
              <a:gd name="T12" fmla="*/ 54 w 275"/>
              <a:gd name="T13" fmla="*/ 168 h 444"/>
              <a:gd name="T14" fmla="*/ 57 w 275"/>
              <a:gd name="T15" fmla="*/ 133 h 444"/>
              <a:gd name="T16" fmla="*/ 120 w 275"/>
              <a:gd name="T17" fmla="*/ 10 h 444"/>
              <a:gd name="T18" fmla="*/ 115 w 275"/>
              <a:gd name="T19" fmla="*/ 79 h 444"/>
              <a:gd name="T20" fmla="*/ 116 w 275"/>
              <a:gd name="T21" fmla="*/ 97 h 444"/>
              <a:gd name="T22" fmla="*/ 129 w 275"/>
              <a:gd name="T23" fmla="*/ 113 h 444"/>
              <a:gd name="T24" fmla="*/ 138 w 275"/>
              <a:gd name="T25" fmla="*/ 131 h 444"/>
              <a:gd name="T26" fmla="*/ 141 w 275"/>
              <a:gd name="T27" fmla="*/ 141 h 444"/>
              <a:gd name="T28" fmla="*/ 150 w 275"/>
              <a:gd name="T29" fmla="*/ 152 h 444"/>
              <a:gd name="T30" fmla="*/ 154 w 275"/>
              <a:gd name="T31" fmla="*/ 172 h 444"/>
              <a:gd name="T32" fmla="*/ 149 w 275"/>
              <a:gd name="T33" fmla="*/ 187 h 444"/>
              <a:gd name="T34" fmla="*/ 144 w 275"/>
              <a:gd name="T35" fmla="*/ 203 h 444"/>
              <a:gd name="T36" fmla="*/ 142 w 275"/>
              <a:gd name="T37" fmla="*/ 215 h 444"/>
              <a:gd name="T38" fmla="*/ 168 w 275"/>
              <a:gd name="T39" fmla="*/ 213 h 444"/>
              <a:gd name="T40" fmla="*/ 173 w 275"/>
              <a:gd name="T41" fmla="*/ 236 h 444"/>
              <a:gd name="T42" fmla="*/ 180 w 275"/>
              <a:gd name="T43" fmla="*/ 255 h 444"/>
              <a:gd name="T44" fmla="*/ 184 w 275"/>
              <a:gd name="T45" fmla="*/ 268 h 444"/>
              <a:gd name="T46" fmla="*/ 194 w 275"/>
              <a:gd name="T47" fmla="*/ 284 h 444"/>
              <a:gd name="T48" fmla="*/ 200 w 275"/>
              <a:gd name="T49" fmla="*/ 296 h 444"/>
              <a:gd name="T50" fmla="*/ 216 w 275"/>
              <a:gd name="T51" fmla="*/ 292 h 444"/>
              <a:gd name="T52" fmla="*/ 234 w 275"/>
              <a:gd name="T53" fmla="*/ 291 h 444"/>
              <a:gd name="T54" fmla="*/ 255 w 275"/>
              <a:gd name="T55" fmla="*/ 294 h 444"/>
              <a:gd name="T56" fmla="*/ 267 w 275"/>
              <a:gd name="T57" fmla="*/ 292 h 444"/>
              <a:gd name="T58" fmla="*/ 203 w 275"/>
              <a:gd name="T59" fmla="*/ 434 h 444"/>
              <a:gd name="T60" fmla="*/ 1 w 275"/>
              <a:gd name="T61" fmla="*/ 399 h 444"/>
              <a:gd name="T62" fmla="*/ 202 w 275"/>
              <a:gd name="T63" fmla="*/ 436 h 444"/>
              <a:gd name="T64" fmla="*/ 274 w 275"/>
              <a:gd name="T65" fmla="*/ 298 h 444"/>
              <a:gd name="T66" fmla="*/ 261 w 275"/>
              <a:gd name="T67" fmla="*/ 283 h 444"/>
              <a:gd name="T68" fmla="*/ 245 w 275"/>
              <a:gd name="T69" fmla="*/ 291 h 444"/>
              <a:gd name="T70" fmla="*/ 224 w 275"/>
              <a:gd name="T71" fmla="*/ 287 h 444"/>
              <a:gd name="T72" fmla="*/ 206 w 275"/>
              <a:gd name="T73" fmla="*/ 288 h 444"/>
              <a:gd name="T74" fmla="*/ 197 w 275"/>
              <a:gd name="T75" fmla="*/ 291 h 444"/>
              <a:gd name="T76" fmla="*/ 195 w 275"/>
              <a:gd name="T77" fmla="*/ 276 h 444"/>
              <a:gd name="T78" fmla="*/ 182 w 275"/>
              <a:gd name="T79" fmla="*/ 263 h 444"/>
              <a:gd name="T80" fmla="*/ 181 w 275"/>
              <a:gd name="T81" fmla="*/ 247 h 444"/>
              <a:gd name="T82" fmla="*/ 174 w 275"/>
              <a:gd name="T83" fmla="*/ 218 h 444"/>
              <a:gd name="T84" fmla="*/ 150 w 275"/>
              <a:gd name="T85" fmla="*/ 220 h 444"/>
              <a:gd name="T86" fmla="*/ 147 w 275"/>
              <a:gd name="T87" fmla="*/ 207 h 444"/>
              <a:gd name="T88" fmla="*/ 153 w 275"/>
              <a:gd name="T89" fmla="*/ 191 h 444"/>
              <a:gd name="T90" fmla="*/ 154 w 275"/>
              <a:gd name="T91" fmla="*/ 177 h 444"/>
              <a:gd name="T92" fmla="*/ 159 w 275"/>
              <a:gd name="T93" fmla="*/ 152 h 444"/>
              <a:gd name="T94" fmla="*/ 151 w 275"/>
              <a:gd name="T95" fmla="*/ 146 h 444"/>
              <a:gd name="T96" fmla="*/ 143 w 275"/>
              <a:gd name="T97" fmla="*/ 135 h 444"/>
              <a:gd name="T98" fmla="*/ 132 w 275"/>
              <a:gd name="T99" fmla="*/ 115 h 444"/>
              <a:gd name="T100" fmla="*/ 118 w 275"/>
              <a:gd name="T101" fmla="*/ 99 h 444"/>
              <a:gd name="T102" fmla="*/ 121 w 275"/>
              <a:gd name="T103" fmla="*/ 90 h 444"/>
              <a:gd name="T104" fmla="*/ 111 w 275"/>
              <a:gd name="T105" fmla="*/ 66 h 444"/>
              <a:gd name="T106" fmla="*/ 84 w 275"/>
              <a:gd name="T107" fmla="*/ 0 h 444"/>
              <a:gd name="T108" fmla="*/ 53 w 275"/>
              <a:gd name="T109" fmla="*/ 145 h 444"/>
              <a:gd name="T110" fmla="*/ 53 w 275"/>
              <a:gd name="T111" fmla="*/ 171 h 444"/>
              <a:gd name="T112" fmla="*/ 57 w 275"/>
              <a:gd name="T113" fmla="*/ 183 h 444"/>
              <a:gd name="T114" fmla="*/ 49 w 275"/>
              <a:gd name="T115" fmla="*/ 221 h 444"/>
              <a:gd name="T116" fmla="*/ 31 w 275"/>
              <a:gd name="T117" fmla="*/ 242 h 444"/>
              <a:gd name="T118" fmla="*/ 20 w 275"/>
              <a:gd name="T119" fmla="*/ 266 h 444"/>
              <a:gd name="T120" fmla="*/ 28 w 275"/>
              <a:gd name="T121" fmla="*/ 278 h 444"/>
              <a:gd name="T122" fmla="*/ 21 w 275"/>
              <a:gd name="T123" fmla="*/ 294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75" h="444">
                <a:moveTo>
                  <a:pt x="2" y="398"/>
                </a:moveTo>
                <a:cubicBezTo>
                  <a:pt x="23" y="295"/>
                  <a:pt x="23" y="295"/>
                  <a:pt x="23" y="295"/>
                </a:cubicBezTo>
                <a:cubicBezTo>
                  <a:pt x="25" y="293"/>
                  <a:pt x="25" y="293"/>
                  <a:pt x="25" y="293"/>
                </a:cubicBezTo>
                <a:cubicBezTo>
                  <a:pt x="26" y="292"/>
                  <a:pt x="26" y="292"/>
                  <a:pt x="26" y="292"/>
                </a:cubicBezTo>
                <a:cubicBezTo>
                  <a:pt x="26" y="291"/>
                  <a:pt x="26" y="291"/>
                  <a:pt x="26" y="291"/>
                </a:cubicBezTo>
                <a:cubicBezTo>
                  <a:pt x="30" y="284"/>
                  <a:pt x="30" y="284"/>
                  <a:pt x="30" y="284"/>
                </a:cubicBezTo>
                <a:cubicBezTo>
                  <a:pt x="30" y="284"/>
                  <a:pt x="30" y="284"/>
                  <a:pt x="30" y="284"/>
                </a:cubicBezTo>
                <a:cubicBezTo>
                  <a:pt x="30" y="279"/>
                  <a:pt x="30" y="279"/>
                  <a:pt x="30" y="279"/>
                </a:cubicBezTo>
                <a:cubicBezTo>
                  <a:pt x="33" y="275"/>
                  <a:pt x="33" y="275"/>
                  <a:pt x="33" y="275"/>
                </a:cubicBezTo>
                <a:cubicBezTo>
                  <a:pt x="33" y="274"/>
                  <a:pt x="33" y="274"/>
                  <a:pt x="33" y="274"/>
                </a:cubicBezTo>
                <a:cubicBezTo>
                  <a:pt x="31" y="270"/>
                  <a:pt x="31" y="270"/>
                  <a:pt x="31" y="270"/>
                </a:cubicBezTo>
                <a:cubicBezTo>
                  <a:pt x="30" y="270"/>
                  <a:pt x="30" y="270"/>
                  <a:pt x="30" y="270"/>
                </a:cubicBezTo>
                <a:cubicBezTo>
                  <a:pt x="27" y="268"/>
                  <a:pt x="27" y="268"/>
                  <a:pt x="27" y="268"/>
                </a:cubicBezTo>
                <a:cubicBezTo>
                  <a:pt x="27" y="268"/>
                  <a:pt x="27" y="268"/>
                  <a:pt x="27" y="268"/>
                </a:cubicBezTo>
                <a:cubicBezTo>
                  <a:pt x="23" y="267"/>
                  <a:pt x="23" y="267"/>
                  <a:pt x="23" y="267"/>
                </a:cubicBezTo>
                <a:cubicBezTo>
                  <a:pt x="22" y="265"/>
                  <a:pt x="22" y="265"/>
                  <a:pt x="22" y="265"/>
                </a:cubicBezTo>
                <a:cubicBezTo>
                  <a:pt x="25" y="254"/>
                  <a:pt x="25" y="254"/>
                  <a:pt x="25" y="254"/>
                </a:cubicBezTo>
                <a:cubicBezTo>
                  <a:pt x="28" y="251"/>
                  <a:pt x="28" y="251"/>
                  <a:pt x="28" y="251"/>
                </a:cubicBezTo>
                <a:cubicBezTo>
                  <a:pt x="28" y="251"/>
                  <a:pt x="28" y="251"/>
                  <a:pt x="28" y="251"/>
                </a:cubicBezTo>
                <a:cubicBezTo>
                  <a:pt x="33" y="244"/>
                  <a:pt x="33" y="244"/>
                  <a:pt x="33" y="244"/>
                </a:cubicBezTo>
                <a:cubicBezTo>
                  <a:pt x="39" y="240"/>
                  <a:pt x="39" y="240"/>
                  <a:pt x="39" y="240"/>
                </a:cubicBezTo>
                <a:cubicBezTo>
                  <a:pt x="39" y="240"/>
                  <a:pt x="39" y="240"/>
                  <a:pt x="39" y="240"/>
                </a:cubicBezTo>
                <a:cubicBezTo>
                  <a:pt x="42" y="236"/>
                  <a:pt x="42" y="236"/>
                  <a:pt x="42" y="236"/>
                </a:cubicBezTo>
                <a:cubicBezTo>
                  <a:pt x="42" y="236"/>
                  <a:pt x="42" y="236"/>
                  <a:pt x="42" y="236"/>
                </a:cubicBezTo>
                <a:cubicBezTo>
                  <a:pt x="44" y="232"/>
                  <a:pt x="44" y="232"/>
                  <a:pt x="44" y="232"/>
                </a:cubicBezTo>
                <a:cubicBezTo>
                  <a:pt x="44" y="232"/>
                  <a:pt x="44" y="232"/>
                  <a:pt x="44" y="232"/>
                </a:cubicBezTo>
                <a:cubicBezTo>
                  <a:pt x="45" y="229"/>
                  <a:pt x="45" y="229"/>
                  <a:pt x="45" y="229"/>
                </a:cubicBezTo>
                <a:cubicBezTo>
                  <a:pt x="51" y="222"/>
                  <a:pt x="51" y="222"/>
                  <a:pt x="51" y="222"/>
                </a:cubicBezTo>
                <a:cubicBezTo>
                  <a:pt x="51" y="222"/>
                  <a:pt x="51" y="222"/>
                  <a:pt x="51" y="222"/>
                </a:cubicBezTo>
                <a:cubicBezTo>
                  <a:pt x="57" y="210"/>
                  <a:pt x="57" y="210"/>
                  <a:pt x="57" y="210"/>
                </a:cubicBezTo>
                <a:cubicBezTo>
                  <a:pt x="65" y="201"/>
                  <a:pt x="65" y="201"/>
                  <a:pt x="65" y="201"/>
                </a:cubicBezTo>
                <a:cubicBezTo>
                  <a:pt x="65" y="201"/>
                  <a:pt x="65" y="201"/>
                  <a:pt x="65" y="201"/>
                </a:cubicBezTo>
                <a:cubicBezTo>
                  <a:pt x="68" y="197"/>
                  <a:pt x="68" y="197"/>
                  <a:pt x="68" y="197"/>
                </a:cubicBezTo>
                <a:cubicBezTo>
                  <a:pt x="68" y="196"/>
                  <a:pt x="68" y="196"/>
                  <a:pt x="68" y="196"/>
                </a:cubicBezTo>
                <a:cubicBezTo>
                  <a:pt x="66" y="189"/>
                  <a:pt x="66" y="189"/>
                  <a:pt x="66" y="189"/>
                </a:cubicBezTo>
                <a:cubicBezTo>
                  <a:pt x="66" y="188"/>
                  <a:pt x="66" y="188"/>
                  <a:pt x="66" y="188"/>
                </a:cubicBezTo>
                <a:cubicBezTo>
                  <a:pt x="59" y="182"/>
                  <a:pt x="59" y="182"/>
                  <a:pt x="59" y="182"/>
                </a:cubicBezTo>
                <a:cubicBezTo>
                  <a:pt x="58" y="180"/>
                  <a:pt x="58" y="180"/>
                  <a:pt x="58" y="180"/>
                </a:cubicBezTo>
                <a:cubicBezTo>
                  <a:pt x="56" y="176"/>
                  <a:pt x="56" y="176"/>
                  <a:pt x="56" y="176"/>
                </a:cubicBezTo>
                <a:cubicBezTo>
                  <a:pt x="55" y="171"/>
                  <a:pt x="55" y="171"/>
                  <a:pt x="55" y="171"/>
                </a:cubicBezTo>
                <a:cubicBezTo>
                  <a:pt x="55" y="171"/>
                  <a:pt x="55" y="171"/>
                  <a:pt x="55" y="171"/>
                </a:cubicBezTo>
                <a:cubicBezTo>
                  <a:pt x="54" y="168"/>
                  <a:pt x="54" y="168"/>
                  <a:pt x="54" y="168"/>
                </a:cubicBezTo>
                <a:cubicBezTo>
                  <a:pt x="56" y="156"/>
                  <a:pt x="56" y="156"/>
                  <a:pt x="56" y="156"/>
                </a:cubicBezTo>
                <a:cubicBezTo>
                  <a:pt x="56" y="156"/>
                  <a:pt x="56" y="156"/>
                  <a:pt x="56" y="156"/>
                </a:cubicBezTo>
                <a:cubicBezTo>
                  <a:pt x="53" y="149"/>
                  <a:pt x="53" y="149"/>
                  <a:pt x="53" y="149"/>
                </a:cubicBezTo>
                <a:cubicBezTo>
                  <a:pt x="55" y="146"/>
                  <a:pt x="55" y="146"/>
                  <a:pt x="55" y="146"/>
                </a:cubicBezTo>
                <a:cubicBezTo>
                  <a:pt x="55" y="145"/>
                  <a:pt x="55" y="145"/>
                  <a:pt x="55" y="145"/>
                </a:cubicBezTo>
                <a:cubicBezTo>
                  <a:pt x="57" y="133"/>
                  <a:pt x="57" y="133"/>
                  <a:pt x="57" y="133"/>
                </a:cubicBezTo>
                <a:cubicBezTo>
                  <a:pt x="84" y="3"/>
                  <a:pt x="84" y="3"/>
                  <a:pt x="84" y="3"/>
                </a:cubicBezTo>
                <a:cubicBezTo>
                  <a:pt x="84" y="3"/>
                  <a:pt x="84" y="3"/>
                  <a:pt x="84" y="3"/>
                </a:cubicBezTo>
                <a:cubicBezTo>
                  <a:pt x="85" y="2"/>
                  <a:pt x="85" y="2"/>
                  <a:pt x="85" y="2"/>
                </a:cubicBezTo>
                <a:cubicBezTo>
                  <a:pt x="113" y="8"/>
                  <a:pt x="113" y="8"/>
                  <a:pt x="113" y="8"/>
                </a:cubicBezTo>
                <a:cubicBezTo>
                  <a:pt x="120" y="10"/>
                  <a:pt x="120" y="10"/>
                  <a:pt x="120" y="10"/>
                </a:cubicBezTo>
                <a:cubicBezTo>
                  <a:pt x="120" y="10"/>
                  <a:pt x="120" y="10"/>
                  <a:pt x="120" y="10"/>
                </a:cubicBezTo>
                <a:cubicBezTo>
                  <a:pt x="120" y="10"/>
                  <a:pt x="120" y="10"/>
                  <a:pt x="120" y="10"/>
                </a:cubicBezTo>
                <a:cubicBezTo>
                  <a:pt x="109" y="66"/>
                  <a:pt x="109" y="66"/>
                  <a:pt x="109" y="66"/>
                </a:cubicBezTo>
                <a:cubicBezTo>
                  <a:pt x="109" y="66"/>
                  <a:pt x="109" y="66"/>
                  <a:pt x="109" y="66"/>
                </a:cubicBezTo>
                <a:cubicBezTo>
                  <a:pt x="115" y="77"/>
                  <a:pt x="115" y="77"/>
                  <a:pt x="115" y="77"/>
                </a:cubicBezTo>
                <a:cubicBezTo>
                  <a:pt x="115" y="79"/>
                  <a:pt x="115" y="79"/>
                  <a:pt x="115" y="79"/>
                </a:cubicBezTo>
                <a:cubicBezTo>
                  <a:pt x="115" y="79"/>
                  <a:pt x="115" y="79"/>
                  <a:pt x="115" y="79"/>
                </a:cubicBezTo>
                <a:cubicBezTo>
                  <a:pt x="118" y="86"/>
                  <a:pt x="118" y="86"/>
                  <a:pt x="118" y="86"/>
                </a:cubicBezTo>
                <a:cubicBezTo>
                  <a:pt x="119" y="90"/>
                  <a:pt x="119" y="90"/>
                  <a:pt x="119" y="90"/>
                </a:cubicBezTo>
                <a:cubicBezTo>
                  <a:pt x="117" y="94"/>
                  <a:pt x="117" y="94"/>
                  <a:pt x="117" y="94"/>
                </a:cubicBezTo>
                <a:cubicBezTo>
                  <a:pt x="117" y="95"/>
                  <a:pt x="117" y="95"/>
                  <a:pt x="117" y="95"/>
                </a:cubicBezTo>
                <a:cubicBezTo>
                  <a:pt x="119" y="97"/>
                  <a:pt x="119" y="97"/>
                  <a:pt x="119" y="97"/>
                </a:cubicBezTo>
                <a:cubicBezTo>
                  <a:pt x="116" y="97"/>
                  <a:pt x="116" y="97"/>
                  <a:pt x="116" y="97"/>
                </a:cubicBezTo>
                <a:cubicBezTo>
                  <a:pt x="115" y="98"/>
                  <a:pt x="115" y="98"/>
                  <a:pt x="115" y="98"/>
                </a:cubicBezTo>
                <a:cubicBezTo>
                  <a:pt x="116" y="99"/>
                  <a:pt x="116" y="99"/>
                  <a:pt x="116" y="99"/>
                </a:cubicBezTo>
                <a:cubicBezTo>
                  <a:pt x="122" y="106"/>
                  <a:pt x="122" y="106"/>
                  <a:pt x="122" y="106"/>
                </a:cubicBezTo>
                <a:cubicBezTo>
                  <a:pt x="123" y="109"/>
                  <a:pt x="123" y="109"/>
                  <a:pt x="123" y="109"/>
                </a:cubicBezTo>
                <a:cubicBezTo>
                  <a:pt x="123" y="110"/>
                  <a:pt x="123" y="110"/>
                  <a:pt x="123" y="110"/>
                </a:cubicBezTo>
                <a:cubicBezTo>
                  <a:pt x="129" y="113"/>
                  <a:pt x="129" y="113"/>
                  <a:pt x="129" y="113"/>
                </a:cubicBezTo>
                <a:cubicBezTo>
                  <a:pt x="130" y="116"/>
                  <a:pt x="130" y="116"/>
                  <a:pt x="130" y="116"/>
                </a:cubicBezTo>
                <a:cubicBezTo>
                  <a:pt x="130" y="116"/>
                  <a:pt x="130" y="116"/>
                  <a:pt x="130" y="116"/>
                </a:cubicBezTo>
                <a:cubicBezTo>
                  <a:pt x="132" y="120"/>
                  <a:pt x="132" y="120"/>
                  <a:pt x="132" y="120"/>
                </a:cubicBezTo>
                <a:cubicBezTo>
                  <a:pt x="134" y="124"/>
                  <a:pt x="134" y="124"/>
                  <a:pt x="134" y="124"/>
                </a:cubicBezTo>
                <a:cubicBezTo>
                  <a:pt x="134" y="124"/>
                  <a:pt x="134" y="124"/>
                  <a:pt x="134" y="124"/>
                </a:cubicBezTo>
                <a:cubicBezTo>
                  <a:pt x="138" y="131"/>
                  <a:pt x="138" y="131"/>
                  <a:pt x="138" y="131"/>
                </a:cubicBezTo>
                <a:cubicBezTo>
                  <a:pt x="138" y="131"/>
                  <a:pt x="138" y="131"/>
                  <a:pt x="138" y="131"/>
                </a:cubicBezTo>
                <a:cubicBezTo>
                  <a:pt x="141" y="135"/>
                  <a:pt x="141" y="135"/>
                  <a:pt x="141" y="135"/>
                </a:cubicBezTo>
                <a:cubicBezTo>
                  <a:pt x="140" y="136"/>
                  <a:pt x="140" y="136"/>
                  <a:pt x="140" y="136"/>
                </a:cubicBezTo>
                <a:cubicBezTo>
                  <a:pt x="140" y="136"/>
                  <a:pt x="140" y="136"/>
                  <a:pt x="140" y="136"/>
                </a:cubicBezTo>
                <a:cubicBezTo>
                  <a:pt x="141" y="140"/>
                  <a:pt x="141" y="140"/>
                  <a:pt x="141" y="140"/>
                </a:cubicBezTo>
                <a:cubicBezTo>
                  <a:pt x="141" y="141"/>
                  <a:pt x="141" y="141"/>
                  <a:pt x="141" y="141"/>
                </a:cubicBezTo>
                <a:cubicBezTo>
                  <a:pt x="145" y="144"/>
                  <a:pt x="145" y="144"/>
                  <a:pt x="145" y="144"/>
                </a:cubicBezTo>
                <a:cubicBezTo>
                  <a:pt x="147" y="148"/>
                  <a:pt x="147" y="148"/>
                  <a:pt x="147" y="148"/>
                </a:cubicBezTo>
                <a:cubicBezTo>
                  <a:pt x="147" y="148"/>
                  <a:pt x="147" y="148"/>
                  <a:pt x="147" y="148"/>
                </a:cubicBezTo>
                <a:cubicBezTo>
                  <a:pt x="150" y="148"/>
                  <a:pt x="150" y="148"/>
                  <a:pt x="150" y="148"/>
                </a:cubicBezTo>
                <a:cubicBezTo>
                  <a:pt x="149" y="151"/>
                  <a:pt x="149" y="151"/>
                  <a:pt x="149" y="151"/>
                </a:cubicBezTo>
                <a:cubicBezTo>
                  <a:pt x="149" y="151"/>
                  <a:pt x="149" y="151"/>
                  <a:pt x="150" y="152"/>
                </a:cubicBezTo>
                <a:cubicBezTo>
                  <a:pt x="153" y="154"/>
                  <a:pt x="153" y="154"/>
                  <a:pt x="153" y="154"/>
                </a:cubicBezTo>
                <a:cubicBezTo>
                  <a:pt x="154" y="154"/>
                  <a:pt x="154" y="154"/>
                  <a:pt x="154" y="154"/>
                </a:cubicBezTo>
                <a:cubicBezTo>
                  <a:pt x="159" y="154"/>
                  <a:pt x="159" y="154"/>
                  <a:pt x="159" y="154"/>
                </a:cubicBezTo>
                <a:cubicBezTo>
                  <a:pt x="161" y="155"/>
                  <a:pt x="161" y="155"/>
                  <a:pt x="161" y="155"/>
                </a:cubicBezTo>
                <a:cubicBezTo>
                  <a:pt x="158" y="165"/>
                  <a:pt x="158" y="165"/>
                  <a:pt x="158" y="165"/>
                </a:cubicBezTo>
                <a:cubicBezTo>
                  <a:pt x="154" y="172"/>
                  <a:pt x="154" y="172"/>
                  <a:pt x="154" y="172"/>
                </a:cubicBezTo>
                <a:cubicBezTo>
                  <a:pt x="154" y="172"/>
                  <a:pt x="154" y="172"/>
                  <a:pt x="154" y="172"/>
                </a:cubicBezTo>
                <a:cubicBezTo>
                  <a:pt x="153" y="176"/>
                  <a:pt x="153" y="176"/>
                  <a:pt x="153" y="176"/>
                </a:cubicBezTo>
                <a:cubicBezTo>
                  <a:pt x="150" y="180"/>
                  <a:pt x="150" y="180"/>
                  <a:pt x="150" y="180"/>
                </a:cubicBezTo>
                <a:cubicBezTo>
                  <a:pt x="150" y="180"/>
                  <a:pt x="150" y="180"/>
                  <a:pt x="150" y="180"/>
                </a:cubicBezTo>
                <a:cubicBezTo>
                  <a:pt x="151" y="184"/>
                  <a:pt x="151" y="184"/>
                  <a:pt x="151" y="184"/>
                </a:cubicBezTo>
                <a:cubicBezTo>
                  <a:pt x="149" y="187"/>
                  <a:pt x="149" y="187"/>
                  <a:pt x="149" y="187"/>
                </a:cubicBezTo>
                <a:cubicBezTo>
                  <a:pt x="149" y="188"/>
                  <a:pt x="149" y="188"/>
                  <a:pt x="149" y="188"/>
                </a:cubicBezTo>
                <a:cubicBezTo>
                  <a:pt x="151" y="191"/>
                  <a:pt x="151" y="191"/>
                  <a:pt x="151" y="191"/>
                </a:cubicBezTo>
                <a:cubicBezTo>
                  <a:pt x="150" y="198"/>
                  <a:pt x="150" y="198"/>
                  <a:pt x="150" y="198"/>
                </a:cubicBezTo>
                <a:cubicBezTo>
                  <a:pt x="147" y="198"/>
                  <a:pt x="147" y="198"/>
                  <a:pt x="147" y="198"/>
                </a:cubicBezTo>
                <a:cubicBezTo>
                  <a:pt x="146" y="199"/>
                  <a:pt x="146" y="199"/>
                  <a:pt x="146" y="199"/>
                </a:cubicBezTo>
                <a:cubicBezTo>
                  <a:pt x="144" y="203"/>
                  <a:pt x="144" y="203"/>
                  <a:pt x="144" y="203"/>
                </a:cubicBezTo>
                <a:cubicBezTo>
                  <a:pt x="144" y="203"/>
                  <a:pt x="144" y="203"/>
                  <a:pt x="144" y="203"/>
                </a:cubicBezTo>
                <a:cubicBezTo>
                  <a:pt x="145" y="207"/>
                  <a:pt x="145" y="207"/>
                  <a:pt x="145" y="207"/>
                </a:cubicBezTo>
                <a:cubicBezTo>
                  <a:pt x="142" y="210"/>
                  <a:pt x="142" y="210"/>
                  <a:pt x="142" y="210"/>
                </a:cubicBezTo>
                <a:cubicBezTo>
                  <a:pt x="142" y="210"/>
                  <a:pt x="142" y="210"/>
                  <a:pt x="142" y="210"/>
                </a:cubicBezTo>
                <a:cubicBezTo>
                  <a:pt x="141" y="214"/>
                  <a:pt x="141" y="214"/>
                  <a:pt x="141" y="214"/>
                </a:cubicBezTo>
                <a:cubicBezTo>
                  <a:pt x="141" y="215"/>
                  <a:pt x="141" y="215"/>
                  <a:pt x="142" y="215"/>
                </a:cubicBezTo>
                <a:cubicBezTo>
                  <a:pt x="146" y="217"/>
                  <a:pt x="146" y="217"/>
                  <a:pt x="146" y="217"/>
                </a:cubicBezTo>
                <a:cubicBezTo>
                  <a:pt x="149" y="222"/>
                  <a:pt x="149" y="222"/>
                  <a:pt x="149" y="222"/>
                </a:cubicBezTo>
                <a:cubicBezTo>
                  <a:pt x="149" y="222"/>
                  <a:pt x="150" y="222"/>
                  <a:pt x="150" y="222"/>
                </a:cubicBezTo>
                <a:cubicBezTo>
                  <a:pt x="154" y="221"/>
                  <a:pt x="154" y="221"/>
                  <a:pt x="154" y="221"/>
                </a:cubicBezTo>
                <a:cubicBezTo>
                  <a:pt x="154" y="221"/>
                  <a:pt x="154" y="221"/>
                  <a:pt x="154" y="221"/>
                </a:cubicBezTo>
                <a:cubicBezTo>
                  <a:pt x="168" y="213"/>
                  <a:pt x="168" y="213"/>
                  <a:pt x="168" y="213"/>
                </a:cubicBezTo>
                <a:cubicBezTo>
                  <a:pt x="168" y="215"/>
                  <a:pt x="168" y="215"/>
                  <a:pt x="168" y="215"/>
                </a:cubicBezTo>
                <a:cubicBezTo>
                  <a:pt x="169" y="216"/>
                  <a:pt x="169" y="216"/>
                  <a:pt x="169" y="216"/>
                </a:cubicBezTo>
                <a:cubicBezTo>
                  <a:pt x="172" y="219"/>
                  <a:pt x="172" y="219"/>
                  <a:pt x="172" y="219"/>
                </a:cubicBezTo>
                <a:cubicBezTo>
                  <a:pt x="172" y="226"/>
                  <a:pt x="172" y="226"/>
                  <a:pt x="172" y="226"/>
                </a:cubicBezTo>
                <a:cubicBezTo>
                  <a:pt x="172" y="226"/>
                  <a:pt x="172" y="226"/>
                  <a:pt x="172" y="226"/>
                </a:cubicBezTo>
                <a:cubicBezTo>
                  <a:pt x="173" y="236"/>
                  <a:pt x="173" y="236"/>
                  <a:pt x="173" y="236"/>
                </a:cubicBezTo>
                <a:cubicBezTo>
                  <a:pt x="173" y="237"/>
                  <a:pt x="173" y="237"/>
                  <a:pt x="173" y="237"/>
                </a:cubicBezTo>
                <a:cubicBezTo>
                  <a:pt x="176" y="244"/>
                  <a:pt x="176" y="244"/>
                  <a:pt x="176" y="244"/>
                </a:cubicBezTo>
                <a:cubicBezTo>
                  <a:pt x="176" y="244"/>
                  <a:pt x="176" y="244"/>
                  <a:pt x="176" y="244"/>
                </a:cubicBezTo>
                <a:cubicBezTo>
                  <a:pt x="179" y="248"/>
                  <a:pt x="179" y="248"/>
                  <a:pt x="179" y="248"/>
                </a:cubicBezTo>
                <a:cubicBezTo>
                  <a:pt x="180" y="251"/>
                  <a:pt x="180" y="251"/>
                  <a:pt x="180" y="251"/>
                </a:cubicBezTo>
                <a:cubicBezTo>
                  <a:pt x="180" y="255"/>
                  <a:pt x="180" y="255"/>
                  <a:pt x="180" y="255"/>
                </a:cubicBezTo>
                <a:cubicBezTo>
                  <a:pt x="179" y="260"/>
                  <a:pt x="179" y="260"/>
                  <a:pt x="179" y="260"/>
                </a:cubicBezTo>
                <a:cubicBezTo>
                  <a:pt x="179" y="260"/>
                  <a:pt x="179" y="260"/>
                  <a:pt x="179" y="260"/>
                </a:cubicBezTo>
                <a:cubicBezTo>
                  <a:pt x="180" y="264"/>
                  <a:pt x="180" y="264"/>
                  <a:pt x="180" y="264"/>
                </a:cubicBezTo>
                <a:cubicBezTo>
                  <a:pt x="180" y="264"/>
                  <a:pt x="180" y="264"/>
                  <a:pt x="180" y="264"/>
                </a:cubicBezTo>
                <a:cubicBezTo>
                  <a:pt x="183" y="268"/>
                  <a:pt x="183" y="268"/>
                  <a:pt x="183" y="268"/>
                </a:cubicBezTo>
                <a:cubicBezTo>
                  <a:pt x="183" y="268"/>
                  <a:pt x="183" y="268"/>
                  <a:pt x="184" y="268"/>
                </a:cubicBezTo>
                <a:cubicBezTo>
                  <a:pt x="187" y="267"/>
                  <a:pt x="187" y="267"/>
                  <a:pt x="187" y="267"/>
                </a:cubicBezTo>
                <a:cubicBezTo>
                  <a:pt x="191" y="270"/>
                  <a:pt x="191" y="270"/>
                  <a:pt x="191" y="270"/>
                </a:cubicBezTo>
                <a:cubicBezTo>
                  <a:pt x="193" y="277"/>
                  <a:pt x="193" y="277"/>
                  <a:pt x="193" y="277"/>
                </a:cubicBezTo>
                <a:cubicBezTo>
                  <a:pt x="192" y="280"/>
                  <a:pt x="192" y="280"/>
                  <a:pt x="192" y="280"/>
                </a:cubicBezTo>
                <a:cubicBezTo>
                  <a:pt x="192" y="281"/>
                  <a:pt x="192" y="281"/>
                  <a:pt x="192" y="281"/>
                </a:cubicBezTo>
                <a:cubicBezTo>
                  <a:pt x="194" y="284"/>
                  <a:pt x="194" y="284"/>
                  <a:pt x="194" y="284"/>
                </a:cubicBezTo>
                <a:cubicBezTo>
                  <a:pt x="193" y="287"/>
                  <a:pt x="193" y="287"/>
                  <a:pt x="193" y="287"/>
                </a:cubicBezTo>
                <a:cubicBezTo>
                  <a:pt x="193" y="288"/>
                  <a:pt x="193" y="288"/>
                  <a:pt x="193" y="288"/>
                </a:cubicBezTo>
                <a:cubicBezTo>
                  <a:pt x="195" y="292"/>
                  <a:pt x="195" y="292"/>
                  <a:pt x="195" y="292"/>
                </a:cubicBezTo>
                <a:cubicBezTo>
                  <a:pt x="195" y="292"/>
                  <a:pt x="195" y="292"/>
                  <a:pt x="195" y="292"/>
                </a:cubicBezTo>
                <a:cubicBezTo>
                  <a:pt x="199" y="296"/>
                  <a:pt x="199" y="296"/>
                  <a:pt x="199" y="296"/>
                </a:cubicBezTo>
                <a:cubicBezTo>
                  <a:pt x="199" y="296"/>
                  <a:pt x="200" y="296"/>
                  <a:pt x="200" y="296"/>
                </a:cubicBezTo>
                <a:cubicBezTo>
                  <a:pt x="202" y="295"/>
                  <a:pt x="202" y="295"/>
                  <a:pt x="202" y="295"/>
                </a:cubicBezTo>
                <a:cubicBezTo>
                  <a:pt x="202" y="294"/>
                  <a:pt x="202" y="294"/>
                  <a:pt x="202" y="294"/>
                </a:cubicBezTo>
                <a:cubicBezTo>
                  <a:pt x="203" y="291"/>
                  <a:pt x="203" y="291"/>
                  <a:pt x="203" y="291"/>
                </a:cubicBezTo>
                <a:cubicBezTo>
                  <a:pt x="205" y="290"/>
                  <a:pt x="205" y="290"/>
                  <a:pt x="205" y="290"/>
                </a:cubicBezTo>
                <a:cubicBezTo>
                  <a:pt x="213" y="291"/>
                  <a:pt x="213" y="291"/>
                  <a:pt x="213" y="291"/>
                </a:cubicBezTo>
                <a:cubicBezTo>
                  <a:pt x="216" y="292"/>
                  <a:pt x="216" y="292"/>
                  <a:pt x="216" y="292"/>
                </a:cubicBezTo>
                <a:cubicBezTo>
                  <a:pt x="217" y="292"/>
                  <a:pt x="217" y="292"/>
                  <a:pt x="217" y="292"/>
                </a:cubicBezTo>
                <a:cubicBezTo>
                  <a:pt x="220" y="292"/>
                  <a:pt x="220" y="292"/>
                  <a:pt x="220" y="292"/>
                </a:cubicBezTo>
                <a:cubicBezTo>
                  <a:pt x="221" y="292"/>
                  <a:pt x="221" y="292"/>
                  <a:pt x="221" y="292"/>
                </a:cubicBezTo>
                <a:cubicBezTo>
                  <a:pt x="224" y="289"/>
                  <a:pt x="224" y="289"/>
                  <a:pt x="224" y="289"/>
                </a:cubicBezTo>
                <a:cubicBezTo>
                  <a:pt x="226" y="288"/>
                  <a:pt x="226" y="288"/>
                  <a:pt x="226" y="288"/>
                </a:cubicBezTo>
                <a:cubicBezTo>
                  <a:pt x="234" y="291"/>
                  <a:pt x="234" y="291"/>
                  <a:pt x="234" y="291"/>
                </a:cubicBezTo>
                <a:cubicBezTo>
                  <a:pt x="234" y="291"/>
                  <a:pt x="234" y="291"/>
                  <a:pt x="234" y="291"/>
                </a:cubicBezTo>
                <a:cubicBezTo>
                  <a:pt x="241" y="291"/>
                  <a:pt x="241" y="291"/>
                  <a:pt x="241" y="291"/>
                </a:cubicBezTo>
                <a:cubicBezTo>
                  <a:pt x="245" y="293"/>
                  <a:pt x="245" y="293"/>
                  <a:pt x="245" y="293"/>
                </a:cubicBezTo>
                <a:cubicBezTo>
                  <a:pt x="245" y="293"/>
                  <a:pt x="245" y="293"/>
                  <a:pt x="245" y="293"/>
                </a:cubicBezTo>
                <a:cubicBezTo>
                  <a:pt x="249" y="292"/>
                  <a:pt x="249" y="292"/>
                  <a:pt x="249" y="292"/>
                </a:cubicBezTo>
                <a:cubicBezTo>
                  <a:pt x="255" y="294"/>
                  <a:pt x="255" y="294"/>
                  <a:pt x="255" y="294"/>
                </a:cubicBezTo>
                <a:cubicBezTo>
                  <a:pt x="256" y="294"/>
                  <a:pt x="256" y="294"/>
                  <a:pt x="256" y="294"/>
                </a:cubicBezTo>
                <a:cubicBezTo>
                  <a:pt x="257" y="293"/>
                  <a:pt x="257" y="293"/>
                  <a:pt x="257" y="293"/>
                </a:cubicBezTo>
                <a:cubicBezTo>
                  <a:pt x="257" y="291"/>
                  <a:pt x="257" y="291"/>
                  <a:pt x="257" y="291"/>
                </a:cubicBezTo>
                <a:cubicBezTo>
                  <a:pt x="262" y="285"/>
                  <a:pt x="262" y="285"/>
                  <a:pt x="262" y="285"/>
                </a:cubicBezTo>
                <a:cubicBezTo>
                  <a:pt x="265" y="285"/>
                  <a:pt x="265" y="285"/>
                  <a:pt x="265" y="285"/>
                </a:cubicBezTo>
                <a:cubicBezTo>
                  <a:pt x="267" y="292"/>
                  <a:pt x="267" y="292"/>
                  <a:pt x="267" y="292"/>
                </a:cubicBezTo>
                <a:cubicBezTo>
                  <a:pt x="267" y="292"/>
                  <a:pt x="267" y="292"/>
                  <a:pt x="267" y="292"/>
                </a:cubicBezTo>
                <a:cubicBezTo>
                  <a:pt x="269" y="296"/>
                  <a:pt x="269" y="296"/>
                  <a:pt x="269" y="296"/>
                </a:cubicBezTo>
                <a:cubicBezTo>
                  <a:pt x="269" y="296"/>
                  <a:pt x="269" y="296"/>
                  <a:pt x="269" y="296"/>
                </a:cubicBezTo>
                <a:cubicBezTo>
                  <a:pt x="273" y="299"/>
                  <a:pt x="273" y="299"/>
                  <a:pt x="273" y="299"/>
                </a:cubicBezTo>
                <a:cubicBezTo>
                  <a:pt x="252" y="442"/>
                  <a:pt x="252" y="442"/>
                  <a:pt x="252" y="442"/>
                </a:cubicBezTo>
                <a:cubicBezTo>
                  <a:pt x="203" y="434"/>
                  <a:pt x="203" y="434"/>
                  <a:pt x="203" y="434"/>
                </a:cubicBezTo>
                <a:cubicBezTo>
                  <a:pt x="143" y="424"/>
                  <a:pt x="143" y="424"/>
                  <a:pt x="143" y="424"/>
                </a:cubicBezTo>
                <a:cubicBezTo>
                  <a:pt x="126" y="421"/>
                  <a:pt x="126" y="421"/>
                  <a:pt x="126" y="421"/>
                </a:cubicBezTo>
                <a:cubicBezTo>
                  <a:pt x="126" y="421"/>
                  <a:pt x="126" y="421"/>
                  <a:pt x="126" y="421"/>
                </a:cubicBezTo>
                <a:cubicBezTo>
                  <a:pt x="69" y="411"/>
                  <a:pt x="69" y="411"/>
                  <a:pt x="69" y="411"/>
                </a:cubicBezTo>
                <a:cubicBezTo>
                  <a:pt x="1" y="397"/>
                  <a:pt x="1" y="397"/>
                  <a:pt x="1" y="397"/>
                </a:cubicBezTo>
                <a:cubicBezTo>
                  <a:pt x="1" y="399"/>
                  <a:pt x="1" y="399"/>
                  <a:pt x="1" y="399"/>
                </a:cubicBezTo>
                <a:cubicBezTo>
                  <a:pt x="69" y="413"/>
                  <a:pt x="69" y="413"/>
                  <a:pt x="69" y="413"/>
                </a:cubicBezTo>
                <a:cubicBezTo>
                  <a:pt x="69" y="413"/>
                  <a:pt x="69" y="413"/>
                  <a:pt x="69" y="413"/>
                </a:cubicBezTo>
                <a:cubicBezTo>
                  <a:pt x="126" y="423"/>
                  <a:pt x="126" y="423"/>
                  <a:pt x="126" y="423"/>
                </a:cubicBezTo>
                <a:cubicBezTo>
                  <a:pt x="142" y="426"/>
                  <a:pt x="142" y="426"/>
                  <a:pt x="142" y="426"/>
                </a:cubicBezTo>
                <a:cubicBezTo>
                  <a:pt x="142" y="426"/>
                  <a:pt x="142" y="426"/>
                  <a:pt x="142" y="426"/>
                </a:cubicBezTo>
                <a:cubicBezTo>
                  <a:pt x="202" y="436"/>
                  <a:pt x="202" y="436"/>
                  <a:pt x="202" y="436"/>
                </a:cubicBezTo>
                <a:cubicBezTo>
                  <a:pt x="202" y="436"/>
                  <a:pt x="202" y="436"/>
                  <a:pt x="202" y="436"/>
                </a:cubicBezTo>
                <a:cubicBezTo>
                  <a:pt x="252" y="444"/>
                  <a:pt x="252" y="444"/>
                  <a:pt x="252" y="444"/>
                </a:cubicBezTo>
                <a:cubicBezTo>
                  <a:pt x="253" y="444"/>
                  <a:pt x="253" y="444"/>
                  <a:pt x="253" y="444"/>
                </a:cubicBezTo>
                <a:cubicBezTo>
                  <a:pt x="254" y="443"/>
                  <a:pt x="254" y="443"/>
                  <a:pt x="254" y="443"/>
                </a:cubicBezTo>
                <a:cubicBezTo>
                  <a:pt x="275" y="299"/>
                  <a:pt x="275" y="299"/>
                  <a:pt x="275" y="299"/>
                </a:cubicBezTo>
                <a:cubicBezTo>
                  <a:pt x="274" y="298"/>
                  <a:pt x="274" y="298"/>
                  <a:pt x="274" y="298"/>
                </a:cubicBezTo>
                <a:cubicBezTo>
                  <a:pt x="271" y="295"/>
                  <a:pt x="271" y="295"/>
                  <a:pt x="271" y="295"/>
                </a:cubicBezTo>
                <a:cubicBezTo>
                  <a:pt x="269" y="291"/>
                  <a:pt x="269" y="291"/>
                  <a:pt x="269" y="291"/>
                </a:cubicBezTo>
                <a:cubicBezTo>
                  <a:pt x="266" y="284"/>
                  <a:pt x="266" y="284"/>
                  <a:pt x="266" y="284"/>
                </a:cubicBezTo>
                <a:cubicBezTo>
                  <a:pt x="266" y="284"/>
                  <a:pt x="266" y="284"/>
                  <a:pt x="266" y="284"/>
                </a:cubicBezTo>
                <a:cubicBezTo>
                  <a:pt x="262" y="283"/>
                  <a:pt x="262" y="283"/>
                  <a:pt x="262" y="283"/>
                </a:cubicBezTo>
                <a:cubicBezTo>
                  <a:pt x="262" y="282"/>
                  <a:pt x="261" y="283"/>
                  <a:pt x="261" y="283"/>
                </a:cubicBezTo>
                <a:cubicBezTo>
                  <a:pt x="255" y="290"/>
                  <a:pt x="255" y="290"/>
                  <a:pt x="255" y="290"/>
                </a:cubicBezTo>
                <a:cubicBezTo>
                  <a:pt x="255" y="291"/>
                  <a:pt x="255" y="291"/>
                  <a:pt x="255" y="291"/>
                </a:cubicBezTo>
                <a:cubicBezTo>
                  <a:pt x="255" y="292"/>
                  <a:pt x="255" y="292"/>
                  <a:pt x="255" y="292"/>
                </a:cubicBezTo>
                <a:cubicBezTo>
                  <a:pt x="249" y="290"/>
                  <a:pt x="249" y="290"/>
                  <a:pt x="249" y="290"/>
                </a:cubicBezTo>
                <a:cubicBezTo>
                  <a:pt x="248" y="290"/>
                  <a:pt x="248" y="290"/>
                  <a:pt x="248" y="290"/>
                </a:cubicBezTo>
                <a:cubicBezTo>
                  <a:pt x="245" y="291"/>
                  <a:pt x="245" y="291"/>
                  <a:pt x="245" y="291"/>
                </a:cubicBezTo>
                <a:cubicBezTo>
                  <a:pt x="242" y="289"/>
                  <a:pt x="242" y="289"/>
                  <a:pt x="242" y="289"/>
                </a:cubicBezTo>
                <a:cubicBezTo>
                  <a:pt x="241" y="289"/>
                  <a:pt x="241" y="289"/>
                  <a:pt x="241" y="289"/>
                </a:cubicBezTo>
                <a:cubicBezTo>
                  <a:pt x="234" y="289"/>
                  <a:pt x="234" y="289"/>
                  <a:pt x="234" y="289"/>
                </a:cubicBezTo>
                <a:cubicBezTo>
                  <a:pt x="226" y="286"/>
                  <a:pt x="226" y="286"/>
                  <a:pt x="226" y="286"/>
                </a:cubicBezTo>
                <a:cubicBezTo>
                  <a:pt x="226" y="286"/>
                  <a:pt x="226" y="286"/>
                  <a:pt x="226" y="286"/>
                </a:cubicBezTo>
                <a:cubicBezTo>
                  <a:pt x="224" y="287"/>
                  <a:pt x="224" y="287"/>
                  <a:pt x="224" y="287"/>
                </a:cubicBezTo>
                <a:cubicBezTo>
                  <a:pt x="223" y="287"/>
                  <a:pt x="223" y="287"/>
                  <a:pt x="223" y="287"/>
                </a:cubicBezTo>
                <a:cubicBezTo>
                  <a:pt x="220" y="290"/>
                  <a:pt x="220" y="290"/>
                  <a:pt x="220" y="290"/>
                </a:cubicBezTo>
                <a:cubicBezTo>
                  <a:pt x="217" y="290"/>
                  <a:pt x="217" y="290"/>
                  <a:pt x="217" y="290"/>
                </a:cubicBezTo>
                <a:cubicBezTo>
                  <a:pt x="213" y="289"/>
                  <a:pt x="213" y="289"/>
                  <a:pt x="213" y="289"/>
                </a:cubicBezTo>
                <a:cubicBezTo>
                  <a:pt x="213" y="289"/>
                  <a:pt x="213" y="289"/>
                  <a:pt x="213" y="289"/>
                </a:cubicBezTo>
                <a:cubicBezTo>
                  <a:pt x="206" y="288"/>
                  <a:pt x="206" y="288"/>
                  <a:pt x="206" y="288"/>
                </a:cubicBezTo>
                <a:cubicBezTo>
                  <a:pt x="205" y="288"/>
                  <a:pt x="205" y="288"/>
                  <a:pt x="205" y="288"/>
                </a:cubicBezTo>
                <a:cubicBezTo>
                  <a:pt x="201" y="289"/>
                  <a:pt x="201" y="289"/>
                  <a:pt x="201" y="289"/>
                </a:cubicBezTo>
                <a:cubicBezTo>
                  <a:pt x="201" y="290"/>
                  <a:pt x="201" y="290"/>
                  <a:pt x="201" y="290"/>
                </a:cubicBezTo>
                <a:cubicBezTo>
                  <a:pt x="200" y="294"/>
                  <a:pt x="200" y="294"/>
                  <a:pt x="200" y="294"/>
                </a:cubicBezTo>
                <a:cubicBezTo>
                  <a:pt x="200" y="294"/>
                  <a:pt x="200" y="294"/>
                  <a:pt x="200" y="294"/>
                </a:cubicBezTo>
                <a:cubicBezTo>
                  <a:pt x="197" y="291"/>
                  <a:pt x="197" y="291"/>
                  <a:pt x="197" y="291"/>
                </a:cubicBezTo>
                <a:cubicBezTo>
                  <a:pt x="195" y="287"/>
                  <a:pt x="195" y="287"/>
                  <a:pt x="195" y="287"/>
                </a:cubicBezTo>
                <a:cubicBezTo>
                  <a:pt x="196" y="284"/>
                  <a:pt x="196" y="284"/>
                  <a:pt x="196" y="284"/>
                </a:cubicBezTo>
                <a:cubicBezTo>
                  <a:pt x="195" y="283"/>
                  <a:pt x="195" y="283"/>
                  <a:pt x="195" y="283"/>
                </a:cubicBezTo>
                <a:cubicBezTo>
                  <a:pt x="194" y="280"/>
                  <a:pt x="194" y="280"/>
                  <a:pt x="194" y="280"/>
                </a:cubicBezTo>
                <a:cubicBezTo>
                  <a:pt x="195" y="277"/>
                  <a:pt x="195" y="277"/>
                  <a:pt x="195" y="277"/>
                </a:cubicBezTo>
                <a:cubicBezTo>
                  <a:pt x="195" y="276"/>
                  <a:pt x="195" y="276"/>
                  <a:pt x="195" y="276"/>
                </a:cubicBezTo>
                <a:cubicBezTo>
                  <a:pt x="192" y="270"/>
                  <a:pt x="192" y="270"/>
                  <a:pt x="192" y="270"/>
                </a:cubicBezTo>
                <a:cubicBezTo>
                  <a:pt x="192" y="269"/>
                  <a:pt x="192" y="269"/>
                  <a:pt x="192" y="269"/>
                </a:cubicBezTo>
                <a:cubicBezTo>
                  <a:pt x="188" y="266"/>
                  <a:pt x="188" y="266"/>
                  <a:pt x="188" y="266"/>
                </a:cubicBezTo>
                <a:cubicBezTo>
                  <a:pt x="187" y="265"/>
                  <a:pt x="187" y="265"/>
                  <a:pt x="187" y="265"/>
                </a:cubicBezTo>
                <a:cubicBezTo>
                  <a:pt x="184" y="266"/>
                  <a:pt x="184" y="266"/>
                  <a:pt x="184" y="266"/>
                </a:cubicBezTo>
                <a:cubicBezTo>
                  <a:pt x="182" y="263"/>
                  <a:pt x="182" y="263"/>
                  <a:pt x="182" y="263"/>
                </a:cubicBezTo>
                <a:cubicBezTo>
                  <a:pt x="181" y="260"/>
                  <a:pt x="181" y="260"/>
                  <a:pt x="181" y="260"/>
                </a:cubicBezTo>
                <a:cubicBezTo>
                  <a:pt x="182" y="255"/>
                  <a:pt x="182" y="255"/>
                  <a:pt x="182" y="255"/>
                </a:cubicBezTo>
                <a:cubicBezTo>
                  <a:pt x="182" y="255"/>
                  <a:pt x="182" y="255"/>
                  <a:pt x="182" y="255"/>
                </a:cubicBezTo>
                <a:cubicBezTo>
                  <a:pt x="182" y="251"/>
                  <a:pt x="182" y="251"/>
                  <a:pt x="182" y="251"/>
                </a:cubicBezTo>
                <a:cubicBezTo>
                  <a:pt x="182" y="251"/>
                  <a:pt x="182" y="251"/>
                  <a:pt x="182" y="251"/>
                </a:cubicBezTo>
                <a:cubicBezTo>
                  <a:pt x="181" y="247"/>
                  <a:pt x="181" y="247"/>
                  <a:pt x="181" y="247"/>
                </a:cubicBezTo>
                <a:cubicBezTo>
                  <a:pt x="181" y="247"/>
                  <a:pt x="181" y="247"/>
                  <a:pt x="181" y="247"/>
                </a:cubicBezTo>
                <a:cubicBezTo>
                  <a:pt x="178" y="243"/>
                  <a:pt x="178" y="243"/>
                  <a:pt x="178" y="243"/>
                </a:cubicBezTo>
                <a:cubicBezTo>
                  <a:pt x="175" y="236"/>
                  <a:pt x="175" y="236"/>
                  <a:pt x="175" y="236"/>
                </a:cubicBezTo>
                <a:cubicBezTo>
                  <a:pt x="174" y="226"/>
                  <a:pt x="174" y="226"/>
                  <a:pt x="174" y="226"/>
                </a:cubicBezTo>
                <a:cubicBezTo>
                  <a:pt x="174" y="219"/>
                  <a:pt x="174" y="219"/>
                  <a:pt x="174" y="219"/>
                </a:cubicBezTo>
                <a:cubicBezTo>
                  <a:pt x="174" y="218"/>
                  <a:pt x="174" y="218"/>
                  <a:pt x="174" y="218"/>
                </a:cubicBezTo>
                <a:cubicBezTo>
                  <a:pt x="170" y="215"/>
                  <a:pt x="170" y="215"/>
                  <a:pt x="170" y="215"/>
                </a:cubicBezTo>
                <a:cubicBezTo>
                  <a:pt x="170" y="212"/>
                  <a:pt x="170" y="212"/>
                  <a:pt x="170" y="212"/>
                </a:cubicBezTo>
                <a:cubicBezTo>
                  <a:pt x="169" y="211"/>
                  <a:pt x="169" y="211"/>
                  <a:pt x="169" y="211"/>
                </a:cubicBezTo>
                <a:cubicBezTo>
                  <a:pt x="168" y="211"/>
                  <a:pt x="168" y="211"/>
                  <a:pt x="168" y="211"/>
                </a:cubicBezTo>
                <a:cubicBezTo>
                  <a:pt x="153" y="219"/>
                  <a:pt x="153" y="219"/>
                  <a:pt x="153" y="219"/>
                </a:cubicBezTo>
                <a:cubicBezTo>
                  <a:pt x="150" y="220"/>
                  <a:pt x="150" y="220"/>
                  <a:pt x="150" y="220"/>
                </a:cubicBezTo>
                <a:cubicBezTo>
                  <a:pt x="147" y="215"/>
                  <a:pt x="147" y="215"/>
                  <a:pt x="147" y="215"/>
                </a:cubicBezTo>
                <a:cubicBezTo>
                  <a:pt x="147" y="215"/>
                  <a:pt x="147" y="215"/>
                  <a:pt x="147" y="215"/>
                </a:cubicBezTo>
                <a:cubicBezTo>
                  <a:pt x="143" y="214"/>
                  <a:pt x="143" y="214"/>
                  <a:pt x="143" y="214"/>
                </a:cubicBezTo>
                <a:cubicBezTo>
                  <a:pt x="144" y="211"/>
                  <a:pt x="144" y="211"/>
                  <a:pt x="144" y="211"/>
                </a:cubicBezTo>
                <a:cubicBezTo>
                  <a:pt x="147" y="208"/>
                  <a:pt x="147" y="208"/>
                  <a:pt x="147" y="208"/>
                </a:cubicBezTo>
                <a:cubicBezTo>
                  <a:pt x="147" y="207"/>
                  <a:pt x="147" y="207"/>
                  <a:pt x="147" y="207"/>
                </a:cubicBezTo>
                <a:cubicBezTo>
                  <a:pt x="146" y="203"/>
                  <a:pt x="146" y="203"/>
                  <a:pt x="146" y="203"/>
                </a:cubicBezTo>
                <a:cubicBezTo>
                  <a:pt x="148" y="200"/>
                  <a:pt x="148" y="200"/>
                  <a:pt x="148" y="200"/>
                </a:cubicBezTo>
                <a:cubicBezTo>
                  <a:pt x="151" y="200"/>
                  <a:pt x="151" y="200"/>
                  <a:pt x="151" y="200"/>
                </a:cubicBezTo>
                <a:cubicBezTo>
                  <a:pt x="151" y="200"/>
                  <a:pt x="152" y="199"/>
                  <a:pt x="152" y="199"/>
                </a:cubicBezTo>
                <a:cubicBezTo>
                  <a:pt x="153" y="191"/>
                  <a:pt x="153" y="191"/>
                  <a:pt x="153" y="191"/>
                </a:cubicBezTo>
                <a:cubicBezTo>
                  <a:pt x="153" y="191"/>
                  <a:pt x="153" y="191"/>
                  <a:pt x="153" y="191"/>
                </a:cubicBezTo>
                <a:cubicBezTo>
                  <a:pt x="151" y="188"/>
                  <a:pt x="151" y="188"/>
                  <a:pt x="151" y="188"/>
                </a:cubicBezTo>
                <a:cubicBezTo>
                  <a:pt x="153" y="184"/>
                  <a:pt x="153" y="184"/>
                  <a:pt x="153" y="184"/>
                </a:cubicBezTo>
                <a:cubicBezTo>
                  <a:pt x="153" y="183"/>
                  <a:pt x="153" y="183"/>
                  <a:pt x="153" y="183"/>
                </a:cubicBezTo>
                <a:cubicBezTo>
                  <a:pt x="152" y="180"/>
                  <a:pt x="152" y="180"/>
                  <a:pt x="152" y="180"/>
                </a:cubicBezTo>
                <a:cubicBezTo>
                  <a:pt x="154" y="177"/>
                  <a:pt x="154" y="177"/>
                  <a:pt x="154" y="177"/>
                </a:cubicBezTo>
                <a:cubicBezTo>
                  <a:pt x="154" y="177"/>
                  <a:pt x="154" y="177"/>
                  <a:pt x="154" y="177"/>
                </a:cubicBezTo>
                <a:cubicBezTo>
                  <a:pt x="156" y="173"/>
                  <a:pt x="156" y="173"/>
                  <a:pt x="156" y="173"/>
                </a:cubicBezTo>
                <a:cubicBezTo>
                  <a:pt x="159" y="166"/>
                  <a:pt x="159" y="166"/>
                  <a:pt x="159" y="166"/>
                </a:cubicBezTo>
                <a:cubicBezTo>
                  <a:pt x="159" y="165"/>
                  <a:pt x="159" y="165"/>
                  <a:pt x="159" y="165"/>
                </a:cubicBezTo>
                <a:cubicBezTo>
                  <a:pt x="163" y="154"/>
                  <a:pt x="163" y="154"/>
                  <a:pt x="163" y="154"/>
                </a:cubicBezTo>
                <a:cubicBezTo>
                  <a:pt x="164" y="154"/>
                  <a:pt x="163" y="153"/>
                  <a:pt x="163" y="153"/>
                </a:cubicBezTo>
                <a:cubicBezTo>
                  <a:pt x="159" y="152"/>
                  <a:pt x="159" y="152"/>
                  <a:pt x="159" y="152"/>
                </a:cubicBezTo>
                <a:cubicBezTo>
                  <a:pt x="159" y="152"/>
                  <a:pt x="159" y="152"/>
                  <a:pt x="159" y="152"/>
                </a:cubicBezTo>
                <a:cubicBezTo>
                  <a:pt x="154" y="152"/>
                  <a:pt x="154" y="152"/>
                  <a:pt x="154" y="152"/>
                </a:cubicBezTo>
                <a:cubicBezTo>
                  <a:pt x="151" y="150"/>
                  <a:pt x="151" y="150"/>
                  <a:pt x="151" y="150"/>
                </a:cubicBezTo>
                <a:cubicBezTo>
                  <a:pt x="152" y="147"/>
                  <a:pt x="152" y="147"/>
                  <a:pt x="152" y="147"/>
                </a:cubicBezTo>
                <a:cubicBezTo>
                  <a:pt x="152" y="147"/>
                  <a:pt x="152" y="147"/>
                  <a:pt x="152" y="147"/>
                </a:cubicBezTo>
                <a:cubicBezTo>
                  <a:pt x="151" y="146"/>
                  <a:pt x="151" y="146"/>
                  <a:pt x="151" y="146"/>
                </a:cubicBezTo>
                <a:cubicBezTo>
                  <a:pt x="148" y="146"/>
                  <a:pt x="148" y="146"/>
                  <a:pt x="148" y="146"/>
                </a:cubicBezTo>
                <a:cubicBezTo>
                  <a:pt x="147" y="143"/>
                  <a:pt x="147" y="143"/>
                  <a:pt x="147" y="143"/>
                </a:cubicBezTo>
                <a:cubicBezTo>
                  <a:pt x="146" y="143"/>
                  <a:pt x="146" y="143"/>
                  <a:pt x="146" y="143"/>
                </a:cubicBezTo>
                <a:cubicBezTo>
                  <a:pt x="143" y="140"/>
                  <a:pt x="143" y="140"/>
                  <a:pt x="143" y="140"/>
                </a:cubicBezTo>
                <a:cubicBezTo>
                  <a:pt x="142" y="136"/>
                  <a:pt x="142" y="136"/>
                  <a:pt x="142" y="136"/>
                </a:cubicBezTo>
                <a:cubicBezTo>
                  <a:pt x="143" y="135"/>
                  <a:pt x="143" y="135"/>
                  <a:pt x="143" y="135"/>
                </a:cubicBezTo>
                <a:cubicBezTo>
                  <a:pt x="143" y="134"/>
                  <a:pt x="143" y="134"/>
                  <a:pt x="143" y="134"/>
                </a:cubicBezTo>
                <a:cubicBezTo>
                  <a:pt x="140" y="130"/>
                  <a:pt x="140" y="130"/>
                  <a:pt x="140" y="130"/>
                </a:cubicBezTo>
                <a:cubicBezTo>
                  <a:pt x="135" y="123"/>
                  <a:pt x="135" y="123"/>
                  <a:pt x="135" y="123"/>
                </a:cubicBezTo>
                <a:cubicBezTo>
                  <a:pt x="134" y="119"/>
                  <a:pt x="134" y="119"/>
                  <a:pt x="134" y="119"/>
                </a:cubicBezTo>
                <a:cubicBezTo>
                  <a:pt x="134" y="119"/>
                  <a:pt x="134" y="119"/>
                  <a:pt x="134" y="119"/>
                </a:cubicBezTo>
                <a:cubicBezTo>
                  <a:pt x="132" y="115"/>
                  <a:pt x="132" y="115"/>
                  <a:pt x="132" y="115"/>
                </a:cubicBezTo>
                <a:cubicBezTo>
                  <a:pt x="131" y="112"/>
                  <a:pt x="131" y="112"/>
                  <a:pt x="131" y="112"/>
                </a:cubicBezTo>
                <a:cubicBezTo>
                  <a:pt x="130" y="111"/>
                  <a:pt x="130" y="111"/>
                  <a:pt x="130" y="111"/>
                </a:cubicBezTo>
                <a:cubicBezTo>
                  <a:pt x="125" y="108"/>
                  <a:pt x="125" y="108"/>
                  <a:pt x="125" y="108"/>
                </a:cubicBezTo>
                <a:cubicBezTo>
                  <a:pt x="123" y="105"/>
                  <a:pt x="123" y="105"/>
                  <a:pt x="123" y="105"/>
                </a:cubicBezTo>
                <a:cubicBezTo>
                  <a:pt x="123" y="105"/>
                  <a:pt x="123" y="105"/>
                  <a:pt x="123" y="105"/>
                </a:cubicBezTo>
                <a:cubicBezTo>
                  <a:pt x="118" y="99"/>
                  <a:pt x="118" y="99"/>
                  <a:pt x="118" y="99"/>
                </a:cubicBezTo>
                <a:cubicBezTo>
                  <a:pt x="120" y="99"/>
                  <a:pt x="120" y="99"/>
                  <a:pt x="120" y="99"/>
                </a:cubicBezTo>
                <a:cubicBezTo>
                  <a:pt x="121" y="98"/>
                  <a:pt x="121" y="98"/>
                  <a:pt x="121" y="98"/>
                </a:cubicBezTo>
                <a:cubicBezTo>
                  <a:pt x="121" y="97"/>
                  <a:pt x="121" y="97"/>
                  <a:pt x="121" y="97"/>
                </a:cubicBezTo>
                <a:cubicBezTo>
                  <a:pt x="119" y="94"/>
                  <a:pt x="119" y="94"/>
                  <a:pt x="119" y="94"/>
                </a:cubicBezTo>
                <a:cubicBezTo>
                  <a:pt x="121" y="90"/>
                  <a:pt x="121" y="90"/>
                  <a:pt x="121" y="90"/>
                </a:cubicBezTo>
                <a:cubicBezTo>
                  <a:pt x="121" y="90"/>
                  <a:pt x="121" y="90"/>
                  <a:pt x="121" y="90"/>
                </a:cubicBezTo>
                <a:cubicBezTo>
                  <a:pt x="120" y="86"/>
                  <a:pt x="120" y="86"/>
                  <a:pt x="120" y="86"/>
                </a:cubicBezTo>
                <a:cubicBezTo>
                  <a:pt x="120" y="86"/>
                  <a:pt x="120" y="86"/>
                  <a:pt x="120" y="86"/>
                </a:cubicBezTo>
                <a:cubicBezTo>
                  <a:pt x="117" y="78"/>
                  <a:pt x="117" y="78"/>
                  <a:pt x="117" y="78"/>
                </a:cubicBezTo>
                <a:cubicBezTo>
                  <a:pt x="117" y="77"/>
                  <a:pt x="117" y="77"/>
                  <a:pt x="117" y="77"/>
                </a:cubicBezTo>
                <a:cubicBezTo>
                  <a:pt x="117" y="76"/>
                  <a:pt x="117" y="76"/>
                  <a:pt x="117" y="76"/>
                </a:cubicBezTo>
                <a:cubicBezTo>
                  <a:pt x="111" y="66"/>
                  <a:pt x="111" y="66"/>
                  <a:pt x="111" y="66"/>
                </a:cubicBezTo>
                <a:cubicBezTo>
                  <a:pt x="122" y="11"/>
                  <a:pt x="122" y="11"/>
                  <a:pt x="122" y="11"/>
                </a:cubicBezTo>
                <a:cubicBezTo>
                  <a:pt x="122" y="11"/>
                  <a:pt x="122" y="11"/>
                  <a:pt x="122" y="11"/>
                </a:cubicBezTo>
                <a:cubicBezTo>
                  <a:pt x="122" y="9"/>
                  <a:pt x="122" y="9"/>
                  <a:pt x="122" y="9"/>
                </a:cubicBezTo>
                <a:cubicBezTo>
                  <a:pt x="122" y="9"/>
                  <a:pt x="122" y="8"/>
                  <a:pt x="122" y="8"/>
                </a:cubicBezTo>
                <a:cubicBezTo>
                  <a:pt x="113" y="6"/>
                  <a:pt x="113" y="6"/>
                  <a:pt x="113" y="6"/>
                </a:cubicBezTo>
                <a:cubicBezTo>
                  <a:pt x="84" y="0"/>
                  <a:pt x="84" y="0"/>
                  <a:pt x="84" y="0"/>
                </a:cubicBezTo>
                <a:cubicBezTo>
                  <a:pt x="83" y="0"/>
                  <a:pt x="83" y="0"/>
                  <a:pt x="83" y="0"/>
                </a:cubicBezTo>
                <a:cubicBezTo>
                  <a:pt x="83" y="1"/>
                  <a:pt x="83" y="1"/>
                  <a:pt x="83" y="1"/>
                </a:cubicBezTo>
                <a:cubicBezTo>
                  <a:pt x="82" y="3"/>
                  <a:pt x="82" y="3"/>
                  <a:pt x="82" y="3"/>
                </a:cubicBezTo>
                <a:cubicBezTo>
                  <a:pt x="55" y="133"/>
                  <a:pt x="55" y="133"/>
                  <a:pt x="55" y="133"/>
                </a:cubicBezTo>
                <a:cubicBezTo>
                  <a:pt x="55" y="133"/>
                  <a:pt x="55" y="133"/>
                  <a:pt x="55" y="133"/>
                </a:cubicBezTo>
                <a:cubicBezTo>
                  <a:pt x="53" y="145"/>
                  <a:pt x="53" y="145"/>
                  <a:pt x="53" y="145"/>
                </a:cubicBezTo>
                <a:cubicBezTo>
                  <a:pt x="51" y="148"/>
                  <a:pt x="51" y="148"/>
                  <a:pt x="51" y="148"/>
                </a:cubicBezTo>
                <a:cubicBezTo>
                  <a:pt x="51" y="149"/>
                  <a:pt x="51" y="149"/>
                  <a:pt x="51" y="149"/>
                </a:cubicBezTo>
                <a:cubicBezTo>
                  <a:pt x="54" y="156"/>
                  <a:pt x="54" y="156"/>
                  <a:pt x="54" y="156"/>
                </a:cubicBezTo>
                <a:cubicBezTo>
                  <a:pt x="52" y="167"/>
                  <a:pt x="52" y="167"/>
                  <a:pt x="52" y="167"/>
                </a:cubicBezTo>
                <a:cubicBezTo>
                  <a:pt x="52" y="168"/>
                  <a:pt x="52" y="168"/>
                  <a:pt x="52" y="168"/>
                </a:cubicBezTo>
                <a:cubicBezTo>
                  <a:pt x="53" y="171"/>
                  <a:pt x="53" y="171"/>
                  <a:pt x="53" y="171"/>
                </a:cubicBezTo>
                <a:cubicBezTo>
                  <a:pt x="54" y="176"/>
                  <a:pt x="54" y="176"/>
                  <a:pt x="54" y="176"/>
                </a:cubicBezTo>
                <a:cubicBezTo>
                  <a:pt x="54" y="177"/>
                  <a:pt x="54" y="177"/>
                  <a:pt x="54" y="177"/>
                </a:cubicBezTo>
                <a:cubicBezTo>
                  <a:pt x="56" y="181"/>
                  <a:pt x="56" y="181"/>
                  <a:pt x="56" y="181"/>
                </a:cubicBezTo>
                <a:cubicBezTo>
                  <a:pt x="56" y="181"/>
                  <a:pt x="56" y="181"/>
                  <a:pt x="56" y="181"/>
                </a:cubicBezTo>
                <a:cubicBezTo>
                  <a:pt x="57" y="183"/>
                  <a:pt x="57" y="183"/>
                  <a:pt x="57" y="183"/>
                </a:cubicBezTo>
                <a:cubicBezTo>
                  <a:pt x="57" y="183"/>
                  <a:pt x="57" y="183"/>
                  <a:pt x="57" y="183"/>
                </a:cubicBezTo>
                <a:cubicBezTo>
                  <a:pt x="64" y="190"/>
                  <a:pt x="64" y="190"/>
                  <a:pt x="64" y="190"/>
                </a:cubicBezTo>
                <a:cubicBezTo>
                  <a:pt x="66" y="196"/>
                  <a:pt x="66" y="196"/>
                  <a:pt x="66" y="196"/>
                </a:cubicBezTo>
                <a:cubicBezTo>
                  <a:pt x="64" y="200"/>
                  <a:pt x="64" y="200"/>
                  <a:pt x="64" y="200"/>
                </a:cubicBezTo>
                <a:cubicBezTo>
                  <a:pt x="55" y="209"/>
                  <a:pt x="55" y="209"/>
                  <a:pt x="55" y="209"/>
                </a:cubicBezTo>
                <a:cubicBezTo>
                  <a:pt x="55" y="209"/>
                  <a:pt x="55" y="209"/>
                  <a:pt x="55" y="209"/>
                </a:cubicBezTo>
                <a:cubicBezTo>
                  <a:pt x="49" y="221"/>
                  <a:pt x="49" y="221"/>
                  <a:pt x="49" y="221"/>
                </a:cubicBezTo>
                <a:cubicBezTo>
                  <a:pt x="43" y="228"/>
                  <a:pt x="43" y="228"/>
                  <a:pt x="43" y="228"/>
                </a:cubicBezTo>
                <a:cubicBezTo>
                  <a:pt x="43" y="228"/>
                  <a:pt x="43" y="228"/>
                  <a:pt x="43" y="228"/>
                </a:cubicBezTo>
                <a:cubicBezTo>
                  <a:pt x="42" y="231"/>
                  <a:pt x="42" y="231"/>
                  <a:pt x="42" y="231"/>
                </a:cubicBezTo>
                <a:cubicBezTo>
                  <a:pt x="40" y="235"/>
                  <a:pt x="40" y="235"/>
                  <a:pt x="40" y="235"/>
                </a:cubicBezTo>
                <a:cubicBezTo>
                  <a:pt x="37" y="238"/>
                  <a:pt x="37" y="238"/>
                  <a:pt x="37" y="238"/>
                </a:cubicBezTo>
                <a:cubicBezTo>
                  <a:pt x="31" y="242"/>
                  <a:pt x="31" y="242"/>
                  <a:pt x="31" y="242"/>
                </a:cubicBezTo>
                <a:cubicBezTo>
                  <a:pt x="31" y="243"/>
                  <a:pt x="31" y="243"/>
                  <a:pt x="31" y="243"/>
                </a:cubicBezTo>
                <a:cubicBezTo>
                  <a:pt x="27" y="250"/>
                  <a:pt x="27" y="250"/>
                  <a:pt x="27" y="250"/>
                </a:cubicBezTo>
                <a:cubicBezTo>
                  <a:pt x="23" y="253"/>
                  <a:pt x="23" y="253"/>
                  <a:pt x="23" y="253"/>
                </a:cubicBezTo>
                <a:cubicBezTo>
                  <a:pt x="23" y="254"/>
                  <a:pt x="23" y="254"/>
                  <a:pt x="23" y="254"/>
                </a:cubicBezTo>
                <a:cubicBezTo>
                  <a:pt x="20" y="265"/>
                  <a:pt x="20" y="265"/>
                  <a:pt x="20" y="265"/>
                </a:cubicBezTo>
                <a:cubicBezTo>
                  <a:pt x="20" y="266"/>
                  <a:pt x="20" y="266"/>
                  <a:pt x="20" y="266"/>
                </a:cubicBezTo>
                <a:cubicBezTo>
                  <a:pt x="22" y="268"/>
                  <a:pt x="22" y="268"/>
                  <a:pt x="22" y="268"/>
                </a:cubicBezTo>
                <a:cubicBezTo>
                  <a:pt x="22" y="268"/>
                  <a:pt x="22" y="268"/>
                  <a:pt x="22" y="268"/>
                </a:cubicBezTo>
                <a:cubicBezTo>
                  <a:pt x="26" y="269"/>
                  <a:pt x="26" y="269"/>
                  <a:pt x="26" y="269"/>
                </a:cubicBezTo>
                <a:cubicBezTo>
                  <a:pt x="29" y="272"/>
                  <a:pt x="29" y="272"/>
                  <a:pt x="29" y="272"/>
                </a:cubicBezTo>
                <a:cubicBezTo>
                  <a:pt x="31" y="275"/>
                  <a:pt x="31" y="275"/>
                  <a:pt x="31" y="275"/>
                </a:cubicBezTo>
                <a:cubicBezTo>
                  <a:pt x="28" y="278"/>
                  <a:pt x="28" y="278"/>
                  <a:pt x="28" y="278"/>
                </a:cubicBezTo>
                <a:cubicBezTo>
                  <a:pt x="28" y="278"/>
                  <a:pt x="28" y="278"/>
                  <a:pt x="28" y="278"/>
                </a:cubicBezTo>
                <a:cubicBezTo>
                  <a:pt x="28" y="283"/>
                  <a:pt x="28" y="283"/>
                  <a:pt x="28" y="283"/>
                </a:cubicBezTo>
                <a:cubicBezTo>
                  <a:pt x="25" y="290"/>
                  <a:pt x="25" y="290"/>
                  <a:pt x="25" y="290"/>
                </a:cubicBezTo>
                <a:cubicBezTo>
                  <a:pt x="24" y="291"/>
                  <a:pt x="24" y="291"/>
                  <a:pt x="24" y="291"/>
                </a:cubicBezTo>
                <a:cubicBezTo>
                  <a:pt x="23" y="292"/>
                  <a:pt x="23" y="292"/>
                  <a:pt x="23" y="292"/>
                </a:cubicBezTo>
                <a:cubicBezTo>
                  <a:pt x="21" y="294"/>
                  <a:pt x="21" y="294"/>
                  <a:pt x="21" y="294"/>
                </a:cubicBezTo>
                <a:cubicBezTo>
                  <a:pt x="21" y="295"/>
                  <a:pt x="21" y="295"/>
                  <a:pt x="21" y="295"/>
                </a:cubicBezTo>
                <a:cubicBezTo>
                  <a:pt x="0" y="398"/>
                  <a:pt x="0" y="398"/>
                  <a:pt x="0" y="398"/>
                </a:cubicBezTo>
                <a:lnTo>
                  <a:pt x="2" y="39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73" name="Freeform 17">
            <a:extLst>
              <a:ext uri="{FF2B5EF4-FFF2-40B4-BE49-F238E27FC236}">
                <a16:creationId xmlns:a16="http://schemas.microsoft.com/office/drawing/2014/main" id="{447728D0-E072-3CE7-5E5E-84DBE8087007}"/>
              </a:ext>
            </a:extLst>
          </p:cNvPr>
          <p:cNvSpPr>
            <a:spLocks/>
          </p:cNvSpPr>
          <p:nvPr/>
        </p:nvSpPr>
        <p:spPr bwMode="auto">
          <a:xfrm>
            <a:off x="1208541" y="2189231"/>
            <a:ext cx="547538" cy="690434"/>
          </a:xfrm>
          <a:custGeom>
            <a:avLst/>
            <a:gdLst>
              <a:gd name="T0" fmla="*/ 0 w 387"/>
              <a:gd name="T1" fmla="*/ 435 h 488"/>
              <a:gd name="T2" fmla="*/ 77 w 387"/>
              <a:gd name="T3" fmla="*/ 0 h 488"/>
              <a:gd name="T4" fmla="*/ 101 w 387"/>
              <a:gd name="T5" fmla="*/ 4 h 488"/>
              <a:gd name="T6" fmla="*/ 193 w 387"/>
              <a:gd name="T7" fmla="*/ 20 h 488"/>
              <a:gd name="T8" fmla="*/ 269 w 387"/>
              <a:gd name="T9" fmla="*/ 32 h 488"/>
              <a:gd name="T10" fmla="*/ 255 w 387"/>
              <a:gd name="T11" fmla="*/ 119 h 488"/>
              <a:gd name="T12" fmla="*/ 387 w 387"/>
              <a:gd name="T13" fmla="*/ 137 h 488"/>
              <a:gd name="T14" fmla="*/ 341 w 387"/>
              <a:gd name="T15" fmla="*/ 488 h 488"/>
              <a:gd name="T16" fmla="*/ 248 w 387"/>
              <a:gd name="T17" fmla="*/ 474 h 488"/>
              <a:gd name="T18" fmla="*/ 156 w 387"/>
              <a:gd name="T19" fmla="*/ 462 h 488"/>
              <a:gd name="T20" fmla="*/ 62 w 387"/>
              <a:gd name="T21" fmla="*/ 447 h 488"/>
              <a:gd name="T22" fmla="*/ 0 w 387"/>
              <a:gd name="T23" fmla="*/ 435 h 4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7" h="488">
                <a:moveTo>
                  <a:pt x="0" y="435"/>
                </a:moveTo>
                <a:lnTo>
                  <a:pt x="77" y="0"/>
                </a:lnTo>
                <a:lnTo>
                  <a:pt x="101" y="4"/>
                </a:lnTo>
                <a:lnTo>
                  <a:pt x="193" y="20"/>
                </a:lnTo>
                <a:lnTo>
                  <a:pt x="269" y="32"/>
                </a:lnTo>
                <a:lnTo>
                  <a:pt x="255" y="119"/>
                </a:lnTo>
                <a:lnTo>
                  <a:pt x="387" y="137"/>
                </a:lnTo>
                <a:lnTo>
                  <a:pt x="341" y="488"/>
                </a:lnTo>
                <a:lnTo>
                  <a:pt x="248" y="474"/>
                </a:lnTo>
                <a:lnTo>
                  <a:pt x="156" y="462"/>
                </a:lnTo>
                <a:lnTo>
                  <a:pt x="62" y="447"/>
                </a:lnTo>
                <a:lnTo>
                  <a:pt x="0" y="435"/>
                </a:ln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74" name="Freeform 18">
            <a:extLst>
              <a:ext uri="{FF2B5EF4-FFF2-40B4-BE49-F238E27FC236}">
                <a16:creationId xmlns:a16="http://schemas.microsoft.com/office/drawing/2014/main" id="{F61477E9-8E23-3A70-4A1A-6735D4FFAB52}"/>
              </a:ext>
            </a:extLst>
          </p:cNvPr>
          <p:cNvSpPr>
            <a:spLocks/>
          </p:cNvSpPr>
          <p:nvPr/>
        </p:nvSpPr>
        <p:spPr bwMode="auto">
          <a:xfrm>
            <a:off x="1207126" y="2186400"/>
            <a:ext cx="550367" cy="696093"/>
          </a:xfrm>
          <a:custGeom>
            <a:avLst/>
            <a:gdLst>
              <a:gd name="T0" fmla="*/ 1 w 258"/>
              <a:gd name="T1" fmla="*/ 289 h 325"/>
              <a:gd name="T2" fmla="*/ 53 w 258"/>
              <a:gd name="T3" fmla="*/ 2 h 325"/>
              <a:gd name="T4" fmla="*/ 68 w 258"/>
              <a:gd name="T5" fmla="*/ 5 h 325"/>
              <a:gd name="T6" fmla="*/ 68 w 258"/>
              <a:gd name="T7" fmla="*/ 5 h 325"/>
              <a:gd name="T8" fmla="*/ 128 w 258"/>
              <a:gd name="T9" fmla="*/ 15 h 325"/>
              <a:gd name="T10" fmla="*/ 128 w 258"/>
              <a:gd name="T11" fmla="*/ 15 h 325"/>
              <a:gd name="T12" fmla="*/ 177 w 258"/>
              <a:gd name="T13" fmla="*/ 23 h 325"/>
              <a:gd name="T14" fmla="*/ 169 w 258"/>
              <a:gd name="T15" fmla="*/ 80 h 325"/>
              <a:gd name="T16" fmla="*/ 169 w 258"/>
              <a:gd name="T17" fmla="*/ 80 h 325"/>
              <a:gd name="T18" fmla="*/ 170 w 258"/>
              <a:gd name="T19" fmla="*/ 81 h 325"/>
              <a:gd name="T20" fmla="*/ 255 w 258"/>
              <a:gd name="T21" fmla="*/ 93 h 325"/>
              <a:gd name="T22" fmla="*/ 226 w 258"/>
              <a:gd name="T23" fmla="*/ 323 h 325"/>
              <a:gd name="T24" fmla="*/ 165 w 258"/>
              <a:gd name="T25" fmla="*/ 314 h 325"/>
              <a:gd name="T26" fmla="*/ 104 w 258"/>
              <a:gd name="T27" fmla="*/ 306 h 325"/>
              <a:gd name="T28" fmla="*/ 104 w 258"/>
              <a:gd name="T29" fmla="*/ 307 h 325"/>
              <a:gd name="T30" fmla="*/ 104 w 258"/>
              <a:gd name="T31" fmla="*/ 306 h 325"/>
              <a:gd name="T32" fmla="*/ 42 w 258"/>
              <a:gd name="T33" fmla="*/ 296 h 325"/>
              <a:gd name="T34" fmla="*/ 1 w 258"/>
              <a:gd name="T35" fmla="*/ 288 h 325"/>
              <a:gd name="T36" fmla="*/ 0 w 258"/>
              <a:gd name="T37" fmla="*/ 290 h 325"/>
              <a:gd name="T38" fmla="*/ 42 w 258"/>
              <a:gd name="T39" fmla="*/ 298 h 325"/>
              <a:gd name="T40" fmla="*/ 42 w 258"/>
              <a:gd name="T41" fmla="*/ 298 h 325"/>
              <a:gd name="T42" fmla="*/ 104 w 258"/>
              <a:gd name="T43" fmla="*/ 308 h 325"/>
              <a:gd name="T44" fmla="*/ 104 w 258"/>
              <a:gd name="T45" fmla="*/ 308 h 325"/>
              <a:gd name="T46" fmla="*/ 164 w 258"/>
              <a:gd name="T47" fmla="*/ 316 h 325"/>
              <a:gd name="T48" fmla="*/ 164 w 258"/>
              <a:gd name="T49" fmla="*/ 316 h 325"/>
              <a:gd name="T50" fmla="*/ 227 w 258"/>
              <a:gd name="T51" fmla="*/ 325 h 325"/>
              <a:gd name="T52" fmla="*/ 228 w 258"/>
              <a:gd name="T53" fmla="*/ 324 h 325"/>
              <a:gd name="T54" fmla="*/ 228 w 258"/>
              <a:gd name="T55" fmla="*/ 324 h 325"/>
              <a:gd name="T56" fmla="*/ 257 w 258"/>
              <a:gd name="T57" fmla="*/ 92 h 325"/>
              <a:gd name="T58" fmla="*/ 257 w 258"/>
              <a:gd name="T59" fmla="*/ 91 h 325"/>
              <a:gd name="T60" fmla="*/ 171 w 258"/>
              <a:gd name="T61" fmla="*/ 79 h 325"/>
              <a:gd name="T62" fmla="*/ 180 w 258"/>
              <a:gd name="T63" fmla="*/ 22 h 325"/>
              <a:gd name="T64" fmla="*/ 179 w 258"/>
              <a:gd name="T65" fmla="*/ 21 h 325"/>
              <a:gd name="T66" fmla="*/ 129 w 258"/>
              <a:gd name="T67" fmla="*/ 13 h 325"/>
              <a:gd name="T68" fmla="*/ 69 w 258"/>
              <a:gd name="T69" fmla="*/ 3 h 325"/>
              <a:gd name="T70" fmla="*/ 52 w 258"/>
              <a:gd name="T71" fmla="*/ 0 h 325"/>
              <a:gd name="T72" fmla="*/ 51 w 258"/>
              <a:gd name="T73" fmla="*/ 0 h 325"/>
              <a:gd name="T74" fmla="*/ 51 w 258"/>
              <a:gd name="T75" fmla="*/ 1 h 325"/>
              <a:gd name="T76" fmla="*/ 0 w 258"/>
              <a:gd name="T77" fmla="*/ 289 h 325"/>
              <a:gd name="T78" fmla="*/ 1 w 258"/>
              <a:gd name="T79" fmla="*/ 289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58" h="325">
                <a:moveTo>
                  <a:pt x="1" y="289"/>
                </a:moveTo>
                <a:cubicBezTo>
                  <a:pt x="53" y="2"/>
                  <a:pt x="53" y="2"/>
                  <a:pt x="53" y="2"/>
                </a:cubicBezTo>
                <a:cubicBezTo>
                  <a:pt x="68" y="5"/>
                  <a:pt x="68" y="5"/>
                  <a:pt x="68" y="5"/>
                </a:cubicBezTo>
                <a:cubicBezTo>
                  <a:pt x="68" y="5"/>
                  <a:pt x="68" y="5"/>
                  <a:pt x="68" y="5"/>
                </a:cubicBezTo>
                <a:cubicBezTo>
                  <a:pt x="128" y="15"/>
                  <a:pt x="128" y="15"/>
                  <a:pt x="128" y="15"/>
                </a:cubicBezTo>
                <a:cubicBezTo>
                  <a:pt x="128" y="15"/>
                  <a:pt x="128" y="15"/>
                  <a:pt x="128" y="15"/>
                </a:cubicBezTo>
                <a:cubicBezTo>
                  <a:pt x="177" y="23"/>
                  <a:pt x="177" y="23"/>
                  <a:pt x="177" y="23"/>
                </a:cubicBezTo>
                <a:cubicBezTo>
                  <a:pt x="169" y="80"/>
                  <a:pt x="169" y="80"/>
                  <a:pt x="169" y="80"/>
                </a:cubicBezTo>
                <a:cubicBezTo>
                  <a:pt x="169" y="80"/>
                  <a:pt x="169" y="80"/>
                  <a:pt x="169" y="80"/>
                </a:cubicBezTo>
                <a:cubicBezTo>
                  <a:pt x="170" y="81"/>
                  <a:pt x="170" y="81"/>
                  <a:pt x="170" y="81"/>
                </a:cubicBezTo>
                <a:cubicBezTo>
                  <a:pt x="255" y="93"/>
                  <a:pt x="255" y="93"/>
                  <a:pt x="255" y="93"/>
                </a:cubicBezTo>
                <a:cubicBezTo>
                  <a:pt x="226" y="323"/>
                  <a:pt x="226" y="323"/>
                  <a:pt x="226" y="323"/>
                </a:cubicBezTo>
                <a:cubicBezTo>
                  <a:pt x="165" y="314"/>
                  <a:pt x="165" y="314"/>
                  <a:pt x="165" y="314"/>
                </a:cubicBezTo>
                <a:cubicBezTo>
                  <a:pt x="104" y="306"/>
                  <a:pt x="104" y="306"/>
                  <a:pt x="104" y="306"/>
                </a:cubicBezTo>
                <a:cubicBezTo>
                  <a:pt x="104" y="307"/>
                  <a:pt x="104" y="307"/>
                  <a:pt x="104" y="307"/>
                </a:cubicBezTo>
                <a:cubicBezTo>
                  <a:pt x="104" y="306"/>
                  <a:pt x="104" y="306"/>
                  <a:pt x="104" y="306"/>
                </a:cubicBezTo>
                <a:cubicBezTo>
                  <a:pt x="42" y="296"/>
                  <a:pt x="42" y="296"/>
                  <a:pt x="42" y="296"/>
                </a:cubicBezTo>
                <a:cubicBezTo>
                  <a:pt x="1" y="288"/>
                  <a:pt x="1" y="288"/>
                  <a:pt x="1" y="288"/>
                </a:cubicBezTo>
                <a:cubicBezTo>
                  <a:pt x="0" y="290"/>
                  <a:pt x="0" y="290"/>
                  <a:pt x="0" y="290"/>
                </a:cubicBezTo>
                <a:cubicBezTo>
                  <a:pt x="42" y="298"/>
                  <a:pt x="42" y="298"/>
                  <a:pt x="42" y="298"/>
                </a:cubicBezTo>
                <a:cubicBezTo>
                  <a:pt x="42" y="298"/>
                  <a:pt x="42" y="298"/>
                  <a:pt x="42" y="298"/>
                </a:cubicBezTo>
                <a:cubicBezTo>
                  <a:pt x="104" y="308"/>
                  <a:pt x="104" y="308"/>
                  <a:pt x="104" y="308"/>
                </a:cubicBezTo>
                <a:cubicBezTo>
                  <a:pt x="104" y="308"/>
                  <a:pt x="104" y="308"/>
                  <a:pt x="104" y="308"/>
                </a:cubicBezTo>
                <a:cubicBezTo>
                  <a:pt x="164" y="316"/>
                  <a:pt x="164" y="316"/>
                  <a:pt x="164" y="316"/>
                </a:cubicBezTo>
                <a:cubicBezTo>
                  <a:pt x="164" y="316"/>
                  <a:pt x="164" y="316"/>
                  <a:pt x="164" y="316"/>
                </a:cubicBezTo>
                <a:cubicBezTo>
                  <a:pt x="227" y="325"/>
                  <a:pt x="227" y="325"/>
                  <a:pt x="227" y="325"/>
                </a:cubicBezTo>
                <a:cubicBezTo>
                  <a:pt x="228" y="324"/>
                  <a:pt x="228" y="324"/>
                  <a:pt x="228" y="324"/>
                </a:cubicBezTo>
                <a:cubicBezTo>
                  <a:pt x="228" y="324"/>
                  <a:pt x="228" y="324"/>
                  <a:pt x="228" y="324"/>
                </a:cubicBezTo>
                <a:cubicBezTo>
                  <a:pt x="257" y="92"/>
                  <a:pt x="257" y="92"/>
                  <a:pt x="257" y="92"/>
                </a:cubicBezTo>
                <a:cubicBezTo>
                  <a:pt x="258" y="91"/>
                  <a:pt x="257" y="91"/>
                  <a:pt x="257" y="91"/>
                </a:cubicBezTo>
                <a:cubicBezTo>
                  <a:pt x="171" y="79"/>
                  <a:pt x="171" y="79"/>
                  <a:pt x="171" y="79"/>
                </a:cubicBezTo>
                <a:cubicBezTo>
                  <a:pt x="180" y="22"/>
                  <a:pt x="180" y="22"/>
                  <a:pt x="180" y="22"/>
                </a:cubicBezTo>
                <a:cubicBezTo>
                  <a:pt x="180" y="22"/>
                  <a:pt x="179" y="21"/>
                  <a:pt x="179" y="21"/>
                </a:cubicBezTo>
                <a:cubicBezTo>
                  <a:pt x="129" y="13"/>
                  <a:pt x="129" y="13"/>
                  <a:pt x="129" y="13"/>
                </a:cubicBezTo>
                <a:cubicBezTo>
                  <a:pt x="69" y="3"/>
                  <a:pt x="69" y="3"/>
                  <a:pt x="69" y="3"/>
                </a:cubicBezTo>
                <a:cubicBezTo>
                  <a:pt x="52" y="0"/>
                  <a:pt x="52" y="0"/>
                  <a:pt x="52" y="0"/>
                </a:cubicBezTo>
                <a:cubicBezTo>
                  <a:pt x="51" y="0"/>
                  <a:pt x="51" y="0"/>
                  <a:pt x="51" y="0"/>
                </a:cubicBezTo>
                <a:cubicBezTo>
                  <a:pt x="51" y="1"/>
                  <a:pt x="51" y="1"/>
                  <a:pt x="51" y="1"/>
                </a:cubicBezTo>
                <a:cubicBezTo>
                  <a:pt x="0" y="289"/>
                  <a:pt x="0" y="289"/>
                  <a:pt x="0" y="289"/>
                </a:cubicBezTo>
                <a:lnTo>
                  <a:pt x="1" y="28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75" name="Freeform 19">
            <a:extLst>
              <a:ext uri="{FF2B5EF4-FFF2-40B4-BE49-F238E27FC236}">
                <a16:creationId xmlns:a16="http://schemas.microsoft.com/office/drawing/2014/main" id="{359FEC8A-5CD6-4679-8493-445BE66C594B}"/>
              </a:ext>
            </a:extLst>
          </p:cNvPr>
          <p:cNvSpPr>
            <a:spLocks/>
          </p:cNvSpPr>
          <p:nvPr/>
        </p:nvSpPr>
        <p:spPr bwMode="auto">
          <a:xfrm>
            <a:off x="1283527" y="1306381"/>
            <a:ext cx="1005940" cy="626767"/>
          </a:xfrm>
          <a:custGeom>
            <a:avLst/>
            <a:gdLst>
              <a:gd name="T0" fmla="*/ 15 w 711"/>
              <a:gd name="T1" fmla="*/ 122 h 443"/>
              <a:gd name="T2" fmla="*/ 9 w 711"/>
              <a:gd name="T3" fmla="*/ 106 h 443"/>
              <a:gd name="T4" fmla="*/ 0 w 711"/>
              <a:gd name="T5" fmla="*/ 86 h 443"/>
              <a:gd name="T6" fmla="*/ 16 w 711"/>
              <a:gd name="T7" fmla="*/ 0 h 443"/>
              <a:gd name="T8" fmla="*/ 250 w 711"/>
              <a:gd name="T9" fmla="*/ 42 h 443"/>
              <a:gd name="T10" fmla="*/ 466 w 711"/>
              <a:gd name="T11" fmla="*/ 71 h 443"/>
              <a:gd name="T12" fmla="*/ 669 w 711"/>
              <a:gd name="T13" fmla="*/ 92 h 443"/>
              <a:gd name="T14" fmla="*/ 711 w 711"/>
              <a:gd name="T15" fmla="*/ 96 h 443"/>
              <a:gd name="T16" fmla="*/ 688 w 711"/>
              <a:gd name="T17" fmla="*/ 436 h 443"/>
              <a:gd name="T18" fmla="*/ 602 w 711"/>
              <a:gd name="T19" fmla="*/ 435 h 443"/>
              <a:gd name="T20" fmla="*/ 371 w 711"/>
              <a:gd name="T21" fmla="*/ 411 h 443"/>
              <a:gd name="T22" fmla="*/ 253 w 711"/>
              <a:gd name="T23" fmla="*/ 399 h 443"/>
              <a:gd name="T24" fmla="*/ 241 w 711"/>
              <a:gd name="T25" fmla="*/ 432 h 443"/>
              <a:gd name="T26" fmla="*/ 234 w 711"/>
              <a:gd name="T27" fmla="*/ 417 h 443"/>
              <a:gd name="T28" fmla="*/ 220 w 711"/>
              <a:gd name="T29" fmla="*/ 426 h 443"/>
              <a:gd name="T30" fmla="*/ 210 w 711"/>
              <a:gd name="T31" fmla="*/ 426 h 443"/>
              <a:gd name="T32" fmla="*/ 198 w 711"/>
              <a:gd name="T33" fmla="*/ 424 h 443"/>
              <a:gd name="T34" fmla="*/ 175 w 711"/>
              <a:gd name="T35" fmla="*/ 420 h 443"/>
              <a:gd name="T36" fmla="*/ 166 w 711"/>
              <a:gd name="T37" fmla="*/ 426 h 443"/>
              <a:gd name="T38" fmla="*/ 155 w 711"/>
              <a:gd name="T39" fmla="*/ 424 h 443"/>
              <a:gd name="T40" fmla="*/ 139 w 711"/>
              <a:gd name="T41" fmla="*/ 424 h 443"/>
              <a:gd name="T42" fmla="*/ 136 w 711"/>
              <a:gd name="T43" fmla="*/ 432 h 443"/>
              <a:gd name="T44" fmla="*/ 127 w 711"/>
              <a:gd name="T45" fmla="*/ 420 h 443"/>
              <a:gd name="T46" fmla="*/ 124 w 711"/>
              <a:gd name="T47" fmla="*/ 409 h 443"/>
              <a:gd name="T48" fmla="*/ 122 w 711"/>
              <a:gd name="T49" fmla="*/ 394 h 443"/>
              <a:gd name="T50" fmla="*/ 112 w 711"/>
              <a:gd name="T51" fmla="*/ 390 h 443"/>
              <a:gd name="T52" fmla="*/ 106 w 711"/>
              <a:gd name="T53" fmla="*/ 379 h 443"/>
              <a:gd name="T54" fmla="*/ 107 w 711"/>
              <a:gd name="T55" fmla="*/ 365 h 443"/>
              <a:gd name="T56" fmla="*/ 101 w 711"/>
              <a:gd name="T57" fmla="*/ 355 h 443"/>
              <a:gd name="T58" fmla="*/ 95 w 711"/>
              <a:gd name="T59" fmla="*/ 328 h 443"/>
              <a:gd name="T60" fmla="*/ 89 w 711"/>
              <a:gd name="T61" fmla="*/ 311 h 443"/>
              <a:gd name="T62" fmla="*/ 66 w 711"/>
              <a:gd name="T63" fmla="*/ 319 h 443"/>
              <a:gd name="T64" fmla="*/ 54 w 711"/>
              <a:gd name="T65" fmla="*/ 313 h 443"/>
              <a:gd name="T66" fmla="*/ 50 w 711"/>
              <a:gd name="T67" fmla="*/ 305 h 443"/>
              <a:gd name="T68" fmla="*/ 53 w 711"/>
              <a:gd name="T69" fmla="*/ 293 h 443"/>
              <a:gd name="T70" fmla="*/ 62 w 711"/>
              <a:gd name="T71" fmla="*/ 287 h 443"/>
              <a:gd name="T72" fmla="*/ 60 w 711"/>
              <a:gd name="T73" fmla="*/ 270 h 443"/>
              <a:gd name="T74" fmla="*/ 62 w 711"/>
              <a:gd name="T75" fmla="*/ 258 h 443"/>
              <a:gd name="T76" fmla="*/ 68 w 711"/>
              <a:gd name="T77" fmla="*/ 248 h 443"/>
              <a:gd name="T78" fmla="*/ 78 w 711"/>
              <a:gd name="T79" fmla="*/ 219 h 443"/>
              <a:gd name="T80" fmla="*/ 66 w 711"/>
              <a:gd name="T81" fmla="*/ 217 h 443"/>
              <a:gd name="T82" fmla="*/ 62 w 711"/>
              <a:gd name="T83" fmla="*/ 208 h 443"/>
              <a:gd name="T84" fmla="*/ 54 w 711"/>
              <a:gd name="T85" fmla="*/ 202 h 443"/>
              <a:gd name="T86" fmla="*/ 47 w 711"/>
              <a:gd name="T87" fmla="*/ 192 h 443"/>
              <a:gd name="T88" fmla="*/ 44 w 711"/>
              <a:gd name="T89" fmla="*/ 184 h 443"/>
              <a:gd name="T90" fmla="*/ 35 w 711"/>
              <a:gd name="T91" fmla="*/ 166 h 443"/>
              <a:gd name="T92" fmla="*/ 30 w 711"/>
              <a:gd name="T93" fmla="*/ 155 h 443"/>
              <a:gd name="T94" fmla="*/ 18 w 711"/>
              <a:gd name="T95" fmla="*/ 145 h 443"/>
              <a:gd name="T96" fmla="*/ 15 w 711"/>
              <a:gd name="T97" fmla="*/ 134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11" h="443">
                <a:moveTo>
                  <a:pt x="12" y="128"/>
                </a:moveTo>
                <a:lnTo>
                  <a:pt x="15" y="122"/>
                </a:lnTo>
                <a:lnTo>
                  <a:pt x="13" y="116"/>
                </a:lnTo>
                <a:lnTo>
                  <a:pt x="9" y="106"/>
                </a:lnTo>
                <a:lnTo>
                  <a:pt x="9" y="102"/>
                </a:lnTo>
                <a:lnTo>
                  <a:pt x="0" y="86"/>
                </a:lnTo>
                <a:lnTo>
                  <a:pt x="16" y="3"/>
                </a:lnTo>
                <a:lnTo>
                  <a:pt x="16" y="0"/>
                </a:lnTo>
                <a:lnTo>
                  <a:pt x="101" y="16"/>
                </a:lnTo>
                <a:lnTo>
                  <a:pt x="250" y="42"/>
                </a:lnTo>
                <a:lnTo>
                  <a:pt x="382" y="60"/>
                </a:lnTo>
                <a:lnTo>
                  <a:pt x="466" y="71"/>
                </a:lnTo>
                <a:lnTo>
                  <a:pt x="557" y="81"/>
                </a:lnTo>
                <a:lnTo>
                  <a:pt x="669" y="92"/>
                </a:lnTo>
                <a:lnTo>
                  <a:pt x="711" y="95"/>
                </a:lnTo>
                <a:lnTo>
                  <a:pt x="711" y="96"/>
                </a:lnTo>
                <a:lnTo>
                  <a:pt x="693" y="359"/>
                </a:lnTo>
                <a:lnTo>
                  <a:pt x="688" y="436"/>
                </a:lnTo>
                <a:lnTo>
                  <a:pt x="685" y="443"/>
                </a:lnTo>
                <a:lnTo>
                  <a:pt x="602" y="435"/>
                </a:lnTo>
                <a:lnTo>
                  <a:pt x="480" y="424"/>
                </a:lnTo>
                <a:lnTo>
                  <a:pt x="371" y="411"/>
                </a:lnTo>
                <a:lnTo>
                  <a:pt x="258" y="396"/>
                </a:lnTo>
                <a:lnTo>
                  <a:pt x="253" y="399"/>
                </a:lnTo>
                <a:lnTo>
                  <a:pt x="247" y="438"/>
                </a:lnTo>
                <a:lnTo>
                  <a:pt x="241" y="432"/>
                </a:lnTo>
                <a:lnTo>
                  <a:pt x="238" y="426"/>
                </a:lnTo>
                <a:lnTo>
                  <a:pt x="234" y="417"/>
                </a:lnTo>
                <a:lnTo>
                  <a:pt x="229" y="414"/>
                </a:lnTo>
                <a:lnTo>
                  <a:pt x="220" y="426"/>
                </a:lnTo>
                <a:lnTo>
                  <a:pt x="220" y="429"/>
                </a:lnTo>
                <a:lnTo>
                  <a:pt x="210" y="426"/>
                </a:lnTo>
                <a:lnTo>
                  <a:pt x="204" y="427"/>
                </a:lnTo>
                <a:lnTo>
                  <a:pt x="198" y="424"/>
                </a:lnTo>
                <a:lnTo>
                  <a:pt x="187" y="424"/>
                </a:lnTo>
                <a:lnTo>
                  <a:pt x="175" y="420"/>
                </a:lnTo>
                <a:lnTo>
                  <a:pt x="172" y="421"/>
                </a:lnTo>
                <a:lnTo>
                  <a:pt x="166" y="426"/>
                </a:lnTo>
                <a:lnTo>
                  <a:pt x="161" y="426"/>
                </a:lnTo>
                <a:lnTo>
                  <a:pt x="155" y="424"/>
                </a:lnTo>
                <a:lnTo>
                  <a:pt x="143" y="421"/>
                </a:lnTo>
                <a:lnTo>
                  <a:pt x="139" y="424"/>
                </a:lnTo>
                <a:lnTo>
                  <a:pt x="137" y="430"/>
                </a:lnTo>
                <a:lnTo>
                  <a:pt x="136" y="432"/>
                </a:lnTo>
                <a:lnTo>
                  <a:pt x="130" y="426"/>
                </a:lnTo>
                <a:lnTo>
                  <a:pt x="127" y="420"/>
                </a:lnTo>
                <a:lnTo>
                  <a:pt x="128" y="415"/>
                </a:lnTo>
                <a:lnTo>
                  <a:pt x="124" y="409"/>
                </a:lnTo>
                <a:lnTo>
                  <a:pt x="127" y="405"/>
                </a:lnTo>
                <a:lnTo>
                  <a:pt x="122" y="394"/>
                </a:lnTo>
                <a:lnTo>
                  <a:pt x="116" y="388"/>
                </a:lnTo>
                <a:lnTo>
                  <a:pt x="112" y="390"/>
                </a:lnTo>
                <a:lnTo>
                  <a:pt x="107" y="385"/>
                </a:lnTo>
                <a:lnTo>
                  <a:pt x="106" y="379"/>
                </a:lnTo>
                <a:lnTo>
                  <a:pt x="107" y="371"/>
                </a:lnTo>
                <a:lnTo>
                  <a:pt x="107" y="365"/>
                </a:lnTo>
                <a:lnTo>
                  <a:pt x="106" y="359"/>
                </a:lnTo>
                <a:lnTo>
                  <a:pt x="101" y="355"/>
                </a:lnTo>
                <a:lnTo>
                  <a:pt x="96" y="343"/>
                </a:lnTo>
                <a:lnTo>
                  <a:pt x="95" y="328"/>
                </a:lnTo>
                <a:lnTo>
                  <a:pt x="95" y="317"/>
                </a:lnTo>
                <a:lnTo>
                  <a:pt x="89" y="311"/>
                </a:lnTo>
                <a:lnTo>
                  <a:pt x="89" y="306"/>
                </a:lnTo>
                <a:lnTo>
                  <a:pt x="66" y="319"/>
                </a:lnTo>
                <a:lnTo>
                  <a:pt x="60" y="320"/>
                </a:lnTo>
                <a:lnTo>
                  <a:pt x="54" y="313"/>
                </a:lnTo>
                <a:lnTo>
                  <a:pt x="48" y="310"/>
                </a:lnTo>
                <a:lnTo>
                  <a:pt x="50" y="305"/>
                </a:lnTo>
                <a:lnTo>
                  <a:pt x="54" y="299"/>
                </a:lnTo>
                <a:lnTo>
                  <a:pt x="53" y="293"/>
                </a:lnTo>
                <a:lnTo>
                  <a:pt x="56" y="287"/>
                </a:lnTo>
                <a:lnTo>
                  <a:pt x="62" y="287"/>
                </a:lnTo>
                <a:lnTo>
                  <a:pt x="63" y="275"/>
                </a:lnTo>
                <a:lnTo>
                  <a:pt x="60" y="270"/>
                </a:lnTo>
                <a:lnTo>
                  <a:pt x="63" y="264"/>
                </a:lnTo>
                <a:lnTo>
                  <a:pt x="62" y="258"/>
                </a:lnTo>
                <a:lnTo>
                  <a:pt x="66" y="254"/>
                </a:lnTo>
                <a:lnTo>
                  <a:pt x="68" y="248"/>
                </a:lnTo>
                <a:lnTo>
                  <a:pt x="74" y="235"/>
                </a:lnTo>
                <a:lnTo>
                  <a:pt x="78" y="219"/>
                </a:lnTo>
                <a:lnTo>
                  <a:pt x="74" y="217"/>
                </a:lnTo>
                <a:lnTo>
                  <a:pt x="66" y="217"/>
                </a:lnTo>
                <a:lnTo>
                  <a:pt x="60" y="214"/>
                </a:lnTo>
                <a:lnTo>
                  <a:pt x="62" y="208"/>
                </a:lnTo>
                <a:lnTo>
                  <a:pt x="56" y="208"/>
                </a:lnTo>
                <a:lnTo>
                  <a:pt x="54" y="202"/>
                </a:lnTo>
                <a:lnTo>
                  <a:pt x="48" y="198"/>
                </a:lnTo>
                <a:lnTo>
                  <a:pt x="47" y="192"/>
                </a:lnTo>
                <a:lnTo>
                  <a:pt x="48" y="189"/>
                </a:lnTo>
                <a:lnTo>
                  <a:pt x="44" y="184"/>
                </a:lnTo>
                <a:lnTo>
                  <a:pt x="38" y="172"/>
                </a:lnTo>
                <a:lnTo>
                  <a:pt x="35" y="166"/>
                </a:lnTo>
                <a:lnTo>
                  <a:pt x="32" y="161"/>
                </a:lnTo>
                <a:lnTo>
                  <a:pt x="30" y="155"/>
                </a:lnTo>
                <a:lnTo>
                  <a:pt x="21" y="151"/>
                </a:lnTo>
                <a:lnTo>
                  <a:pt x="18" y="145"/>
                </a:lnTo>
                <a:lnTo>
                  <a:pt x="9" y="134"/>
                </a:lnTo>
                <a:lnTo>
                  <a:pt x="15" y="134"/>
                </a:lnTo>
                <a:lnTo>
                  <a:pt x="12" y="128"/>
                </a:lnTo>
                <a:close/>
              </a:path>
            </a:pathLst>
          </a:custGeom>
          <a:solidFill>
            <a:schemeClr val="accent6">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76" name="Freeform 20">
            <a:extLst>
              <a:ext uri="{FF2B5EF4-FFF2-40B4-BE49-F238E27FC236}">
                <a16:creationId xmlns:a16="http://schemas.microsoft.com/office/drawing/2014/main" id="{7F263DC1-8EE3-44AC-7B8E-0A24A6431F36}"/>
              </a:ext>
            </a:extLst>
          </p:cNvPr>
          <p:cNvSpPr>
            <a:spLocks/>
          </p:cNvSpPr>
          <p:nvPr/>
        </p:nvSpPr>
        <p:spPr bwMode="auto">
          <a:xfrm>
            <a:off x="1283527" y="1306381"/>
            <a:ext cx="1005940" cy="626767"/>
          </a:xfrm>
          <a:custGeom>
            <a:avLst/>
            <a:gdLst>
              <a:gd name="T0" fmla="*/ 15 w 711"/>
              <a:gd name="T1" fmla="*/ 122 h 443"/>
              <a:gd name="T2" fmla="*/ 9 w 711"/>
              <a:gd name="T3" fmla="*/ 106 h 443"/>
              <a:gd name="T4" fmla="*/ 0 w 711"/>
              <a:gd name="T5" fmla="*/ 86 h 443"/>
              <a:gd name="T6" fmla="*/ 16 w 711"/>
              <a:gd name="T7" fmla="*/ 0 h 443"/>
              <a:gd name="T8" fmla="*/ 250 w 711"/>
              <a:gd name="T9" fmla="*/ 42 h 443"/>
              <a:gd name="T10" fmla="*/ 466 w 711"/>
              <a:gd name="T11" fmla="*/ 71 h 443"/>
              <a:gd name="T12" fmla="*/ 669 w 711"/>
              <a:gd name="T13" fmla="*/ 92 h 443"/>
              <a:gd name="T14" fmla="*/ 711 w 711"/>
              <a:gd name="T15" fmla="*/ 96 h 443"/>
              <a:gd name="T16" fmla="*/ 688 w 711"/>
              <a:gd name="T17" fmla="*/ 436 h 443"/>
              <a:gd name="T18" fmla="*/ 602 w 711"/>
              <a:gd name="T19" fmla="*/ 435 h 443"/>
              <a:gd name="T20" fmla="*/ 371 w 711"/>
              <a:gd name="T21" fmla="*/ 411 h 443"/>
              <a:gd name="T22" fmla="*/ 253 w 711"/>
              <a:gd name="T23" fmla="*/ 399 h 443"/>
              <a:gd name="T24" fmla="*/ 241 w 711"/>
              <a:gd name="T25" fmla="*/ 432 h 443"/>
              <a:gd name="T26" fmla="*/ 234 w 711"/>
              <a:gd name="T27" fmla="*/ 417 h 443"/>
              <a:gd name="T28" fmla="*/ 220 w 711"/>
              <a:gd name="T29" fmla="*/ 426 h 443"/>
              <a:gd name="T30" fmla="*/ 210 w 711"/>
              <a:gd name="T31" fmla="*/ 426 h 443"/>
              <a:gd name="T32" fmla="*/ 198 w 711"/>
              <a:gd name="T33" fmla="*/ 424 h 443"/>
              <a:gd name="T34" fmla="*/ 175 w 711"/>
              <a:gd name="T35" fmla="*/ 420 h 443"/>
              <a:gd name="T36" fmla="*/ 166 w 711"/>
              <a:gd name="T37" fmla="*/ 426 h 443"/>
              <a:gd name="T38" fmla="*/ 155 w 711"/>
              <a:gd name="T39" fmla="*/ 424 h 443"/>
              <a:gd name="T40" fmla="*/ 139 w 711"/>
              <a:gd name="T41" fmla="*/ 424 h 443"/>
              <a:gd name="T42" fmla="*/ 136 w 711"/>
              <a:gd name="T43" fmla="*/ 432 h 443"/>
              <a:gd name="T44" fmla="*/ 127 w 711"/>
              <a:gd name="T45" fmla="*/ 420 h 443"/>
              <a:gd name="T46" fmla="*/ 124 w 711"/>
              <a:gd name="T47" fmla="*/ 409 h 443"/>
              <a:gd name="T48" fmla="*/ 122 w 711"/>
              <a:gd name="T49" fmla="*/ 394 h 443"/>
              <a:gd name="T50" fmla="*/ 112 w 711"/>
              <a:gd name="T51" fmla="*/ 390 h 443"/>
              <a:gd name="T52" fmla="*/ 106 w 711"/>
              <a:gd name="T53" fmla="*/ 379 h 443"/>
              <a:gd name="T54" fmla="*/ 107 w 711"/>
              <a:gd name="T55" fmla="*/ 365 h 443"/>
              <a:gd name="T56" fmla="*/ 101 w 711"/>
              <a:gd name="T57" fmla="*/ 355 h 443"/>
              <a:gd name="T58" fmla="*/ 95 w 711"/>
              <a:gd name="T59" fmla="*/ 328 h 443"/>
              <a:gd name="T60" fmla="*/ 89 w 711"/>
              <a:gd name="T61" fmla="*/ 311 h 443"/>
              <a:gd name="T62" fmla="*/ 66 w 711"/>
              <a:gd name="T63" fmla="*/ 319 h 443"/>
              <a:gd name="T64" fmla="*/ 54 w 711"/>
              <a:gd name="T65" fmla="*/ 313 h 443"/>
              <a:gd name="T66" fmla="*/ 50 w 711"/>
              <a:gd name="T67" fmla="*/ 305 h 443"/>
              <a:gd name="T68" fmla="*/ 53 w 711"/>
              <a:gd name="T69" fmla="*/ 293 h 443"/>
              <a:gd name="T70" fmla="*/ 62 w 711"/>
              <a:gd name="T71" fmla="*/ 287 h 443"/>
              <a:gd name="T72" fmla="*/ 60 w 711"/>
              <a:gd name="T73" fmla="*/ 270 h 443"/>
              <a:gd name="T74" fmla="*/ 62 w 711"/>
              <a:gd name="T75" fmla="*/ 258 h 443"/>
              <a:gd name="T76" fmla="*/ 68 w 711"/>
              <a:gd name="T77" fmla="*/ 248 h 443"/>
              <a:gd name="T78" fmla="*/ 78 w 711"/>
              <a:gd name="T79" fmla="*/ 219 h 443"/>
              <a:gd name="T80" fmla="*/ 66 w 711"/>
              <a:gd name="T81" fmla="*/ 217 h 443"/>
              <a:gd name="T82" fmla="*/ 62 w 711"/>
              <a:gd name="T83" fmla="*/ 208 h 443"/>
              <a:gd name="T84" fmla="*/ 54 w 711"/>
              <a:gd name="T85" fmla="*/ 202 h 443"/>
              <a:gd name="T86" fmla="*/ 47 w 711"/>
              <a:gd name="T87" fmla="*/ 192 h 443"/>
              <a:gd name="T88" fmla="*/ 44 w 711"/>
              <a:gd name="T89" fmla="*/ 184 h 443"/>
              <a:gd name="T90" fmla="*/ 35 w 711"/>
              <a:gd name="T91" fmla="*/ 166 h 443"/>
              <a:gd name="T92" fmla="*/ 30 w 711"/>
              <a:gd name="T93" fmla="*/ 155 h 443"/>
              <a:gd name="T94" fmla="*/ 18 w 711"/>
              <a:gd name="T95" fmla="*/ 145 h 443"/>
              <a:gd name="T96" fmla="*/ 15 w 711"/>
              <a:gd name="T97" fmla="*/ 134 h 4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11" h="443">
                <a:moveTo>
                  <a:pt x="12" y="128"/>
                </a:moveTo>
                <a:lnTo>
                  <a:pt x="15" y="122"/>
                </a:lnTo>
                <a:lnTo>
                  <a:pt x="13" y="116"/>
                </a:lnTo>
                <a:lnTo>
                  <a:pt x="9" y="106"/>
                </a:lnTo>
                <a:lnTo>
                  <a:pt x="9" y="102"/>
                </a:lnTo>
                <a:lnTo>
                  <a:pt x="0" y="86"/>
                </a:lnTo>
                <a:lnTo>
                  <a:pt x="16" y="3"/>
                </a:lnTo>
                <a:lnTo>
                  <a:pt x="16" y="0"/>
                </a:lnTo>
                <a:lnTo>
                  <a:pt x="101" y="16"/>
                </a:lnTo>
                <a:lnTo>
                  <a:pt x="250" y="42"/>
                </a:lnTo>
                <a:lnTo>
                  <a:pt x="382" y="60"/>
                </a:lnTo>
                <a:lnTo>
                  <a:pt x="466" y="71"/>
                </a:lnTo>
                <a:lnTo>
                  <a:pt x="557" y="81"/>
                </a:lnTo>
                <a:lnTo>
                  <a:pt x="669" y="92"/>
                </a:lnTo>
                <a:lnTo>
                  <a:pt x="711" y="95"/>
                </a:lnTo>
                <a:lnTo>
                  <a:pt x="711" y="96"/>
                </a:lnTo>
                <a:lnTo>
                  <a:pt x="693" y="359"/>
                </a:lnTo>
                <a:lnTo>
                  <a:pt x="688" y="436"/>
                </a:lnTo>
                <a:lnTo>
                  <a:pt x="685" y="443"/>
                </a:lnTo>
                <a:lnTo>
                  <a:pt x="602" y="435"/>
                </a:lnTo>
                <a:lnTo>
                  <a:pt x="480" y="424"/>
                </a:lnTo>
                <a:lnTo>
                  <a:pt x="371" y="411"/>
                </a:lnTo>
                <a:lnTo>
                  <a:pt x="258" y="396"/>
                </a:lnTo>
                <a:lnTo>
                  <a:pt x="253" y="399"/>
                </a:lnTo>
                <a:lnTo>
                  <a:pt x="247" y="438"/>
                </a:lnTo>
                <a:lnTo>
                  <a:pt x="241" y="432"/>
                </a:lnTo>
                <a:lnTo>
                  <a:pt x="238" y="426"/>
                </a:lnTo>
                <a:lnTo>
                  <a:pt x="234" y="417"/>
                </a:lnTo>
                <a:lnTo>
                  <a:pt x="229" y="414"/>
                </a:lnTo>
                <a:lnTo>
                  <a:pt x="220" y="426"/>
                </a:lnTo>
                <a:lnTo>
                  <a:pt x="220" y="429"/>
                </a:lnTo>
                <a:lnTo>
                  <a:pt x="210" y="426"/>
                </a:lnTo>
                <a:lnTo>
                  <a:pt x="204" y="427"/>
                </a:lnTo>
                <a:lnTo>
                  <a:pt x="198" y="424"/>
                </a:lnTo>
                <a:lnTo>
                  <a:pt x="187" y="424"/>
                </a:lnTo>
                <a:lnTo>
                  <a:pt x="175" y="420"/>
                </a:lnTo>
                <a:lnTo>
                  <a:pt x="172" y="421"/>
                </a:lnTo>
                <a:lnTo>
                  <a:pt x="166" y="426"/>
                </a:lnTo>
                <a:lnTo>
                  <a:pt x="161" y="426"/>
                </a:lnTo>
                <a:lnTo>
                  <a:pt x="155" y="424"/>
                </a:lnTo>
                <a:lnTo>
                  <a:pt x="143" y="421"/>
                </a:lnTo>
                <a:lnTo>
                  <a:pt x="139" y="424"/>
                </a:lnTo>
                <a:lnTo>
                  <a:pt x="137" y="430"/>
                </a:lnTo>
                <a:lnTo>
                  <a:pt x="136" y="432"/>
                </a:lnTo>
                <a:lnTo>
                  <a:pt x="130" y="426"/>
                </a:lnTo>
                <a:lnTo>
                  <a:pt x="127" y="420"/>
                </a:lnTo>
                <a:lnTo>
                  <a:pt x="128" y="415"/>
                </a:lnTo>
                <a:lnTo>
                  <a:pt x="124" y="409"/>
                </a:lnTo>
                <a:lnTo>
                  <a:pt x="127" y="405"/>
                </a:lnTo>
                <a:lnTo>
                  <a:pt x="122" y="394"/>
                </a:lnTo>
                <a:lnTo>
                  <a:pt x="116" y="388"/>
                </a:lnTo>
                <a:lnTo>
                  <a:pt x="112" y="390"/>
                </a:lnTo>
                <a:lnTo>
                  <a:pt x="107" y="385"/>
                </a:lnTo>
                <a:lnTo>
                  <a:pt x="106" y="379"/>
                </a:lnTo>
                <a:lnTo>
                  <a:pt x="107" y="371"/>
                </a:lnTo>
                <a:lnTo>
                  <a:pt x="107" y="365"/>
                </a:lnTo>
                <a:lnTo>
                  <a:pt x="106" y="359"/>
                </a:lnTo>
                <a:lnTo>
                  <a:pt x="101" y="355"/>
                </a:lnTo>
                <a:lnTo>
                  <a:pt x="96" y="343"/>
                </a:lnTo>
                <a:lnTo>
                  <a:pt x="95" y="328"/>
                </a:lnTo>
                <a:lnTo>
                  <a:pt x="95" y="317"/>
                </a:lnTo>
                <a:lnTo>
                  <a:pt x="89" y="311"/>
                </a:lnTo>
                <a:lnTo>
                  <a:pt x="89" y="306"/>
                </a:lnTo>
                <a:lnTo>
                  <a:pt x="66" y="319"/>
                </a:lnTo>
                <a:lnTo>
                  <a:pt x="60" y="320"/>
                </a:lnTo>
                <a:lnTo>
                  <a:pt x="54" y="313"/>
                </a:lnTo>
                <a:lnTo>
                  <a:pt x="48" y="310"/>
                </a:lnTo>
                <a:lnTo>
                  <a:pt x="50" y="305"/>
                </a:lnTo>
                <a:lnTo>
                  <a:pt x="54" y="299"/>
                </a:lnTo>
                <a:lnTo>
                  <a:pt x="53" y="293"/>
                </a:lnTo>
                <a:lnTo>
                  <a:pt x="56" y="287"/>
                </a:lnTo>
                <a:lnTo>
                  <a:pt x="62" y="287"/>
                </a:lnTo>
                <a:lnTo>
                  <a:pt x="63" y="275"/>
                </a:lnTo>
                <a:lnTo>
                  <a:pt x="60" y="270"/>
                </a:lnTo>
                <a:lnTo>
                  <a:pt x="63" y="264"/>
                </a:lnTo>
                <a:lnTo>
                  <a:pt x="62" y="258"/>
                </a:lnTo>
                <a:lnTo>
                  <a:pt x="66" y="254"/>
                </a:lnTo>
                <a:lnTo>
                  <a:pt x="68" y="248"/>
                </a:lnTo>
                <a:lnTo>
                  <a:pt x="74" y="235"/>
                </a:lnTo>
                <a:lnTo>
                  <a:pt x="78" y="219"/>
                </a:lnTo>
                <a:lnTo>
                  <a:pt x="74" y="217"/>
                </a:lnTo>
                <a:lnTo>
                  <a:pt x="66" y="217"/>
                </a:lnTo>
                <a:lnTo>
                  <a:pt x="60" y="214"/>
                </a:lnTo>
                <a:lnTo>
                  <a:pt x="62" y="208"/>
                </a:lnTo>
                <a:lnTo>
                  <a:pt x="56" y="208"/>
                </a:lnTo>
                <a:lnTo>
                  <a:pt x="54" y="202"/>
                </a:lnTo>
                <a:lnTo>
                  <a:pt x="48" y="198"/>
                </a:lnTo>
                <a:lnTo>
                  <a:pt x="47" y="192"/>
                </a:lnTo>
                <a:lnTo>
                  <a:pt x="48" y="189"/>
                </a:lnTo>
                <a:lnTo>
                  <a:pt x="44" y="184"/>
                </a:lnTo>
                <a:lnTo>
                  <a:pt x="38" y="172"/>
                </a:lnTo>
                <a:lnTo>
                  <a:pt x="35" y="166"/>
                </a:lnTo>
                <a:lnTo>
                  <a:pt x="32" y="161"/>
                </a:lnTo>
                <a:lnTo>
                  <a:pt x="30" y="155"/>
                </a:lnTo>
                <a:lnTo>
                  <a:pt x="21" y="151"/>
                </a:lnTo>
                <a:lnTo>
                  <a:pt x="18" y="145"/>
                </a:lnTo>
                <a:lnTo>
                  <a:pt x="9" y="134"/>
                </a:lnTo>
                <a:lnTo>
                  <a:pt x="15" y="134"/>
                </a:lnTo>
                <a:lnTo>
                  <a:pt x="12" y="12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77" name="Freeform 21">
            <a:extLst>
              <a:ext uri="{FF2B5EF4-FFF2-40B4-BE49-F238E27FC236}">
                <a16:creationId xmlns:a16="http://schemas.microsoft.com/office/drawing/2014/main" id="{67ECB561-FE25-F61E-B511-B186BB79186F}"/>
              </a:ext>
            </a:extLst>
          </p:cNvPr>
          <p:cNvSpPr>
            <a:spLocks/>
          </p:cNvSpPr>
          <p:nvPr/>
        </p:nvSpPr>
        <p:spPr bwMode="auto">
          <a:xfrm>
            <a:off x="1280697" y="1303551"/>
            <a:ext cx="1010184" cy="631011"/>
          </a:xfrm>
          <a:custGeom>
            <a:avLst/>
            <a:gdLst>
              <a:gd name="T0" fmla="*/ 11 w 473"/>
              <a:gd name="T1" fmla="*/ 78 h 295"/>
              <a:gd name="T2" fmla="*/ 13 w 473"/>
              <a:gd name="T3" fmla="*/ 3 h 295"/>
              <a:gd name="T4" fmla="*/ 167 w 473"/>
              <a:gd name="T5" fmla="*/ 30 h 295"/>
              <a:gd name="T6" fmla="*/ 369 w 473"/>
              <a:gd name="T7" fmla="*/ 56 h 295"/>
              <a:gd name="T8" fmla="*/ 471 w 473"/>
              <a:gd name="T9" fmla="*/ 65 h 295"/>
              <a:gd name="T10" fmla="*/ 400 w 473"/>
              <a:gd name="T11" fmla="*/ 288 h 295"/>
              <a:gd name="T12" fmla="*/ 168 w 473"/>
              <a:gd name="T13" fmla="*/ 264 h 295"/>
              <a:gd name="T14" fmla="*/ 157 w 473"/>
              <a:gd name="T15" fmla="*/ 276 h 295"/>
              <a:gd name="T16" fmla="*/ 146 w 473"/>
              <a:gd name="T17" fmla="*/ 283 h 295"/>
              <a:gd name="T18" fmla="*/ 133 w 473"/>
              <a:gd name="T19" fmla="*/ 281 h 295"/>
              <a:gd name="T20" fmla="*/ 115 w 473"/>
              <a:gd name="T21" fmla="*/ 279 h 295"/>
              <a:gd name="T22" fmla="*/ 104 w 473"/>
              <a:gd name="T23" fmla="*/ 281 h 295"/>
              <a:gd name="T24" fmla="*/ 91 w 473"/>
              <a:gd name="T25" fmla="*/ 286 h 295"/>
              <a:gd name="T26" fmla="*/ 86 w 473"/>
              <a:gd name="T27" fmla="*/ 275 h 295"/>
              <a:gd name="T28" fmla="*/ 83 w 473"/>
              <a:gd name="T29" fmla="*/ 261 h 295"/>
              <a:gd name="T30" fmla="*/ 72 w 473"/>
              <a:gd name="T31" fmla="*/ 252 h 295"/>
              <a:gd name="T32" fmla="*/ 72 w 473"/>
              <a:gd name="T33" fmla="*/ 239 h 295"/>
              <a:gd name="T34" fmla="*/ 65 w 473"/>
              <a:gd name="T35" fmla="*/ 211 h 295"/>
              <a:gd name="T36" fmla="*/ 59 w 473"/>
              <a:gd name="T37" fmla="*/ 203 h 295"/>
              <a:gd name="T38" fmla="*/ 34 w 473"/>
              <a:gd name="T39" fmla="*/ 206 h 295"/>
              <a:gd name="T40" fmla="*/ 39 w 473"/>
              <a:gd name="T41" fmla="*/ 192 h 295"/>
              <a:gd name="T42" fmla="*/ 42 w 473"/>
              <a:gd name="T43" fmla="*/ 180 h 295"/>
              <a:gd name="T44" fmla="*/ 45 w 473"/>
              <a:gd name="T45" fmla="*/ 169 h 295"/>
              <a:gd name="T46" fmla="*/ 54 w 473"/>
              <a:gd name="T47" fmla="*/ 145 h 295"/>
              <a:gd name="T48" fmla="*/ 43 w 473"/>
              <a:gd name="T49" fmla="*/ 139 h 295"/>
              <a:gd name="T50" fmla="*/ 37 w 473"/>
              <a:gd name="T51" fmla="*/ 135 h 295"/>
              <a:gd name="T52" fmla="*/ 31 w 473"/>
              <a:gd name="T53" fmla="*/ 122 h 295"/>
              <a:gd name="T54" fmla="*/ 22 w 473"/>
              <a:gd name="T55" fmla="*/ 104 h 295"/>
              <a:gd name="T56" fmla="*/ 9 w 473"/>
              <a:gd name="T57" fmla="*/ 91 h 295"/>
              <a:gd name="T58" fmla="*/ 8 w 473"/>
              <a:gd name="T59" fmla="*/ 87 h 295"/>
              <a:gd name="T60" fmla="*/ 13 w 473"/>
              <a:gd name="T61" fmla="*/ 98 h 295"/>
              <a:gd name="T62" fmla="*/ 21 w 473"/>
              <a:gd name="T63" fmla="*/ 108 h 295"/>
              <a:gd name="T64" fmla="*/ 29 w 473"/>
              <a:gd name="T65" fmla="*/ 123 h 295"/>
              <a:gd name="T66" fmla="*/ 32 w 473"/>
              <a:gd name="T67" fmla="*/ 133 h 295"/>
              <a:gd name="T68" fmla="*/ 40 w 473"/>
              <a:gd name="T69" fmla="*/ 143 h 295"/>
              <a:gd name="T70" fmla="*/ 52 w 473"/>
              <a:gd name="T71" fmla="*/ 147 h 295"/>
              <a:gd name="T72" fmla="*/ 41 w 473"/>
              <a:gd name="T73" fmla="*/ 172 h 295"/>
              <a:gd name="T74" fmla="*/ 42 w 473"/>
              <a:gd name="T75" fmla="*/ 183 h 295"/>
              <a:gd name="T76" fmla="*/ 35 w 473"/>
              <a:gd name="T77" fmla="*/ 195 h 295"/>
              <a:gd name="T78" fmla="*/ 33 w 473"/>
              <a:gd name="T79" fmla="*/ 207 h 295"/>
              <a:gd name="T80" fmla="*/ 45 w 473"/>
              <a:gd name="T81" fmla="*/ 213 h 295"/>
              <a:gd name="T82" fmla="*/ 63 w 473"/>
              <a:gd name="T83" fmla="*/ 218 h 295"/>
              <a:gd name="T84" fmla="*/ 67 w 473"/>
              <a:gd name="T85" fmla="*/ 236 h 295"/>
              <a:gd name="T86" fmla="*/ 70 w 473"/>
              <a:gd name="T87" fmla="*/ 252 h 295"/>
              <a:gd name="T88" fmla="*/ 78 w 473"/>
              <a:gd name="T89" fmla="*/ 259 h 295"/>
              <a:gd name="T90" fmla="*/ 85 w 473"/>
              <a:gd name="T91" fmla="*/ 276 h 295"/>
              <a:gd name="T92" fmla="*/ 90 w 473"/>
              <a:gd name="T93" fmla="*/ 288 h 295"/>
              <a:gd name="T94" fmla="*/ 96 w 473"/>
              <a:gd name="T95" fmla="*/ 282 h 295"/>
              <a:gd name="T96" fmla="*/ 112 w 473"/>
              <a:gd name="T97" fmla="*/ 284 h 295"/>
              <a:gd name="T98" fmla="*/ 132 w 473"/>
              <a:gd name="T99" fmla="*/ 283 h 295"/>
              <a:gd name="T100" fmla="*/ 147 w 473"/>
              <a:gd name="T101" fmla="*/ 286 h 295"/>
              <a:gd name="T102" fmla="*/ 158 w 473"/>
              <a:gd name="T103" fmla="*/ 284 h 295"/>
              <a:gd name="T104" fmla="*/ 165 w 473"/>
              <a:gd name="T105" fmla="*/ 292 h 295"/>
              <a:gd name="T106" fmla="*/ 247 w 473"/>
              <a:gd name="T107" fmla="*/ 274 h 295"/>
              <a:gd name="T108" fmla="*/ 455 w 473"/>
              <a:gd name="T109" fmla="*/ 295 h 295"/>
              <a:gd name="T110" fmla="*/ 461 w 473"/>
              <a:gd name="T111" fmla="*/ 239 h 295"/>
              <a:gd name="T112" fmla="*/ 444 w 473"/>
              <a:gd name="T113" fmla="*/ 61 h 295"/>
              <a:gd name="T114" fmla="*/ 310 w 473"/>
              <a:gd name="T115" fmla="*/ 47 h 295"/>
              <a:gd name="T116" fmla="*/ 11 w 473"/>
              <a:gd name="T117" fmla="*/ 1 h 295"/>
              <a:gd name="T118" fmla="*/ 6 w 473"/>
              <a:gd name="T119" fmla="*/ 71 h 295"/>
              <a:gd name="T120" fmla="*/ 10 w 473"/>
              <a:gd name="T121" fmla="*/ 86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73" h="295">
                <a:moveTo>
                  <a:pt x="10" y="86"/>
                </a:moveTo>
                <a:cubicBezTo>
                  <a:pt x="12" y="82"/>
                  <a:pt x="12" y="82"/>
                  <a:pt x="12" y="82"/>
                </a:cubicBezTo>
                <a:cubicBezTo>
                  <a:pt x="12" y="82"/>
                  <a:pt x="12" y="82"/>
                  <a:pt x="12" y="82"/>
                </a:cubicBezTo>
                <a:cubicBezTo>
                  <a:pt x="11" y="78"/>
                  <a:pt x="11" y="78"/>
                  <a:pt x="11" y="78"/>
                </a:cubicBezTo>
                <a:cubicBezTo>
                  <a:pt x="11" y="78"/>
                  <a:pt x="11" y="78"/>
                  <a:pt x="11" y="78"/>
                </a:cubicBezTo>
                <a:cubicBezTo>
                  <a:pt x="8" y="70"/>
                  <a:pt x="8" y="70"/>
                  <a:pt x="8" y="70"/>
                </a:cubicBezTo>
                <a:cubicBezTo>
                  <a:pt x="8" y="69"/>
                  <a:pt x="8" y="69"/>
                  <a:pt x="8" y="69"/>
                </a:cubicBezTo>
                <a:cubicBezTo>
                  <a:pt x="8" y="68"/>
                  <a:pt x="8" y="68"/>
                  <a:pt x="8" y="68"/>
                </a:cubicBezTo>
                <a:cubicBezTo>
                  <a:pt x="2" y="58"/>
                  <a:pt x="2" y="58"/>
                  <a:pt x="2" y="58"/>
                </a:cubicBezTo>
                <a:cubicBezTo>
                  <a:pt x="13" y="3"/>
                  <a:pt x="13" y="3"/>
                  <a:pt x="13" y="3"/>
                </a:cubicBezTo>
                <a:cubicBezTo>
                  <a:pt x="13" y="2"/>
                  <a:pt x="13" y="2"/>
                  <a:pt x="13" y="2"/>
                </a:cubicBezTo>
                <a:cubicBezTo>
                  <a:pt x="68" y="13"/>
                  <a:pt x="68" y="13"/>
                  <a:pt x="68" y="13"/>
                </a:cubicBezTo>
                <a:cubicBezTo>
                  <a:pt x="68" y="13"/>
                  <a:pt x="68" y="13"/>
                  <a:pt x="68" y="13"/>
                </a:cubicBezTo>
                <a:cubicBezTo>
                  <a:pt x="167" y="30"/>
                  <a:pt x="167" y="30"/>
                  <a:pt x="167" y="30"/>
                </a:cubicBezTo>
                <a:cubicBezTo>
                  <a:pt x="167" y="30"/>
                  <a:pt x="167" y="30"/>
                  <a:pt x="167" y="30"/>
                </a:cubicBezTo>
                <a:cubicBezTo>
                  <a:pt x="254" y="42"/>
                  <a:pt x="254" y="42"/>
                  <a:pt x="254" y="42"/>
                </a:cubicBezTo>
                <a:cubicBezTo>
                  <a:pt x="254" y="42"/>
                  <a:pt x="254" y="42"/>
                  <a:pt x="254" y="42"/>
                </a:cubicBezTo>
                <a:cubicBezTo>
                  <a:pt x="310" y="49"/>
                  <a:pt x="310" y="49"/>
                  <a:pt x="310" y="49"/>
                </a:cubicBezTo>
                <a:cubicBezTo>
                  <a:pt x="310" y="49"/>
                  <a:pt x="310" y="49"/>
                  <a:pt x="310" y="49"/>
                </a:cubicBezTo>
                <a:cubicBezTo>
                  <a:pt x="369" y="56"/>
                  <a:pt x="369" y="56"/>
                  <a:pt x="369" y="56"/>
                </a:cubicBezTo>
                <a:cubicBezTo>
                  <a:pt x="369" y="56"/>
                  <a:pt x="369" y="56"/>
                  <a:pt x="369" y="56"/>
                </a:cubicBezTo>
                <a:cubicBezTo>
                  <a:pt x="444" y="63"/>
                  <a:pt x="444" y="63"/>
                  <a:pt x="444" y="63"/>
                </a:cubicBezTo>
                <a:cubicBezTo>
                  <a:pt x="444" y="63"/>
                  <a:pt x="444" y="63"/>
                  <a:pt x="444" y="63"/>
                </a:cubicBezTo>
                <a:cubicBezTo>
                  <a:pt x="471" y="65"/>
                  <a:pt x="471" y="65"/>
                  <a:pt x="471" y="65"/>
                </a:cubicBezTo>
                <a:cubicBezTo>
                  <a:pt x="471" y="65"/>
                  <a:pt x="471" y="65"/>
                  <a:pt x="471" y="65"/>
                </a:cubicBezTo>
                <a:cubicBezTo>
                  <a:pt x="459" y="239"/>
                  <a:pt x="459" y="239"/>
                  <a:pt x="459" y="239"/>
                </a:cubicBezTo>
                <a:cubicBezTo>
                  <a:pt x="459" y="239"/>
                  <a:pt x="459" y="239"/>
                  <a:pt x="459" y="239"/>
                </a:cubicBezTo>
                <a:cubicBezTo>
                  <a:pt x="456" y="290"/>
                  <a:pt x="456" y="290"/>
                  <a:pt x="456" y="290"/>
                </a:cubicBezTo>
                <a:cubicBezTo>
                  <a:pt x="454" y="293"/>
                  <a:pt x="454" y="293"/>
                  <a:pt x="454" y="293"/>
                </a:cubicBezTo>
                <a:cubicBezTo>
                  <a:pt x="400" y="288"/>
                  <a:pt x="400" y="288"/>
                  <a:pt x="400" y="288"/>
                </a:cubicBezTo>
                <a:cubicBezTo>
                  <a:pt x="320" y="281"/>
                  <a:pt x="320" y="281"/>
                  <a:pt x="320" y="281"/>
                </a:cubicBezTo>
                <a:cubicBezTo>
                  <a:pt x="247" y="272"/>
                  <a:pt x="247" y="272"/>
                  <a:pt x="247" y="272"/>
                </a:cubicBezTo>
                <a:cubicBezTo>
                  <a:pt x="172" y="262"/>
                  <a:pt x="172" y="262"/>
                  <a:pt x="172" y="262"/>
                </a:cubicBezTo>
                <a:cubicBezTo>
                  <a:pt x="172" y="262"/>
                  <a:pt x="172" y="262"/>
                  <a:pt x="172" y="262"/>
                </a:cubicBezTo>
                <a:cubicBezTo>
                  <a:pt x="168" y="264"/>
                  <a:pt x="168" y="264"/>
                  <a:pt x="168" y="264"/>
                </a:cubicBezTo>
                <a:cubicBezTo>
                  <a:pt x="168" y="265"/>
                  <a:pt x="168" y="265"/>
                  <a:pt x="168" y="265"/>
                </a:cubicBezTo>
                <a:cubicBezTo>
                  <a:pt x="164" y="289"/>
                  <a:pt x="164" y="289"/>
                  <a:pt x="164" y="289"/>
                </a:cubicBezTo>
                <a:cubicBezTo>
                  <a:pt x="162" y="287"/>
                  <a:pt x="162" y="287"/>
                  <a:pt x="162" y="287"/>
                </a:cubicBezTo>
                <a:cubicBezTo>
                  <a:pt x="160" y="283"/>
                  <a:pt x="160" y="283"/>
                  <a:pt x="160" y="283"/>
                </a:cubicBezTo>
                <a:cubicBezTo>
                  <a:pt x="157" y="276"/>
                  <a:pt x="157" y="276"/>
                  <a:pt x="157" y="276"/>
                </a:cubicBezTo>
                <a:cubicBezTo>
                  <a:pt x="157" y="276"/>
                  <a:pt x="157" y="276"/>
                  <a:pt x="157" y="276"/>
                </a:cubicBezTo>
                <a:cubicBezTo>
                  <a:pt x="153" y="275"/>
                  <a:pt x="153" y="275"/>
                  <a:pt x="153" y="275"/>
                </a:cubicBezTo>
                <a:cubicBezTo>
                  <a:pt x="153" y="274"/>
                  <a:pt x="152" y="275"/>
                  <a:pt x="152" y="275"/>
                </a:cubicBezTo>
                <a:cubicBezTo>
                  <a:pt x="146" y="282"/>
                  <a:pt x="146" y="282"/>
                  <a:pt x="146" y="282"/>
                </a:cubicBezTo>
                <a:cubicBezTo>
                  <a:pt x="146" y="283"/>
                  <a:pt x="146" y="283"/>
                  <a:pt x="146" y="283"/>
                </a:cubicBezTo>
                <a:cubicBezTo>
                  <a:pt x="146" y="284"/>
                  <a:pt x="146" y="284"/>
                  <a:pt x="146" y="284"/>
                </a:cubicBezTo>
                <a:cubicBezTo>
                  <a:pt x="140" y="282"/>
                  <a:pt x="140" y="282"/>
                  <a:pt x="140" y="282"/>
                </a:cubicBezTo>
                <a:cubicBezTo>
                  <a:pt x="139" y="282"/>
                  <a:pt x="139" y="282"/>
                  <a:pt x="139" y="282"/>
                </a:cubicBezTo>
                <a:cubicBezTo>
                  <a:pt x="136" y="283"/>
                  <a:pt x="136" y="283"/>
                  <a:pt x="136" y="283"/>
                </a:cubicBezTo>
                <a:cubicBezTo>
                  <a:pt x="133" y="281"/>
                  <a:pt x="133" y="281"/>
                  <a:pt x="133" y="281"/>
                </a:cubicBezTo>
                <a:cubicBezTo>
                  <a:pt x="132" y="281"/>
                  <a:pt x="132" y="281"/>
                  <a:pt x="132" y="281"/>
                </a:cubicBezTo>
                <a:cubicBezTo>
                  <a:pt x="125" y="281"/>
                  <a:pt x="125" y="281"/>
                  <a:pt x="125" y="281"/>
                </a:cubicBezTo>
                <a:cubicBezTo>
                  <a:pt x="117" y="278"/>
                  <a:pt x="117" y="278"/>
                  <a:pt x="117" y="278"/>
                </a:cubicBezTo>
                <a:cubicBezTo>
                  <a:pt x="117" y="278"/>
                  <a:pt x="117" y="278"/>
                  <a:pt x="117" y="278"/>
                </a:cubicBezTo>
                <a:cubicBezTo>
                  <a:pt x="115" y="279"/>
                  <a:pt x="115" y="279"/>
                  <a:pt x="115" y="279"/>
                </a:cubicBezTo>
                <a:cubicBezTo>
                  <a:pt x="114" y="279"/>
                  <a:pt x="114" y="279"/>
                  <a:pt x="114" y="279"/>
                </a:cubicBezTo>
                <a:cubicBezTo>
                  <a:pt x="111" y="282"/>
                  <a:pt x="111" y="282"/>
                  <a:pt x="111" y="282"/>
                </a:cubicBezTo>
                <a:cubicBezTo>
                  <a:pt x="108" y="282"/>
                  <a:pt x="108" y="282"/>
                  <a:pt x="108" y="282"/>
                </a:cubicBezTo>
                <a:cubicBezTo>
                  <a:pt x="104" y="281"/>
                  <a:pt x="104" y="281"/>
                  <a:pt x="104" y="281"/>
                </a:cubicBezTo>
                <a:cubicBezTo>
                  <a:pt x="104" y="281"/>
                  <a:pt x="104" y="281"/>
                  <a:pt x="104" y="281"/>
                </a:cubicBezTo>
                <a:cubicBezTo>
                  <a:pt x="97" y="280"/>
                  <a:pt x="97" y="280"/>
                  <a:pt x="97" y="280"/>
                </a:cubicBezTo>
                <a:cubicBezTo>
                  <a:pt x="96" y="280"/>
                  <a:pt x="96" y="280"/>
                  <a:pt x="96" y="280"/>
                </a:cubicBezTo>
                <a:cubicBezTo>
                  <a:pt x="92" y="281"/>
                  <a:pt x="92" y="281"/>
                  <a:pt x="92" y="281"/>
                </a:cubicBezTo>
                <a:cubicBezTo>
                  <a:pt x="92" y="282"/>
                  <a:pt x="92" y="282"/>
                  <a:pt x="92" y="282"/>
                </a:cubicBezTo>
                <a:cubicBezTo>
                  <a:pt x="91" y="286"/>
                  <a:pt x="91" y="286"/>
                  <a:pt x="91" y="286"/>
                </a:cubicBezTo>
                <a:cubicBezTo>
                  <a:pt x="91" y="286"/>
                  <a:pt x="91" y="286"/>
                  <a:pt x="91" y="286"/>
                </a:cubicBezTo>
                <a:cubicBezTo>
                  <a:pt x="88" y="283"/>
                  <a:pt x="88" y="283"/>
                  <a:pt x="88" y="283"/>
                </a:cubicBezTo>
                <a:cubicBezTo>
                  <a:pt x="86" y="279"/>
                  <a:pt x="86" y="279"/>
                  <a:pt x="86" y="279"/>
                </a:cubicBezTo>
                <a:cubicBezTo>
                  <a:pt x="87" y="276"/>
                  <a:pt x="87" y="276"/>
                  <a:pt x="87" y="276"/>
                </a:cubicBezTo>
                <a:cubicBezTo>
                  <a:pt x="86" y="275"/>
                  <a:pt x="86" y="275"/>
                  <a:pt x="86" y="275"/>
                </a:cubicBezTo>
                <a:cubicBezTo>
                  <a:pt x="85" y="272"/>
                  <a:pt x="85" y="272"/>
                  <a:pt x="85" y="272"/>
                </a:cubicBezTo>
                <a:cubicBezTo>
                  <a:pt x="86" y="269"/>
                  <a:pt x="86" y="269"/>
                  <a:pt x="86" y="269"/>
                </a:cubicBezTo>
                <a:cubicBezTo>
                  <a:pt x="86" y="268"/>
                  <a:pt x="86" y="268"/>
                  <a:pt x="86" y="268"/>
                </a:cubicBezTo>
                <a:cubicBezTo>
                  <a:pt x="83" y="262"/>
                  <a:pt x="83" y="262"/>
                  <a:pt x="83" y="262"/>
                </a:cubicBezTo>
                <a:cubicBezTo>
                  <a:pt x="83" y="261"/>
                  <a:pt x="83" y="261"/>
                  <a:pt x="83" y="261"/>
                </a:cubicBezTo>
                <a:cubicBezTo>
                  <a:pt x="79" y="258"/>
                  <a:pt x="79" y="258"/>
                  <a:pt x="79" y="258"/>
                </a:cubicBezTo>
                <a:cubicBezTo>
                  <a:pt x="78" y="257"/>
                  <a:pt x="78" y="257"/>
                  <a:pt x="78" y="257"/>
                </a:cubicBezTo>
                <a:cubicBezTo>
                  <a:pt x="75" y="258"/>
                  <a:pt x="75" y="258"/>
                  <a:pt x="75" y="258"/>
                </a:cubicBezTo>
                <a:cubicBezTo>
                  <a:pt x="73" y="255"/>
                  <a:pt x="73" y="255"/>
                  <a:pt x="73" y="255"/>
                </a:cubicBezTo>
                <a:cubicBezTo>
                  <a:pt x="72" y="252"/>
                  <a:pt x="72" y="252"/>
                  <a:pt x="72" y="252"/>
                </a:cubicBezTo>
                <a:cubicBezTo>
                  <a:pt x="73" y="247"/>
                  <a:pt x="73" y="247"/>
                  <a:pt x="73" y="247"/>
                </a:cubicBezTo>
                <a:cubicBezTo>
                  <a:pt x="73" y="247"/>
                  <a:pt x="73" y="247"/>
                  <a:pt x="73" y="247"/>
                </a:cubicBezTo>
                <a:cubicBezTo>
                  <a:pt x="73" y="243"/>
                  <a:pt x="73" y="243"/>
                  <a:pt x="73" y="243"/>
                </a:cubicBezTo>
                <a:cubicBezTo>
                  <a:pt x="73" y="243"/>
                  <a:pt x="73" y="243"/>
                  <a:pt x="73" y="243"/>
                </a:cubicBezTo>
                <a:cubicBezTo>
                  <a:pt x="72" y="239"/>
                  <a:pt x="72" y="239"/>
                  <a:pt x="72" y="239"/>
                </a:cubicBezTo>
                <a:cubicBezTo>
                  <a:pt x="72" y="239"/>
                  <a:pt x="72" y="239"/>
                  <a:pt x="72" y="239"/>
                </a:cubicBezTo>
                <a:cubicBezTo>
                  <a:pt x="69" y="235"/>
                  <a:pt x="69" y="235"/>
                  <a:pt x="69" y="235"/>
                </a:cubicBezTo>
                <a:cubicBezTo>
                  <a:pt x="66" y="228"/>
                  <a:pt x="66" y="228"/>
                  <a:pt x="66" y="228"/>
                </a:cubicBezTo>
                <a:cubicBezTo>
                  <a:pt x="65" y="218"/>
                  <a:pt x="65" y="218"/>
                  <a:pt x="65" y="218"/>
                </a:cubicBezTo>
                <a:cubicBezTo>
                  <a:pt x="65" y="211"/>
                  <a:pt x="65" y="211"/>
                  <a:pt x="65" y="211"/>
                </a:cubicBezTo>
                <a:cubicBezTo>
                  <a:pt x="65" y="210"/>
                  <a:pt x="65" y="210"/>
                  <a:pt x="65" y="210"/>
                </a:cubicBezTo>
                <a:cubicBezTo>
                  <a:pt x="61" y="207"/>
                  <a:pt x="61" y="207"/>
                  <a:pt x="61" y="207"/>
                </a:cubicBezTo>
                <a:cubicBezTo>
                  <a:pt x="61" y="204"/>
                  <a:pt x="61" y="204"/>
                  <a:pt x="61" y="204"/>
                </a:cubicBezTo>
                <a:cubicBezTo>
                  <a:pt x="60" y="203"/>
                  <a:pt x="60" y="203"/>
                  <a:pt x="60" y="203"/>
                </a:cubicBezTo>
                <a:cubicBezTo>
                  <a:pt x="59" y="203"/>
                  <a:pt x="59" y="203"/>
                  <a:pt x="59" y="203"/>
                </a:cubicBezTo>
                <a:cubicBezTo>
                  <a:pt x="44" y="211"/>
                  <a:pt x="44" y="211"/>
                  <a:pt x="44" y="211"/>
                </a:cubicBezTo>
                <a:cubicBezTo>
                  <a:pt x="41" y="212"/>
                  <a:pt x="41" y="212"/>
                  <a:pt x="41" y="212"/>
                </a:cubicBezTo>
                <a:cubicBezTo>
                  <a:pt x="38" y="207"/>
                  <a:pt x="38" y="207"/>
                  <a:pt x="38" y="207"/>
                </a:cubicBezTo>
                <a:cubicBezTo>
                  <a:pt x="38" y="207"/>
                  <a:pt x="38" y="207"/>
                  <a:pt x="38" y="207"/>
                </a:cubicBezTo>
                <a:cubicBezTo>
                  <a:pt x="34" y="206"/>
                  <a:pt x="34" y="206"/>
                  <a:pt x="34" y="206"/>
                </a:cubicBezTo>
                <a:cubicBezTo>
                  <a:pt x="35" y="203"/>
                  <a:pt x="35" y="203"/>
                  <a:pt x="35" y="203"/>
                </a:cubicBezTo>
                <a:cubicBezTo>
                  <a:pt x="38" y="200"/>
                  <a:pt x="38" y="200"/>
                  <a:pt x="38" y="200"/>
                </a:cubicBezTo>
                <a:cubicBezTo>
                  <a:pt x="38" y="199"/>
                  <a:pt x="38" y="199"/>
                  <a:pt x="38" y="199"/>
                </a:cubicBezTo>
                <a:cubicBezTo>
                  <a:pt x="37" y="195"/>
                  <a:pt x="37" y="195"/>
                  <a:pt x="37" y="195"/>
                </a:cubicBezTo>
                <a:cubicBezTo>
                  <a:pt x="39" y="192"/>
                  <a:pt x="39" y="192"/>
                  <a:pt x="39" y="192"/>
                </a:cubicBezTo>
                <a:cubicBezTo>
                  <a:pt x="42" y="192"/>
                  <a:pt x="42" y="192"/>
                  <a:pt x="42" y="192"/>
                </a:cubicBezTo>
                <a:cubicBezTo>
                  <a:pt x="42" y="192"/>
                  <a:pt x="43" y="191"/>
                  <a:pt x="43" y="191"/>
                </a:cubicBezTo>
                <a:cubicBezTo>
                  <a:pt x="44" y="183"/>
                  <a:pt x="44" y="183"/>
                  <a:pt x="44" y="183"/>
                </a:cubicBezTo>
                <a:cubicBezTo>
                  <a:pt x="44" y="183"/>
                  <a:pt x="44" y="183"/>
                  <a:pt x="44" y="183"/>
                </a:cubicBezTo>
                <a:cubicBezTo>
                  <a:pt x="42" y="180"/>
                  <a:pt x="42" y="180"/>
                  <a:pt x="42" y="180"/>
                </a:cubicBezTo>
                <a:cubicBezTo>
                  <a:pt x="44" y="176"/>
                  <a:pt x="44" y="176"/>
                  <a:pt x="44" y="176"/>
                </a:cubicBezTo>
                <a:cubicBezTo>
                  <a:pt x="44" y="175"/>
                  <a:pt x="44" y="175"/>
                  <a:pt x="44" y="175"/>
                </a:cubicBezTo>
                <a:cubicBezTo>
                  <a:pt x="43" y="172"/>
                  <a:pt x="43" y="172"/>
                  <a:pt x="43" y="172"/>
                </a:cubicBezTo>
                <a:cubicBezTo>
                  <a:pt x="45" y="169"/>
                  <a:pt x="45" y="169"/>
                  <a:pt x="45" y="169"/>
                </a:cubicBezTo>
                <a:cubicBezTo>
                  <a:pt x="45" y="169"/>
                  <a:pt x="45" y="169"/>
                  <a:pt x="45" y="169"/>
                </a:cubicBezTo>
                <a:cubicBezTo>
                  <a:pt x="47" y="165"/>
                  <a:pt x="47" y="165"/>
                  <a:pt x="47" y="165"/>
                </a:cubicBezTo>
                <a:cubicBezTo>
                  <a:pt x="50" y="158"/>
                  <a:pt x="50" y="158"/>
                  <a:pt x="50" y="158"/>
                </a:cubicBezTo>
                <a:cubicBezTo>
                  <a:pt x="50" y="157"/>
                  <a:pt x="50" y="157"/>
                  <a:pt x="50" y="157"/>
                </a:cubicBezTo>
                <a:cubicBezTo>
                  <a:pt x="54" y="146"/>
                  <a:pt x="54" y="146"/>
                  <a:pt x="54" y="146"/>
                </a:cubicBezTo>
                <a:cubicBezTo>
                  <a:pt x="55" y="146"/>
                  <a:pt x="54" y="145"/>
                  <a:pt x="54" y="145"/>
                </a:cubicBezTo>
                <a:cubicBezTo>
                  <a:pt x="50" y="144"/>
                  <a:pt x="50" y="144"/>
                  <a:pt x="50" y="144"/>
                </a:cubicBezTo>
                <a:cubicBezTo>
                  <a:pt x="50" y="144"/>
                  <a:pt x="50" y="144"/>
                  <a:pt x="50" y="144"/>
                </a:cubicBezTo>
                <a:cubicBezTo>
                  <a:pt x="45" y="144"/>
                  <a:pt x="45" y="144"/>
                  <a:pt x="45" y="144"/>
                </a:cubicBezTo>
                <a:cubicBezTo>
                  <a:pt x="42" y="142"/>
                  <a:pt x="42" y="142"/>
                  <a:pt x="42" y="142"/>
                </a:cubicBezTo>
                <a:cubicBezTo>
                  <a:pt x="43" y="139"/>
                  <a:pt x="43" y="139"/>
                  <a:pt x="43" y="139"/>
                </a:cubicBezTo>
                <a:cubicBezTo>
                  <a:pt x="43" y="139"/>
                  <a:pt x="43" y="139"/>
                  <a:pt x="43" y="139"/>
                </a:cubicBezTo>
                <a:cubicBezTo>
                  <a:pt x="42" y="138"/>
                  <a:pt x="42" y="138"/>
                  <a:pt x="42" y="138"/>
                </a:cubicBezTo>
                <a:cubicBezTo>
                  <a:pt x="39" y="138"/>
                  <a:pt x="39" y="138"/>
                  <a:pt x="39" y="138"/>
                </a:cubicBezTo>
                <a:cubicBezTo>
                  <a:pt x="38" y="135"/>
                  <a:pt x="38" y="135"/>
                  <a:pt x="38" y="135"/>
                </a:cubicBezTo>
                <a:cubicBezTo>
                  <a:pt x="37" y="135"/>
                  <a:pt x="37" y="135"/>
                  <a:pt x="37" y="135"/>
                </a:cubicBezTo>
                <a:cubicBezTo>
                  <a:pt x="34" y="132"/>
                  <a:pt x="34" y="132"/>
                  <a:pt x="34" y="132"/>
                </a:cubicBezTo>
                <a:cubicBezTo>
                  <a:pt x="33" y="128"/>
                  <a:pt x="33" y="128"/>
                  <a:pt x="33" y="128"/>
                </a:cubicBezTo>
                <a:cubicBezTo>
                  <a:pt x="34" y="127"/>
                  <a:pt x="34" y="127"/>
                  <a:pt x="34" y="127"/>
                </a:cubicBezTo>
                <a:cubicBezTo>
                  <a:pt x="34" y="126"/>
                  <a:pt x="34" y="126"/>
                  <a:pt x="34" y="126"/>
                </a:cubicBezTo>
                <a:cubicBezTo>
                  <a:pt x="31" y="122"/>
                  <a:pt x="31" y="122"/>
                  <a:pt x="31" y="122"/>
                </a:cubicBezTo>
                <a:cubicBezTo>
                  <a:pt x="26" y="115"/>
                  <a:pt x="26" y="115"/>
                  <a:pt x="26" y="115"/>
                </a:cubicBezTo>
                <a:cubicBezTo>
                  <a:pt x="25" y="111"/>
                  <a:pt x="25" y="111"/>
                  <a:pt x="25" y="111"/>
                </a:cubicBezTo>
                <a:cubicBezTo>
                  <a:pt x="25" y="111"/>
                  <a:pt x="25" y="111"/>
                  <a:pt x="25" y="111"/>
                </a:cubicBezTo>
                <a:cubicBezTo>
                  <a:pt x="23" y="107"/>
                  <a:pt x="23" y="107"/>
                  <a:pt x="23" y="107"/>
                </a:cubicBezTo>
                <a:cubicBezTo>
                  <a:pt x="22" y="104"/>
                  <a:pt x="22" y="104"/>
                  <a:pt x="22" y="104"/>
                </a:cubicBezTo>
                <a:cubicBezTo>
                  <a:pt x="21" y="103"/>
                  <a:pt x="21" y="103"/>
                  <a:pt x="21" y="103"/>
                </a:cubicBezTo>
                <a:cubicBezTo>
                  <a:pt x="16" y="100"/>
                  <a:pt x="16" y="100"/>
                  <a:pt x="16" y="100"/>
                </a:cubicBezTo>
                <a:cubicBezTo>
                  <a:pt x="14" y="97"/>
                  <a:pt x="14" y="97"/>
                  <a:pt x="14" y="97"/>
                </a:cubicBezTo>
                <a:cubicBezTo>
                  <a:pt x="14" y="97"/>
                  <a:pt x="14" y="97"/>
                  <a:pt x="14" y="97"/>
                </a:cubicBezTo>
                <a:cubicBezTo>
                  <a:pt x="9" y="91"/>
                  <a:pt x="9" y="91"/>
                  <a:pt x="9" y="91"/>
                </a:cubicBezTo>
                <a:cubicBezTo>
                  <a:pt x="11" y="91"/>
                  <a:pt x="11" y="91"/>
                  <a:pt x="11" y="91"/>
                </a:cubicBezTo>
                <a:cubicBezTo>
                  <a:pt x="12" y="90"/>
                  <a:pt x="12" y="90"/>
                  <a:pt x="12" y="90"/>
                </a:cubicBezTo>
                <a:cubicBezTo>
                  <a:pt x="12" y="89"/>
                  <a:pt x="12" y="89"/>
                  <a:pt x="12" y="89"/>
                </a:cubicBezTo>
                <a:cubicBezTo>
                  <a:pt x="10" y="85"/>
                  <a:pt x="10" y="85"/>
                  <a:pt x="10" y="85"/>
                </a:cubicBezTo>
                <a:cubicBezTo>
                  <a:pt x="8" y="87"/>
                  <a:pt x="8" y="87"/>
                  <a:pt x="8" y="87"/>
                </a:cubicBezTo>
                <a:cubicBezTo>
                  <a:pt x="10" y="89"/>
                  <a:pt x="10" y="89"/>
                  <a:pt x="10" y="89"/>
                </a:cubicBezTo>
                <a:cubicBezTo>
                  <a:pt x="7" y="89"/>
                  <a:pt x="7" y="89"/>
                  <a:pt x="7" y="89"/>
                </a:cubicBezTo>
                <a:cubicBezTo>
                  <a:pt x="6" y="90"/>
                  <a:pt x="6" y="90"/>
                  <a:pt x="6" y="90"/>
                </a:cubicBezTo>
                <a:cubicBezTo>
                  <a:pt x="7" y="91"/>
                  <a:pt x="7" y="91"/>
                  <a:pt x="7" y="91"/>
                </a:cubicBezTo>
                <a:cubicBezTo>
                  <a:pt x="13" y="98"/>
                  <a:pt x="13" y="98"/>
                  <a:pt x="13" y="98"/>
                </a:cubicBezTo>
                <a:cubicBezTo>
                  <a:pt x="14" y="101"/>
                  <a:pt x="14" y="101"/>
                  <a:pt x="14" y="101"/>
                </a:cubicBezTo>
                <a:cubicBezTo>
                  <a:pt x="14" y="102"/>
                  <a:pt x="14" y="102"/>
                  <a:pt x="14" y="102"/>
                </a:cubicBezTo>
                <a:cubicBezTo>
                  <a:pt x="20" y="105"/>
                  <a:pt x="20" y="105"/>
                  <a:pt x="20" y="105"/>
                </a:cubicBezTo>
                <a:cubicBezTo>
                  <a:pt x="21" y="108"/>
                  <a:pt x="21" y="108"/>
                  <a:pt x="21" y="108"/>
                </a:cubicBezTo>
                <a:cubicBezTo>
                  <a:pt x="21" y="108"/>
                  <a:pt x="21" y="108"/>
                  <a:pt x="21" y="108"/>
                </a:cubicBezTo>
                <a:cubicBezTo>
                  <a:pt x="23" y="112"/>
                  <a:pt x="23" y="112"/>
                  <a:pt x="23" y="112"/>
                </a:cubicBezTo>
                <a:cubicBezTo>
                  <a:pt x="25" y="116"/>
                  <a:pt x="25" y="116"/>
                  <a:pt x="25" y="116"/>
                </a:cubicBezTo>
                <a:cubicBezTo>
                  <a:pt x="25" y="116"/>
                  <a:pt x="25" y="116"/>
                  <a:pt x="25" y="116"/>
                </a:cubicBezTo>
                <a:cubicBezTo>
                  <a:pt x="29" y="123"/>
                  <a:pt x="29" y="123"/>
                  <a:pt x="29" y="123"/>
                </a:cubicBezTo>
                <a:cubicBezTo>
                  <a:pt x="29" y="123"/>
                  <a:pt x="29" y="123"/>
                  <a:pt x="29" y="123"/>
                </a:cubicBezTo>
                <a:cubicBezTo>
                  <a:pt x="32" y="127"/>
                  <a:pt x="32" y="127"/>
                  <a:pt x="32" y="127"/>
                </a:cubicBezTo>
                <a:cubicBezTo>
                  <a:pt x="31" y="128"/>
                  <a:pt x="31" y="128"/>
                  <a:pt x="31" y="128"/>
                </a:cubicBezTo>
                <a:cubicBezTo>
                  <a:pt x="31" y="128"/>
                  <a:pt x="31" y="128"/>
                  <a:pt x="31" y="128"/>
                </a:cubicBezTo>
                <a:cubicBezTo>
                  <a:pt x="32" y="132"/>
                  <a:pt x="32" y="132"/>
                  <a:pt x="32" y="132"/>
                </a:cubicBezTo>
                <a:cubicBezTo>
                  <a:pt x="32" y="133"/>
                  <a:pt x="32" y="133"/>
                  <a:pt x="32" y="133"/>
                </a:cubicBezTo>
                <a:cubicBezTo>
                  <a:pt x="36" y="136"/>
                  <a:pt x="36" y="136"/>
                  <a:pt x="36" y="136"/>
                </a:cubicBezTo>
                <a:cubicBezTo>
                  <a:pt x="38" y="140"/>
                  <a:pt x="38" y="140"/>
                  <a:pt x="38" y="140"/>
                </a:cubicBezTo>
                <a:cubicBezTo>
                  <a:pt x="38" y="140"/>
                  <a:pt x="38" y="140"/>
                  <a:pt x="38" y="140"/>
                </a:cubicBezTo>
                <a:cubicBezTo>
                  <a:pt x="41" y="140"/>
                  <a:pt x="41" y="140"/>
                  <a:pt x="41" y="140"/>
                </a:cubicBezTo>
                <a:cubicBezTo>
                  <a:pt x="40" y="143"/>
                  <a:pt x="40" y="143"/>
                  <a:pt x="40" y="143"/>
                </a:cubicBezTo>
                <a:cubicBezTo>
                  <a:pt x="40" y="143"/>
                  <a:pt x="40" y="143"/>
                  <a:pt x="41" y="144"/>
                </a:cubicBezTo>
                <a:cubicBezTo>
                  <a:pt x="44" y="146"/>
                  <a:pt x="44" y="146"/>
                  <a:pt x="44" y="146"/>
                </a:cubicBezTo>
                <a:cubicBezTo>
                  <a:pt x="45" y="146"/>
                  <a:pt x="45" y="146"/>
                  <a:pt x="45" y="146"/>
                </a:cubicBezTo>
                <a:cubicBezTo>
                  <a:pt x="50" y="146"/>
                  <a:pt x="50" y="146"/>
                  <a:pt x="50" y="146"/>
                </a:cubicBezTo>
                <a:cubicBezTo>
                  <a:pt x="52" y="147"/>
                  <a:pt x="52" y="147"/>
                  <a:pt x="52" y="147"/>
                </a:cubicBezTo>
                <a:cubicBezTo>
                  <a:pt x="49" y="157"/>
                  <a:pt x="49" y="157"/>
                  <a:pt x="49" y="157"/>
                </a:cubicBezTo>
                <a:cubicBezTo>
                  <a:pt x="45" y="164"/>
                  <a:pt x="45" y="164"/>
                  <a:pt x="45" y="164"/>
                </a:cubicBezTo>
                <a:cubicBezTo>
                  <a:pt x="45" y="164"/>
                  <a:pt x="45" y="164"/>
                  <a:pt x="45" y="164"/>
                </a:cubicBezTo>
                <a:cubicBezTo>
                  <a:pt x="44" y="168"/>
                  <a:pt x="44" y="168"/>
                  <a:pt x="44" y="168"/>
                </a:cubicBezTo>
                <a:cubicBezTo>
                  <a:pt x="41" y="172"/>
                  <a:pt x="41" y="172"/>
                  <a:pt x="41" y="172"/>
                </a:cubicBezTo>
                <a:cubicBezTo>
                  <a:pt x="41" y="172"/>
                  <a:pt x="41" y="172"/>
                  <a:pt x="41" y="172"/>
                </a:cubicBezTo>
                <a:cubicBezTo>
                  <a:pt x="42" y="176"/>
                  <a:pt x="42" y="176"/>
                  <a:pt x="42" y="176"/>
                </a:cubicBezTo>
                <a:cubicBezTo>
                  <a:pt x="40" y="179"/>
                  <a:pt x="40" y="179"/>
                  <a:pt x="40" y="179"/>
                </a:cubicBezTo>
                <a:cubicBezTo>
                  <a:pt x="40" y="180"/>
                  <a:pt x="40" y="180"/>
                  <a:pt x="40" y="180"/>
                </a:cubicBezTo>
                <a:cubicBezTo>
                  <a:pt x="42" y="183"/>
                  <a:pt x="42" y="183"/>
                  <a:pt x="42" y="183"/>
                </a:cubicBezTo>
                <a:cubicBezTo>
                  <a:pt x="41" y="190"/>
                  <a:pt x="41" y="190"/>
                  <a:pt x="41" y="190"/>
                </a:cubicBezTo>
                <a:cubicBezTo>
                  <a:pt x="38" y="190"/>
                  <a:pt x="38" y="190"/>
                  <a:pt x="38" y="190"/>
                </a:cubicBezTo>
                <a:cubicBezTo>
                  <a:pt x="37" y="191"/>
                  <a:pt x="37" y="191"/>
                  <a:pt x="37" y="191"/>
                </a:cubicBezTo>
                <a:cubicBezTo>
                  <a:pt x="35" y="195"/>
                  <a:pt x="35" y="195"/>
                  <a:pt x="35" y="195"/>
                </a:cubicBezTo>
                <a:cubicBezTo>
                  <a:pt x="35" y="195"/>
                  <a:pt x="35" y="195"/>
                  <a:pt x="35" y="195"/>
                </a:cubicBezTo>
                <a:cubicBezTo>
                  <a:pt x="36" y="199"/>
                  <a:pt x="36" y="199"/>
                  <a:pt x="36" y="199"/>
                </a:cubicBezTo>
                <a:cubicBezTo>
                  <a:pt x="33" y="202"/>
                  <a:pt x="33" y="202"/>
                  <a:pt x="33" y="202"/>
                </a:cubicBezTo>
                <a:cubicBezTo>
                  <a:pt x="33" y="202"/>
                  <a:pt x="33" y="202"/>
                  <a:pt x="33" y="202"/>
                </a:cubicBezTo>
                <a:cubicBezTo>
                  <a:pt x="32" y="206"/>
                  <a:pt x="32" y="206"/>
                  <a:pt x="32" y="206"/>
                </a:cubicBezTo>
                <a:cubicBezTo>
                  <a:pt x="32" y="207"/>
                  <a:pt x="32" y="207"/>
                  <a:pt x="33" y="207"/>
                </a:cubicBezTo>
                <a:cubicBezTo>
                  <a:pt x="37" y="209"/>
                  <a:pt x="37" y="209"/>
                  <a:pt x="37" y="209"/>
                </a:cubicBezTo>
                <a:cubicBezTo>
                  <a:pt x="40" y="214"/>
                  <a:pt x="40" y="214"/>
                  <a:pt x="40" y="214"/>
                </a:cubicBezTo>
                <a:cubicBezTo>
                  <a:pt x="40" y="214"/>
                  <a:pt x="41" y="214"/>
                  <a:pt x="41" y="214"/>
                </a:cubicBezTo>
                <a:cubicBezTo>
                  <a:pt x="45" y="213"/>
                  <a:pt x="45" y="213"/>
                  <a:pt x="45" y="213"/>
                </a:cubicBezTo>
                <a:cubicBezTo>
                  <a:pt x="45" y="213"/>
                  <a:pt x="45" y="213"/>
                  <a:pt x="45" y="213"/>
                </a:cubicBezTo>
                <a:cubicBezTo>
                  <a:pt x="59" y="205"/>
                  <a:pt x="59" y="205"/>
                  <a:pt x="59" y="205"/>
                </a:cubicBezTo>
                <a:cubicBezTo>
                  <a:pt x="59" y="207"/>
                  <a:pt x="59" y="207"/>
                  <a:pt x="59" y="207"/>
                </a:cubicBezTo>
                <a:cubicBezTo>
                  <a:pt x="60" y="208"/>
                  <a:pt x="60" y="208"/>
                  <a:pt x="60" y="208"/>
                </a:cubicBezTo>
                <a:cubicBezTo>
                  <a:pt x="63" y="211"/>
                  <a:pt x="63" y="211"/>
                  <a:pt x="63" y="211"/>
                </a:cubicBezTo>
                <a:cubicBezTo>
                  <a:pt x="63" y="218"/>
                  <a:pt x="63" y="218"/>
                  <a:pt x="63" y="218"/>
                </a:cubicBezTo>
                <a:cubicBezTo>
                  <a:pt x="63" y="218"/>
                  <a:pt x="63" y="218"/>
                  <a:pt x="63" y="218"/>
                </a:cubicBezTo>
                <a:cubicBezTo>
                  <a:pt x="64" y="228"/>
                  <a:pt x="64" y="228"/>
                  <a:pt x="64" y="228"/>
                </a:cubicBezTo>
                <a:cubicBezTo>
                  <a:pt x="64" y="229"/>
                  <a:pt x="64" y="229"/>
                  <a:pt x="64" y="229"/>
                </a:cubicBezTo>
                <a:cubicBezTo>
                  <a:pt x="67" y="236"/>
                  <a:pt x="67" y="236"/>
                  <a:pt x="67" y="236"/>
                </a:cubicBezTo>
                <a:cubicBezTo>
                  <a:pt x="67" y="236"/>
                  <a:pt x="67" y="236"/>
                  <a:pt x="67" y="236"/>
                </a:cubicBezTo>
                <a:cubicBezTo>
                  <a:pt x="70" y="240"/>
                  <a:pt x="70" y="240"/>
                  <a:pt x="70" y="240"/>
                </a:cubicBezTo>
                <a:cubicBezTo>
                  <a:pt x="71" y="243"/>
                  <a:pt x="71" y="243"/>
                  <a:pt x="71" y="243"/>
                </a:cubicBezTo>
                <a:cubicBezTo>
                  <a:pt x="71" y="247"/>
                  <a:pt x="71" y="247"/>
                  <a:pt x="71" y="247"/>
                </a:cubicBezTo>
                <a:cubicBezTo>
                  <a:pt x="70" y="252"/>
                  <a:pt x="70" y="252"/>
                  <a:pt x="70" y="252"/>
                </a:cubicBezTo>
                <a:cubicBezTo>
                  <a:pt x="70" y="252"/>
                  <a:pt x="70" y="252"/>
                  <a:pt x="70" y="252"/>
                </a:cubicBezTo>
                <a:cubicBezTo>
                  <a:pt x="71" y="256"/>
                  <a:pt x="71" y="256"/>
                  <a:pt x="71" y="256"/>
                </a:cubicBezTo>
                <a:cubicBezTo>
                  <a:pt x="71" y="256"/>
                  <a:pt x="71" y="256"/>
                  <a:pt x="71" y="256"/>
                </a:cubicBezTo>
                <a:cubicBezTo>
                  <a:pt x="74" y="260"/>
                  <a:pt x="74" y="260"/>
                  <a:pt x="74" y="260"/>
                </a:cubicBezTo>
                <a:cubicBezTo>
                  <a:pt x="74" y="260"/>
                  <a:pt x="74" y="260"/>
                  <a:pt x="75" y="260"/>
                </a:cubicBezTo>
                <a:cubicBezTo>
                  <a:pt x="78" y="259"/>
                  <a:pt x="78" y="259"/>
                  <a:pt x="78" y="259"/>
                </a:cubicBezTo>
                <a:cubicBezTo>
                  <a:pt x="82" y="262"/>
                  <a:pt x="82" y="262"/>
                  <a:pt x="82" y="262"/>
                </a:cubicBezTo>
                <a:cubicBezTo>
                  <a:pt x="84" y="269"/>
                  <a:pt x="84" y="269"/>
                  <a:pt x="84" y="269"/>
                </a:cubicBezTo>
                <a:cubicBezTo>
                  <a:pt x="83" y="272"/>
                  <a:pt x="83" y="272"/>
                  <a:pt x="83" y="272"/>
                </a:cubicBezTo>
                <a:cubicBezTo>
                  <a:pt x="83" y="273"/>
                  <a:pt x="83" y="273"/>
                  <a:pt x="83" y="273"/>
                </a:cubicBezTo>
                <a:cubicBezTo>
                  <a:pt x="85" y="276"/>
                  <a:pt x="85" y="276"/>
                  <a:pt x="85" y="276"/>
                </a:cubicBezTo>
                <a:cubicBezTo>
                  <a:pt x="84" y="279"/>
                  <a:pt x="84" y="279"/>
                  <a:pt x="84" y="279"/>
                </a:cubicBezTo>
                <a:cubicBezTo>
                  <a:pt x="84" y="280"/>
                  <a:pt x="84" y="280"/>
                  <a:pt x="84" y="280"/>
                </a:cubicBezTo>
                <a:cubicBezTo>
                  <a:pt x="86" y="284"/>
                  <a:pt x="86" y="284"/>
                  <a:pt x="86" y="284"/>
                </a:cubicBezTo>
                <a:cubicBezTo>
                  <a:pt x="86" y="284"/>
                  <a:pt x="86" y="284"/>
                  <a:pt x="86" y="284"/>
                </a:cubicBezTo>
                <a:cubicBezTo>
                  <a:pt x="90" y="288"/>
                  <a:pt x="90" y="288"/>
                  <a:pt x="90" y="288"/>
                </a:cubicBezTo>
                <a:cubicBezTo>
                  <a:pt x="90" y="288"/>
                  <a:pt x="91" y="288"/>
                  <a:pt x="91" y="288"/>
                </a:cubicBezTo>
                <a:cubicBezTo>
                  <a:pt x="93" y="287"/>
                  <a:pt x="93" y="287"/>
                  <a:pt x="93" y="287"/>
                </a:cubicBezTo>
                <a:cubicBezTo>
                  <a:pt x="93" y="286"/>
                  <a:pt x="93" y="286"/>
                  <a:pt x="93" y="286"/>
                </a:cubicBezTo>
                <a:cubicBezTo>
                  <a:pt x="94" y="283"/>
                  <a:pt x="94" y="283"/>
                  <a:pt x="94" y="283"/>
                </a:cubicBezTo>
                <a:cubicBezTo>
                  <a:pt x="96" y="282"/>
                  <a:pt x="96" y="282"/>
                  <a:pt x="96" y="282"/>
                </a:cubicBezTo>
                <a:cubicBezTo>
                  <a:pt x="104" y="283"/>
                  <a:pt x="104" y="283"/>
                  <a:pt x="104" y="283"/>
                </a:cubicBezTo>
                <a:cubicBezTo>
                  <a:pt x="107" y="284"/>
                  <a:pt x="107" y="284"/>
                  <a:pt x="107" y="284"/>
                </a:cubicBezTo>
                <a:cubicBezTo>
                  <a:pt x="108" y="284"/>
                  <a:pt x="108" y="284"/>
                  <a:pt x="108" y="284"/>
                </a:cubicBezTo>
                <a:cubicBezTo>
                  <a:pt x="111" y="284"/>
                  <a:pt x="111" y="284"/>
                  <a:pt x="111" y="284"/>
                </a:cubicBezTo>
                <a:cubicBezTo>
                  <a:pt x="112" y="284"/>
                  <a:pt x="112" y="284"/>
                  <a:pt x="112" y="284"/>
                </a:cubicBezTo>
                <a:cubicBezTo>
                  <a:pt x="115" y="281"/>
                  <a:pt x="115" y="281"/>
                  <a:pt x="115" y="281"/>
                </a:cubicBezTo>
                <a:cubicBezTo>
                  <a:pt x="117" y="280"/>
                  <a:pt x="117" y="280"/>
                  <a:pt x="117" y="280"/>
                </a:cubicBezTo>
                <a:cubicBezTo>
                  <a:pt x="125" y="283"/>
                  <a:pt x="125" y="283"/>
                  <a:pt x="125" y="283"/>
                </a:cubicBezTo>
                <a:cubicBezTo>
                  <a:pt x="125" y="283"/>
                  <a:pt x="125" y="283"/>
                  <a:pt x="125" y="283"/>
                </a:cubicBezTo>
                <a:cubicBezTo>
                  <a:pt x="132" y="283"/>
                  <a:pt x="132" y="283"/>
                  <a:pt x="132" y="283"/>
                </a:cubicBezTo>
                <a:cubicBezTo>
                  <a:pt x="136" y="285"/>
                  <a:pt x="136" y="285"/>
                  <a:pt x="136" y="285"/>
                </a:cubicBezTo>
                <a:cubicBezTo>
                  <a:pt x="136" y="285"/>
                  <a:pt x="136" y="285"/>
                  <a:pt x="136" y="285"/>
                </a:cubicBezTo>
                <a:cubicBezTo>
                  <a:pt x="140" y="284"/>
                  <a:pt x="140" y="284"/>
                  <a:pt x="140" y="284"/>
                </a:cubicBezTo>
                <a:cubicBezTo>
                  <a:pt x="146" y="286"/>
                  <a:pt x="146" y="286"/>
                  <a:pt x="146" y="286"/>
                </a:cubicBezTo>
                <a:cubicBezTo>
                  <a:pt x="147" y="286"/>
                  <a:pt x="147" y="286"/>
                  <a:pt x="147" y="286"/>
                </a:cubicBezTo>
                <a:cubicBezTo>
                  <a:pt x="148" y="285"/>
                  <a:pt x="148" y="285"/>
                  <a:pt x="148" y="285"/>
                </a:cubicBezTo>
                <a:cubicBezTo>
                  <a:pt x="148" y="283"/>
                  <a:pt x="148" y="283"/>
                  <a:pt x="148" y="283"/>
                </a:cubicBezTo>
                <a:cubicBezTo>
                  <a:pt x="153" y="277"/>
                  <a:pt x="153" y="277"/>
                  <a:pt x="153" y="277"/>
                </a:cubicBezTo>
                <a:cubicBezTo>
                  <a:pt x="156" y="277"/>
                  <a:pt x="156" y="277"/>
                  <a:pt x="156" y="277"/>
                </a:cubicBezTo>
                <a:cubicBezTo>
                  <a:pt x="158" y="284"/>
                  <a:pt x="158" y="284"/>
                  <a:pt x="158" y="284"/>
                </a:cubicBezTo>
                <a:cubicBezTo>
                  <a:pt x="158" y="284"/>
                  <a:pt x="158" y="284"/>
                  <a:pt x="158" y="284"/>
                </a:cubicBezTo>
                <a:cubicBezTo>
                  <a:pt x="160" y="288"/>
                  <a:pt x="160" y="288"/>
                  <a:pt x="160" y="288"/>
                </a:cubicBezTo>
                <a:cubicBezTo>
                  <a:pt x="160" y="288"/>
                  <a:pt x="160" y="288"/>
                  <a:pt x="160" y="288"/>
                </a:cubicBezTo>
                <a:cubicBezTo>
                  <a:pt x="164" y="292"/>
                  <a:pt x="164" y="292"/>
                  <a:pt x="164" y="292"/>
                </a:cubicBezTo>
                <a:cubicBezTo>
                  <a:pt x="165" y="292"/>
                  <a:pt x="165" y="292"/>
                  <a:pt x="165" y="292"/>
                </a:cubicBezTo>
                <a:cubicBezTo>
                  <a:pt x="165" y="292"/>
                  <a:pt x="166" y="291"/>
                  <a:pt x="166" y="291"/>
                </a:cubicBezTo>
                <a:cubicBezTo>
                  <a:pt x="170" y="266"/>
                  <a:pt x="170" y="266"/>
                  <a:pt x="170" y="266"/>
                </a:cubicBezTo>
                <a:cubicBezTo>
                  <a:pt x="172" y="264"/>
                  <a:pt x="172" y="264"/>
                  <a:pt x="172" y="264"/>
                </a:cubicBezTo>
                <a:cubicBezTo>
                  <a:pt x="247" y="274"/>
                  <a:pt x="247" y="274"/>
                  <a:pt x="247" y="274"/>
                </a:cubicBezTo>
                <a:cubicBezTo>
                  <a:pt x="247" y="274"/>
                  <a:pt x="247" y="274"/>
                  <a:pt x="247" y="274"/>
                </a:cubicBezTo>
                <a:cubicBezTo>
                  <a:pt x="319" y="283"/>
                  <a:pt x="319" y="283"/>
                  <a:pt x="319" y="283"/>
                </a:cubicBezTo>
                <a:cubicBezTo>
                  <a:pt x="319" y="283"/>
                  <a:pt x="319" y="283"/>
                  <a:pt x="319" y="283"/>
                </a:cubicBezTo>
                <a:cubicBezTo>
                  <a:pt x="400" y="290"/>
                  <a:pt x="400" y="290"/>
                  <a:pt x="400" y="290"/>
                </a:cubicBezTo>
                <a:cubicBezTo>
                  <a:pt x="400" y="290"/>
                  <a:pt x="400" y="290"/>
                  <a:pt x="400" y="290"/>
                </a:cubicBezTo>
                <a:cubicBezTo>
                  <a:pt x="455" y="295"/>
                  <a:pt x="455" y="295"/>
                  <a:pt x="455" y="295"/>
                </a:cubicBezTo>
                <a:cubicBezTo>
                  <a:pt x="455" y="295"/>
                  <a:pt x="456" y="295"/>
                  <a:pt x="456" y="294"/>
                </a:cubicBezTo>
                <a:cubicBezTo>
                  <a:pt x="458" y="290"/>
                  <a:pt x="458" y="290"/>
                  <a:pt x="458" y="290"/>
                </a:cubicBezTo>
                <a:cubicBezTo>
                  <a:pt x="458" y="290"/>
                  <a:pt x="458" y="290"/>
                  <a:pt x="458" y="290"/>
                </a:cubicBezTo>
                <a:cubicBezTo>
                  <a:pt x="461" y="239"/>
                  <a:pt x="461" y="239"/>
                  <a:pt x="461" y="239"/>
                </a:cubicBezTo>
                <a:cubicBezTo>
                  <a:pt x="461" y="239"/>
                  <a:pt x="461" y="239"/>
                  <a:pt x="461" y="239"/>
                </a:cubicBezTo>
                <a:cubicBezTo>
                  <a:pt x="473" y="65"/>
                  <a:pt x="473" y="65"/>
                  <a:pt x="473" y="65"/>
                </a:cubicBezTo>
                <a:cubicBezTo>
                  <a:pt x="473" y="65"/>
                  <a:pt x="473" y="65"/>
                  <a:pt x="473" y="65"/>
                </a:cubicBezTo>
                <a:cubicBezTo>
                  <a:pt x="473" y="64"/>
                  <a:pt x="473" y="64"/>
                  <a:pt x="473" y="64"/>
                </a:cubicBezTo>
                <a:cubicBezTo>
                  <a:pt x="473" y="63"/>
                  <a:pt x="473" y="63"/>
                  <a:pt x="472" y="63"/>
                </a:cubicBezTo>
                <a:cubicBezTo>
                  <a:pt x="444" y="61"/>
                  <a:pt x="444" y="61"/>
                  <a:pt x="444" y="61"/>
                </a:cubicBezTo>
                <a:cubicBezTo>
                  <a:pt x="444" y="62"/>
                  <a:pt x="444" y="62"/>
                  <a:pt x="444" y="62"/>
                </a:cubicBezTo>
                <a:cubicBezTo>
                  <a:pt x="444" y="61"/>
                  <a:pt x="444" y="61"/>
                  <a:pt x="444" y="61"/>
                </a:cubicBezTo>
                <a:cubicBezTo>
                  <a:pt x="370" y="54"/>
                  <a:pt x="370" y="54"/>
                  <a:pt x="370" y="54"/>
                </a:cubicBezTo>
                <a:cubicBezTo>
                  <a:pt x="310" y="47"/>
                  <a:pt x="310" y="47"/>
                  <a:pt x="310" y="47"/>
                </a:cubicBezTo>
                <a:cubicBezTo>
                  <a:pt x="310" y="47"/>
                  <a:pt x="310" y="47"/>
                  <a:pt x="310" y="47"/>
                </a:cubicBezTo>
                <a:cubicBezTo>
                  <a:pt x="254" y="40"/>
                  <a:pt x="254" y="40"/>
                  <a:pt x="254" y="40"/>
                </a:cubicBezTo>
                <a:cubicBezTo>
                  <a:pt x="167" y="28"/>
                  <a:pt x="167" y="28"/>
                  <a:pt x="167" y="28"/>
                </a:cubicBezTo>
                <a:cubicBezTo>
                  <a:pt x="69" y="11"/>
                  <a:pt x="69" y="11"/>
                  <a:pt x="69" y="11"/>
                </a:cubicBezTo>
                <a:cubicBezTo>
                  <a:pt x="13" y="0"/>
                  <a:pt x="13" y="0"/>
                  <a:pt x="13" y="0"/>
                </a:cubicBezTo>
                <a:cubicBezTo>
                  <a:pt x="12" y="0"/>
                  <a:pt x="11" y="0"/>
                  <a:pt x="11" y="1"/>
                </a:cubicBezTo>
                <a:cubicBezTo>
                  <a:pt x="11" y="2"/>
                  <a:pt x="11" y="2"/>
                  <a:pt x="11" y="2"/>
                </a:cubicBezTo>
                <a:cubicBezTo>
                  <a:pt x="0" y="58"/>
                  <a:pt x="0" y="58"/>
                  <a:pt x="0" y="58"/>
                </a:cubicBezTo>
                <a:cubicBezTo>
                  <a:pt x="0" y="58"/>
                  <a:pt x="0" y="58"/>
                  <a:pt x="0" y="58"/>
                </a:cubicBezTo>
                <a:cubicBezTo>
                  <a:pt x="6" y="69"/>
                  <a:pt x="6" y="69"/>
                  <a:pt x="6" y="69"/>
                </a:cubicBezTo>
                <a:cubicBezTo>
                  <a:pt x="6" y="71"/>
                  <a:pt x="6" y="71"/>
                  <a:pt x="6" y="71"/>
                </a:cubicBezTo>
                <a:cubicBezTo>
                  <a:pt x="6" y="71"/>
                  <a:pt x="6" y="71"/>
                  <a:pt x="6" y="71"/>
                </a:cubicBezTo>
                <a:cubicBezTo>
                  <a:pt x="9" y="78"/>
                  <a:pt x="9" y="78"/>
                  <a:pt x="9" y="78"/>
                </a:cubicBezTo>
                <a:cubicBezTo>
                  <a:pt x="10" y="82"/>
                  <a:pt x="10" y="82"/>
                  <a:pt x="10" y="82"/>
                </a:cubicBezTo>
                <a:cubicBezTo>
                  <a:pt x="8" y="86"/>
                  <a:pt x="8" y="86"/>
                  <a:pt x="8" y="86"/>
                </a:cubicBezTo>
                <a:lnTo>
                  <a:pt x="10" y="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78" name="Freeform 22">
            <a:extLst>
              <a:ext uri="{FF2B5EF4-FFF2-40B4-BE49-F238E27FC236}">
                <a16:creationId xmlns:a16="http://schemas.microsoft.com/office/drawing/2014/main" id="{63D125EB-A35C-E41B-721E-F41E86EA9218}"/>
              </a:ext>
            </a:extLst>
          </p:cNvPr>
          <p:cNvSpPr>
            <a:spLocks/>
          </p:cNvSpPr>
          <p:nvPr/>
        </p:nvSpPr>
        <p:spPr bwMode="auto">
          <a:xfrm>
            <a:off x="1569322" y="1866651"/>
            <a:ext cx="683361" cy="561685"/>
          </a:xfrm>
          <a:custGeom>
            <a:avLst/>
            <a:gdLst>
              <a:gd name="T0" fmla="*/ 14 w 483"/>
              <a:gd name="T1" fmla="*/ 260 h 397"/>
              <a:gd name="T2" fmla="*/ 45 w 483"/>
              <a:gd name="T3" fmla="*/ 42 h 397"/>
              <a:gd name="T4" fmla="*/ 51 w 483"/>
              <a:gd name="T5" fmla="*/ 3 h 397"/>
              <a:gd name="T6" fmla="*/ 56 w 483"/>
              <a:gd name="T7" fmla="*/ 0 h 397"/>
              <a:gd name="T8" fmla="*/ 169 w 483"/>
              <a:gd name="T9" fmla="*/ 15 h 397"/>
              <a:gd name="T10" fmla="*/ 278 w 483"/>
              <a:gd name="T11" fmla="*/ 28 h 397"/>
              <a:gd name="T12" fmla="*/ 400 w 483"/>
              <a:gd name="T13" fmla="*/ 39 h 397"/>
              <a:gd name="T14" fmla="*/ 483 w 483"/>
              <a:gd name="T15" fmla="*/ 47 h 397"/>
              <a:gd name="T16" fmla="*/ 471 w 483"/>
              <a:gd name="T17" fmla="*/ 222 h 397"/>
              <a:gd name="T18" fmla="*/ 459 w 483"/>
              <a:gd name="T19" fmla="*/ 397 h 397"/>
              <a:gd name="T20" fmla="*/ 356 w 483"/>
              <a:gd name="T21" fmla="*/ 390 h 397"/>
              <a:gd name="T22" fmla="*/ 299 w 483"/>
              <a:gd name="T23" fmla="*/ 384 h 397"/>
              <a:gd name="T24" fmla="*/ 193 w 483"/>
              <a:gd name="T25" fmla="*/ 373 h 397"/>
              <a:gd name="T26" fmla="*/ 132 w 483"/>
              <a:gd name="T27" fmla="*/ 365 h 397"/>
              <a:gd name="T28" fmla="*/ 0 w 483"/>
              <a:gd name="T29" fmla="*/ 347 h 397"/>
              <a:gd name="T30" fmla="*/ 14 w 483"/>
              <a:gd name="T31" fmla="*/ 260 h 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3" h="397">
                <a:moveTo>
                  <a:pt x="14" y="260"/>
                </a:moveTo>
                <a:lnTo>
                  <a:pt x="45" y="42"/>
                </a:lnTo>
                <a:lnTo>
                  <a:pt x="51" y="3"/>
                </a:lnTo>
                <a:lnTo>
                  <a:pt x="56" y="0"/>
                </a:lnTo>
                <a:lnTo>
                  <a:pt x="169" y="15"/>
                </a:lnTo>
                <a:lnTo>
                  <a:pt x="278" y="28"/>
                </a:lnTo>
                <a:lnTo>
                  <a:pt x="400" y="39"/>
                </a:lnTo>
                <a:lnTo>
                  <a:pt x="483" y="47"/>
                </a:lnTo>
                <a:lnTo>
                  <a:pt x="471" y="222"/>
                </a:lnTo>
                <a:lnTo>
                  <a:pt x="459" y="397"/>
                </a:lnTo>
                <a:lnTo>
                  <a:pt x="356" y="390"/>
                </a:lnTo>
                <a:lnTo>
                  <a:pt x="299" y="384"/>
                </a:lnTo>
                <a:lnTo>
                  <a:pt x="193" y="373"/>
                </a:lnTo>
                <a:lnTo>
                  <a:pt x="132" y="365"/>
                </a:lnTo>
                <a:lnTo>
                  <a:pt x="0" y="347"/>
                </a:lnTo>
                <a:lnTo>
                  <a:pt x="14" y="260"/>
                </a:ln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79" name="Freeform 23">
            <a:extLst>
              <a:ext uri="{FF2B5EF4-FFF2-40B4-BE49-F238E27FC236}">
                <a16:creationId xmlns:a16="http://schemas.microsoft.com/office/drawing/2014/main" id="{D7B5BA0B-75B1-BB15-804E-EAB2C81EDF73}"/>
              </a:ext>
            </a:extLst>
          </p:cNvPr>
          <p:cNvSpPr>
            <a:spLocks/>
          </p:cNvSpPr>
          <p:nvPr/>
        </p:nvSpPr>
        <p:spPr bwMode="auto">
          <a:xfrm>
            <a:off x="1567907" y="1863821"/>
            <a:ext cx="687604" cy="567345"/>
          </a:xfrm>
          <a:custGeom>
            <a:avLst/>
            <a:gdLst>
              <a:gd name="T0" fmla="*/ 11 w 322"/>
              <a:gd name="T1" fmla="*/ 173 h 265"/>
              <a:gd name="T2" fmla="*/ 32 w 322"/>
              <a:gd name="T3" fmla="*/ 29 h 265"/>
              <a:gd name="T4" fmla="*/ 32 w 322"/>
              <a:gd name="T5" fmla="*/ 29 h 265"/>
              <a:gd name="T6" fmla="*/ 36 w 322"/>
              <a:gd name="T7" fmla="*/ 4 h 265"/>
              <a:gd name="T8" fmla="*/ 38 w 322"/>
              <a:gd name="T9" fmla="*/ 2 h 265"/>
              <a:gd name="T10" fmla="*/ 113 w 322"/>
              <a:gd name="T11" fmla="*/ 12 h 265"/>
              <a:gd name="T12" fmla="*/ 113 w 322"/>
              <a:gd name="T13" fmla="*/ 12 h 265"/>
              <a:gd name="T14" fmla="*/ 185 w 322"/>
              <a:gd name="T15" fmla="*/ 21 h 265"/>
              <a:gd name="T16" fmla="*/ 185 w 322"/>
              <a:gd name="T17" fmla="*/ 21 h 265"/>
              <a:gd name="T18" fmla="*/ 266 w 322"/>
              <a:gd name="T19" fmla="*/ 28 h 265"/>
              <a:gd name="T20" fmla="*/ 266 w 322"/>
              <a:gd name="T21" fmla="*/ 28 h 265"/>
              <a:gd name="T22" fmla="*/ 320 w 322"/>
              <a:gd name="T23" fmla="*/ 33 h 265"/>
              <a:gd name="T24" fmla="*/ 312 w 322"/>
              <a:gd name="T25" fmla="*/ 147 h 265"/>
              <a:gd name="T26" fmla="*/ 304 w 322"/>
              <a:gd name="T27" fmla="*/ 263 h 265"/>
              <a:gd name="T28" fmla="*/ 237 w 322"/>
              <a:gd name="T29" fmla="*/ 258 h 265"/>
              <a:gd name="T30" fmla="*/ 199 w 322"/>
              <a:gd name="T31" fmla="*/ 254 h 265"/>
              <a:gd name="T32" fmla="*/ 199 w 322"/>
              <a:gd name="T33" fmla="*/ 255 h 265"/>
              <a:gd name="T34" fmla="*/ 200 w 322"/>
              <a:gd name="T35" fmla="*/ 254 h 265"/>
              <a:gd name="T36" fmla="*/ 129 w 322"/>
              <a:gd name="T37" fmla="*/ 247 h 265"/>
              <a:gd name="T38" fmla="*/ 129 w 322"/>
              <a:gd name="T39" fmla="*/ 248 h 265"/>
              <a:gd name="T40" fmla="*/ 129 w 322"/>
              <a:gd name="T41" fmla="*/ 247 h 265"/>
              <a:gd name="T42" fmla="*/ 88 w 322"/>
              <a:gd name="T43" fmla="*/ 242 h 265"/>
              <a:gd name="T44" fmla="*/ 2 w 322"/>
              <a:gd name="T45" fmla="*/ 230 h 265"/>
              <a:gd name="T46" fmla="*/ 11 w 322"/>
              <a:gd name="T47" fmla="*/ 173 h 265"/>
              <a:gd name="T48" fmla="*/ 9 w 322"/>
              <a:gd name="T49" fmla="*/ 173 h 265"/>
              <a:gd name="T50" fmla="*/ 0 w 322"/>
              <a:gd name="T51" fmla="*/ 231 h 265"/>
              <a:gd name="T52" fmla="*/ 0 w 322"/>
              <a:gd name="T53" fmla="*/ 231 h 265"/>
              <a:gd name="T54" fmla="*/ 1 w 322"/>
              <a:gd name="T55" fmla="*/ 232 h 265"/>
              <a:gd name="T56" fmla="*/ 87 w 322"/>
              <a:gd name="T57" fmla="*/ 244 h 265"/>
              <a:gd name="T58" fmla="*/ 87 w 322"/>
              <a:gd name="T59" fmla="*/ 244 h 265"/>
              <a:gd name="T60" fmla="*/ 129 w 322"/>
              <a:gd name="T61" fmla="*/ 249 h 265"/>
              <a:gd name="T62" fmla="*/ 129 w 322"/>
              <a:gd name="T63" fmla="*/ 249 h 265"/>
              <a:gd name="T64" fmla="*/ 199 w 322"/>
              <a:gd name="T65" fmla="*/ 256 h 265"/>
              <a:gd name="T66" fmla="*/ 199 w 322"/>
              <a:gd name="T67" fmla="*/ 256 h 265"/>
              <a:gd name="T68" fmla="*/ 237 w 322"/>
              <a:gd name="T69" fmla="*/ 260 h 265"/>
              <a:gd name="T70" fmla="*/ 237 w 322"/>
              <a:gd name="T71" fmla="*/ 260 h 265"/>
              <a:gd name="T72" fmla="*/ 305 w 322"/>
              <a:gd name="T73" fmla="*/ 265 h 265"/>
              <a:gd name="T74" fmla="*/ 306 w 322"/>
              <a:gd name="T75" fmla="*/ 265 h 265"/>
              <a:gd name="T76" fmla="*/ 306 w 322"/>
              <a:gd name="T77" fmla="*/ 264 h 265"/>
              <a:gd name="T78" fmla="*/ 314 w 322"/>
              <a:gd name="T79" fmla="*/ 148 h 265"/>
              <a:gd name="T80" fmla="*/ 322 w 322"/>
              <a:gd name="T81" fmla="*/ 32 h 265"/>
              <a:gd name="T82" fmla="*/ 321 w 322"/>
              <a:gd name="T83" fmla="*/ 31 h 265"/>
              <a:gd name="T84" fmla="*/ 266 w 322"/>
              <a:gd name="T85" fmla="*/ 26 h 265"/>
              <a:gd name="T86" fmla="*/ 186 w 322"/>
              <a:gd name="T87" fmla="*/ 19 h 265"/>
              <a:gd name="T88" fmla="*/ 113 w 322"/>
              <a:gd name="T89" fmla="*/ 10 h 265"/>
              <a:gd name="T90" fmla="*/ 38 w 322"/>
              <a:gd name="T91" fmla="*/ 0 h 265"/>
              <a:gd name="T92" fmla="*/ 38 w 322"/>
              <a:gd name="T93" fmla="*/ 0 h 265"/>
              <a:gd name="T94" fmla="*/ 34 w 322"/>
              <a:gd name="T95" fmla="*/ 2 h 265"/>
              <a:gd name="T96" fmla="*/ 34 w 322"/>
              <a:gd name="T97" fmla="*/ 3 h 265"/>
              <a:gd name="T98" fmla="*/ 30 w 322"/>
              <a:gd name="T99" fmla="*/ 29 h 265"/>
              <a:gd name="T100" fmla="*/ 30 w 322"/>
              <a:gd name="T101" fmla="*/ 29 h 265"/>
              <a:gd name="T102" fmla="*/ 9 w 322"/>
              <a:gd name="T103" fmla="*/ 173 h 265"/>
              <a:gd name="T104" fmla="*/ 11 w 322"/>
              <a:gd name="T105" fmla="*/ 173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22" h="265">
                <a:moveTo>
                  <a:pt x="11" y="173"/>
                </a:moveTo>
                <a:cubicBezTo>
                  <a:pt x="32" y="29"/>
                  <a:pt x="32" y="29"/>
                  <a:pt x="32" y="29"/>
                </a:cubicBezTo>
                <a:cubicBezTo>
                  <a:pt x="32" y="29"/>
                  <a:pt x="32" y="29"/>
                  <a:pt x="32" y="29"/>
                </a:cubicBezTo>
                <a:cubicBezTo>
                  <a:pt x="36" y="4"/>
                  <a:pt x="36" y="4"/>
                  <a:pt x="36" y="4"/>
                </a:cubicBezTo>
                <a:cubicBezTo>
                  <a:pt x="38" y="2"/>
                  <a:pt x="38" y="2"/>
                  <a:pt x="38" y="2"/>
                </a:cubicBezTo>
                <a:cubicBezTo>
                  <a:pt x="113" y="12"/>
                  <a:pt x="113" y="12"/>
                  <a:pt x="113" y="12"/>
                </a:cubicBezTo>
                <a:cubicBezTo>
                  <a:pt x="113" y="12"/>
                  <a:pt x="113" y="12"/>
                  <a:pt x="113" y="12"/>
                </a:cubicBezTo>
                <a:cubicBezTo>
                  <a:pt x="185" y="21"/>
                  <a:pt x="185" y="21"/>
                  <a:pt x="185" y="21"/>
                </a:cubicBezTo>
                <a:cubicBezTo>
                  <a:pt x="185" y="21"/>
                  <a:pt x="185" y="21"/>
                  <a:pt x="185" y="21"/>
                </a:cubicBezTo>
                <a:cubicBezTo>
                  <a:pt x="266" y="28"/>
                  <a:pt x="266" y="28"/>
                  <a:pt x="266" y="28"/>
                </a:cubicBezTo>
                <a:cubicBezTo>
                  <a:pt x="266" y="28"/>
                  <a:pt x="266" y="28"/>
                  <a:pt x="266" y="28"/>
                </a:cubicBezTo>
                <a:cubicBezTo>
                  <a:pt x="320" y="33"/>
                  <a:pt x="320" y="33"/>
                  <a:pt x="320" y="33"/>
                </a:cubicBezTo>
                <a:cubicBezTo>
                  <a:pt x="312" y="147"/>
                  <a:pt x="312" y="147"/>
                  <a:pt x="312" y="147"/>
                </a:cubicBezTo>
                <a:cubicBezTo>
                  <a:pt x="304" y="263"/>
                  <a:pt x="304" y="263"/>
                  <a:pt x="304" y="263"/>
                </a:cubicBezTo>
                <a:cubicBezTo>
                  <a:pt x="237" y="258"/>
                  <a:pt x="237" y="258"/>
                  <a:pt x="237" y="258"/>
                </a:cubicBezTo>
                <a:cubicBezTo>
                  <a:pt x="199" y="254"/>
                  <a:pt x="199" y="254"/>
                  <a:pt x="199" y="254"/>
                </a:cubicBezTo>
                <a:cubicBezTo>
                  <a:pt x="199" y="255"/>
                  <a:pt x="199" y="255"/>
                  <a:pt x="199" y="255"/>
                </a:cubicBezTo>
                <a:cubicBezTo>
                  <a:pt x="200" y="254"/>
                  <a:pt x="200" y="254"/>
                  <a:pt x="200" y="254"/>
                </a:cubicBezTo>
                <a:cubicBezTo>
                  <a:pt x="129" y="247"/>
                  <a:pt x="129" y="247"/>
                  <a:pt x="129" y="247"/>
                </a:cubicBezTo>
                <a:cubicBezTo>
                  <a:pt x="129" y="248"/>
                  <a:pt x="129" y="248"/>
                  <a:pt x="129" y="248"/>
                </a:cubicBezTo>
                <a:cubicBezTo>
                  <a:pt x="129" y="247"/>
                  <a:pt x="129" y="247"/>
                  <a:pt x="129" y="247"/>
                </a:cubicBezTo>
                <a:cubicBezTo>
                  <a:pt x="88" y="242"/>
                  <a:pt x="88" y="242"/>
                  <a:pt x="88" y="242"/>
                </a:cubicBezTo>
                <a:cubicBezTo>
                  <a:pt x="2" y="230"/>
                  <a:pt x="2" y="230"/>
                  <a:pt x="2" y="230"/>
                </a:cubicBezTo>
                <a:cubicBezTo>
                  <a:pt x="11" y="173"/>
                  <a:pt x="11" y="173"/>
                  <a:pt x="11" y="173"/>
                </a:cubicBezTo>
                <a:cubicBezTo>
                  <a:pt x="9" y="173"/>
                  <a:pt x="9" y="173"/>
                  <a:pt x="9" y="173"/>
                </a:cubicBezTo>
                <a:cubicBezTo>
                  <a:pt x="0" y="231"/>
                  <a:pt x="0" y="231"/>
                  <a:pt x="0" y="231"/>
                </a:cubicBezTo>
                <a:cubicBezTo>
                  <a:pt x="0" y="231"/>
                  <a:pt x="0" y="231"/>
                  <a:pt x="0" y="231"/>
                </a:cubicBezTo>
                <a:cubicBezTo>
                  <a:pt x="1" y="232"/>
                  <a:pt x="1" y="232"/>
                  <a:pt x="1" y="232"/>
                </a:cubicBezTo>
                <a:cubicBezTo>
                  <a:pt x="87" y="244"/>
                  <a:pt x="87" y="244"/>
                  <a:pt x="87" y="244"/>
                </a:cubicBezTo>
                <a:cubicBezTo>
                  <a:pt x="87" y="244"/>
                  <a:pt x="87" y="244"/>
                  <a:pt x="87" y="244"/>
                </a:cubicBezTo>
                <a:cubicBezTo>
                  <a:pt x="129" y="249"/>
                  <a:pt x="129" y="249"/>
                  <a:pt x="129" y="249"/>
                </a:cubicBezTo>
                <a:cubicBezTo>
                  <a:pt x="129" y="249"/>
                  <a:pt x="129" y="249"/>
                  <a:pt x="129" y="249"/>
                </a:cubicBezTo>
                <a:cubicBezTo>
                  <a:pt x="199" y="256"/>
                  <a:pt x="199" y="256"/>
                  <a:pt x="199" y="256"/>
                </a:cubicBezTo>
                <a:cubicBezTo>
                  <a:pt x="199" y="256"/>
                  <a:pt x="199" y="256"/>
                  <a:pt x="199" y="256"/>
                </a:cubicBezTo>
                <a:cubicBezTo>
                  <a:pt x="237" y="260"/>
                  <a:pt x="237" y="260"/>
                  <a:pt x="237" y="260"/>
                </a:cubicBezTo>
                <a:cubicBezTo>
                  <a:pt x="237" y="260"/>
                  <a:pt x="237" y="260"/>
                  <a:pt x="237" y="260"/>
                </a:cubicBezTo>
                <a:cubicBezTo>
                  <a:pt x="305" y="265"/>
                  <a:pt x="305" y="265"/>
                  <a:pt x="305" y="265"/>
                </a:cubicBezTo>
                <a:cubicBezTo>
                  <a:pt x="306" y="265"/>
                  <a:pt x="306" y="265"/>
                  <a:pt x="306" y="265"/>
                </a:cubicBezTo>
                <a:cubicBezTo>
                  <a:pt x="306" y="264"/>
                  <a:pt x="306" y="264"/>
                  <a:pt x="306" y="264"/>
                </a:cubicBezTo>
                <a:cubicBezTo>
                  <a:pt x="314" y="148"/>
                  <a:pt x="314" y="148"/>
                  <a:pt x="314" y="148"/>
                </a:cubicBezTo>
                <a:cubicBezTo>
                  <a:pt x="322" y="32"/>
                  <a:pt x="322" y="32"/>
                  <a:pt x="322" y="32"/>
                </a:cubicBezTo>
                <a:cubicBezTo>
                  <a:pt x="322" y="31"/>
                  <a:pt x="322" y="31"/>
                  <a:pt x="321" y="31"/>
                </a:cubicBezTo>
                <a:cubicBezTo>
                  <a:pt x="266" y="26"/>
                  <a:pt x="266" y="26"/>
                  <a:pt x="266" y="26"/>
                </a:cubicBezTo>
                <a:cubicBezTo>
                  <a:pt x="186" y="19"/>
                  <a:pt x="186" y="19"/>
                  <a:pt x="186" y="19"/>
                </a:cubicBezTo>
                <a:cubicBezTo>
                  <a:pt x="113" y="10"/>
                  <a:pt x="113" y="10"/>
                  <a:pt x="113" y="10"/>
                </a:cubicBezTo>
                <a:cubicBezTo>
                  <a:pt x="38" y="0"/>
                  <a:pt x="38" y="0"/>
                  <a:pt x="38" y="0"/>
                </a:cubicBezTo>
                <a:cubicBezTo>
                  <a:pt x="38" y="0"/>
                  <a:pt x="38" y="0"/>
                  <a:pt x="38" y="0"/>
                </a:cubicBezTo>
                <a:cubicBezTo>
                  <a:pt x="34" y="2"/>
                  <a:pt x="34" y="2"/>
                  <a:pt x="34" y="2"/>
                </a:cubicBezTo>
                <a:cubicBezTo>
                  <a:pt x="34" y="3"/>
                  <a:pt x="34" y="3"/>
                  <a:pt x="34" y="3"/>
                </a:cubicBezTo>
                <a:cubicBezTo>
                  <a:pt x="30" y="29"/>
                  <a:pt x="30" y="29"/>
                  <a:pt x="30" y="29"/>
                </a:cubicBezTo>
                <a:cubicBezTo>
                  <a:pt x="30" y="29"/>
                  <a:pt x="30" y="29"/>
                  <a:pt x="30" y="29"/>
                </a:cubicBezTo>
                <a:cubicBezTo>
                  <a:pt x="9" y="173"/>
                  <a:pt x="9" y="173"/>
                  <a:pt x="9" y="173"/>
                </a:cubicBezTo>
                <a:lnTo>
                  <a:pt x="11" y="1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80" name="Freeform 24">
            <a:extLst>
              <a:ext uri="{FF2B5EF4-FFF2-40B4-BE49-F238E27FC236}">
                <a16:creationId xmlns:a16="http://schemas.microsoft.com/office/drawing/2014/main" id="{7D29AE93-8B8B-A98A-314F-4FDD35764BED}"/>
              </a:ext>
            </a:extLst>
          </p:cNvPr>
          <p:cNvSpPr>
            <a:spLocks/>
          </p:cNvSpPr>
          <p:nvPr/>
        </p:nvSpPr>
        <p:spPr bwMode="auto">
          <a:xfrm>
            <a:off x="1603277" y="2879665"/>
            <a:ext cx="679115" cy="710242"/>
          </a:xfrm>
          <a:custGeom>
            <a:avLst/>
            <a:gdLst>
              <a:gd name="T0" fmla="*/ 0 w 480"/>
              <a:gd name="T1" fmla="*/ 496 h 502"/>
              <a:gd name="T2" fmla="*/ 0 w 480"/>
              <a:gd name="T3" fmla="*/ 493 h 502"/>
              <a:gd name="T4" fmla="*/ 62 w 480"/>
              <a:gd name="T5" fmla="*/ 0 h 502"/>
              <a:gd name="T6" fmla="*/ 177 w 480"/>
              <a:gd name="T7" fmla="*/ 14 h 502"/>
              <a:gd name="T8" fmla="*/ 280 w 480"/>
              <a:gd name="T9" fmla="*/ 23 h 502"/>
              <a:gd name="T10" fmla="*/ 402 w 480"/>
              <a:gd name="T11" fmla="*/ 33 h 502"/>
              <a:gd name="T12" fmla="*/ 480 w 480"/>
              <a:gd name="T13" fmla="*/ 38 h 502"/>
              <a:gd name="T14" fmla="*/ 477 w 480"/>
              <a:gd name="T15" fmla="*/ 83 h 502"/>
              <a:gd name="T16" fmla="*/ 474 w 480"/>
              <a:gd name="T17" fmla="*/ 83 h 502"/>
              <a:gd name="T18" fmla="*/ 473 w 480"/>
              <a:gd name="T19" fmla="*/ 89 h 502"/>
              <a:gd name="T20" fmla="*/ 461 w 480"/>
              <a:gd name="T21" fmla="*/ 302 h 502"/>
              <a:gd name="T22" fmla="*/ 453 w 480"/>
              <a:gd name="T23" fmla="*/ 381 h 502"/>
              <a:gd name="T24" fmla="*/ 447 w 480"/>
              <a:gd name="T25" fmla="*/ 473 h 502"/>
              <a:gd name="T26" fmla="*/ 443 w 480"/>
              <a:gd name="T27" fmla="*/ 478 h 502"/>
              <a:gd name="T28" fmla="*/ 440 w 480"/>
              <a:gd name="T29" fmla="*/ 478 h 502"/>
              <a:gd name="T30" fmla="*/ 375 w 480"/>
              <a:gd name="T31" fmla="*/ 475 h 502"/>
              <a:gd name="T32" fmla="*/ 311 w 480"/>
              <a:gd name="T33" fmla="*/ 468 h 502"/>
              <a:gd name="T34" fmla="*/ 239 w 480"/>
              <a:gd name="T35" fmla="*/ 462 h 502"/>
              <a:gd name="T36" fmla="*/ 183 w 480"/>
              <a:gd name="T37" fmla="*/ 456 h 502"/>
              <a:gd name="T38" fmla="*/ 183 w 480"/>
              <a:gd name="T39" fmla="*/ 459 h 502"/>
              <a:gd name="T40" fmla="*/ 186 w 480"/>
              <a:gd name="T41" fmla="*/ 470 h 502"/>
              <a:gd name="T42" fmla="*/ 189 w 480"/>
              <a:gd name="T43" fmla="*/ 475 h 502"/>
              <a:gd name="T44" fmla="*/ 189 w 480"/>
              <a:gd name="T45" fmla="*/ 476 h 502"/>
              <a:gd name="T46" fmla="*/ 188 w 480"/>
              <a:gd name="T47" fmla="*/ 476 h 502"/>
              <a:gd name="T48" fmla="*/ 68 w 480"/>
              <a:gd name="T49" fmla="*/ 464 h 502"/>
              <a:gd name="T50" fmla="*/ 65 w 480"/>
              <a:gd name="T51" fmla="*/ 470 h 502"/>
              <a:gd name="T52" fmla="*/ 62 w 480"/>
              <a:gd name="T53" fmla="*/ 500 h 502"/>
              <a:gd name="T54" fmla="*/ 58 w 480"/>
              <a:gd name="T55" fmla="*/ 502 h 502"/>
              <a:gd name="T56" fmla="*/ 0 w 480"/>
              <a:gd name="T57" fmla="*/ 496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0" h="502">
                <a:moveTo>
                  <a:pt x="0" y="496"/>
                </a:moveTo>
                <a:lnTo>
                  <a:pt x="0" y="493"/>
                </a:lnTo>
                <a:lnTo>
                  <a:pt x="62" y="0"/>
                </a:lnTo>
                <a:lnTo>
                  <a:pt x="177" y="14"/>
                </a:lnTo>
                <a:lnTo>
                  <a:pt x="280" y="23"/>
                </a:lnTo>
                <a:lnTo>
                  <a:pt x="402" y="33"/>
                </a:lnTo>
                <a:lnTo>
                  <a:pt x="480" y="38"/>
                </a:lnTo>
                <a:lnTo>
                  <a:pt x="477" y="83"/>
                </a:lnTo>
                <a:lnTo>
                  <a:pt x="474" y="83"/>
                </a:lnTo>
                <a:lnTo>
                  <a:pt x="473" y="89"/>
                </a:lnTo>
                <a:lnTo>
                  <a:pt x="461" y="302"/>
                </a:lnTo>
                <a:lnTo>
                  <a:pt x="453" y="381"/>
                </a:lnTo>
                <a:lnTo>
                  <a:pt x="447" y="473"/>
                </a:lnTo>
                <a:lnTo>
                  <a:pt x="443" y="478"/>
                </a:lnTo>
                <a:lnTo>
                  <a:pt x="440" y="478"/>
                </a:lnTo>
                <a:lnTo>
                  <a:pt x="375" y="475"/>
                </a:lnTo>
                <a:lnTo>
                  <a:pt x="311" y="468"/>
                </a:lnTo>
                <a:lnTo>
                  <a:pt x="239" y="462"/>
                </a:lnTo>
                <a:lnTo>
                  <a:pt x="183" y="456"/>
                </a:lnTo>
                <a:lnTo>
                  <a:pt x="183" y="459"/>
                </a:lnTo>
                <a:lnTo>
                  <a:pt x="186" y="470"/>
                </a:lnTo>
                <a:lnTo>
                  <a:pt x="189" y="475"/>
                </a:lnTo>
                <a:lnTo>
                  <a:pt x="189" y="476"/>
                </a:lnTo>
                <a:lnTo>
                  <a:pt x="188" y="476"/>
                </a:lnTo>
                <a:lnTo>
                  <a:pt x="68" y="464"/>
                </a:lnTo>
                <a:lnTo>
                  <a:pt x="65" y="470"/>
                </a:lnTo>
                <a:lnTo>
                  <a:pt x="62" y="500"/>
                </a:lnTo>
                <a:lnTo>
                  <a:pt x="58" y="502"/>
                </a:lnTo>
                <a:lnTo>
                  <a:pt x="0" y="496"/>
                </a:lnTo>
                <a:close/>
              </a:path>
            </a:pathLst>
          </a:custGeom>
          <a:solidFill>
            <a:schemeClr val="accent4"/>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81" name="Freeform 25">
            <a:extLst>
              <a:ext uri="{FF2B5EF4-FFF2-40B4-BE49-F238E27FC236}">
                <a16:creationId xmlns:a16="http://schemas.microsoft.com/office/drawing/2014/main" id="{44DD616A-3693-CE5E-4C05-45137C53ABEA}"/>
              </a:ext>
            </a:extLst>
          </p:cNvPr>
          <p:cNvSpPr>
            <a:spLocks/>
          </p:cNvSpPr>
          <p:nvPr/>
        </p:nvSpPr>
        <p:spPr bwMode="auto">
          <a:xfrm>
            <a:off x="1601862" y="2876835"/>
            <a:ext cx="683361" cy="714486"/>
          </a:xfrm>
          <a:custGeom>
            <a:avLst/>
            <a:gdLst>
              <a:gd name="T0" fmla="*/ 2 w 320"/>
              <a:gd name="T1" fmla="*/ 327 h 334"/>
              <a:gd name="T2" fmla="*/ 43 w 320"/>
              <a:gd name="T3" fmla="*/ 2 h 334"/>
              <a:gd name="T4" fmla="*/ 118 w 320"/>
              <a:gd name="T5" fmla="*/ 11 h 334"/>
              <a:gd name="T6" fmla="*/ 185 w 320"/>
              <a:gd name="T7" fmla="*/ 17 h 334"/>
              <a:gd name="T8" fmla="*/ 267 w 320"/>
              <a:gd name="T9" fmla="*/ 24 h 334"/>
              <a:gd name="T10" fmla="*/ 316 w 320"/>
              <a:gd name="T11" fmla="*/ 55 h 334"/>
              <a:gd name="T12" fmla="*/ 314 w 320"/>
              <a:gd name="T13" fmla="*/ 56 h 334"/>
              <a:gd name="T14" fmla="*/ 313 w 320"/>
              <a:gd name="T15" fmla="*/ 60 h 334"/>
              <a:gd name="T16" fmla="*/ 300 w 320"/>
              <a:gd name="T17" fmla="*/ 253 h 334"/>
              <a:gd name="T18" fmla="*/ 296 w 320"/>
              <a:gd name="T19" fmla="*/ 313 h 334"/>
              <a:gd name="T20" fmla="*/ 292 w 320"/>
              <a:gd name="T21" fmla="*/ 316 h 334"/>
              <a:gd name="T22" fmla="*/ 249 w 320"/>
              <a:gd name="T23" fmla="*/ 315 h 334"/>
              <a:gd name="T24" fmla="*/ 207 w 320"/>
              <a:gd name="T25" fmla="*/ 310 h 334"/>
              <a:gd name="T26" fmla="*/ 122 w 320"/>
              <a:gd name="T27" fmla="*/ 302 h 334"/>
              <a:gd name="T28" fmla="*/ 121 w 320"/>
              <a:gd name="T29" fmla="*/ 303 h 334"/>
              <a:gd name="T30" fmla="*/ 121 w 320"/>
              <a:gd name="T31" fmla="*/ 305 h 334"/>
              <a:gd name="T32" fmla="*/ 123 w 320"/>
              <a:gd name="T33" fmla="*/ 313 h 334"/>
              <a:gd name="T34" fmla="*/ 125 w 320"/>
              <a:gd name="T35" fmla="*/ 316 h 334"/>
              <a:gd name="T36" fmla="*/ 126 w 320"/>
              <a:gd name="T37" fmla="*/ 315 h 334"/>
              <a:gd name="T38" fmla="*/ 47 w 320"/>
              <a:gd name="T39" fmla="*/ 307 h 334"/>
              <a:gd name="T40" fmla="*/ 43 w 320"/>
              <a:gd name="T41" fmla="*/ 312 h 334"/>
              <a:gd name="T42" fmla="*/ 41 w 320"/>
              <a:gd name="T43" fmla="*/ 331 h 334"/>
              <a:gd name="T44" fmla="*/ 1 w 320"/>
              <a:gd name="T45" fmla="*/ 328 h 334"/>
              <a:gd name="T46" fmla="*/ 38 w 320"/>
              <a:gd name="T47" fmla="*/ 334 h 334"/>
              <a:gd name="T48" fmla="*/ 43 w 320"/>
              <a:gd name="T49" fmla="*/ 333 h 334"/>
              <a:gd name="T50" fmla="*/ 45 w 320"/>
              <a:gd name="T51" fmla="*/ 313 h 334"/>
              <a:gd name="T52" fmla="*/ 125 w 320"/>
              <a:gd name="T53" fmla="*/ 317 h 334"/>
              <a:gd name="T54" fmla="*/ 126 w 320"/>
              <a:gd name="T55" fmla="*/ 317 h 334"/>
              <a:gd name="T56" fmla="*/ 127 w 320"/>
              <a:gd name="T57" fmla="*/ 316 h 334"/>
              <a:gd name="T58" fmla="*/ 127 w 320"/>
              <a:gd name="T59" fmla="*/ 314 h 334"/>
              <a:gd name="T60" fmla="*/ 123 w 320"/>
              <a:gd name="T61" fmla="*/ 305 h 334"/>
              <a:gd name="T62" fmla="*/ 159 w 320"/>
              <a:gd name="T63" fmla="*/ 308 h 334"/>
              <a:gd name="T64" fmla="*/ 207 w 320"/>
              <a:gd name="T65" fmla="*/ 312 h 334"/>
              <a:gd name="T66" fmla="*/ 249 w 320"/>
              <a:gd name="T67" fmla="*/ 316 h 334"/>
              <a:gd name="T68" fmla="*/ 292 w 320"/>
              <a:gd name="T69" fmla="*/ 318 h 334"/>
              <a:gd name="T70" fmla="*/ 295 w 320"/>
              <a:gd name="T71" fmla="*/ 318 h 334"/>
              <a:gd name="T72" fmla="*/ 298 w 320"/>
              <a:gd name="T73" fmla="*/ 314 h 334"/>
              <a:gd name="T74" fmla="*/ 307 w 320"/>
              <a:gd name="T75" fmla="*/ 201 h 334"/>
              <a:gd name="T76" fmla="*/ 315 w 320"/>
              <a:gd name="T77" fmla="*/ 60 h 334"/>
              <a:gd name="T78" fmla="*/ 317 w 320"/>
              <a:gd name="T79" fmla="*/ 57 h 334"/>
              <a:gd name="T80" fmla="*/ 320 w 320"/>
              <a:gd name="T81" fmla="*/ 27 h 334"/>
              <a:gd name="T82" fmla="*/ 267 w 320"/>
              <a:gd name="T83" fmla="*/ 22 h 334"/>
              <a:gd name="T84" fmla="*/ 118 w 320"/>
              <a:gd name="T85" fmla="*/ 9 h 334"/>
              <a:gd name="T86" fmla="*/ 41 w 320"/>
              <a:gd name="T87" fmla="*/ 1 h 334"/>
              <a:gd name="T88" fmla="*/ 0 w 320"/>
              <a:gd name="T89" fmla="*/ 328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0" h="334">
                <a:moveTo>
                  <a:pt x="2" y="329"/>
                </a:moveTo>
                <a:cubicBezTo>
                  <a:pt x="2" y="327"/>
                  <a:pt x="2" y="327"/>
                  <a:pt x="2" y="327"/>
                </a:cubicBezTo>
                <a:cubicBezTo>
                  <a:pt x="2" y="327"/>
                  <a:pt x="2" y="327"/>
                  <a:pt x="2" y="327"/>
                </a:cubicBezTo>
                <a:cubicBezTo>
                  <a:pt x="43" y="2"/>
                  <a:pt x="43" y="2"/>
                  <a:pt x="43" y="2"/>
                </a:cubicBezTo>
                <a:cubicBezTo>
                  <a:pt x="118" y="11"/>
                  <a:pt x="118" y="11"/>
                  <a:pt x="118" y="11"/>
                </a:cubicBezTo>
                <a:cubicBezTo>
                  <a:pt x="118" y="11"/>
                  <a:pt x="118" y="11"/>
                  <a:pt x="118" y="11"/>
                </a:cubicBezTo>
                <a:cubicBezTo>
                  <a:pt x="185" y="17"/>
                  <a:pt x="185" y="17"/>
                  <a:pt x="185" y="17"/>
                </a:cubicBezTo>
                <a:cubicBezTo>
                  <a:pt x="185" y="17"/>
                  <a:pt x="185" y="17"/>
                  <a:pt x="185" y="17"/>
                </a:cubicBezTo>
                <a:cubicBezTo>
                  <a:pt x="267" y="24"/>
                  <a:pt x="267" y="24"/>
                  <a:pt x="267" y="24"/>
                </a:cubicBezTo>
                <a:cubicBezTo>
                  <a:pt x="267" y="24"/>
                  <a:pt x="267" y="24"/>
                  <a:pt x="267" y="24"/>
                </a:cubicBezTo>
                <a:cubicBezTo>
                  <a:pt x="318" y="27"/>
                  <a:pt x="318" y="27"/>
                  <a:pt x="318" y="27"/>
                </a:cubicBezTo>
                <a:cubicBezTo>
                  <a:pt x="316" y="55"/>
                  <a:pt x="316" y="55"/>
                  <a:pt x="316" y="55"/>
                </a:cubicBezTo>
                <a:cubicBezTo>
                  <a:pt x="314" y="56"/>
                  <a:pt x="314" y="56"/>
                  <a:pt x="314" y="56"/>
                </a:cubicBezTo>
                <a:cubicBezTo>
                  <a:pt x="314" y="56"/>
                  <a:pt x="314" y="56"/>
                  <a:pt x="314" y="56"/>
                </a:cubicBezTo>
                <a:cubicBezTo>
                  <a:pt x="313" y="60"/>
                  <a:pt x="313" y="60"/>
                  <a:pt x="313" y="60"/>
                </a:cubicBezTo>
                <a:cubicBezTo>
                  <a:pt x="313" y="60"/>
                  <a:pt x="313" y="60"/>
                  <a:pt x="313" y="60"/>
                </a:cubicBezTo>
                <a:cubicBezTo>
                  <a:pt x="305" y="201"/>
                  <a:pt x="305" y="201"/>
                  <a:pt x="305" y="201"/>
                </a:cubicBezTo>
                <a:cubicBezTo>
                  <a:pt x="300" y="253"/>
                  <a:pt x="300" y="253"/>
                  <a:pt x="300" y="253"/>
                </a:cubicBezTo>
                <a:cubicBezTo>
                  <a:pt x="300" y="253"/>
                  <a:pt x="300" y="253"/>
                  <a:pt x="300" y="253"/>
                </a:cubicBezTo>
                <a:cubicBezTo>
                  <a:pt x="296" y="313"/>
                  <a:pt x="296" y="313"/>
                  <a:pt x="296" y="313"/>
                </a:cubicBezTo>
                <a:cubicBezTo>
                  <a:pt x="293" y="316"/>
                  <a:pt x="293" y="316"/>
                  <a:pt x="293" y="316"/>
                </a:cubicBezTo>
                <a:cubicBezTo>
                  <a:pt x="292" y="316"/>
                  <a:pt x="292" y="316"/>
                  <a:pt x="292" y="316"/>
                </a:cubicBezTo>
                <a:cubicBezTo>
                  <a:pt x="249" y="314"/>
                  <a:pt x="249" y="314"/>
                  <a:pt x="249" y="314"/>
                </a:cubicBezTo>
                <a:cubicBezTo>
                  <a:pt x="249" y="315"/>
                  <a:pt x="249" y="315"/>
                  <a:pt x="249" y="315"/>
                </a:cubicBezTo>
                <a:cubicBezTo>
                  <a:pt x="249" y="314"/>
                  <a:pt x="249" y="314"/>
                  <a:pt x="249" y="314"/>
                </a:cubicBezTo>
                <a:cubicBezTo>
                  <a:pt x="207" y="310"/>
                  <a:pt x="207" y="310"/>
                  <a:pt x="207" y="310"/>
                </a:cubicBezTo>
                <a:cubicBezTo>
                  <a:pt x="159" y="306"/>
                  <a:pt x="159" y="306"/>
                  <a:pt x="159" y="306"/>
                </a:cubicBezTo>
                <a:cubicBezTo>
                  <a:pt x="122" y="302"/>
                  <a:pt x="122" y="302"/>
                  <a:pt x="122" y="302"/>
                </a:cubicBezTo>
                <a:cubicBezTo>
                  <a:pt x="121" y="302"/>
                  <a:pt x="121" y="302"/>
                  <a:pt x="121" y="302"/>
                </a:cubicBezTo>
                <a:cubicBezTo>
                  <a:pt x="121" y="303"/>
                  <a:pt x="121" y="303"/>
                  <a:pt x="121" y="303"/>
                </a:cubicBezTo>
                <a:cubicBezTo>
                  <a:pt x="121" y="305"/>
                  <a:pt x="121" y="305"/>
                  <a:pt x="121" y="305"/>
                </a:cubicBezTo>
                <a:cubicBezTo>
                  <a:pt x="121" y="305"/>
                  <a:pt x="121" y="305"/>
                  <a:pt x="121" y="305"/>
                </a:cubicBezTo>
                <a:cubicBezTo>
                  <a:pt x="123" y="312"/>
                  <a:pt x="123" y="312"/>
                  <a:pt x="123" y="312"/>
                </a:cubicBezTo>
                <a:cubicBezTo>
                  <a:pt x="123" y="313"/>
                  <a:pt x="123" y="313"/>
                  <a:pt x="123" y="313"/>
                </a:cubicBezTo>
                <a:cubicBezTo>
                  <a:pt x="125" y="315"/>
                  <a:pt x="125" y="315"/>
                  <a:pt x="125" y="315"/>
                </a:cubicBezTo>
                <a:cubicBezTo>
                  <a:pt x="125" y="316"/>
                  <a:pt x="125" y="316"/>
                  <a:pt x="125" y="316"/>
                </a:cubicBezTo>
                <a:cubicBezTo>
                  <a:pt x="126" y="316"/>
                  <a:pt x="126" y="316"/>
                  <a:pt x="126" y="316"/>
                </a:cubicBezTo>
                <a:cubicBezTo>
                  <a:pt x="126" y="315"/>
                  <a:pt x="126" y="315"/>
                  <a:pt x="126" y="315"/>
                </a:cubicBezTo>
                <a:cubicBezTo>
                  <a:pt x="126" y="315"/>
                  <a:pt x="126" y="315"/>
                  <a:pt x="126" y="315"/>
                </a:cubicBezTo>
                <a:cubicBezTo>
                  <a:pt x="47" y="307"/>
                  <a:pt x="47" y="307"/>
                  <a:pt x="47" y="307"/>
                </a:cubicBezTo>
                <a:cubicBezTo>
                  <a:pt x="46" y="307"/>
                  <a:pt x="46" y="307"/>
                  <a:pt x="46" y="307"/>
                </a:cubicBezTo>
                <a:cubicBezTo>
                  <a:pt x="43" y="312"/>
                  <a:pt x="43" y="312"/>
                  <a:pt x="43" y="312"/>
                </a:cubicBezTo>
                <a:cubicBezTo>
                  <a:pt x="43" y="312"/>
                  <a:pt x="43" y="312"/>
                  <a:pt x="43" y="312"/>
                </a:cubicBezTo>
                <a:cubicBezTo>
                  <a:pt x="41" y="331"/>
                  <a:pt x="41" y="331"/>
                  <a:pt x="41" y="331"/>
                </a:cubicBezTo>
                <a:cubicBezTo>
                  <a:pt x="38" y="332"/>
                  <a:pt x="38" y="332"/>
                  <a:pt x="38" y="332"/>
                </a:cubicBezTo>
                <a:cubicBezTo>
                  <a:pt x="1" y="328"/>
                  <a:pt x="1" y="328"/>
                  <a:pt x="1" y="328"/>
                </a:cubicBezTo>
                <a:cubicBezTo>
                  <a:pt x="1" y="330"/>
                  <a:pt x="1" y="330"/>
                  <a:pt x="1" y="330"/>
                </a:cubicBezTo>
                <a:cubicBezTo>
                  <a:pt x="38" y="334"/>
                  <a:pt x="38" y="334"/>
                  <a:pt x="38" y="334"/>
                </a:cubicBezTo>
                <a:cubicBezTo>
                  <a:pt x="39" y="334"/>
                  <a:pt x="39" y="334"/>
                  <a:pt x="39" y="334"/>
                </a:cubicBezTo>
                <a:cubicBezTo>
                  <a:pt x="43" y="333"/>
                  <a:pt x="43" y="333"/>
                  <a:pt x="43" y="333"/>
                </a:cubicBezTo>
                <a:cubicBezTo>
                  <a:pt x="43" y="333"/>
                  <a:pt x="43" y="332"/>
                  <a:pt x="43" y="332"/>
                </a:cubicBezTo>
                <a:cubicBezTo>
                  <a:pt x="45" y="313"/>
                  <a:pt x="45" y="313"/>
                  <a:pt x="45" y="313"/>
                </a:cubicBezTo>
                <a:cubicBezTo>
                  <a:pt x="47" y="309"/>
                  <a:pt x="47" y="309"/>
                  <a:pt x="47" y="309"/>
                </a:cubicBezTo>
                <a:cubicBezTo>
                  <a:pt x="125" y="317"/>
                  <a:pt x="125" y="317"/>
                  <a:pt x="125" y="317"/>
                </a:cubicBezTo>
                <a:cubicBezTo>
                  <a:pt x="125" y="317"/>
                  <a:pt x="125" y="317"/>
                  <a:pt x="125" y="317"/>
                </a:cubicBezTo>
                <a:cubicBezTo>
                  <a:pt x="126" y="317"/>
                  <a:pt x="126" y="317"/>
                  <a:pt x="126" y="317"/>
                </a:cubicBezTo>
                <a:cubicBezTo>
                  <a:pt x="127" y="317"/>
                  <a:pt x="127" y="317"/>
                  <a:pt x="127" y="317"/>
                </a:cubicBezTo>
                <a:cubicBezTo>
                  <a:pt x="127" y="316"/>
                  <a:pt x="127" y="316"/>
                  <a:pt x="127" y="316"/>
                </a:cubicBezTo>
                <a:cubicBezTo>
                  <a:pt x="127" y="315"/>
                  <a:pt x="127" y="315"/>
                  <a:pt x="127" y="315"/>
                </a:cubicBezTo>
                <a:cubicBezTo>
                  <a:pt x="127" y="314"/>
                  <a:pt x="127" y="314"/>
                  <a:pt x="127" y="314"/>
                </a:cubicBezTo>
                <a:cubicBezTo>
                  <a:pt x="125" y="312"/>
                  <a:pt x="125" y="312"/>
                  <a:pt x="125" y="312"/>
                </a:cubicBezTo>
                <a:cubicBezTo>
                  <a:pt x="123" y="305"/>
                  <a:pt x="123" y="305"/>
                  <a:pt x="123" y="305"/>
                </a:cubicBezTo>
                <a:cubicBezTo>
                  <a:pt x="123" y="304"/>
                  <a:pt x="123" y="304"/>
                  <a:pt x="123" y="304"/>
                </a:cubicBezTo>
                <a:cubicBezTo>
                  <a:pt x="159" y="308"/>
                  <a:pt x="159" y="308"/>
                  <a:pt x="159" y="308"/>
                </a:cubicBezTo>
                <a:cubicBezTo>
                  <a:pt x="159" y="308"/>
                  <a:pt x="159" y="308"/>
                  <a:pt x="159" y="308"/>
                </a:cubicBezTo>
                <a:cubicBezTo>
                  <a:pt x="207" y="312"/>
                  <a:pt x="207" y="312"/>
                  <a:pt x="207" y="312"/>
                </a:cubicBezTo>
                <a:cubicBezTo>
                  <a:pt x="249" y="316"/>
                  <a:pt x="249" y="316"/>
                  <a:pt x="249" y="316"/>
                </a:cubicBezTo>
                <a:cubicBezTo>
                  <a:pt x="249" y="316"/>
                  <a:pt x="249" y="316"/>
                  <a:pt x="249" y="316"/>
                </a:cubicBezTo>
                <a:cubicBezTo>
                  <a:pt x="292" y="318"/>
                  <a:pt x="292" y="318"/>
                  <a:pt x="292" y="318"/>
                </a:cubicBezTo>
                <a:cubicBezTo>
                  <a:pt x="292" y="318"/>
                  <a:pt x="292" y="318"/>
                  <a:pt x="292" y="318"/>
                </a:cubicBezTo>
                <a:cubicBezTo>
                  <a:pt x="294" y="318"/>
                  <a:pt x="294" y="318"/>
                  <a:pt x="294" y="318"/>
                </a:cubicBezTo>
                <a:cubicBezTo>
                  <a:pt x="295" y="318"/>
                  <a:pt x="295" y="318"/>
                  <a:pt x="295" y="318"/>
                </a:cubicBezTo>
                <a:cubicBezTo>
                  <a:pt x="298" y="315"/>
                  <a:pt x="298" y="315"/>
                  <a:pt x="298" y="315"/>
                </a:cubicBezTo>
                <a:cubicBezTo>
                  <a:pt x="298" y="314"/>
                  <a:pt x="298" y="314"/>
                  <a:pt x="298" y="314"/>
                </a:cubicBezTo>
                <a:cubicBezTo>
                  <a:pt x="302" y="254"/>
                  <a:pt x="302" y="254"/>
                  <a:pt x="302" y="254"/>
                </a:cubicBezTo>
                <a:cubicBezTo>
                  <a:pt x="307" y="201"/>
                  <a:pt x="307" y="201"/>
                  <a:pt x="307" y="201"/>
                </a:cubicBezTo>
                <a:cubicBezTo>
                  <a:pt x="307" y="201"/>
                  <a:pt x="307" y="201"/>
                  <a:pt x="307" y="201"/>
                </a:cubicBezTo>
                <a:cubicBezTo>
                  <a:pt x="315" y="60"/>
                  <a:pt x="315" y="60"/>
                  <a:pt x="315" y="60"/>
                </a:cubicBezTo>
                <a:cubicBezTo>
                  <a:pt x="316" y="57"/>
                  <a:pt x="316" y="57"/>
                  <a:pt x="316" y="57"/>
                </a:cubicBezTo>
                <a:cubicBezTo>
                  <a:pt x="317" y="57"/>
                  <a:pt x="317" y="57"/>
                  <a:pt x="317" y="57"/>
                </a:cubicBezTo>
                <a:cubicBezTo>
                  <a:pt x="317" y="57"/>
                  <a:pt x="318" y="56"/>
                  <a:pt x="318" y="56"/>
                </a:cubicBezTo>
                <a:cubicBezTo>
                  <a:pt x="320" y="27"/>
                  <a:pt x="320" y="27"/>
                  <a:pt x="320" y="27"/>
                </a:cubicBezTo>
                <a:cubicBezTo>
                  <a:pt x="320" y="26"/>
                  <a:pt x="319" y="25"/>
                  <a:pt x="319" y="25"/>
                </a:cubicBezTo>
                <a:cubicBezTo>
                  <a:pt x="267" y="22"/>
                  <a:pt x="267" y="22"/>
                  <a:pt x="267" y="22"/>
                </a:cubicBezTo>
                <a:cubicBezTo>
                  <a:pt x="186" y="15"/>
                  <a:pt x="186" y="15"/>
                  <a:pt x="186" y="15"/>
                </a:cubicBezTo>
                <a:cubicBezTo>
                  <a:pt x="118" y="9"/>
                  <a:pt x="118" y="9"/>
                  <a:pt x="118" y="9"/>
                </a:cubicBezTo>
                <a:cubicBezTo>
                  <a:pt x="42" y="0"/>
                  <a:pt x="42" y="0"/>
                  <a:pt x="42" y="0"/>
                </a:cubicBezTo>
                <a:cubicBezTo>
                  <a:pt x="42" y="0"/>
                  <a:pt x="41" y="0"/>
                  <a:pt x="41" y="1"/>
                </a:cubicBezTo>
                <a:cubicBezTo>
                  <a:pt x="0" y="327"/>
                  <a:pt x="0" y="327"/>
                  <a:pt x="0" y="327"/>
                </a:cubicBezTo>
                <a:cubicBezTo>
                  <a:pt x="0" y="328"/>
                  <a:pt x="0" y="328"/>
                  <a:pt x="0" y="328"/>
                </a:cubicBezTo>
                <a:lnTo>
                  <a:pt x="2" y="32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82" name="Freeform 26">
            <a:extLst>
              <a:ext uri="{FF2B5EF4-FFF2-40B4-BE49-F238E27FC236}">
                <a16:creationId xmlns:a16="http://schemas.microsoft.com/office/drawing/2014/main" id="{376CFB17-E517-0EB9-8707-0CB8AD0851D4}"/>
              </a:ext>
            </a:extLst>
          </p:cNvPr>
          <p:cNvSpPr>
            <a:spLocks/>
          </p:cNvSpPr>
          <p:nvPr/>
        </p:nvSpPr>
        <p:spPr bwMode="auto">
          <a:xfrm>
            <a:off x="1690996" y="2383062"/>
            <a:ext cx="711657" cy="556026"/>
          </a:xfrm>
          <a:custGeom>
            <a:avLst/>
            <a:gdLst>
              <a:gd name="T0" fmla="*/ 0 w 503"/>
              <a:gd name="T1" fmla="*/ 351 h 393"/>
              <a:gd name="T2" fmla="*/ 46 w 503"/>
              <a:gd name="T3" fmla="*/ 0 h 393"/>
              <a:gd name="T4" fmla="*/ 107 w 503"/>
              <a:gd name="T5" fmla="*/ 8 h 393"/>
              <a:gd name="T6" fmla="*/ 213 w 503"/>
              <a:gd name="T7" fmla="*/ 19 h 393"/>
              <a:gd name="T8" fmla="*/ 270 w 503"/>
              <a:gd name="T9" fmla="*/ 25 h 393"/>
              <a:gd name="T10" fmla="*/ 373 w 503"/>
              <a:gd name="T11" fmla="*/ 32 h 393"/>
              <a:gd name="T12" fmla="*/ 434 w 503"/>
              <a:gd name="T13" fmla="*/ 37 h 393"/>
              <a:gd name="T14" fmla="*/ 497 w 503"/>
              <a:gd name="T15" fmla="*/ 40 h 393"/>
              <a:gd name="T16" fmla="*/ 503 w 503"/>
              <a:gd name="T17" fmla="*/ 43 h 393"/>
              <a:gd name="T18" fmla="*/ 498 w 503"/>
              <a:gd name="T19" fmla="*/ 129 h 393"/>
              <a:gd name="T20" fmla="*/ 486 w 503"/>
              <a:gd name="T21" fmla="*/ 393 h 393"/>
              <a:gd name="T22" fmla="*/ 418 w 503"/>
              <a:gd name="T23" fmla="*/ 389 h 393"/>
              <a:gd name="T24" fmla="*/ 340 w 503"/>
              <a:gd name="T25" fmla="*/ 384 h 393"/>
              <a:gd name="T26" fmla="*/ 218 w 503"/>
              <a:gd name="T27" fmla="*/ 374 h 393"/>
              <a:gd name="T28" fmla="*/ 115 w 503"/>
              <a:gd name="T29" fmla="*/ 365 h 393"/>
              <a:gd name="T30" fmla="*/ 0 w 503"/>
              <a:gd name="T31" fmla="*/ 351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3" h="393">
                <a:moveTo>
                  <a:pt x="0" y="351"/>
                </a:moveTo>
                <a:lnTo>
                  <a:pt x="46" y="0"/>
                </a:lnTo>
                <a:lnTo>
                  <a:pt x="107" y="8"/>
                </a:lnTo>
                <a:lnTo>
                  <a:pt x="213" y="19"/>
                </a:lnTo>
                <a:lnTo>
                  <a:pt x="270" y="25"/>
                </a:lnTo>
                <a:lnTo>
                  <a:pt x="373" y="32"/>
                </a:lnTo>
                <a:lnTo>
                  <a:pt x="434" y="37"/>
                </a:lnTo>
                <a:lnTo>
                  <a:pt x="497" y="40"/>
                </a:lnTo>
                <a:lnTo>
                  <a:pt x="503" y="43"/>
                </a:lnTo>
                <a:lnTo>
                  <a:pt x="498" y="129"/>
                </a:lnTo>
                <a:lnTo>
                  <a:pt x="486" y="393"/>
                </a:lnTo>
                <a:lnTo>
                  <a:pt x="418" y="389"/>
                </a:lnTo>
                <a:lnTo>
                  <a:pt x="340" y="384"/>
                </a:lnTo>
                <a:lnTo>
                  <a:pt x="218" y="374"/>
                </a:lnTo>
                <a:lnTo>
                  <a:pt x="115" y="365"/>
                </a:lnTo>
                <a:lnTo>
                  <a:pt x="0" y="351"/>
                </a:ln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83" name="Freeform 27">
            <a:extLst>
              <a:ext uri="{FF2B5EF4-FFF2-40B4-BE49-F238E27FC236}">
                <a16:creationId xmlns:a16="http://schemas.microsoft.com/office/drawing/2014/main" id="{D3F5BC20-3079-ED93-BA6C-10DE8191078C}"/>
              </a:ext>
            </a:extLst>
          </p:cNvPr>
          <p:cNvSpPr>
            <a:spLocks/>
          </p:cNvSpPr>
          <p:nvPr/>
        </p:nvSpPr>
        <p:spPr bwMode="auto">
          <a:xfrm>
            <a:off x="1689581" y="2381646"/>
            <a:ext cx="714486" cy="560270"/>
          </a:xfrm>
          <a:custGeom>
            <a:avLst/>
            <a:gdLst>
              <a:gd name="T0" fmla="*/ 2 w 335"/>
              <a:gd name="T1" fmla="*/ 233 h 262"/>
              <a:gd name="T2" fmla="*/ 31 w 335"/>
              <a:gd name="T3" fmla="*/ 2 h 262"/>
              <a:gd name="T4" fmla="*/ 72 w 335"/>
              <a:gd name="T5" fmla="*/ 7 h 262"/>
              <a:gd name="T6" fmla="*/ 72 w 335"/>
              <a:gd name="T7" fmla="*/ 7 h 262"/>
              <a:gd name="T8" fmla="*/ 142 w 335"/>
              <a:gd name="T9" fmla="*/ 14 h 262"/>
              <a:gd name="T10" fmla="*/ 142 w 335"/>
              <a:gd name="T11" fmla="*/ 14 h 262"/>
              <a:gd name="T12" fmla="*/ 180 w 335"/>
              <a:gd name="T13" fmla="*/ 18 h 262"/>
              <a:gd name="T14" fmla="*/ 180 w 335"/>
              <a:gd name="T15" fmla="*/ 18 h 262"/>
              <a:gd name="T16" fmla="*/ 248 w 335"/>
              <a:gd name="T17" fmla="*/ 23 h 262"/>
              <a:gd name="T18" fmla="*/ 248 w 335"/>
              <a:gd name="T19" fmla="*/ 23 h 262"/>
              <a:gd name="T20" fmla="*/ 288 w 335"/>
              <a:gd name="T21" fmla="*/ 26 h 262"/>
              <a:gd name="T22" fmla="*/ 288 w 335"/>
              <a:gd name="T23" fmla="*/ 26 h 262"/>
              <a:gd name="T24" fmla="*/ 330 w 335"/>
              <a:gd name="T25" fmla="*/ 28 h 262"/>
              <a:gd name="T26" fmla="*/ 333 w 335"/>
              <a:gd name="T27" fmla="*/ 30 h 262"/>
              <a:gd name="T28" fmla="*/ 330 w 335"/>
              <a:gd name="T29" fmla="*/ 86 h 262"/>
              <a:gd name="T30" fmla="*/ 322 w 335"/>
              <a:gd name="T31" fmla="*/ 260 h 262"/>
              <a:gd name="T32" fmla="*/ 278 w 335"/>
              <a:gd name="T33" fmla="*/ 257 h 262"/>
              <a:gd name="T34" fmla="*/ 226 w 335"/>
              <a:gd name="T35" fmla="*/ 254 h 262"/>
              <a:gd name="T36" fmla="*/ 145 w 335"/>
              <a:gd name="T37" fmla="*/ 247 h 262"/>
              <a:gd name="T38" fmla="*/ 77 w 335"/>
              <a:gd name="T39" fmla="*/ 241 h 262"/>
              <a:gd name="T40" fmla="*/ 1 w 335"/>
              <a:gd name="T41" fmla="*/ 232 h 262"/>
              <a:gd name="T42" fmla="*/ 1 w 335"/>
              <a:gd name="T43" fmla="*/ 234 h 262"/>
              <a:gd name="T44" fmla="*/ 77 w 335"/>
              <a:gd name="T45" fmla="*/ 243 h 262"/>
              <a:gd name="T46" fmla="*/ 77 w 335"/>
              <a:gd name="T47" fmla="*/ 243 h 262"/>
              <a:gd name="T48" fmla="*/ 144 w 335"/>
              <a:gd name="T49" fmla="*/ 249 h 262"/>
              <a:gd name="T50" fmla="*/ 144 w 335"/>
              <a:gd name="T51" fmla="*/ 249 h 262"/>
              <a:gd name="T52" fmla="*/ 226 w 335"/>
              <a:gd name="T53" fmla="*/ 256 h 262"/>
              <a:gd name="T54" fmla="*/ 226 w 335"/>
              <a:gd name="T55" fmla="*/ 256 h 262"/>
              <a:gd name="T56" fmla="*/ 278 w 335"/>
              <a:gd name="T57" fmla="*/ 259 h 262"/>
              <a:gd name="T58" fmla="*/ 323 w 335"/>
              <a:gd name="T59" fmla="*/ 262 h 262"/>
              <a:gd name="T60" fmla="*/ 323 w 335"/>
              <a:gd name="T61" fmla="*/ 262 h 262"/>
              <a:gd name="T62" fmla="*/ 324 w 335"/>
              <a:gd name="T63" fmla="*/ 261 h 262"/>
              <a:gd name="T64" fmla="*/ 332 w 335"/>
              <a:gd name="T65" fmla="*/ 86 h 262"/>
              <a:gd name="T66" fmla="*/ 335 w 335"/>
              <a:gd name="T67" fmla="*/ 29 h 262"/>
              <a:gd name="T68" fmla="*/ 335 w 335"/>
              <a:gd name="T69" fmla="*/ 28 h 262"/>
              <a:gd name="T70" fmla="*/ 331 w 335"/>
              <a:gd name="T71" fmla="*/ 26 h 262"/>
              <a:gd name="T72" fmla="*/ 330 w 335"/>
              <a:gd name="T73" fmla="*/ 26 h 262"/>
              <a:gd name="T74" fmla="*/ 288 w 335"/>
              <a:gd name="T75" fmla="*/ 24 h 262"/>
              <a:gd name="T76" fmla="*/ 248 w 335"/>
              <a:gd name="T77" fmla="*/ 21 h 262"/>
              <a:gd name="T78" fmla="*/ 248 w 335"/>
              <a:gd name="T79" fmla="*/ 21 h 262"/>
              <a:gd name="T80" fmla="*/ 180 w 335"/>
              <a:gd name="T81" fmla="*/ 16 h 262"/>
              <a:gd name="T82" fmla="*/ 142 w 335"/>
              <a:gd name="T83" fmla="*/ 12 h 262"/>
              <a:gd name="T84" fmla="*/ 142 w 335"/>
              <a:gd name="T85" fmla="*/ 13 h 262"/>
              <a:gd name="T86" fmla="*/ 143 w 335"/>
              <a:gd name="T87" fmla="*/ 12 h 262"/>
              <a:gd name="T88" fmla="*/ 72 w 335"/>
              <a:gd name="T89" fmla="*/ 5 h 262"/>
              <a:gd name="T90" fmla="*/ 72 w 335"/>
              <a:gd name="T91" fmla="*/ 6 h 262"/>
              <a:gd name="T92" fmla="*/ 72 w 335"/>
              <a:gd name="T93" fmla="*/ 5 h 262"/>
              <a:gd name="T94" fmla="*/ 31 w 335"/>
              <a:gd name="T95" fmla="*/ 0 h 262"/>
              <a:gd name="T96" fmla="*/ 30 w 335"/>
              <a:gd name="T97" fmla="*/ 1 h 262"/>
              <a:gd name="T98" fmla="*/ 0 w 335"/>
              <a:gd name="T99" fmla="*/ 233 h 262"/>
              <a:gd name="T100" fmla="*/ 2 w 335"/>
              <a:gd name="T101" fmla="*/ 233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5" h="262">
                <a:moveTo>
                  <a:pt x="2" y="233"/>
                </a:moveTo>
                <a:cubicBezTo>
                  <a:pt x="31" y="2"/>
                  <a:pt x="31" y="2"/>
                  <a:pt x="31" y="2"/>
                </a:cubicBezTo>
                <a:cubicBezTo>
                  <a:pt x="72" y="7"/>
                  <a:pt x="72" y="7"/>
                  <a:pt x="72" y="7"/>
                </a:cubicBezTo>
                <a:cubicBezTo>
                  <a:pt x="72" y="7"/>
                  <a:pt x="72" y="7"/>
                  <a:pt x="72" y="7"/>
                </a:cubicBezTo>
                <a:cubicBezTo>
                  <a:pt x="142" y="14"/>
                  <a:pt x="142" y="14"/>
                  <a:pt x="142" y="14"/>
                </a:cubicBezTo>
                <a:cubicBezTo>
                  <a:pt x="142" y="14"/>
                  <a:pt x="142" y="14"/>
                  <a:pt x="142" y="14"/>
                </a:cubicBezTo>
                <a:cubicBezTo>
                  <a:pt x="180" y="18"/>
                  <a:pt x="180" y="18"/>
                  <a:pt x="180" y="18"/>
                </a:cubicBezTo>
                <a:cubicBezTo>
                  <a:pt x="180" y="18"/>
                  <a:pt x="180" y="18"/>
                  <a:pt x="180" y="18"/>
                </a:cubicBezTo>
                <a:cubicBezTo>
                  <a:pt x="248" y="23"/>
                  <a:pt x="248" y="23"/>
                  <a:pt x="248" y="23"/>
                </a:cubicBezTo>
                <a:cubicBezTo>
                  <a:pt x="248" y="23"/>
                  <a:pt x="248" y="23"/>
                  <a:pt x="248" y="23"/>
                </a:cubicBezTo>
                <a:cubicBezTo>
                  <a:pt x="288" y="26"/>
                  <a:pt x="288" y="26"/>
                  <a:pt x="288" y="26"/>
                </a:cubicBezTo>
                <a:cubicBezTo>
                  <a:pt x="288" y="26"/>
                  <a:pt x="288" y="26"/>
                  <a:pt x="288" y="26"/>
                </a:cubicBezTo>
                <a:cubicBezTo>
                  <a:pt x="330" y="28"/>
                  <a:pt x="330" y="28"/>
                  <a:pt x="330" y="28"/>
                </a:cubicBezTo>
                <a:cubicBezTo>
                  <a:pt x="333" y="30"/>
                  <a:pt x="333" y="30"/>
                  <a:pt x="333" y="30"/>
                </a:cubicBezTo>
                <a:cubicBezTo>
                  <a:pt x="330" y="86"/>
                  <a:pt x="330" y="86"/>
                  <a:pt x="330" y="86"/>
                </a:cubicBezTo>
                <a:cubicBezTo>
                  <a:pt x="322" y="260"/>
                  <a:pt x="322" y="260"/>
                  <a:pt x="322" y="260"/>
                </a:cubicBezTo>
                <a:cubicBezTo>
                  <a:pt x="278" y="257"/>
                  <a:pt x="278" y="257"/>
                  <a:pt x="278" y="257"/>
                </a:cubicBezTo>
                <a:cubicBezTo>
                  <a:pt x="226" y="254"/>
                  <a:pt x="226" y="254"/>
                  <a:pt x="226" y="254"/>
                </a:cubicBezTo>
                <a:cubicBezTo>
                  <a:pt x="145" y="247"/>
                  <a:pt x="145" y="247"/>
                  <a:pt x="145" y="247"/>
                </a:cubicBezTo>
                <a:cubicBezTo>
                  <a:pt x="77" y="241"/>
                  <a:pt x="77" y="241"/>
                  <a:pt x="77" y="241"/>
                </a:cubicBezTo>
                <a:cubicBezTo>
                  <a:pt x="1" y="232"/>
                  <a:pt x="1" y="232"/>
                  <a:pt x="1" y="232"/>
                </a:cubicBezTo>
                <a:cubicBezTo>
                  <a:pt x="1" y="234"/>
                  <a:pt x="1" y="234"/>
                  <a:pt x="1" y="234"/>
                </a:cubicBezTo>
                <a:cubicBezTo>
                  <a:pt x="77" y="243"/>
                  <a:pt x="77" y="243"/>
                  <a:pt x="77" y="243"/>
                </a:cubicBezTo>
                <a:cubicBezTo>
                  <a:pt x="77" y="243"/>
                  <a:pt x="77" y="243"/>
                  <a:pt x="77" y="243"/>
                </a:cubicBezTo>
                <a:cubicBezTo>
                  <a:pt x="144" y="249"/>
                  <a:pt x="144" y="249"/>
                  <a:pt x="144" y="249"/>
                </a:cubicBezTo>
                <a:cubicBezTo>
                  <a:pt x="144" y="249"/>
                  <a:pt x="144" y="249"/>
                  <a:pt x="144" y="249"/>
                </a:cubicBezTo>
                <a:cubicBezTo>
                  <a:pt x="226" y="256"/>
                  <a:pt x="226" y="256"/>
                  <a:pt x="226" y="256"/>
                </a:cubicBezTo>
                <a:cubicBezTo>
                  <a:pt x="226" y="256"/>
                  <a:pt x="226" y="256"/>
                  <a:pt x="226" y="256"/>
                </a:cubicBezTo>
                <a:cubicBezTo>
                  <a:pt x="278" y="259"/>
                  <a:pt x="278" y="259"/>
                  <a:pt x="278" y="259"/>
                </a:cubicBezTo>
                <a:cubicBezTo>
                  <a:pt x="323" y="262"/>
                  <a:pt x="323" y="262"/>
                  <a:pt x="323" y="262"/>
                </a:cubicBezTo>
                <a:cubicBezTo>
                  <a:pt x="323" y="262"/>
                  <a:pt x="323" y="262"/>
                  <a:pt x="323" y="262"/>
                </a:cubicBezTo>
                <a:cubicBezTo>
                  <a:pt x="324" y="261"/>
                  <a:pt x="324" y="261"/>
                  <a:pt x="324" y="261"/>
                </a:cubicBezTo>
                <a:cubicBezTo>
                  <a:pt x="332" y="86"/>
                  <a:pt x="332" y="86"/>
                  <a:pt x="332" y="86"/>
                </a:cubicBezTo>
                <a:cubicBezTo>
                  <a:pt x="335" y="29"/>
                  <a:pt x="335" y="29"/>
                  <a:pt x="335" y="29"/>
                </a:cubicBezTo>
                <a:cubicBezTo>
                  <a:pt x="335" y="29"/>
                  <a:pt x="335" y="29"/>
                  <a:pt x="335" y="28"/>
                </a:cubicBezTo>
                <a:cubicBezTo>
                  <a:pt x="331" y="26"/>
                  <a:pt x="331" y="26"/>
                  <a:pt x="331" y="26"/>
                </a:cubicBezTo>
                <a:cubicBezTo>
                  <a:pt x="330" y="26"/>
                  <a:pt x="330" y="26"/>
                  <a:pt x="330" y="26"/>
                </a:cubicBezTo>
                <a:cubicBezTo>
                  <a:pt x="288" y="24"/>
                  <a:pt x="288" y="24"/>
                  <a:pt x="288" y="24"/>
                </a:cubicBezTo>
                <a:cubicBezTo>
                  <a:pt x="248" y="21"/>
                  <a:pt x="248" y="21"/>
                  <a:pt x="248" y="21"/>
                </a:cubicBezTo>
                <a:cubicBezTo>
                  <a:pt x="248" y="21"/>
                  <a:pt x="248" y="21"/>
                  <a:pt x="248" y="21"/>
                </a:cubicBezTo>
                <a:cubicBezTo>
                  <a:pt x="180" y="16"/>
                  <a:pt x="180" y="16"/>
                  <a:pt x="180" y="16"/>
                </a:cubicBezTo>
                <a:cubicBezTo>
                  <a:pt x="142" y="12"/>
                  <a:pt x="142" y="12"/>
                  <a:pt x="142" y="12"/>
                </a:cubicBezTo>
                <a:cubicBezTo>
                  <a:pt x="142" y="13"/>
                  <a:pt x="142" y="13"/>
                  <a:pt x="142" y="13"/>
                </a:cubicBezTo>
                <a:cubicBezTo>
                  <a:pt x="143" y="12"/>
                  <a:pt x="143" y="12"/>
                  <a:pt x="143" y="12"/>
                </a:cubicBezTo>
                <a:cubicBezTo>
                  <a:pt x="72" y="5"/>
                  <a:pt x="72" y="5"/>
                  <a:pt x="72" y="5"/>
                </a:cubicBezTo>
                <a:cubicBezTo>
                  <a:pt x="72" y="6"/>
                  <a:pt x="72" y="6"/>
                  <a:pt x="72" y="6"/>
                </a:cubicBezTo>
                <a:cubicBezTo>
                  <a:pt x="72" y="5"/>
                  <a:pt x="72" y="5"/>
                  <a:pt x="72" y="5"/>
                </a:cubicBezTo>
                <a:cubicBezTo>
                  <a:pt x="31" y="0"/>
                  <a:pt x="31" y="0"/>
                  <a:pt x="31" y="0"/>
                </a:cubicBezTo>
                <a:cubicBezTo>
                  <a:pt x="30" y="0"/>
                  <a:pt x="30" y="0"/>
                  <a:pt x="30" y="1"/>
                </a:cubicBezTo>
                <a:cubicBezTo>
                  <a:pt x="0" y="233"/>
                  <a:pt x="0" y="233"/>
                  <a:pt x="0" y="233"/>
                </a:cubicBezTo>
                <a:lnTo>
                  <a:pt x="2" y="2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84" name="Freeform 28">
            <a:extLst>
              <a:ext uri="{FF2B5EF4-FFF2-40B4-BE49-F238E27FC236}">
                <a16:creationId xmlns:a16="http://schemas.microsoft.com/office/drawing/2014/main" id="{3B4AE892-1D59-3CA1-057C-85B78B098090}"/>
              </a:ext>
            </a:extLst>
          </p:cNvPr>
          <p:cNvSpPr>
            <a:spLocks/>
          </p:cNvSpPr>
          <p:nvPr/>
        </p:nvSpPr>
        <p:spPr bwMode="auto">
          <a:xfrm>
            <a:off x="1862189" y="2997095"/>
            <a:ext cx="1373794" cy="1341253"/>
          </a:xfrm>
          <a:custGeom>
            <a:avLst/>
            <a:gdLst>
              <a:gd name="T0" fmla="*/ 128 w 971"/>
              <a:gd name="T1" fmla="*/ 385 h 948"/>
              <a:gd name="T2" fmla="*/ 290 w 971"/>
              <a:gd name="T3" fmla="*/ 6 h 948"/>
              <a:gd name="T4" fmla="*/ 503 w 971"/>
              <a:gd name="T5" fmla="*/ 12 h 948"/>
              <a:gd name="T6" fmla="*/ 530 w 971"/>
              <a:gd name="T7" fmla="*/ 195 h 948"/>
              <a:gd name="T8" fmla="*/ 554 w 971"/>
              <a:gd name="T9" fmla="*/ 207 h 948"/>
              <a:gd name="T10" fmla="*/ 592 w 971"/>
              <a:gd name="T11" fmla="*/ 219 h 948"/>
              <a:gd name="T12" fmla="*/ 634 w 971"/>
              <a:gd name="T13" fmla="*/ 221 h 948"/>
              <a:gd name="T14" fmla="*/ 655 w 971"/>
              <a:gd name="T15" fmla="*/ 243 h 948"/>
              <a:gd name="T16" fmla="*/ 694 w 971"/>
              <a:gd name="T17" fmla="*/ 245 h 948"/>
              <a:gd name="T18" fmla="*/ 713 w 971"/>
              <a:gd name="T19" fmla="*/ 242 h 948"/>
              <a:gd name="T20" fmla="*/ 741 w 971"/>
              <a:gd name="T21" fmla="*/ 243 h 948"/>
              <a:gd name="T22" fmla="*/ 778 w 971"/>
              <a:gd name="T23" fmla="*/ 248 h 948"/>
              <a:gd name="T24" fmla="*/ 821 w 971"/>
              <a:gd name="T25" fmla="*/ 243 h 948"/>
              <a:gd name="T26" fmla="*/ 867 w 971"/>
              <a:gd name="T27" fmla="*/ 254 h 948"/>
              <a:gd name="T28" fmla="*/ 909 w 971"/>
              <a:gd name="T29" fmla="*/ 266 h 948"/>
              <a:gd name="T30" fmla="*/ 947 w 971"/>
              <a:gd name="T31" fmla="*/ 441 h 948"/>
              <a:gd name="T32" fmla="*/ 971 w 971"/>
              <a:gd name="T33" fmla="*/ 476 h 948"/>
              <a:gd name="T34" fmla="*/ 966 w 971"/>
              <a:gd name="T35" fmla="*/ 514 h 948"/>
              <a:gd name="T36" fmla="*/ 962 w 971"/>
              <a:gd name="T37" fmla="*/ 568 h 948"/>
              <a:gd name="T38" fmla="*/ 935 w 971"/>
              <a:gd name="T39" fmla="*/ 611 h 948"/>
              <a:gd name="T40" fmla="*/ 885 w 971"/>
              <a:gd name="T41" fmla="*/ 633 h 948"/>
              <a:gd name="T42" fmla="*/ 886 w 971"/>
              <a:gd name="T43" fmla="*/ 605 h 948"/>
              <a:gd name="T44" fmla="*/ 864 w 971"/>
              <a:gd name="T45" fmla="*/ 623 h 948"/>
              <a:gd name="T46" fmla="*/ 853 w 971"/>
              <a:gd name="T47" fmla="*/ 659 h 948"/>
              <a:gd name="T48" fmla="*/ 796 w 971"/>
              <a:gd name="T49" fmla="*/ 698 h 948"/>
              <a:gd name="T50" fmla="*/ 773 w 971"/>
              <a:gd name="T51" fmla="*/ 715 h 948"/>
              <a:gd name="T52" fmla="*/ 765 w 971"/>
              <a:gd name="T53" fmla="*/ 704 h 948"/>
              <a:gd name="T54" fmla="*/ 744 w 971"/>
              <a:gd name="T55" fmla="*/ 698 h 948"/>
              <a:gd name="T56" fmla="*/ 758 w 971"/>
              <a:gd name="T57" fmla="*/ 722 h 948"/>
              <a:gd name="T58" fmla="*/ 729 w 971"/>
              <a:gd name="T59" fmla="*/ 738 h 948"/>
              <a:gd name="T60" fmla="*/ 710 w 971"/>
              <a:gd name="T61" fmla="*/ 744 h 948"/>
              <a:gd name="T62" fmla="*/ 710 w 971"/>
              <a:gd name="T63" fmla="*/ 750 h 948"/>
              <a:gd name="T64" fmla="*/ 676 w 971"/>
              <a:gd name="T65" fmla="*/ 775 h 948"/>
              <a:gd name="T66" fmla="*/ 670 w 971"/>
              <a:gd name="T67" fmla="*/ 822 h 948"/>
              <a:gd name="T68" fmla="*/ 655 w 971"/>
              <a:gd name="T69" fmla="*/ 815 h 948"/>
              <a:gd name="T70" fmla="*/ 675 w 971"/>
              <a:gd name="T71" fmla="*/ 840 h 948"/>
              <a:gd name="T72" fmla="*/ 673 w 971"/>
              <a:gd name="T73" fmla="*/ 868 h 948"/>
              <a:gd name="T74" fmla="*/ 691 w 971"/>
              <a:gd name="T75" fmla="*/ 936 h 948"/>
              <a:gd name="T76" fmla="*/ 684 w 971"/>
              <a:gd name="T77" fmla="*/ 948 h 948"/>
              <a:gd name="T78" fmla="*/ 637 w 971"/>
              <a:gd name="T79" fmla="*/ 930 h 948"/>
              <a:gd name="T80" fmla="*/ 578 w 971"/>
              <a:gd name="T81" fmla="*/ 910 h 948"/>
              <a:gd name="T82" fmla="*/ 547 w 971"/>
              <a:gd name="T83" fmla="*/ 890 h 948"/>
              <a:gd name="T84" fmla="*/ 521 w 971"/>
              <a:gd name="T85" fmla="*/ 834 h 948"/>
              <a:gd name="T86" fmla="*/ 516 w 971"/>
              <a:gd name="T87" fmla="*/ 795 h 948"/>
              <a:gd name="T88" fmla="*/ 480 w 971"/>
              <a:gd name="T89" fmla="*/ 756 h 948"/>
              <a:gd name="T90" fmla="*/ 456 w 971"/>
              <a:gd name="T91" fmla="*/ 710 h 948"/>
              <a:gd name="T92" fmla="*/ 432 w 971"/>
              <a:gd name="T93" fmla="*/ 661 h 948"/>
              <a:gd name="T94" fmla="*/ 391 w 971"/>
              <a:gd name="T95" fmla="*/ 614 h 948"/>
              <a:gd name="T96" fmla="*/ 361 w 971"/>
              <a:gd name="T97" fmla="*/ 597 h 948"/>
              <a:gd name="T98" fmla="*/ 308 w 971"/>
              <a:gd name="T99" fmla="*/ 586 h 948"/>
              <a:gd name="T100" fmla="*/ 276 w 971"/>
              <a:gd name="T101" fmla="*/ 606 h 948"/>
              <a:gd name="T102" fmla="*/ 246 w 971"/>
              <a:gd name="T103" fmla="*/ 653 h 948"/>
              <a:gd name="T104" fmla="*/ 213 w 971"/>
              <a:gd name="T105" fmla="*/ 644 h 948"/>
              <a:gd name="T106" fmla="*/ 156 w 971"/>
              <a:gd name="T107" fmla="*/ 605 h 948"/>
              <a:gd name="T108" fmla="*/ 128 w 971"/>
              <a:gd name="T109" fmla="*/ 540 h 948"/>
              <a:gd name="T110" fmla="*/ 107 w 971"/>
              <a:gd name="T111" fmla="*/ 499 h 948"/>
              <a:gd name="T112" fmla="*/ 50 w 971"/>
              <a:gd name="T113" fmla="*/ 438 h 948"/>
              <a:gd name="T114" fmla="*/ 14 w 971"/>
              <a:gd name="T115" fmla="*/ 398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71" h="948">
                <a:moveTo>
                  <a:pt x="6" y="393"/>
                </a:moveTo>
                <a:lnTo>
                  <a:pt x="6" y="392"/>
                </a:lnTo>
                <a:lnTo>
                  <a:pt x="3" y="387"/>
                </a:lnTo>
                <a:lnTo>
                  <a:pt x="0" y="376"/>
                </a:lnTo>
                <a:lnTo>
                  <a:pt x="0" y="373"/>
                </a:lnTo>
                <a:lnTo>
                  <a:pt x="56" y="379"/>
                </a:lnTo>
                <a:lnTo>
                  <a:pt x="128" y="385"/>
                </a:lnTo>
                <a:lnTo>
                  <a:pt x="192" y="392"/>
                </a:lnTo>
                <a:lnTo>
                  <a:pt x="257" y="395"/>
                </a:lnTo>
                <a:lnTo>
                  <a:pt x="260" y="395"/>
                </a:lnTo>
                <a:lnTo>
                  <a:pt x="264" y="390"/>
                </a:lnTo>
                <a:lnTo>
                  <a:pt x="270" y="298"/>
                </a:lnTo>
                <a:lnTo>
                  <a:pt x="278" y="219"/>
                </a:lnTo>
                <a:lnTo>
                  <a:pt x="290" y="6"/>
                </a:lnTo>
                <a:lnTo>
                  <a:pt x="291" y="0"/>
                </a:lnTo>
                <a:lnTo>
                  <a:pt x="294" y="0"/>
                </a:lnTo>
                <a:lnTo>
                  <a:pt x="390" y="5"/>
                </a:lnTo>
                <a:lnTo>
                  <a:pt x="462" y="8"/>
                </a:lnTo>
                <a:lnTo>
                  <a:pt x="491" y="9"/>
                </a:lnTo>
                <a:lnTo>
                  <a:pt x="497" y="9"/>
                </a:lnTo>
                <a:lnTo>
                  <a:pt x="503" y="12"/>
                </a:lnTo>
                <a:lnTo>
                  <a:pt x="498" y="169"/>
                </a:lnTo>
                <a:lnTo>
                  <a:pt x="498" y="178"/>
                </a:lnTo>
                <a:lnTo>
                  <a:pt x="503" y="180"/>
                </a:lnTo>
                <a:lnTo>
                  <a:pt x="509" y="184"/>
                </a:lnTo>
                <a:lnTo>
                  <a:pt x="519" y="195"/>
                </a:lnTo>
                <a:lnTo>
                  <a:pt x="524" y="198"/>
                </a:lnTo>
                <a:lnTo>
                  <a:pt x="530" y="195"/>
                </a:lnTo>
                <a:lnTo>
                  <a:pt x="536" y="197"/>
                </a:lnTo>
                <a:lnTo>
                  <a:pt x="540" y="197"/>
                </a:lnTo>
                <a:lnTo>
                  <a:pt x="543" y="191"/>
                </a:lnTo>
                <a:lnTo>
                  <a:pt x="545" y="194"/>
                </a:lnTo>
                <a:lnTo>
                  <a:pt x="551" y="197"/>
                </a:lnTo>
                <a:lnTo>
                  <a:pt x="554" y="201"/>
                </a:lnTo>
                <a:lnTo>
                  <a:pt x="554" y="207"/>
                </a:lnTo>
                <a:lnTo>
                  <a:pt x="556" y="213"/>
                </a:lnTo>
                <a:lnTo>
                  <a:pt x="562" y="213"/>
                </a:lnTo>
                <a:lnTo>
                  <a:pt x="565" y="215"/>
                </a:lnTo>
                <a:lnTo>
                  <a:pt x="569" y="213"/>
                </a:lnTo>
                <a:lnTo>
                  <a:pt x="575" y="216"/>
                </a:lnTo>
                <a:lnTo>
                  <a:pt x="587" y="221"/>
                </a:lnTo>
                <a:lnTo>
                  <a:pt x="592" y="219"/>
                </a:lnTo>
                <a:lnTo>
                  <a:pt x="598" y="219"/>
                </a:lnTo>
                <a:lnTo>
                  <a:pt x="601" y="222"/>
                </a:lnTo>
                <a:lnTo>
                  <a:pt x="605" y="227"/>
                </a:lnTo>
                <a:lnTo>
                  <a:pt x="611" y="225"/>
                </a:lnTo>
                <a:lnTo>
                  <a:pt x="617" y="221"/>
                </a:lnTo>
                <a:lnTo>
                  <a:pt x="628" y="222"/>
                </a:lnTo>
                <a:lnTo>
                  <a:pt x="634" y="221"/>
                </a:lnTo>
                <a:lnTo>
                  <a:pt x="634" y="227"/>
                </a:lnTo>
                <a:lnTo>
                  <a:pt x="637" y="233"/>
                </a:lnTo>
                <a:lnTo>
                  <a:pt x="643" y="234"/>
                </a:lnTo>
                <a:lnTo>
                  <a:pt x="643" y="237"/>
                </a:lnTo>
                <a:lnTo>
                  <a:pt x="645" y="245"/>
                </a:lnTo>
                <a:lnTo>
                  <a:pt x="649" y="245"/>
                </a:lnTo>
                <a:lnTo>
                  <a:pt x="655" y="243"/>
                </a:lnTo>
                <a:lnTo>
                  <a:pt x="664" y="234"/>
                </a:lnTo>
                <a:lnTo>
                  <a:pt x="670" y="237"/>
                </a:lnTo>
                <a:lnTo>
                  <a:pt x="672" y="242"/>
                </a:lnTo>
                <a:lnTo>
                  <a:pt x="678" y="242"/>
                </a:lnTo>
                <a:lnTo>
                  <a:pt x="679" y="248"/>
                </a:lnTo>
                <a:lnTo>
                  <a:pt x="685" y="249"/>
                </a:lnTo>
                <a:lnTo>
                  <a:pt x="694" y="245"/>
                </a:lnTo>
                <a:lnTo>
                  <a:pt x="699" y="245"/>
                </a:lnTo>
                <a:lnTo>
                  <a:pt x="697" y="251"/>
                </a:lnTo>
                <a:lnTo>
                  <a:pt x="699" y="257"/>
                </a:lnTo>
                <a:lnTo>
                  <a:pt x="701" y="257"/>
                </a:lnTo>
                <a:lnTo>
                  <a:pt x="705" y="257"/>
                </a:lnTo>
                <a:lnTo>
                  <a:pt x="707" y="246"/>
                </a:lnTo>
                <a:lnTo>
                  <a:pt x="713" y="242"/>
                </a:lnTo>
                <a:lnTo>
                  <a:pt x="714" y="239"/>
                </a:lnTo>
                <a:lnTo>
                  <a:pt x="716" y="237"/>
                </a:lnTo>
                <a:lnTo>
                  <a:pt x="720" y="239"/>
                </a:lnTo>
                <a:lnTo>
                  <a:pt x="725" y="245"/>
                </a:lnTo>
                <a:lnTo>
                  <a:pt x="731" y="248"/>
                </a:lnTo>
                <a:lnTo>
                  <a:pt x="737" y="243"/>
                </a:lnTo>
                <a:lnTo>
                  <a:pt x="741" y="243"/>
                </a:lnTo>
                <a:lnTo>
                  <a:pt x="746" y="249"/>
                </a:lnTo>
                <a:lnTo>
                  <a:pt x="750" y="252"/>
                </a:lnTo>
                <a:lnTo>
                  <a:pt x="756" y="256"/>
                </a:lnTo>
                <a:lnTo>
                  <a:pt x="762" y="260"/>
                </a:lnTo>
                <a:lnTo>
                  <a:pt x="765" y="254"/>
                </a:lnTo>
                <a:lnTo>
                  <a:pt x="770" y="254"/>
                </a:lnTo>
                <a:lnTo>
                  <a:pt x="778" y="248"/>
                </a:lnTo>
                <a:lnTo>
                  <a:pt x="784" y="246"/>
                </a:lnTo>
                <a:lnTo>
                  <a:pt x="788" y="242"/>
                </a:lnTo>
                <a:lnTo>
                  <a:pt x="794" y="246"/>
                </a:lnTo>
                <a:lnTo>
                  <a:pt x="800" y="246"/>
                </a:lnTo>
                <a:lnTo>
                  <a:pt x="805" y="242"/>
                </a:lnTo>
                <a:lnTo>
                  <a:pt x="815" y="237"/>
                </a:lnTo>
                <a:lnTo>
                  <a:pt x="821" y="243"/>
                </a:lnTo>
                <a:lnTo>
                  <a:pt x="826" y="245"/>
                </a:lnTo>
                <a:lnTo>
                  <a:pt x="832" y="245"/>
                </a:lnTo>
                <a:lnTo>
                  <a:pt x="835" y="242"/>
                </a:lnTo>
                <a:lnTo>
                  <a:pt x="838" y="237"/>
                </a:lnTo>
                <a:lnTo>
                  <a:pt x="844" y="237"/>
                </a:lnTo>
                <a:lnTo>
                  <a:pt x="856" y="245"/>
                </a:lnTo>
                <a:lnTo>
                  <a:pt x="867" y="254"/>
                </a:lnTo>
                <a:lnTo>
                  <a:pt x="873" y="256"/>
                </a:lnTo>
                <a:lnTo>
                  <a:pt x="879" y="259"/>
                </a:lnTo>
                <a:lnTo>
                  <a:pt x="894" y="263"/>
                </a:lnTo>
                <a:lnTo>
                  <a:pt x="897" y="265"/>
                </a:lnTo>
                <a:lnTo>
                  <a:pt x="897" y="266"/>
                </a:lnTo>
                <a:lnTo>
                  <a:pt x="903" y="271"/>
                </a:lnTo>
                <a:lnTo>
                  <a:pt x="909" y="266"/>
                </a:lnTo>
                <a:lnTo>
                  <a:pt x="925" y="271"/>
                </a:lnTo>
                <a:lnTo>
                  <a:pt x="928" y="317"/>
                </a:lnTo>
                <a:lnTo>
                  <a:pt x="930" y="407"/>
                </a:lnTo>
                <a:lnTo>
                  <a:pt x="941" y="416"/>
                </a:lnTo>
                <a:lnTo>
                  <a:pt x="944" y="420"/>
                </a:lnTo>
                <a:lnTo>
                  <a:pt x="948" y="432"/>
                </a:lnTo>
                <a:lnTo>
                  <a:pt x="947" y="441"/>
                </a:lnTo>
                <a:lnTo>
                  <a:pt x="951" y="446"/>
                </a:lnTo>
                <a:lnTo>
                  <a:pt x="954" y="452"/>
                </a:lnTo>
                <a:lnTo>
                  <a:pt x="956" y="453"/>
                </a:lnTo>
                <a:lnTo>
                  <a:pt x="959" y="458"/>
                </a:lnTo>
                <a:lnTo>
                  <a:pt x="959" y="464"/>
                </a:lnTo>
                <a:lnTo>
                  <a:pt x="968" y="476"/>
                </a:lnTo>
                <a:lnTo>
                  <a:pt x="971" y="476"/>
                </a:lnTo>
                <a:lnTo>
                  <a:pt x="969" y="482"/>
                </a:lnTo>
                <a:lnTo>
                  <a:pt x="971" y="488"/>
                </a:lnTo>
                <a:lnTo>
                  <a:pt x="969" y="491"/>
                </a:lnTo>
                <a:lnTo>
                  <a:pt x="971" y="497"/>
                </a:lnTo>
                <a:lnTo>
                  <a:pt x="969" y="503"/>
                </a:lnTo>
                <a:lnTo>
                  <a:pt x="969" y="509"/>
                </a:lnTo>
                <a:lnTo>
                  <a:pt x="966" y="514"/>
                </a:lnTo>
                <a:lnTo>
                  <a:pt x="966" y="520"/>
                </a:lnTo>
                <a:lnTo>
                  <a:pt x="962" y="526"/>
                </a:lnTo>
                <a:lnTo>
                  <a:pt x="959" y="532"/>
                </a:lnTo>
                <a:lnTo>
                  <a:pt x="960" y="543"/>
                </a:lnTo>
                <a:lnTo>
                  <a:pt x="956" y="549"/>
                </a:lnTo>
                <a:lnTo>
                  <a:pt x="959" y="555"/>
                </a:lnTo>
                <a:lnTo>
                  <a:pt x="962" y="568"/>
                </a:lnTo>
                <a:lnTo>
                  <a:pt x="960" y="576"/>
                </a:lnTo>
                <a:lnTo>
                  <a:pt x="954" y="580"/>
                </a:lnTo>
                <a:lnTo>
                  <a:pt x="954" y="582"/>
                </a:lnTo>
                <a:lnTo>
                  <a:pt x="950" y="586"/>
                </a:lnTo>
                <a:lnTo>
                  <a:pt x="944" y="597"/>
                </a:lnTo>
                <a:lnTo>
                  <a:pt x="951" y="609"/>
                </a:lnTo>
                <a:lnTo>
                  <a:pt x="935" y="611"/>
                </a:lnTo>
                <a:lnTo>
                  <a:pt x="916" y="618"/>
                </a:lnTo>
                <a:lnTo>
                  <a:pt x="900" y="627"/>
                </a:lnTo>
                <a:lnTo>
                  <a:pt x="894" y="630"/>
                </a:lnTo>
                <a:lnTo>
                  <a:pt x="889" y="633"/>
                </a:lnTo>
                <a:lnTo>
                  <a:pt x="883" y="639"/>
                </a:lnTo>
                <a:lnTo>
                  <a:pt x="882" y="639"/>
                </a:lnTo>
                <a:lnTo>
                  <a:pt x="885" y="633"/>
                </a:lnTo>
                <a:lnTo>
                  <a:pt x="897" y="624"/>
                </a:lnTo>
                <a:lnTo>
                  <a:pt x="903" y="623"/>
                </a:lnTo>
                <a:lnTo>
                  <a:pt x="904" y="621"/>
                </a:lnTo>
                <a:lnTo>
                  <a:pt x="894" y="621"/>
                </a:lnTo>
                <a:lnTo>
                  <a:pt x="882" y="624"/>
                </a:lnTo>
                <a:lnTo>
                  <a:pt x="886" y="614"/>
                </a:lnTo>
                <a:lnTo>
                  <a:pt x="886" y="605"/>
                </a:lnTo>
                <a:lnTo>
                  <a:pt x="880" y="603"/>
                </a:lnTo>
                <a:lnTo>
                  <a:pt x="874" y="608"/>
                </a:lnTo>
                <a:lnTo>
                  <a:pt x="871" y="614"/>
                </a:lnTo>
                <a:lnTo>
                  <a:pt x="864" y="609"/>
                </a:lnTo>
                <a:lnTo>
                  <a:pt x="861" y="611"/>
                </a:lnTo>
                <a:lnTo>
                  <a:pt x="864" y="617"/>
                </a:lnTo>
                <a:lnTo>
                  <a:pt x="864" y="623"/>
                </a:lnTo>
                <a:lnTo>
                  <a:pt x="868" y="626"/>
                </a:lnTo>
                <a:lnTo>
                  <a:pt x="868" y="635"/>
                </a:lnTo>
                <a:lnTo>
                  <a:pt x="874" y="636"/>
                </a:lnTo>
                <a:lnTo>
                  <a:pt x="871" y="644"/>
                </a:lnTo>
                <a:lnTo>
                  <a:pt x="867" y="647"/>
                </a:lnTo>
                <a:lnTo>
                  <a:pt x="862" y="651"/>
                </a:lnTo>
                <a:lnTo>
                  <a:pt x="853" y="659"/>
                </a:lnTo>
                <a:lnTo>
                  <a:pt x="851" y="668"/>
                </a:lnTo>
                <a:lnTo>
                  <a:pt x="841" y="679"/>
                </a:lnTo>
                <a:lnTo>
                  <a:pt x="836" y="683"/>
                </a:lnTo>
                <a:lnTo>
                  <a:pt x="827" y="686"/>
                </a:lnTo>
                <a:lnTo>
                  <a:pt x="817" y="694"/>
                </a:lnTo>
                <a:lnTo>
                  <a:pt x="806" y="695"/>
                </a:lnTo>
                <a:lnTo>
                  <a:pt x="796" y="698"/>
                </a:lnTo>
                <a:lnTo>
                  <a:pt x="796" y="704"/>
                </a:lnTo>
                <a:lnTo>
                  <a:pt x="802" y="700"/>
                </a:lnTo>
                <a:lnTo>
                  <a:pt x="808" y="700"/>
                </a:lnTo>
                <a:lnTo>
                  <a:pt x="800" y="704"/>
                </a:lnTo>
                <a:lnTo>
                  <a:pt x="790" y="707"/>
                </a:lnTo>
                <a:lnTo>
                  <a:pt x="773" y="718"/>
                </a:lnTo>
                <a:lnTo>
                  <a:pt x="773" y="715"/>
                </a:lnTo>
                <a:lnTo>
                  <a:pt x="785" y="709"/>
                </a:lnTo>
                <a:lnTo>
                  <a:pt x="787" y="704"/>
                </a:lnTo>
                <a:lnTo>
                  <a:pt x="774" y="709"/>
                </a:lnTo>
                <a:lnTo>
                  <a:pt x="778" y="704"/>
                </a:lnTo>
                <a:lnTo>
                  <a:pt x="773" y="706"/>
                </a:lnTo>
                <a:lnTo>
                  <a:pt x="770" y="700"/>
                </a:lnTo>
                <a:lnTo>
                  <a:pt x="765" y="704"/>
                </a:lnTo>
                <a:lnTo>
                  <a:pt x="759" y="701"/>
                </a:lnTo>
                <a:lnTo>
                  <a:pt x="756" y="695"/>
                </a:lnTo>
                <a:lnTo>
                  <a:pt x="755" y="695"/>
                </a:lnTo>
                <a:lnTo>
                  <a:pt x="759" y="706"/>
                </a:lnTo>
                <a:lnTo>
                  <a:pt x="755" y="709"/>
                </a:lnTo>
                <a:lnTo>
                  <a:pt x="746" y="701"/>
                </a:lnTo>
                <a:lnTo>
                  <a:pt x="744" y="698"/>
                </a:lnTo>
                <a:lnTo>
                  <a:pt x="738" y="698"/>
                </a:lnTo>
                <a:lnTo>
                  <a:pt x="744" y="710"/>
                </a:lnTo>
                <a:lnTo>
                  <a:pt x="750" y="713"/>
                </a:lnTo>
                <a:lnTo>
                  <a:pt x="747" y="719"/>
                </a:lnTo>
                <a:lnTo>
                  <a:pt x="753" y="718"/>
                </a:lnTo>
                <a:lnTo>
                  <a:pt x="758" y="721"/>
                </a:lnTo>
                <a:lnTo>
                  <a:pt x="758" y="722"/>
                </a:lnTo>
                <a:lnTo>
                  <a:pt x="740" y="732"/>
                </a:lnTo>
                <a:lnTo>
                  <a:pt x="735" y="730"/>
                </a:lnTo>
                <a:lnTo>
                  <a:pt x="728" y="719"/>
                </a:lnTo>
                <a:lnTo>
                  <a:pt x="729" y="721"/>
                </a:lnTo>
                <a:lnTo>
                  <a:pt x="726" y="727"/>
                </a:lnTo>
                <a:lnTo>
                  <a:pt x="729" y="733"/>
                </a:lnTo>
                <a:lnTo>
                  <a:pt x="729" y="738"/>
                </a:lnTo>
                <a:lnTo>
                  <a:pt x="722" y="747"/>
                </a:lnTo>
                <a:lnTo>
                  <a:pt x="717" y="748"/>
                </a:lnTo>
                <a:lnTo>
                  <a:pt x="719" y="744"/>
                </a:lnTo>
                <a:lnTo>
                  <a:pt x="719" y="738"/>
                </a:lnTo>
                <a:lnTo>
                  <a:pt x="717" y="744"/>
                </a:lnTo>
                <a:lnTo>
                  <a:pt x="711" y="748"/>
                </a:lnTo>
                <a:lnTo>
                  <a:pt x="710" y="744"/>
                </a:lnTo>
                <a:lnTo>
                  <a:pt x="704" y="747"/>
                </a:lnTo>
                <a:lnTo>
                  <a:pt x="699" y="747"/>
                </a:lnTo>
                <a:lnTo>
                  <a:pt x="701" y="750"/>
                </a:lnTo>
                <a:lnTo>
                  <a:pt x="696" y="754"/>
                </a:lnTo>
                <a:lnTo>
                  <a:pt x="702" y="759"/>
                </a:lnTo>
                <a:lnTo>
                  <a:pt x="705" y="754"/>
                </a:lnTo>
                <a:lnTo>
                  <a:pt x="710" y="750"/>
                </a:lnTo>
                <a:lnTo>
                  <a:pt x="710" y="756"/>
                </a:lnTo>
                <a:lnTo>
                  <a:pt x="707" y="762"/>
                </a:lnTo>
                <a:lnTo>
                  <a:pt x="696" y="777"/>
                </a:lnTo>
                <a:lnTo>
                  <a:pt x="691" y="771"/>
                </a:lnTo>
                <a:lnTo>
                  <a:pt x="679" y="772"/>
                </a:lnTo>
                <a:lnTo>
                  <a:pt x="673" y="774"/>
                </a:lnTo>
                <a:lnTo>
                  <a:pt x="676" y="775"/>
                </a:lnTo>
                <a:lnTo>
                  <a:pt x="681" y="774"/>
                </a:lnTo>
                <a:lnTo>
                  <a:pt x="681" y="778"/>
                </a:lnTo>
                <a:lnTo>
                  <a:pt x="685" y="784"/>
                </a:lnTo>
                <a:lnTo>
                  <a:pt x="688" y="786"/>
                </a:lnTo>
                <a:lnTo>
                  <a:pt x="690" y="790"/>
                </a:lnTo>
                <a:lnTo>
                  <a:pt x="679" y="819"/>
                </a:lnTo>
                <a:lnTo>
                  <a:pt x="670" y="822"/>
                </a:lnTo>
                <a:lnTo>
                  <a:pt x="676" y="818"/>
                </a:lnTo>
                <a:lnTo>
                  <a:pt x="670" y="816"/>
                </a:lnTo>
                <a:lnTo>
                  <a:pt x="667" y="818"/>
                </a:lnTo>
                <a:lnTo>
                  <a:pt x="661" y="818"/>
                </a:lnTo>
                <a:lnTo>
                  <a:pt x="657" y="812"/>
                </a:lnTo>
                <a:lnTo>
                  <a:pt x="652" y="809"/>
                </a:lnTo>
                <a:lnTo>
                  <a:pt x="655" y="815"/>
                </a:lnTo>
                <a:lnTo>
                  <a:pt x="658" y="818"/>
                </a:lnTo>
                <a:lnTo>
                  <a:pt x="657" y="824"/>
                </a:lnTo>
                <a:lnTo>
                  <a:pt x="669" y="827"/>
                </a:lnTo>
                <a:lnTo>
                  <a:pt x="679" y="824"/>
                </a:lnTo>
                <a:lnTo>
                  <a:pt x="678" y="830"/>
                </a:lnTo>
                <a:lnTo>
                  <a:pt x="678" y="836"/>
                </a:lnTo>
                <a:lnTo>
                  <a:pt x="675" y="840"/>
                </a:lnTo>
                <a:lnTo>
                  <a:pt x="673" y="846"/>
                </a:lnTo>
                <a:lnTo>
                  <a:pt x="669" y="846"/>
                </a:lnTo>
                <a:lnTo>
                  <a:pt x="669" y="852"/>
                </a:lnTo>
                <a:lnTo>
                  <a:pt x="673" y="858"/>
                </a:lnTo>
                <a:lnTo>
                  <a:pt x="669" y="857"/>
                </a:lnTo>
                <a:lnTo>
                  <a:pt x="669" y="862"/>
                </a:lnTo>
                <a:lnTo>
                  <a:pt x="673" y="868"/>
                </a:lnTo>
                <a:lnTo>
                  <a:pt x="678" y="887"/>
                </a:lnTo>
                <a:lnTo>
                  <a:pt x="678" y="893"/>
                </a:lnTo>
                <a:lnTo>
                  <a:pt x="687" y="911"/>
                </a:lnTo>
                <a:lnTo>
                  <a:pt x="688" y="923"/>
                </a:lnTo>
                <a:lnTo>
                  <a:pt x="693" y="928"/>
                </a:lnTo>
                <a:lnTo>
                  <a:pt x="687" y="928"/>
                </a:lnTo>
                <a:lnTo>
                  <a:pt x="691" y="936"/>
                </a:lnTo>
                <a:lnTo>
                  <a:pt x="694" y="930"/>
                </a:lnTo>
                <a:lnTo>
                  <a:pt x="693" y="936"/>
                </a:lnTo>
                <a:lnTo>
                  <a:pt x="701" y="931"/>
                </a:lnTo>
                <a:lnTo>
                  <a:pt x="701" y="937"/>
                </a:lnTo>
                <a:lnTo>
                  <a:pt x="699" y="937"/>
                </a:lnTo>
                <a:lnTo>
                  <a:pt x="684" y="942"/>
                </a:lnTo>
                <a:lnTo>
                  <a:pt x="684" y="948"/>
                </a:lnTo>
                <a:lnTo>
                  <a:pt x="679" y="948"/>
                </a:lnTo>
                <a:lnTo>
                  <a:pt x="673" y="943"/>
                </a:lnTo>
                <a:lnTo>
                  <a:pt x="672" y="943"/>
                </a:lnTo>
                <a:lnTo>
                  <a:pt x="661" y="933"/>
                </a:lnTo>
                <a:lnTo>
                  <a:pt x="655" y="931"/>
                </a:lnTo>
                <a:lnTo>
                  <a:pt x="651" y="928"/>
                </a:lnTo>
                <a:lnTo>
                  <a:pt x="637" y="930"/>
                </a:lnTo>
                <a:lnTo>
                  <a:pt x="614" y="927"/>
                </a:lnTo>
                <a:lnTo>
                  <a:pt x="610" y="925"/>
                </a:lnTo>
                <a:lnTo>
                  <a:pt x="599" y="914"/>
                </a:lnTo>
                <a:lnTo>
                  <a:pt x="593" y="914"/>
                </a:lnTo>
                <a:lnTo>
                  <a:pt x="587" y="911"/>
                </a:lnTo>
                <a:lnTo>
                  <a:pt x="581" y="913"/>
                </a:lnTo>
                <a:lnTo>
                  <a:pt x="578" y="910"/>
                </a:lnTo>
                <a:lnTo>
                  <a:pt x="575" y="905"/>
                </a:lnTo>
                <a:lnTo>
                  <a:pt x="569" y="901"/>
                </a:lnTo>
                <a:lnTo>
                  <a:pt x="566" y="901"/>
                </a:lnTo>
                <a:lnTo>
                  <a:pt x="560" y="899"/>
                </a:lnTo>
                <a:lnTo>
                  <a:pt x="550" y="898"/>
                </a:lnTo>
                <a:lnTo>
                  <a:pt x="547" y="896"/>
                </a:lnTo>
                <a:lnTo>
                  <a:pt x="547" y="890"/>
                </a:lnTo>
                <a:lnTo>
                  <a:pt x="542" y="886"/>
                </a:lnTo>
                <a:lnTo>
                  <a:pt x="539" y="874"/>
                </a:lnTo>
                <a:lnTo>
                  <a:pt x="536" y="862"/>
                </a:lnTo>
                <a:lnTo>
                  <a:pt x="531" y="855"/>
                </a:lnTo>
                <a:lnTo>
                  <a:pt x="525" y="845"/>
                </a:lnTo>
                <a:lnTo>
                  <a:pt x="521" y="839"/>
                </a:lnTo>
                <a:lnTo>
                  <a:pt x="521" y="834"/>
                </a:lnTo>
                <a:lnTo>
                  <a:pt x="521" y="828"/>
                </a:lnTo>
                <a:lnTo>
                  <a:pt x="521" y="822"/>
                </a:lnTo>
                <a:lnTo>
                  <a:pt x="515" y="818"/>
                </a:lnTo>
                <a:lnTo>
                  <a:pt x="518" y="812"/>
                </a:lnTo>
                <a:lnTo>
                  <a:pt x="519" y="807"/>
                </a:lnTo>
                <a:lnTo>
                  <a:pt x="516" y="801"/>
                </a:lnTo>
                <a:lnTo>
                  <a:pt x="516" y="795"/>
                </a:lnTo>
                <a:lnTo>
                  <a:pt x="515" y="794"/>
                </a:lnTo>
                <a:lnTo>
                  <a:pt x="510" y="789"/>
                </a:lnTo>
                <a:lnTo>
                  <a:pt x="501" y="786"/>
                </a:lnTo>
                <a:lnTo>
                  <a:pt x="491" y="771"/>
                </a:lnTo>
                <a:lnTo>
                  <a:pt x="489" y="765"/>
                </a:lnTo>
                <a:lnTo>
                  <a:pt x="485" y="759"/>
                </a:lnTo>
                <a:lnTo>
                  <a:pt x="480" y="756"/>
                </a:lnTo>
                <a:lnTo>
                  <a:pt x="479" y="750"/>
                </a:lnTo>
                <a:lnTo>
                  <a:pt x="473" y="742"/>
                </a:lnTo>
                <a:lnTo>
                  <a:pt x="468" y="741"/>
                </a:lnTo>
                <a:lnTo>
                  <a:pt x="462" y="735"/>
                </a:lnTo>
                <a:lnTo>
                  <a:pt x="456" y="724"/>
                </a:lnTo>
                <a:lnTo>
                  <a:pt x="454" y="712"/>
                </a:lnTo>
                <a:lnTo>
                  <a:pt x="456" y="710"/>
                </a:lnTo>
                <a:lnTo>
                  <a:pt x="450" y="704"/>
                </a:lnTo>
                <a:lnTo>
                  <a:pt x="448" y="700"/>
                </a:lnTo>
                <a:lnTo>
                  <a:pt x="444" y="695"/>
                </a:lnTo>
                <a:lnTo>
                  <a:pt x="444" y="692"/>
                </a:lnTo>
                <a:lnTo>
                  <a:pt x="442" y="688"/>
                </a:lnTo>
                <a:lnTo>
                  <a:pt x="435" y="676"/>
                </a:lnTo>
                <a:lnTo>
                  <a:pt x="432" y="661"/>
                </a:lnTo>
                <a:lnTo>
                  <a:pt x="427" y="654"/>
                </a:lnTo>
                <a:lnTo>
                  <a:pt x="421" y="644"/>
                </a:lnTo>
                <a:lnTo>
                  <a:pt x="405" y="632"/>
                </a:lnTo>
                <a:lnTo>
                  <a:pt x="405" y="626"/>
                </a:lnTo>
                <a:lnTo>
                  <a:pt x="400" y="624"/>
                </a:lnTo>
                <a:lnTo>
                  <a:pt x="394" y="618"/>
                </a:lnTo>
                <a:lnTo>
                  <a:pt x="391" y="614"/>
                </a:lnTo>
                <a:lnTo>
                  <a:pt x="386" y="615"/>
                </a:lnTo>
                <a:lnTo>
                  <a:pt x="385" y="611"/>
                </a:lnTo>
                <a:lnTo>
                  <a:pt x="380" y="606"/>
                </a:lnTo>
                <a:lnTo>
                  <a:pt x="379" y="600"/>
                </a:lnTo>
                <a:lnTo>
                  <a:pt x="373" y="596"/>
                </a:lnTo>
                <a:lnTo>
                  <a:pt x="367" y="594"/>
                </a:lnTo>
                <a:lnTo>
                  <a:pt x="361" y="597"/>
                </a:lnTo>
                <a:lnTo>
                  <a:pt x="346" y="593"/>
                </a:lnTo>
                <a:lnTo>
                  <a:pt x="341" y="593"/>
                </a:lnTo>
                <a:lnTo>
                  <a:pt x="335" y="593"/>
                </a:lnTo>
                <a:lnTo>
                  <a:pt x="329" y="593"/>
                </a:lnTo>
                <a:lnTo>
                  <a:pt x="323" y="591"/>
                </a:lnTo>
                <a:lnTo>
                  <a:pt x="314" y="586"/>
                </a:lnTo>
                <a:lnTo>
                  <a:pt x="308" y="586"/>
                </a:lnTo>
                <a:lnTo>
                  <a:pt x="305" y="591"/>
                </a:lnTo>
                <a:lnTo>
                  <a:pt x="300" y="593"/>
                </a:lnTo>
                <a:lnTo>
                  <a:pt x="294" y="593"/>
                </a:lnTo>
                <a:lnTo>
                  <a:pt x="288" y="596"/>
                </a:lnTo>
                <a:lnTo>
                  <a:pt x="284" y="596"/>
                </a:lnTo>
                <a:lnTo>
                  <a:pt x="281" y="599"/>
                </a:lnTo>
                <a:lnTo>
                  <a:pt x="276" y="606"/>
                </a:lnTo>
                <a:lnTo>
                  <a:pt x="267" y="629"/>
                </a:lnTo>
                <a:lnTo>
                  <a:pt x="263" y="630"/>
                </a:lnTo>
                <a:lnTo>
                  <a:pt x="263" y="636"/>
                </a:lnTo>
                <a:lnTo>
                  <a:pt x="260" y="642"/>
                </a:lnTo>
                <a:lnTo>
                  <a:pt x="255" y="644"/>
                </a:lnTo>
                <a:lnTo>
                  <a:pt x="252" y="650"/>
                </a:lnTo>
                <a:lnTo>
                  <a:pt x="246" y="653"/>
                </a:lnTo>
                <a:lnTo>
                  <a:pt x="245" y="658"/>
                </a:lnTo>
                <a:lnTo>
                  <a:pt x="234" y="658"/>
                </a:lnTo>
                <a:lnTo>
                  <a:pt x="229" y="658"/>
                </a:lnTo>
                <a:lnTo>
                  <a:pt x="229" y="654"/>
                </a:lnTo>
                <a:lnTo>
                  <a:pt x="223" y="654"/>
                </a:lnTo>
                <a:lnTo>
                  <a:pt x="217" y="650"/>
                </a:lnTo>
                <a:lnTo>
                  <a:pt x="213" y="644"/>
                </a:lnTo>
                <a:lnTo>
                  <a:pt x="198" y="636"/>
                </a:lnTo>
                <a:lnTo>
                  <a:pt x="195" y="630"/>
                </a:lnTo>
                <a:lnTo>
                  <a:pt x="183" y="629"/>
                </a:lnTo>
                <a:lnTo>
                  <a:pt x="178" y="626"/>
                </a:lnTo>
                <a:lnTo>
                  <a:pt x="165" y="614"/>
                </a:lnTo>
                <a:lnTo>
                  <a:pt x="162" y="609"/>
                </a:lnTo>
                <a:lnTo>
                  <a:pt x="156" y="605"/>
                </a:lnTo>
                <a:lnTo>
                  <a:pt x="151" y="603"/>
                </a:lnTo>
                <a:lnTo>
                  <a:pt x="143" y="596"/>
                </a:lnTo>
                <a:lnTo>
                  <a:pt x="131" y="567"/>
                </a:lnTo>
                <a:lnTo>
                  <a:pt x="130" y="556"/>
                </a:lnTo>
                <a:lnTo>
                  <a:pt x="133" y="550"/>
                </a:lnTo>
                <a:lnTo>
                  <a:pt x="133" y="546"/>
                </a:lnTo>
                <a:lnTo>
                  <a:pt x="128" y="540"/>
                </a:lnTo>
                <a:lnTo>
                  <a:pt x="124" y="528"/>
                </a:lnTo>
                <a:lnTo>
                  <a:pt x="121" y="526"/>
                </a:lnTo>
                <a:lnTo>
                  <a:pt x="119" y="514"/>
                </a:lnTo>
                <a:lnTo>
                  <a:pt x="118" y="509"/>
                </a:lnTo>
                <a:lnTo>
                  <a:pt x="113" y="506"/>
                </a:lnTo>
                <a:lnTo>
                  <a:pt x="112" y="502"/>
                </a:lnTo>
                <a:lnTo>
                  <a:pt x="107" y="499"/>
                </a:lnTo>
                <a:lnTo>
                  <a:pt x="95" y="488"/>
                </a:lnTo>
                <a:lnTo>
                  <a:pt x="91" y="487"/>
                </a:lnTo>
                <a:lnTo>
                  <a:pt x="85" y="482"/>
                </a:lnTo>
                <a:lnTo>
                  <a:pt x="74" y="470"/>
                </a:lnTo>
                <a:lnTo>
                  <a:pt x="71" y="464"/>
                </a:lnTo>
                <a:lnTo>
                  <a:pt x="60" y="453"/>
                </a:lnTo>
                <a:lnTo>
                  <a:pt x="50" y="438"/>
                </a:lnTo>
                <a:lnTo>
                  <a:pt x="45" y="434"/>
                </a:lnTo>
                <a:lnTo>
                  <a:pt x="33" y="428"/>
                </a:lnTo>
                <a:lnTo>
                  <a:pt x="29" y="423"/>
                </a:lnTo>
                <a:lnTo>
                  <a:pt x="24" y="413"/>
                </a:lnTo>
                <a:lnTo>
                  <a:pt x="23" y="407"/>
                </a:lnTo>
                <a:lnTo>
                  <a:pt x="20" y="402"/>
                </a:lnTo>
                <a:lnTo>
                  <a:pt x="14" y="398"/>
                </a:lnTo>
                <a:lnTo>
                  <a:pt x="11" y="398"/>
                </a:lnTo>
                <a:lnTo>
                  <a:pt x="11" y="396"/>
                </a:lnTo>
                <a:lnTo>
                  <a:pt x="6" y="393"/>
                </a:lnTo>
                <a:close/>
              </a:path>
            </a:pathLst>
          </a:custGeom>
          <a:solidFill>
            <a:schemeClr val="accent4"/>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85" name="Freeform 29">
            <a:extLst>
              <a:ext uri="{FF2B5EF4-FFF2-40B4-BE49-F238E27FC236}">
                <a16:creationId xmlns:a16="http://schemas.microsoft.com/office/drawing/2014/main" id="{F6FECF92-0CEB-2C1E-6A8D-ACC2CF2ED9C9}"/>
              </a:ext>
            </a:extLst>
          </p:cNvPr>
          <p:cNvSpPr>
            <a:spLocks/>
          </p:cNvSpPr>
          <p:nvPr/>
        </p:nvSpPr>
        <p:spPr bwMode="auto">
          <a:xfrm>
            <a:off x="1859360" y="2995681"/>
            <a:ext cx="1378038" cy="1344082"/>
          </a:xfrm>
          <a:custGeom>
            <a:avLst/>
            <a:gdLst>
              <a:gd name="T0" fmla="*/ 194 w 645"/>
              <a:gd name="T1" fmla="*/ 5 h 629"/>
              <a:gd name="T2" fmla="*/ 356 w 645"/>
              <a:gd name="T3" fmla="*/ 132 h 629"/>
              <a:gd name="T4" fmla="*/ 397 w 645"/>
              <a:gd name="T5" fmla="*/ 147 h 629"/>
              <a:gd name="T6" fmla="*/ 435 w 645"/>
              <a:gd name="T7" fmla="*/ 163 h 629"/>
              <a:gd name="T8" fmla="*/ 470 w 645"/>
              <a:gd name="T9" fmla="*/ 164 h 629"/>
              <a:gd name="T10" fmla="*/ 511 w 645"/>
              <a:gd name="T11" fmla="*/ 170 h 629"/>
              <a:gd name="T12" fmla="*/ 559 w 645"/>
              <a:gd name="T13" fmla="*/ 159 h 629"/>
              <a:gd name="T14" fmla="*/ 627 w 645"/>
              <a:gd name="T15" fmla="*/ 292 h 629"/>
              <a:gd name="T16" fmla="*/ 640 w 645"/>
              <a:gd name="T17" fmla="*/ 341 h 629"/>
              <a:gd name="T18" fmla="*/ 619 w 645"/>
              <a:gd name="T19" fmla="*/ 404 h 629"/>
              <a:gd name="T20" fmla="*/ 586 w 645"/>
              <a:gd name="T21" fmla="*/ 413 h 629"/>
              <a:gd name="T22" fmla="*/ 578 w 645"/>
              <a:gd name="T23" fmla="*/ 426 h 629"/>
              <a:gd name="T24" fmla="*/ 536 w 645"/>
              <a:gd name="T25" fmla="*/ 464 h 629"/>
              <a:gd name="T26" fmla="*/ 512 w 645"/>
              <a:gd name="T27" fmla="*/ 464 h 629"/>
              <a:gd name="T28" fmla="*/ 495 w 645"/>
              <a:gd name="T29" fmla="*/ 477 h 629"/>
              <a:gd name="T30" fmla="*/ 476 w 645"/>
              <a:gd name="T31" fmla="*/ 489 h 629"/>
              <a:gd name="T32" fmla="*/ 459 w 645"/>
              <a:gd name="T33" fmla="*/ 510 h 629"/>
              <a:gd name="T34" fmla="*/ 450 w 645"/>
              <a:gd name="T35" fmla="*/ 542 h 629"/>
              <a:gd name="T36" fmla="*/ 449 w 645"/>
              <a:gd name="T37" fmla="*/ 553 h 629"/>
              <a:gd name="T38" fmla="*/ 456 w 645"/>
              <a:gd name="T39" fmla="*/ 612 h 629"/>
              <a:gd name="T40" fmla="*/ 453 w 645"/>
              <a:gd name="T41" fmla="*/ 627 h 629"/>
              <a:gd name="T42" fmla="*/ 382 w 645"/>
              <a:gd name="T43" fmla="*/ 599 h 629"/>
              <a:gd name="T44" fmla="*/ 347 w 645"/>
              <a:gd name="T45" fmla="*/ 549 h 629"/>
              <a:gd name="T46" fmla="*/ 320 w 645"/>
              <a:gd name="T47" fmla="*/ 500 h 629"/>
              <a:gd name="T48" fmla="*/ 288 w 645"/>
              <a:gd name="T49" fmla="*/ 437 h 629"/>
              <a:gd name="T50" fmla="*/ 240 w 645"/>
              <a:gd name="T51" fmla="*/ 395 h 629"/>
              <a:gd name="T52" fmla="*/ 183 w 645"/>
              <a:gd name="T53" fmla="*/ 401 h 629"/>
              <a:gd name="T54" fmla="*/ 133 w 645"/>
              <a:gd name="T55" fmla="*/ 422 h 629"/>
              <a:gd name="T56" fmla="*/ 82 w 645"/>
              <a:gd name="T57" fmla="*/ 348 h 629"/>
              <a:gd name="T58" fmla="*/ 24 w 645"/>
              <a:gd name="T59" fmla="*/ 283 h 629"/>
              <a:gd name="T60" fmla="*/ 16 w 645"/>
              <a:gd name="T61" fmla="*/ 274 h 629"/>
              <a:gd name="T62" fmla="*/ 75 w 645"/>
              <a:gd name="T63" fmla="*/ 337 h 629"/>
              <a:gd name="T64" fmla="*/ 110 w 645"/>
              <a:gd name="T65" fmla="*/ 408 h 629"/>
              <a:gd name="T66" fmla="*/ 168 w 645"/>
              <a:gd name="T67" fmla="*/ 431 h 629"/>
              <a:gd name="T68" fmla="*/ 209 w 645"/>
              <a:gd name="T69" fmla="*/ 390 h 629"/>
              <a:gd name="T70" fmla="*/ 261 w 645"/>
              <a:gd name="T71" fmla="*/ 411 h 629"/>
              <a:gd name="T72" fmla="*/ 301 w 645"/>
              <a:gd name="T73" fmla="*/ 473 h 629"/>
              <a:gd name="T74" fmla="*/ 342 w 645"/>
              <a:gd name="T75" fmla="*/ 531 h 629"/>
              <a:gd name="T76" fmla="*/ 364 w 645"/>
              <a:gd name="T77" fmla="*/ 596 h 629"/>
              <a:gd name="T78" fmla="*/ 432 w 645"/>
              <a:gd name="T79" fmla="*/ 616 h 629"/>
              <a:gd name="T80" fmla="*/ 461 w 645"/>
              <a:gd name="T81" fmla="*/ 616 h 629"/>
              <a:gd name="T82" fmla="*/ 447 w 645"/>
              <a:gd name="T83" fmla="*/ 562 h 629"/>
              <a:gd name="T84" fmla="*/ 443 w 645"/>
              <a:gd name="T85" fmla="*/ 543 h 629"/>
              <a:gd name="T86" fmla="*/ 451 w 645"/>
              <a:gd name="T87" fmla="*/ 513 h 629"/>
              <a:gd name="T88" fmla="*/ 471 w 645"/>
              <a:gd name="T89" fmla="*/ 495 h 629"/>
              <a:gd name="T90" fmla="*/ 484 w 645"/>
              <a:gd name="T91" fmla="*/ 478 h 629"/>
              <a:gd name="T92" fmla="*/ 494 w 645"/>
              <a:gd name="T93" fmla="*/ 466 h 629"/>
              <a:gd name="T94" fmla="*/ 514 w 645"/>
              <a:gd name="T95" fmla="*/ 470 h 629"/>
              <a:gd name="T96" fmla="*/ 543 w 645"/>
              <a:gd name="T97" fmla="*/ 461 h 629"/>
              <a:gd name="T98" fmla="*/ 574 w 645"/>
              <a:gd name="T99" fmla="*/ 409 h 629"/>
              <a:gd name="T100" fmla="*/ 586 w 645"/>
              <a:gd name="T101" fmla="*/ 419 h 629"/>
              <a:gd name="T102" fmla="*/ 634 w 645"/>
              <a:gd name="T103" fmla="*/ 386 h 629"/>
              <a:gd name="T104" fmla="*/ 645 w 645"/>
              <a:gd name="T105" fmla="*/ 324 h 629"/>
              <a:gd name="T106" fmla="*/ 618 w 645"/>
              <a:gd name="T107" fmla="*/ 270 h 629"/>
              <a:gd name="T108" fmla="*/ 555 w 645"/>
              <a:gd name="T109" fmla="*/ 157 h 629"/>
              <a:gd name="T110" fmla="*/ 503 w 645"/>
              <a:gd name="T111" fmla="*/ 169 h 629"/>
              <a:gd name="T112" fmla="*/ 464 w 645"/>
              <a:gd name="T113" fmla="*/ 167 h 629"/>
              <a:gd name="T114" fmla="*/ 427 w 645"/>
              <a:gd name="T115" fmla="*/ 155 h 629"/>
              <a:gd name="T116" fmla="*/ 373 w 645"/>
              <a:gd name="T117" fmla="*/ 141 h 629"/>
              <a:gd name="T118" fmla="*/ 334 w 645"/>
              <a:gd name="T119" fmla="*/ 119 h 629"/>
              <a:gd name="T120" fmla="*/ 179 w 645"/>
              <a:gd name="T121" fmla="*/ 198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45" h="629">
                <a:moveTo>
                  <a:pt x="6" y="261"/>
                </a:moveTo>
                <a:cubicBezTo>
                  <a:pt x="6" y="260"/>
                  <a:pt x="6" y="260"/>
                  <a:pt x="6" y="260"/>
                </a:cubicBezTo>
                <a:cubicBezTo>
                  <a:pt x="6" y="259"/>
                  <a:pt x="6" y="259"/>
                  <a:pt x="6" y="259"/>
                </a:cubicBezTo>
                <a:cubicBezTo>
                  <a:pt x="4" y="257"/>
                  <a:pt x="4" y="257"/>
                  <a:pt x="4" y="257"/>
                </a:cubicBezTo>
                <a:cubicBezTo>
                  <a:pt x="2" y="250"/>
                  <a:pt x="2" y="250"/>
                  <a:pt x="2" y="250"/>
                </a:cubicBezTo>
                <a:cubicBezTo>
                  <a:pt x="2" y="249"/>
                  <a:pt x="2" y="249"/>
                  <a:pt x="2" y="249"/>
                </a:cubicBezTo>
                <a:cubicBezTo>
                  <a:pt x="38" y="253"/>
                  <a:pt x="38" y="253"/>
                  <a:pt x="38" y="253"/>
                </a:cubicBezTo>
                <a:cubicBezTo>
                  <a:pt x="38" y="253"/>
                  <a:pt x="38" y="253"/>
                  <a:pt x="38" y="253"/>
                </a:cubicBezTo>
                <a:cubicBezTo>
                  <a:pt x="86" y="257"/>
                  <a:pt x="86" y="257"/>
                  <a:pt x="86" y="257"/>
                </a:cubicBezTo>
                <a:cubicBezTo>
                  <a:pt x="128" y="261"/>
                  <a:pt x="128" y="261"/>
                  <a:pt x="128" y="261"/>
                </a:cubicBezTo>
                <a:cubicBezTo>
                  <a:pt x="128" y="261"/>
                  <a:pt x="128" y="261"/>
                  <a:pt x="128" y="261"/>
                </a:cubicBezTo>
                <a:cubicBezTo>
                  <a:pt x="171" y="263"/>
                  <a:pt x="171" y="263"/>
                  <a:pt x="171" y="263"/>
                </a:cubicBezTo>
                <a:cubicBezTo>
                  <a:pt x="171" y="263"/>
                  <a:pt x="171" y="263"/>
                  <a:pt x="171" y="263"/>
                </a:cubicBezTo>
                <a:cubicBezTo>
                  <a:pt x="173" y="263"/>
                  <a:pt x="173" y="263"/>
                  <a:pt x="173" y="263"/>
                </a:cubicBezTo>
                <a:cubicBezTo>
                  <a:pt x="174" y="263"/>
                  <a:pt x="174" y="263"/>
                  <a:pt x="174" y="263"/>
                </a:cubicBezTo>
                <a:cubicBezTo>
                  <a:pt x="177" y="260"/>
                  <a:pt x="177" y="260"/>
                  <a:pt x="177" y="260"/>
                </a:cubicBezTo>
                <a:cubicBezTo>
                  <a:pt x="177" y="259"/>
                  <a:pt x="177" y="259"/>
                  <a:pt x="177" y="259"/>
                </a:cubicBezTo>
                <a:cubicBezTo>
                  <a:pt x="181" y="199"/>
                  <a:pt x="181" y="199"/>
                  <a:pt x="181" y="199"/>
                </a:cubicBezTo>
                <a:cubicBezTo>
                  <a:pt x="186" y="146"/>
                  <a:pt x="186" y="146"/>
                  <a:pt x="186" y="146"/>
                </a:cubicBezTo>
                <a:cubicBezTo>
                  <a:pt x="186" y="146"/>
                  <a:pt x="186" y="146"/>
                  <a:pt x="186" y="146"/>
                </a:cubicBezTo>
                <a:cubicBezTo>
                  <a:pt x="194" y="5"/>
                  <a:pt x="194" y="5"/>
                  <a:pt x="194" y="5"/>
                </a:cubicBezTo>
                <a:cubicBezTo>
                  <a:pt x="195" y="2"/>
                  <a:pt x="195" y="2"/>
                  <a:pt x="195" y="2"/>
                </a:cubicBezTo>
                <a:cubicBezTo>
                  <a:pt x="196" y="2"/>
                  <a:pt x="196" y="2"/>
                  <a:pt x="196" y="2"/>
                </a:cubicBezTo>
                <a:cubicBezTo>
                  <a:pt x="259" y="5"/>
                  <a:pt x="259" y="5"/>
                  <a:pt x="259" y="5"/>
                </a:cubicBezTo>
                <a:cubicBezTo>
                  <a:pt x="259" y="5"/>
                  <a:pt x="259" y="5"/>
                  <a:pt x="259" y="5"/>
                </a:cubicBezTo>
                <a:cubicBezTo>
                  <a:pt x="307" y="7"/>
                  <a:pt x="307" y="7"/>
                  <a:pt x="307" y="7"/>
                </a:cubicBezTo>
                <a:cubicBezTo>
                  <a:pt x="307" y="7"/>
                  <a:pt x="307" y="7"/>
                  <a:pt x="307" y="7"/>
                </a:cubicBezTo>
                <a:cubicBezTo>
                  <a:pt x="326" y="8"/>
                  <a:pt x="326" y="8"/>
                  <a:pt x="326" y="8"/>
                </a:cubicBezTo>
                <a:cubicBezTo>
                  <a:pt x="330" y="8"/>
                  <a:pt x="330" y="8"/>
                  <a:pt x="330" y="8"/>
                </a:cubicBezTo>
                <a:cubicBezTo>
                  <a:pt x="333" y="10"/>
                  <a:pt x="333" y="10"/>
                  <a:pt x="333" y="10"/>
                </a:cubicBezTo>
                <a:cubicBezTo>
                  <a:pt x="330" y="113"/>
                  <a:pt x="330" y="113"/>
                  <a:pt x="330" y="113"/>
                </a:cubicBezTo>
                <a:cubicBezTo>
                  <a:pt x="330" y="119"/>
                  <a:pt x="330" y="119"/>
                  <a:pt x="330" y="119"/>
                </a:cubicBezTo>
                <a:cubicBezTo>
                  <a:pt x="330" y="120"/>
                  <a:pt x="330" y="120"/>
                  <a:pt x="330" y="120"/>
                </a:cubicBezTo>
                <a:cubicBezTo>
                  <a:pt x="334" y="121"/>
                  <a:pt x="334" y="121"/>
                  <a:pt x="334" y="121"/>
                </a:cubicBezTo>
                <a:cubicBezTo>
                  <a:pt x="337" y="123"/>
                  <a:pt x="337" y="123"/>
                  <a:pt x="337" y="123"/>
                </a:cubicBezTo>
                <a:cubicBezTo>
                  <a:pt x="344" y="131"/>
                  <a:pt x="344" y="131"/>
                  <a:pt x="344" y="131"/>
                </a:cubicBezTo>
                <a:cubicBezTo>
                  <a:pt x="344" y="131"/>
                  <a:pt x="344" y="131"/>
                  <a:pt x="344" y="131"/>
                </a:cubicBezTo>
                <a:cubicBezTo>
                  <a:pt x="347" y="132"/>
                  <a:pt x="347" y="132"/>
                  <a:pt x="347" y="132"/>
                </a:cubicBezTo>
                <a:cubicBezTo>
                  <a:pt x="348" y="133"/>
                  <a:pt x="348" y="133"/>
                  <a:pt x="348" y="133"/>
                </a:cubicBezTo>
                <a:cubicBezTo>
                  <a:pt x="352" y="131"/>
                  <a:pt x="352" y="131"/>
                  <a:pt x="352" y="131"/>
                </a:cubicBezTo>
                <a:cubicBezTo>
                  <a:pt x="355" y="132"/>
                  <a:pt x="355" y="132"/>
                  <a:pt x="355" y="132"/>
                </a:cubicBezTo>
                <a:cubicBezTo>
                  <a:pt x="356" y="132"/>
                  <a:pt x="356" y="132"/>
                  <a:pt x="356" y="132"/>
                </a:cubicBezTo>
                <a:cubicBezTo>
                  <a:pt x="359" y="132"/>
                  <a:pt x="359" y="132"/>
                  <a:pt x="359" y="132"/>
                </a:cubicBezTo>
                <a:cubicBezTo>
                  <a:pt x="360" y="131"/>
                  <a:pt x="360" y="131"/>
                  <a:pt x="360" y="131"/>
                </a:cubicBezTo>
                <a:cubicBezTo>
                  <a:pt x="361" y="129"/>
                  <a:pt x="361" y="129"/>
                  <a:pt x="361" y="129"/>
                </a:cubicBezTo>
                <a:cubicBezTo>
                  <a:pt x="361" y="130"/>
                  <a:pt x="361" y="130"/>
                  <a:pt x="361" y="130"/>
                </a:cubicBezTo>
                <a:cubicBezTo>
                  <a:pt x="362" y="130"/>
                  <a:pt x="362" y="130"/>
                  <a:pt x="362" y="130"/>
                </a:cubicBezTo>
                <a:cubicBezTo>
                  <a:pt x="365" y="132"/>
                  <a:pt x="365" y="132"/>
                  <a:pt x="365" y="132"/>
                </a:cubicBezTo>
                <a:cubicBezTo>
                  <a:pt x="367" y="135"/>
                  <a:pt x="367" y="135"/>
                  <a:pt x="367" y="135"/>
                </a:cubicBezTo>
                <a:cubicBezTo>
                  <a:pt x="367" y="138"/>
                  <a:pt x="367" y="138"/>
                  <a:pt x="367" y="138"/>
                </a:cubicBezTo>
                <a:cubicBezTo>
                  <a:pt x="367" y="138"/>
                  <a:pt x="367" y="138"/>
                  <a:pt x="367" y="138"/>
                </a:cubicBezTo>
                <a:cubicBezTo>
                  <a:pt x="368" y="142"/>
                  <a:pt x="368" y="142"/>
                  <a:pt x="368" y="142"/>
                </a:cubicBezTo>
                <a:cubicBezTo>
                  <a:pt x="368" y="143"/>
                  <a:pt x="369" y="143"/>
                  <a:pt x="369" y="143"/>
                </a:cubicBezTo>
                <a:cubicBezTo>
                  <a:pt x="373" y="143"/>
                  <a:pt x="373" y="143"/>
                  <a:pt x="373" y="143"/>
                </a:cubicBezTo>
                <a:cubicBezTo>
                  <a:pt x="375" y="144"/>
                  <a:pt x="375" y="144"/>
                  <a:pt x="375" y="144"/>
                </a:cubicBezTo>
                <a:cubicBezTo>
                  <a:pt x="375" y="144"/>
                  <a:pt x="375" y="144"/>
                  <a:pt x="375" y="144"/>
                </a:cubicBezTo>
                <a:cubicBezTo>
                  <a:pt x="378" y="143"/>
                  <a:pt x="378" y="143"/>
                  <a:pt x="378" y="143"/>
                </a:cubicBezTo>
                <a:cubicBezTo>
                  <a:pt x="382" y="145"/>
                  <a:pt x="382" y="145"/>
                  <a:pt x="382" y="145"/>
                </a:cubicBezTo>
                <a:cubicBezTo>
                  <a:pt x="382" y="145"/>
                  <a:pt x="382" y="145"/>
                  <a:pt x="382" y="145"/>
                </a:cubicBezTo>
                <a:cubicBezTo>
                  <a:pt x="390" y="148"/>
                  <a:pt x="390" y="148"/>
                  <a:pt x="390" y="148"/>
                </a:cubicBezTo>
                <a:cubicBezTo>
                  <a:pt x="390" y="148"/>
                  <a:pt x="390" y="148"/>
                  <a:pt x="390" y="148"/>
                </a:cubicBezTo>
                <a:cubicBezTo>
                  <a:pt x="394" y="147"/>
                  <a:pt x="394" y="147"/>
                  <a:pt x="394" y="147"/>
                </a:cubicBezTo>
                <a:cubicBezTo>
                  <a:pt x="397" y="147"/>
                  <a:pt x="397" y="147"/>
                  <a:pt x="397" y="147"/>
                </a:cubicBezTo>
                <a:cubicBezTo>
                  <a:pt x="398" y="149"/>
                  <a:pt x="398" y="149"/>
                  <a:pt x="398" y="149"/>
                </a:cubicBezTo>
                <a:cubicBezTo>
                  <a:pt x="399" y="149"/>
                  <a:pt x="399" y="149"/>
                  <a:pt x="399" y="149"/>
                </a:cubicBezTo>
                <a:cubicBezTo>
                  <a:pt x="401" y="152"/>
                  <a:pt x="401" y="152"/>
                  <a:pt x="401" y="152"/>
                </a:cubicBezTo>
                <a:cubicBezTo>
                  <a:pt x="402" y="152"/>
                  <a:pt x="402" y="152"/>
                  <a:pt x="402" y="152"/>
                </a:cubicBezTo>
                <a:cubicBezTo>
                  <a:pt x="406" y="151"/>
                  <a:pt x="406" y="151"/>
                  <a:pt x="406" y="151"/>
                </a:cubicBezTo>
                <a:cubicBezTo>
                  <a:pt x="407" y="151"/>
                  <a:pt x="407" y="151"/>
                  <a:pt x="407" y="151"/>
                </a:cubicBezTo>
                <a:cubicBezTo>
                  <a:pt x="410" y="148"/>
                  <a:pt x="410" y="148"/>
                  <a:pt x="410" y="148"/>
                </a:cubicBezTo>
                <a:cubicBezTo>
                  <a:pt x="417" y="149"/>
                  <a:pt x="417" y="149"/>
                  <a:pt x="417" y="149"/>
                </a:cubicBezTo>
                <a:cubicBezTo>
                  <a:pt x="417" y="149"/>
                  <a:pt x="417" y="149"/>
                  <a:pt x="417" y="149"/>
                </a:cubicBezTo>
                <a:cubicBezTo>
                  <a:pt x="420" y="148"/>
                  <a:pt x="420" y="148"/>
                  <a:pt x="420" y="148"/>
                </a:cubicBezTo>
                <a:cubicBezTo>
                  <a:pt x="420" y="151"/>
                  <a:pt x="420" y="151"/>
                  <a:pt x="420" y="151"/>
                </a:cubicBezTo>
                <a:cubicBezTo>
                  <a:pt x="420" y="152"/>
                  <a:pt x="420" y="152"/>
                  <a:pt x="420" y="152"/>
                </a:cubicBezTo>
                <a:cubicBezTo>
                  <a:pt x="422" y="155"/>
                  <a:pt x="422" y="155"/>
                  <a:pt x="422" y="155"/>
                </a:cubicBezTo>
                <a:cubicBezTo>
                  <a:pt x="423" y="156"/>
                  <a:pt x="423" y="156"/>
                  <a:pt x="423" y="156"/>
                </a:cubicBezTo>
                <a:cubicBezTo>
                  <a:pt x="426" y="156"/>
                  <a:pt x="426" y="156"/>
                  <a:pt x="426" y="156"/>
                </a:cubicBezTo>
                <a:cubicBezTo>
                  <a:pt x="426" y="158"/>
                  <a:pt x="426" y="158"/>
                  <a:pt x="426" y="158"/>
                </a:cubicBezTo>
                <a:cubicBezTo>
                  <a:pt x="427" y="163"/>
                  <a:pt x="427" y="163"/>
                  <a:pt x="427" y="163"/>
                </a:cubicBezTo>
                <a:cubicBezTo>
                  <a:pt x="427" y="163"/>
                  <a:pt x="427" y="164"/>
                  <a:pt x="428" y="164"/>
                </a:cubicBezTo>
                <a:cubicBezTo>
                  <a:pt x="431" y="164"/>
                  <a:pt x="431" y="164"/>
                  <a:pt x="431" y="164"/>
                </a:cubicBezTo>
                <a:cubicBezTo>
                  <a:pt x="432" y="164"/>
                  <a:pt x="432" y="164"/>
                  <a:pt x="432" y="164"/>
                </a:cubicBezTo>
                <a:cubicBezTo>
                  <a:pt x="435" y="163"/>
                  <a:pt x="435" y="163"/>
                  <a:pt x="435" y="163"/>
                </a:cubicBezTo>
                <a:cubicBezTo>
                  <a:pt x="436" y="163"/>
                  <a:pt x="436" y="163"/>
                  <a:pt x="436" y="163"/>
                </a:cubicBezTo>
                <a:cubicBezTo>
                  <a:pt x="441" y="157"/>
                  <a:pt x="441" y="157"/>
                  <a:pt x="441" y="157"/>
                </a:cubicBezTo>
                <a:cubicBezTo>
                  <a:pt x="444" y="159"/>
                  <a:pt x="444" y="159"/>
                  <a:pt x="444" y="159"/>
                </a:cubicBezTo>
                <a:cubicBezTo>
                  <a:pt x="445" y="162"/>
                  <a:pt x="445" y="162"/>
                  <a:pt x="445" y="162"/>
                </a:cubicBezTo>
                <a:cubicBezTo>
                  <a:pt x="445" y="162"/>
                  <a:pt x="446" y="162"/>
                  <a:pt x="446" y="162"/>
                </a:cubicBezTo>
                <a:cubicBezTo>
                  <a:pt x="449" y="162"/>
                  <a:pt x="449" y="162"/>
                  <a:pt x="449" y="162"/>
                </a:cubicBezTo>
                <a:cubicBezTo>
                  <a:pt x="450" y="165"/>
                  <a:pt x="450" y="165"/>
                  <a:pt x="450" y="165"/>
                </a:cubicBezTo>
                <a:cubicBezTo>
                  <a:pt x="451" y="166"/>
                  <a:pt x="451" y="166"/>
                  <a:pt x="451" y="166"/>
                </a:cubicBezTo>
                <a:cubicBezTo>
                  <a:pt x="454" y="167"/>
                  <a:pt x="454" y="167"/>
                  <a:pt x="454" y="167"/>
                </a:cubicBezTo>
                <a:cubicBezTo>
                  <a:pt x="455" y="166"/>
                  <a:pt x="455" y="166"/>
                  <a:pt x="455" y="166"/>
                </a:cubicBezTo>
                <a:cubicBezTo>
                  <a:pt x="461" y="164"/>
                  <a:pt x="461" y="164"/>
                  <a:pt x="461" y="164"/>
                </a:cubicBezTo>
                <a:cubicBezTo>
                  <a:pt x="463" y="164"/>
                  <a:pt x="463" y="164"/>
                  <a:pt x="463" y="164"/>
                </a:cubicBezTo>
                <a:cubicBezTo>
                  <a:pt x="462" y="166"/>
                  <a:pt x="462" y="166"/>
                  <a:pt x="462" y="166"/>
                </a:cubicBezTo>
                <a:cubicBezTo>
                  <a:pt x="462" y="167"/>
                  <a:pt x="462" y="167"/>
                  <a:pt x="462" y="167"/>
                </a:cubicBezTo>
                <a:cubicBezTo>
                  <a:pt x="463" y="171"/>
                  <a:pt x="463" y="171"/>
                  <a:pt x="463" y="171"/>
                </a:cubicBezTo>
                <a:cubicBezTo>
                  <a:pt x="464" y="171"/>
                  <a:pt x="464" y="171"/>
                  <a:pt x="464" y="171"/>
                </a:cubicBezTo>
                <a:cubicBezTo>
                  <a:pt x="465" y="172"/>
                  <a:pt x="465" y="172"/>
                  <a:pt x="465" y="172"/>
                </a:cubicBezTo>
                <a:cubicBezTo>
                  <a:pt x="466" y="172"/>
                  <a:pt x="466" y="172"/>
                  <a:pt x="466" y="172"/>
                </a:cubicBezTo>
                <a:cubicBezTo>
                  <a:pt x="468" y="172"/>
                  <a:pt x="468" y="172"/>
                  <a:pt x="468" y="172"/>
                </a:cubicBezTo>
                <a:cubicBezTo>
                  <a:pt x="468" y="172"/>
                  <a:pt x="469" y="172"/>
                  <a:pt x="469" y="171"/>
                </a:cubicBezTo>
                <a:cubicBezTo>
                  <a:pt x="470" y="164"/>
                  <a:pt x="470" y="164"/>
                  <a:pt x="470" y="164"/>
                </a:cubicBezTo>
                <a:cubicBezTo>
                  <a:pt x="474" y="162"/>
                  <a:pt x="474" y="162"/>
                  <a:pt x="474" y="162"/>
                </a:cubicBezTo>
                <a:cubicBezTo>
                  <a:pt x="474" y="161"/>
                  <a:pt x="474" y="161"/>
                  <a:pt x="474" y="161"/>
                </a:cubicBezTo>
                <a:cubicBezTo>
                  <a:pt x="474" y="159"/>
                  <a:pt x="474" y="159"/>
                  <a:pt x="474" y="159"/>
                </a:cubicBezTo>
                <a:cubicBezTo>
                  <a:pt x="475" y="159"/>
                  <a:pt x="475" y="159"/>
                  <a:pt x="475" y="159"/>
                </a:cubicBezTo>
                <a:cubicBezTo>
                  <a:pt x="478" y="160"/>
                  <a:pt x="478" y="160"/>
                  <a:pt x="478" y="160"/>
                </a:cubicBezTo>
                <a:cubicBezTo>
                  <a:pt x="481" y="164"/>
                  <a:pt x="481" y="164"/>
                  <a:pt x="481" y="164"/>
                </a:cubicBezTo>
                <a:cubicBezTo>
                  <a:pt x="481" y="164"/>
                  <a:pt x="481" y="164"/>
                  <a:pt x="481" y="164"/>
                </a:cubicBezTo>
                <a:cubicBezTo>
                  <a:pt x="485" y="165"/>
                  <a:pt x="485" y="165"/>
                  <a:pt x="485" y="165"/>
                </a:cubicBezTo>
                <a:cubicBezTo>
                  <a:pt x="486" y="165"/>
                  <a:pt x="486" y="165"/>
                  <a:pt x="486" y="165"/>
                </a:cubicBezTo>
                <a:cubicBezTo>
                  <a:pt x="489" y="163"/>
                  <a:pt x="489" y="163"/>
                  <a:pt x="489" y="163"/>
                </a:cubicBezTo>
                <a:cubicBezTo>
                  <a:pt x="492" y="163"/>
                  <a:pt x="492" y="163"/>
                  <a:pt x="492" y="163"/>
                </a:cubicBezTo>
                <a:cubicBezTo>
                  <a:pt x="494" y="166"/>
                  <a:pt x="494" y="166"/>
                  <a:pt x="494" y="166"/>
                </a:cubicBezTo>
                <a:cubicBezTo>
                  <a:pt x="494" y="167"/>
                  <a:pt x="494" y="167"/>
                  <a:pt x="494" y="167"/>
                </a:cubicBezTo>
                <a:cubicBezTo>
                  <a:pt x="498" y="169"/>
                  <a:pt x="498" y="169"/>
                  <a:pt x="498" y="169"/>
                </a:cubicBezTo>
                <a:cubicBezTo>
                  <a:pt x="498" y="169"/>
                  <a:pt x="498" y="169"/>
                  <a:pt x="498" y="169"/>
                </a:cubicBezTo>
                <a:cubicBezTo>
                  <a:pt x="502" y="170"/>
                  <a:pt x="502" y="170"/>
                  <a:pt x="502" y="170"/>
                </a:cubicBezTo>
                <a:cubicBezTo>
                  <a:pt x="505" y="173"/>
                  <a:pt x="505" y="173"/>
                  <a:pt x="505" y="173"/>
                </a:cubicBezTo>
                <a:cubicBezTo>
                  <a:pt x="506" y="174"/>
                  <a:pt x="506" y="174"/>
                  <a:pt x="506" y="174"/>
                </a:cubicBezTo>
                <a:cubicBezTo>
                  <a:pt x="507" y="173"/>
                  <a:pt x="507" y="173"/>
                  <a:pt x="507" y="173"/>
                </a:cubicBezTo>
                <a:cubicBezTo>
                  <a:pt x="508" y="170"/>
                  <a:pt x="508" y="170"/>
                  <a:pt x="508" y="170"/>
                </a:cubicBezTo>
                <a:cubicBezTo>
                  <a:pt x="511" y="170"/>
                  <a:pt x="511" y="170"/>
                  <a:pt x="511" y="170"/>
                </a:cubicBezTo>
                <a:cubicBezTo>
                  <a:pt x="512" y="170"/>
                  <a:pt x="512" y="170"/>
                  <a:pt x="512" y="170"/>
                </a:cubicBezTo>
                <a:cubicBezTo>
                  <a:pt x="516" y="165"/>
                  <a:pt x="516" y="165"/>
                  <a:pt x="516" y="165"/>
                </a:cubicBezTo>
                <a:cubicBezTo>
                  <a:pt x="520" y="165"/>
                  <a:pt x="520" y="165"/>
                  <a:pt x="520" y="165"/>
                </a:cubicBezTo>
                <a:cubicBezTo>
                  <a:pt x="520" y="165"/>
                  <a:pt x="520" y="165"/>
                  <a:pt x="520" y="165"/>
                </a:cubicBezTo>
                <a:cubicBezTo>
                  <a:pt x="523" y="163"/>
                  <a:pt x="523" y="163"/>
                  <a:pt x="523" y="163"/>
                </a:cubicBezTo>
                <a:cubicBezTo>
                  <a:pt x="526" y="165"/>
                  <a:pt x="526" y="165"/>
                  <a:pt x="526" y="165"/>
                </a:cubicBezTo>
                <a:cubicBezTo>
                  <a:pt x="527" y="165"/>
                  <a:pt x="527" y="165"/>
                  <a:pt x="527" y="165"/>
                </a:cubicBezTo>
                <a:cubicBezTo>
                  <a:pt x="531" y="165"/>
                  <a:pt x="531" y="165"/>
                  <a:pt x="531" y="165"/>
                </a:cubicBezTo>
                <a:cubicBezTo>
                  <a:pt x="531" y="165"/>
                  <a:pt x="531" y="165"/>
                  <a:pt x="531" y="165"/>
                </a:cubicBezTo>
                <a:cubicBezTo>
                  <a:pt x="535" y="162"/>
                  <a:pt x="535" y="162"/>
                  <a:pt x="535" y="162"/>
                </a:cubicBezTo>
                <a:cubicBezTo>
                  <a:pt x="541" y="160"/>
                  <a:pt x="541" y="160"/>
                  <a:pt x="541" y="160"/>
                </a:cubicBezTo>
                <a:cubicBezTo>
                  <a:pt x="544" y="163"/>
                  <a:pt x="544" y="163"/>
                  <a:pt x="544" y="163"/>
                </a:cubicBezTo>
                <a:cubicBezTo>
                  <a:pt x="545" y="163"/>
                  <a:pt x="545" y="163"/>
                  <a:pt x="545" y="163"/>
                </a:cubicBezTo>
                <a:cubicBezTo>
                  <a:pt x="547" y="164"/>
                  <a:pt x="547" y="164"/>
                  <a:pt x="547" y="164"/>
                </a:cubicBezTo>
                <a:cubicBezTo>
                  <a:pt x="548" y="164"/>
                  <a:pt x="548" y="164"/>
                  <a:pt x="548" y="164"/>
                </a:cubicBezTo>
                <a:cubicBezTo>
                  <a:pt x="552" y="164"/>
                  <a:pt x="552" y="164"/>
                  <a:pt x="552" y="164"/>
                </a:cubicBezTo>
                <a:cubicBezTo>
                  <a:pt x="552" y="164"/>
                  <a:pt x="552" y="164"/>
                  <a:pt x="552" y="164"/>
                </a:cubicBezTo>
                <a:cubicBezTo>
                  <a:pt x="555" y="162"/>
                  <a:pt x="555" y="162"/>
                  <a:pt x="555" y="162"/>
                </a:cubicBezTo>
                <a:cubicBezTo>
                  <a:pt x="555" y="162"/>
                  <a:pt x="555" y="162"/>
                  <a:pt x="555" y="162"/>
                </a:cubicBezTo>
                <a:cubicBezTo>
                  <a:pt x="557" y="159"/>
                  <a:pt x="557" y="159"/>
                  <a:pt x="557" y="159"/>
                </a:cubicBezTo>
                <a:cubicBezTo>
                  <a:pt x="559" y="159"/>
                  <a:pt x="559" y="159"/>
                  <a:pt x="559" y="159"/>
                </a:cubicBezTo>
                <a:cubicBezTo>
                  <a:pt x="568" y="164"/>
                  <a:pt x="568" y="164"/>
                  <a:pt x="568" y="164"/>
                </a:cubicBezTo>
                <a:cubicBezTo>
                  <a:pt x="575" y="170"/>
                  <a:pt x="575" y="170"/>
                  <a:pt x="575" y="170"/>
                </a:cubicBezTo>
                <a:cubicBezTo>
                  <a:pt x="575" y="170"/>
                  <a:pt x="575" y="170"/>
                  <a:pt x="575" y="170"/>
                </a:cubicBezTo>
                <a:cubicBezTo>
                  <a:pt x="579" y="171"/>
                  <a:pt x="579" y="171"/>
                  <a:pt x="579" y="171"/>
                </a:cubicBezTo>
                <a:cubicBezTo>
                  <a:pt x="582" y="173"/>
                  <a:pt x="582" y="173"/>
                  <a:pt x="582" y="173"/>
                </a:cubicBezTo>
                <a:cubicBezTo>
                  <a:pt x="583" y="173"/>
                  <a:pt x="583" y="173"/>
                  <a:pt x="583" y="173"/>
                </a:cubicBezTo>
                <a:cubicBezTo>
                  <a:pt x="593" y="175"/>
                  <a:pt x="593" y="175"/>
                  <a:pt x="593" y="175"/>
                </a:cubicBezTo>
                <a:cubicBezTo>
                  <a:pt x="594" y="176"/>
                  <a:pt x="594" y="176"/>
                  <a:pt x="594" y="176"/>
                </a:cubicBezTo>
                <a:cubicBezTo>
                  <a:pt x="594" y="177"/>
                  <a:pt x="594" y="177"/>
                  <a:pt x="594" y="177"/>
                </a:cubicBezTo>
                <a:cubicBezTo>
                  <a:pt x="595" y="178"/>
                  <a:pt x="595" y="178"/>
                  <a:pt x="595" y="178"/>
                </a:cubicBezTo>
                <a:cubicBezTo>
                  <a:pt x="598" y="181"/>
                  <a:pt x="598" y="181"/>
                  <a:pt x="598" y="181"/>
                </a:cubicBezTo>
                <a:cubicBezTo>
                  <a:pt x="598" y="181"/>
                  <a:pt x="599" y="181"/>
                  <a:pt x="599" y="181"/>
                </a:cubicBezTo>
                <a:cubicBezTo>
                  <a:pt x="603" y="178"/>
                  <a:pt x="603" y="178"/>
                  <a:pt x="603" y="178"/>
                </a:cubicBezTo>
                <a:cubicBezTo>
                  <a:pt x="613" y="180"/>
                  <a:pt x="613" y="180"/>
                  <a:pt x="613" y="180"/>
                </a:cubicBezTo>
                <a:cubicBezTo>
                  <a:pt x="615" y="211"/>
                  <a:pt x="615" y="211"/>
                  <a:pt x="615" y="211"/>
                </a:cubicBezTo>
                <a:cubicBezTo>
                  <a:pt x="616" y="270"/>
                  <a:pt x="616" y="270"/>
                  <a:pt x="616" y="270"/>
                </a:cubicBezTo>
                <a:cubicBezTo>
                  <a:pt x="617" y="271"/>
                  <a:pt x="617" y="271"/>
                  <a:pt x="617" y="271"/>
                </a:cubicBezTo>
                <a:cubicBezTo>
                  <a:pt x="623" y="276"/>
                  <a:pt x="623" y="276"/>
                  <a:pt x="623" y="276"/>
                </a:cubicBezTo>
                <a:cubicBezTo>
                  <a:pt x="625" y="280"/>
                  <a:pt x="625" y="280"/>
                  <a:pt x="625" y="280"/>
                </a:cubicBezTo>
                <a:cubicBezTo>
                  <a:pt x="628" y="287"/>
                  <a:pt x="628" y="287"/>
                  <a:pt x="628" y="287"/>
                </a:cubicBezTo>
                <a:cubicBezTo>
                  <a:pt x="627" y="292"/>
                  <a:pt x="627" y="292"/>
                  <a:pt x="627" y="292"/>
                </a:cubicBezTo>
                <a:cubicBezTo>
                  <a:pt x="628" y="293"/>
                  <a:pt x="628" y="293"/>
                  <a:pt x="628" y="293"/>
                </a:cubicBezTo>
                <a:cubicBezTo>
                  <a:pt x="630" y="297"/>
                  <a:pt x="630" y="297"/>
                  <a:pt x="630" y="297"/>
                </a:cubicBezTo>
                <a:cubicBezTo>
                  <a:pt x="632" y="300"/>
                  <a:pt x="632" y="300"/>
                  <a:pt x="632" y="300"/>
                </a:cubicBezTo>
                <a:cubicBezTo>
                  <a:pt x="633" y="301"/>
                  <a:pt x="633" y="301"/>
                  <a:pt x="633" y="301"/>
                </a:cubicBezTo>
                <a:cubicBezTo>
                  <a:pt x="634" y="301"/>
                  <a:pt x="634" y="301"/>
                  <a:pt x="634" y="301"/>
                </a:cubicBezTo>
                <a:cubicBezTo>
                  <a:pt x="635" y="305"/>
                  <a:pt x="635" y="305"/>
                  <a:pt x="635" y="305"/>
                </a:cubicBezTo>
                <a:cubicBezTo>
                  <a:pt x="635" y="308"/>
                  <a:pt x="635" y="308"/>
                  <a:pt x="635" y="308"/>
                </a:cubicBezTo>
                <a:cubicBezTo>
                  <a:pt x="635" y="309"/>
                  <a:pt x="635" y="309"/>
                  <a:pt x="635" y="309"/>
                </a:cubicBezTo>
                <a:cubicBezTo>
                  <a:pt x="642" y="316"/>
                  <a:pt x="642" y="316"/>
                  <a:pt x="642" y="316"/>
                </a:cubicBezTo>
                <a:cubicBezTo>
                  <a:pt x="642" y="317"/>
                  <a:pt x="642" y="317"/>
                  <a:pt x="642" y="317"/>
                </a:cubicBezTo>
                <a:cubicBezTo>
                  <a:pt x="643" y="317"/>
                  <a:pt x="643" y="317"/>
                  <a:pt x="643" y="317"/>
                </a:cubicBezTo>
                <a:cubicBezTo>
                  <a:pt x="642" y="320"/>
                  <a:pt x="642" y="320"/>
                  <a:pt x="642" y="320"/>
                </a:cubicBezTo>
                <a:cubicBezTo>
                  <a:pt x="642" y="320"/>
                  <a:pt x="642" y="320"/>
                  <a:pt x="642" y="320"/>
                </a:cubicBezTo>
                <a:cubicBezTo>
                  <a:pt x="643" y="323"/>
                  <a:pt x="643" y="323"/>
                  <a:pt x="643" y="323"/>
                </a:cubicBezTo>
                <a:cubicBezTo>
                  <a:pt x="642" y="326"/>
                  <a:pt x="642" y="326"/>
                  <a:pt x="642" y="326"/>
                </a:cubicBezTo>
                <a:cubicBezTo>
                  <a:pt x="642" y="327"/>
                  <a:pt x="642" y="327"/>
                  <a:pt x="642" y="327"/>
                </a:cubicBezTo>
                <a:cubicBezTo>
                  <a:pt x="643" y="330"/>
                  <a:pt x="643" y="330"/>
                  <a:pt x="643" y="330"/>
                </a:cubicBezTo>
                <a:cubicBezTo>
                  <a:pt x="642" y="333"/>
                  <a:pt x="642" y="333"/>
                  <a:pt x="642" y="333"/>
                </a:cubicBezTo>
                <a:cubicBezTo>
                  <a:pt x="642" y="334"/>
                  <a:pt x="642" y="334"/>
                  <a:pt x="642" y="334"/>
                </a:cubicBezTo>
                <a:cubicBezTo>
                  <a:pt x="642" y="337"/>
                  <a:pt x="642" y="337"/>
                  <a:pt x="642" y="337"/>
                </a:cubicBezTo>
                <a:cubicBezTo>
                  <a:pt x="640" y="341"/>
                  <a:pt x="640" y="341"/>
                  <a:pt x="640" y="341"/>
                </a:cubicBezTo>
                <a:cubicBezTo>
                  <a:pt x="640" y="341"/>
                  <a:pt x="640" y="341"/>
                  <a:pt x="640" y="341"/>
                </a:cubicBezTo>
                <a:cubicBezTo>
                  <a:pt x="640" y="345"/>
                  <a:pt x="640" y="345"/>
                  <a:pt x="640" y="345"/>
                </a:cubicBezTo>
                <a:cubicBezTo>
                  <a:pt x="637" y="348"/>
                  <a:pt x="637" y="348"/>
                  <a:pt x="637" y="348"/>
                </a:cubicBezTo>
                <a:cubicBezTo>
                  <a:pt x="637" y="348"/>
                  <a:pt x="637" y="348"/>
                  <a:pt x="637" y="348"/>
                </a:cubicBezTo>
                <a:cubicBezTo>
                  <a:pt x="635" y="352"/>
                  <a:pt x="635" y="352"/>
                  <a:pt x="635" y="352"/>
                </a:cubicBezTo>
                <a:cubicBezTo>
                  <a:pt x="635" y="353"/>
                  <a:pt x="635" y="353"/>
                  <a:pt x="635" y="353"/>
                </a:cubicBezTo>
                <a:cubicBezTo>
                  <a:pt x="636" y="359"/>
                  <a:pt x="636" y="359"/>
                  <a:pt x="636" y="359"/>
                </a:cubicBezTo>
                <a:cubicBezTo>
                  <a:pt x="634" y="363"/>
                  <a:pt x="634" y="363"/>
                  <a:pt x="634" y="363"/>
                </a:cubicBezTo>
                <a:cubicBezTo>
                  <a:pt x="634" y="364"/>
                  <a:pt x="634" y="364"/>
                  <a:pt x="634" y="364"/>
                </a:cubicBezTo>
                <a:cubicBezTo>
                  <a:pt x="635" y="369"/>
                  <a:pt x="635" y="369"/>
                  <a:pt x="635" y="369"/>
                </a:cubicBezTo>
                <a:cubicBezTo>
                  <a:pt x="637" y="377"/>
                  <a:pt x="637" y="377"/>
                  <a:pt x="637" y="377"/>
                </a:cubicBezTo>
                <a:cubicBezTo>
                  <a:pt x="636" y="381"/>
                  <a:pt x="636" y="381"/>
                  <a:pt x="636" y="381"/>
                </a:cubicBezTo>
                <a:cubicBezTo>
                  <a:pt x="633" y="385"/>
                  <a:pt x="633" y="385"/>
                  <a:pt x="633" y="385"/>
                </a:cubicBezTo>
                <a:cubicBezTo>
                  <a:pt x="632" y="385"/>
                  <a:pt x="632" y="385"/>
                  <a:pt x="632" y="385"/>
                </a:cubicBezTo>
                <a:cubicBezTo>
                  <a:pt x="629" y="388"/>
                  <a:pt x="629" y="388"/>
                  <a:pt x="629" y="388"/>
                </a:cubicBezTo>
                <a:cubicBezTo>
                  <a:pt x="629" y="388"/>
                  <a:pt x="629" y="388"/>
                  <a:pt x="629" y="388"/>
                </a:cubicBezTo>
                <a:cubicBezTo>
                  <a:pt x="625" y="396"/>
                  <a:pt x="625" y="396"/>
                  <a:pt x="625" y="396"/>
                </a:cubicBezTo>
                <a:cubicBezTo>
                  <a:pt x="625" y="397"/>
                  <a:pt x="625" y="397"/>
                  <a:pt x="625" y="397"/>
                </a:cubicBezTo>
                <a:cubicBezTo>
                  <a:pt x="629" y="403"/>
                  <a:pt x="629" y="403"/>
                  <a:pt x="629" y="403"/>
                </a:cubicBezTo>
                <a:cubicBezTo>
                  <a:pt x="620" y="404"/>
                  <a:pt x="620" y="404"/>
                  <a:pt x="620" y="404"/>
                </a:cubicBezTo>
                <a:cubicBezTo>
                  <a:pt x="619" y="404"/>
                  <a:pt x="619" y="404"/>
                  <a:pt x="619" y="404"/>
                </a:cubicBezTo>
                <a:cubicBezTo>
                  <a:pt x="608" y="410"/>
                  <a:pt x="608" y="410"/>
                  <a:pt x="608" y="410"/>
                </a:cubicBezTo>
                <a:cubicBezTo>
                  <a:pt x="608" y="410"/>
                  <a:pt x="608" y="410"/>
                  <a:pt x="608" y="410"/>
                </a:cubicBezTo>
                <a:cubicBezTo>
                  <a:pt x="597" y="415"/>
                  <a:pt x="597" y="415"/>
                  <a:pt x="597" y="415"/>
                </a:cubicBezTo>
                <a:cubicBezTo>
                  <a:pt x="593" y="417"/>
                  <a:pt x="593" y="417"/>
                  <a:pt x="593" y="417"/>
                </a:cubicBezTo>
                <a:cubicBezTo>
                  <a:pt x="593" y="417"/>
                  <a:pt x="593" y="417"/>
                  <a:pt x="593" y="417"/>
                </a:cubicBezTo>
                <a:cubicBezTo>
                  <a:pt x="589" y="419"/>
                  <a:pt x="589" y="419"/>
                  <a:pt x="589" y="419"/>
                </a:cubicBezTo>
                <a:cubicBezTo>
                  <a:pt x="589" y="419"/>
                  <a:pt x="589" y="419"/>
                  <a:pt x="589" y="419"/>
                </a:cubicBezTo>
                <a:cubicBezTo>
                  <a:pt x="585" y="423"/>
                  <a:pt x="585" y="423"/>
                  <a:pt x="585" y="423"/>
                </a:cubicBezTo>
                <a:cubicBezTo>
                  <a:pt x="585" y="423"/>
                  <a:pt x="585" y="423"/>
                  <a:pt x="585" y="423"/>
                </a:cubicBezTo>
                <a:cubicBezTo>
                  <a:pt x="585" y="424"/>
                  <a:pt x="585" y="424"/>
                  <a:pt x="585" y="424"/>
                </a:cubicBezTo>
                <a:cubicBezTo>
                  <a:pt x="586" y="424"/>
                  <a:pt x="586" y="424"/>
                  <a:pt x="586" y="424"/>
                </a:cubicBezTo>
                <a:cubicBezTo>
                  <a:pt x="588" y="420"/>
                  <a:pt x="588" y="420"/>
                  <a:pt x="588" y="420"/>
                </a:cubicBezTo>
                <a:cubicBezTo>
                  <a:pt x="596" y="415"/>
                  <a:pt x="596" y="415"/>
                  <a:pt x="596" y="415"/>
                </a:cubicBezTo>
                <a:cubicBezTo>
                  <a:pt x="599" y="414"/>
                  <a:pt x="599" y="414"/>
                  <a:pt x="599" y="414"/>
                </a:cubicBezTo>
                <a:cubicBezTo>
                  <a:pt x="600" y="414"/>
                  <a:pt x="600" y="414"/>
                  <a:pt x="600" y="414"/>
                </a:cubicBezTo>
                <a:cubicBezTo>
                  <a:pt x="601" y="413"/>
                  <a:pt x="601" y="413"/>
                  <a:pt x="601" y="413"/>
                </a:cubicBezTo>
                <a:cubicBezTo>
                  <a:pt x="601" y="412"/>
                  <a:pt x="601" y="412"/>
                  <a:pt x="601" y="412"/>
                </a:cubicBezTo>
                <a:cubicBezTo>
                  <a:pt x="600" y="411"/>
                  <a:pt x="600" y="411"/>
                  <a:pt x="600" y="411"/>
                </a:cubicBezTo>
                <a:cubicBezTo>
                  <a:pt x="593" y="411"/>
                  <a:pt x="593" y="411"/>
                  <a:pt x="593" y="411"/>
                </a:cubicBezTo>
                <a:cubicBezTo>
                  <a:pt x="592" y="411"/>
                  <a:pt x="592" y="411"/>
                  <a:pt x="592" y="411"/>
                </a:cubicBezTo>
                <a:cubicBezTo>
                  <a:pt x="586" y="413"/>
                  <a:pt x="586" y="413"/>
                  <a:pt x="586" y="413"/>
                </a:cubicBezTo>
                <a:cubicBezTo>
                  <a:pt x="589" y="407"/>
                  <a:pt x="589" y="407"/>
                  <a:pt x="589" y="407"/>
                </a:cubicBezTo>
                <a:cubicBezTo>
                  <a:pt x="589" y="407"/>
                  <a:pt x="589" y="407"/>
                  <a:pt x="589" y="407"/>
                </a:cubicBezTo>
                <a:cubicBezTo>
                  <a:pt x="589" y="401"/>
                  <a:pt x="589" y="401"/>
                  <a:pt x="589" y="401"/>
                </a:cubicBezTo>
                <a:cubicBezTo>
                  <a:pt x="589" y="400"/>
                  <a:pt x="588" y="400"/>
                  <a:pt x="588" y="400"/>
                </a:cubicBezTo>
                <a:cubicBezTo>
                  <a:pt x="584" y="399"/>
                  <a:pt x="584" y="399"/>
                  <a:pt x="584" y="399"/>
                </a:cubicBezTo>
                <a:cubicBezTo>
                  <a:pt x="583" y="399"/>
                  <a:pt x="583" y="399"/>
                  <a:pt x="583" y="399"/>
                </a:cubicBezTo>
                <a:cubicBezTo>
                  <a:pt x="580" y="402"/>
                  <a:pt x="580" y="402"/>
                  <a:pt x="580" y="402"/>
                </a:cubicBezTo>
                <a:cubicBezTo>
                  <a:pt x="580" y="403"/>
                  <a:pt x="580" y="403"/>
                  <a:pt x="580" y="403"/>
                </a:cubicBezTo>
                <a:cubicBezTo>
                  <a:pt x="578" y="406"/>
                  <a:pt x="578" y="406"/>
                  <a:pt x="578" y="406"/>
                </a:cubicBezTo>
                <a:cubicBezTo>
                  <a:pt x="573" y="403"/>
                  <a:pt x="573" y="403"/>
                  <a:pt x="573" y="403"/>
                </a:cubicBezTo>
                <a:cubicBezTo>
                  <a:pt x="572" y="403"/>
                  <a:pt x="572" y="403"/>
                  <a:pt x="572" y="403"/>
                </a:cubicBezTo>
                <a:cubicBezTo>
                  <a:pt x="571" y="404"/>
                  <a:pt x="571" y="404"/>
                  <a:pt x="571" y="404"/>
                </a:cubicBezTo>
                <a:cubicBezTo>
                  <a:pt x="570" y="405"/>
                  <a:pt x="570" y="405"/>
                  <a:pt x="570" y="406"/>
                </a:cubicBezTo>
                <a:cubicBezTo>
                  <a:pt x="572" y="409"/>
                  <a:pt x="572" y="409"/>
                  <a:pt x="572" y="409"/>
                </a:cubicBezTo>
                <a:cubicBezTo>
                  <a:pt x="572" y="413"/>
                  <a:pt x="572" y="413"/>
                  <a:pt x="572" y="413"/>
                </a:cubicBezTo>
                <a:cubicBezTo>
                  <a:pt x="572" y="413"/>
                  <a:pt x="572" y="413"/>
                  <a:pt x="572" y="413"/>
                </a:cubicBezTo>
                <a:cubicBezTo>
                  <a:pt x="575" y="416"/>
                  <a:pt x="575" y="416"/>
                  <a:pt x="575" y="416"/>
                </a:cubicBezTo>
                <a:cubicBezTo>
                  <a:pt x="575" y="421"/>
                  <a:pt x="575" y="421"/>
                  <a:pt x="575" y="421"/>
                </a:cubicBezTo>
                <a:cubicBezTo>
                  <a:pt x="575" y="421"/>
                  <a:pt x="575" y="422"/>
                  <a:pt x="576" y="422"/>
                </a:cubicBezTo>
                <a:cubicBezTo>
                  <a:pt x="579" y="423"/>
                  <a:pt x="579" y="423"/>
                  <a:pt x="579" y="423"/>
                </a:cubicBezTo>
                <a:cubicBezTo>
                  <a:pt x="578" y="426"/>
                  <a:pt x="578" y="426"/>
                  <a:pt x="578" y="426"/>
                </a:cubicBezTo>
                <a:cubicBezTo>
                  <a:pt x="574" y="428"/>
                  <a:pt x="574" y="428"/>
                  <a:pt x="574" y="428"/>
                </a:cubicBezTo>
                <a:cubicBezTo>
                  <a:pt x="574" y="428"/>
                  <a:pt x="574" y="428"/>
                  <a:pt x="574" y="428"/>
                </a:cubicBezTo>
                <a:cubicBezTo>
                  <a:pt x="572" y="432"/>
                  <a:pt x="572" y="432"/>
                  <a:pt x="572" y="432"/>
                </a:cubicBezTo>
                <a:cubicBezTo>
                  <a:pt x="566" y="436"/>
                  <a:pt x="566" y="436"/>
                  <a:pt x="566" y="436"/>
                </a:cubicBezTo>
                <a:cubicBezTo>
                  <a:pt x="565" y="436"/>
                  <a:pt x="565" y="436"/>
                  <a:pt x="565" y="436"/>
                </a:cubicBezTo>
                <a:cubicBezTo>
                  <a:pt x="565" y="443"/>
                  <a:pt x="565" y="443"/>
                  <a:pt x="565" y="443"/>
                </a:cubicBezTo>
                <a:cubicBezTo>
                  <a:pt x="558" y="449"/>
                  <a:pt x="558" y="449"/>
                  <a:pt x="558" y="449"/>
                </a:cubicBezTo>
                <a:cubicBezTo>
                  <a:pt x="554" y="452"/>
                  <a:pt x="554" y="452"/>
                  <a:pt x="554" y="452"/>
                </a:cubicBezTo>
                <a:cubicBezTo>
                  <a:pt x="549" y="454"/>
                  <a:pt x="549" y="454"/>
                  <a:pt x="549" y="454"/>
                </a:cubicBezTo>
                <a:cubicBezTo>
                  <a:pt x="549" y="454"/>
                  <a:pt x="549" y="454"/>
                  <a:pt x="549" y="454"/>
                </a:cubicBezTo>
                <a:cubicBezTo>
                  <a:pt x="542" y="459"/>
                  <a:pt x="542" y="459"/>
                  <a:pt x="542" y="459"/>
                </a:cubicBezTo>
                <a:cubicBezTo>
                  <a:pt x="535" y="460"/>
                  <a:pt x="535" y="460"/>
                  <a:pt x="535" y="460"/>
                </a:cubicBezTo>
                <a:cubicBezTo>
                  <a:pt x="535" y="460"/>
                  <a:pt x="535" y="460"/>
                  <a:pt x="535" y="460"/>
                </a:cubicBezTo>
                <a:cubicBezTo>
                  <a:pt x="527" y="462"/>
                  <a:pt x="527" y="462"/>
                  <a:pt x="527" y="462"/>
                </a:cubicBezTo>
                <a:cubicBezTo>
                  <a:pt x="527" y="463"/>
                  <a:pt x="526" y="463"/>
                  <a:pt x="527" y="464"/>
                </a:cubicBezTo>
                <a:cubicBezTo>
                  <a:pt x="527" y="467"/>
                  <a:pt x="527" y="467"/>
                  <a:pt x="527" y="467"/>
                </a:cubicBezTo>
                <a:cubicBezTo>
                  <a:pt x="528" y="468"/>
                  <a:pt x="528" y="468"/>
                  <a:pt x="528" y="468"/>
                </a:cubicBezTo>
                <a:cubicBezTo>
                  <a:pt x="529" y="468"/>
                  <a:pt x="529" y="468"/>
                  <a:pt x="529" y="468"/>
                </a:cubicBezTo>
                <a:cubicBezTo>
                  <a:pt x="532" y="465"/>
                  <a:pt x="532" y="465"/>
                  <a:pt x="532" y="465"/>
                </a:cubicBezTo>
                <a:cubicBezTo>
                  <a:pt x="536" y="465"/>
                  <a:pt x="536" y="465"/>
                  <a:pt x="536" y="465"/>
                </a:cubicBezTo>
                <a:cubicBezTo>
                  <a:pt x="536" y="464"/>
                  <a:pt x="536" y="464"/>
                  <a:pt x="536" y="464"/>
                </a:cubicBezTo>
                <a:cubicBezTo>
                  <a:pt x="535" y="463"/>
                  <a:pt x="535" y="463"/>
                  <a:pt x="535" y="463"/>
                </a:cubicBezTo>
                <a:cubicBezTo>
                  <a:pt x="531" y="466"/>
                  <a:pt x="531" y="466"/>
                  <a:pt x="531" y="466"/>
                </a:cubicBezTo>
                <a:cubicBezTo>
                  <a:pt x="524" y="469"/>
                  <a:pt x="524" y="469"/>
                  <a:pt x="524" y="469"/>
                </a:cubicBezTo>
                <a:cubicBezTo>
                  <a:pt x="523" y="469"/>
                  <a:pt x="523" y="469"/>
                  <a:pt x="523" y="469"/>
                </a:cubicBezTo>
                <a:cubicBezTo>
                  <a:pt x="512" y="475"/>
                  <a:pt x="512" y="475"/>
                  <a:pt x="512" y="475"/>
                </a:cubicBezTo>
                <a:cubicBezTo>
                  <a:pt x="513" y="476"/>
                  <a:pt x="513" y="476"/>
                  <a:pt x="513" y="476"/>
                </a:cubicBezTo>
                <a:cubicBezTo>
                  <a:pt x="514" y="476"/>
                  <a:pt x="514" y="476"/>
                  <a:pt x="514" y="476"/>
                </a:cubicBezTo>
                <a:cubicBezTo>
                  <a:pt x="514" y="475"/>
                  <a:pt x="514" y="475"/>
                  <a:pt x="514" y="475"/>
                </a:cubicBezTo>
                <a:cubicBezTo>
                  <a:pt x="521" y="471"/>
                  <a:pt x="521" y="471"/>
                  <a:pt x="521" y="471"/>
                </a:cubicBezTo>
                <a:cubicBezTo>
                  <a:pt x="522" y="470"/>
                  <a:pt x="522" y="470"/>
                  <a:pt x="522" y="470"/>
                </a:cubicBezTo>
                <a:cubicBezTo>
                  <a:pt x="523" y="467"/>
                  <a:pt x="523" y="467"/>
                  <a:pt x="523" y="467"/>
                </a:cubicBezTo>
                <a:cubicBezTo>
                  <a:pt x="523" y="467"/>
                  <a:pt x="523" y="466"/>
                  <a:pt x="523" y="466"/>
                </a:cubicBezTo>
                <a:cubicBezTo>
                  <a:pt x="521" y="466"/>
                  <a:pt x="521" y="466"/>
                  <a:pt x="521" y="466"/>
                </a:cubicBezTo>
                <a:cubicBezTo>
                  <a:pt x="514" y="469"/>
                  <a:pt x="514" y="469"/>
                  <a:pt x="514" y="469"/>
                </a:cubicBezTo>
                <a:cubicBezTo>
                  <a:pt x="514" y="470"/>
                  <a:pt x="514" y="470"/>
                  <a:pt x="514" y="470"/>
                </a:cubicBezTo>
                <a:cubicBezTo>
                  <a:pt x="515" y="470"/>
                  <a:pt x="515" y="470"/>
                  <a:pt x="515" y="470"/>
                </a:cubicBezTo>
                <a:cubicBezTo>
                  <a:pt x="517" y="468"/>
                  <a:pt x="517" y="468"/>
                  <a:pt x="517" y="468"/>
                </a:cubicBezTo>
                <a:cubicBezTo>
                  <a:pt x="518" y="468"/>
                  <a:pt x="518" y="467"/>
                  <a:pt x="517" y="467"/>
                </a:cubicBezTo>
                <a:cubicBezTo>
                  <a:pt x="517" y="467"/>
                  <a:pt x="517" y="466"/>
                  <a:pt x="516" y="466"/>
                </a:cubicBezTo>
                <a:cubicBezTo>
                  <a:pt x="514" y="467"/>
                  <a:pt x="514" y="467"/>
                  <a:pt x="514" y="467"/>
                </a:cubicBezTo>
                <a:cubicBezTo>
                  <a:pt x="512" y="464"/>
                  <a:pt x="512" y="464"/>
                  <a:pt x="512" y="464"/>
                </a:cubicBezTo>
                <a:cubicBezTo>
                  <a:pt x="512" y="463"/>
                  <a:pt x="512" y="463"/>
                  <a:pt x="512" y="463"/>
                </a:cubicBezTo>
                <a:cubicBezTo>
                  <a:pt x="511" y="463"/>
                  <a:pt x="511" y="463"/>
                  <a:pt x="511" y="463"/>
                </a:cubicBezTo>
                <a:cubicBezTo>
                  <a:pt x="507" y="465"/>
                  <a:pt x="507" y="465"/>
                  <a:pt x="507" y="465"/>
                </a:cubicBezTo>
                <a:cubicBezTo>
                  <a:pt x="505" y="464"/>
                  <a:pt x="505" y="464"/>
                  <a:pt x="505" y="464"/>
                </a:cubicBezTo>
                <a:cubicBezTo>
                  <a:pt x="503" y="460"/>
                  <a:pt x="503" y="460"/>
                  <a:pt x="503" y="460"/>
                </a:cubicBezTo>
                <a:cubicBezTo>
                  <a:pt x="502" y="460"/>
                  <a:pt x="502" y="460"/>
                  <a:pt x="501" y="460"/>
                </a:cubicBezTo>
                <a:cubicBezTo>
                  <a:pt x="501" y="460"/>
                  <a:pt x="501" y="460"/>
                  <a:pt x="501" y="460"/>
                </a:cubicBezTo>
                <a:cubicBezTo>
                  <a:pt x="500" y="461"/>
                  <a:pt x="500" y="461"/>
                  <a:pt x="500" y="462"/>
                </a:cubicBezTo>
                <a:cubicBezTo>
                  <a:pt x="503" y="468"/>
                  <a:pt x="503" y="468"/>
                  <a:pt x="503" y="468"/>
                </a:cubicBezTo>
                <a:cubicBezTo>
                  <a:pt x="501" y="469"/>
                  <a:pt x="501" y="469"/>
                  <a:pt x="501" y="469"/>
                </a:cubicBezTo>
                <a:cubicBezTo>
                  <a:pt x="496" y="465"/>
                  <a:pt x="496" y="465"/>
                  <a:pt x="496" y="465"/>
                </a:cubicBezTo>
                <a:cubicBezTo>
                  <a:pt x="495" y="462"/>
                  <a:pt x="495" y="462"/>
                  <a:pt x="495" y="462"/>
                </a:cubicBezTo>
                <a:cubicBezTo>
                  <a:pt x="495" y="462"/>
                  <a:pt x="495" y="462"/>
                  <a:pt x="494" y="462"/>
                </a:cubicBezTo>
                <a:cubicBezTo>
                  <a:pt x="490" y="462"/>
                  <a:pt x="490" y="462"/>
                  <a:pt x="490" y="462"/>
                </a:cubicBezTo>
                <a:cubicBezTo>
                  <a:pt x="490" y="463"/>
                  <a:pt x="490" y="463"/>
                  <a:pt x="490" y="463"/>
                </a:cubicBezTo>
                <a:cubicBezTo>
                  <a:pt x="489" y="464"/>
                  <a:pt x="489" y="464"/>
                  <a:pt x="489" y="464"/>
                </a:cubicBezTo>
                <a:cubicBezTo>
                  <a:pt x="493" y="471"/>
                  <a:pt x="493" y="471"/>
                  <a:pt x="493" y="471"/>
                </a:cubicBezTo>
                <a:cubicBezTo>
                  <a:pt x="494" y="471"/>
                  <a:pt x="494" y="471"/>
                  <a:pt x="494" y="471"/>
                </a:cubicBezTo>
                <a:cubicBezTo>
                  <a:pt x="497" y="473"/>
                  <a:pt x="497" y="473"/>
                  <a:pt x="497" y="473"/>
                </a:cubicBezTo>
                <a:cubicBezTo>
                  <a:pt x="495" y="476"/>
                  <a:pt x="495" y="476"/>
                  <a:pt x="495" y="476"/>
                </a:cubicBezTo>
                <a:cubicBezTo>
                  <a:pt x="495" y="477"/>
                  <a:pt x="495" y="477"/>
                  <a:pt x="495" y="477"/>
                </a:cubicBezTo>
                <a:cubicBezTo>
                  <a:pt x="495" y="478"/>
                  <a:pt x="496" y="478"/>
                  <a:pt x="496" y="478"/>
                </a:cubicBezTo>
                <a:cubicBezTo>
                  <a:pt x="500" y="477"/>
                  <a:pt x="500" y="477"/>
                  <a:pt x="500" y="477"/>
                </a:cubicBezTo>
                <a:cubicBezTo>
                  <a:pt x="502" y="478"/>
                  <a:pt x="502" y="478"/>
                  <a:pt x="502" y="478"/>
                </a:cubicBezTo>
                <a:cubicBezTo>
                  <a:pt x="502" y="478"/>
                  <a:pt x="502" y="478"/>
                  <a:pt x="502" y="478"/>
                </a:cubicBezTo>
                <a:cubicBezTo>
                  <a:pt x="491" y="484"/>
                  <a:pt x="491" y="484"/>
                  <a:pt x="491" y="484"/>
                </a:cubicBezTo>
                <a:cubicBezTo>
                  <a:pt x="489" y="483"/>
                  <a:pt x="489" y="483"/>
                  <a:pt x="489" y="483"/>
                </a:cubicBezTo>
                <a:cubicBezTo>
                  <a:pt x="484" y="476"/>
                  <a:pt x="484" y="476"/>
                  <a:pt x="484" y="476"/>
                </a:cubicBezTo>
                <a:cubicBezTo>
                  <a:pt x="483" y="476"/>
                  <a:pt x="483" y="476"/>
                  <a:pt x="482" y="476"/>
                </a:cubicBezTo>
                <a:cubicBezTo>
                  <a:pt x="482" y="476"/>
                  <a:pt x="482" y="477"/>
                  <a:pt x="482" y="477"/>
                </a:cubicBezTo>
                <a:cubicBezTo>
                  <a:pt x="482" y="478"/>
                  <a:pt x="482" y="478"/>
                  <a:pt x="482" y="478"/>
                </a:cubicBezTo>
                <a:cubicBezTo>
                  <a:pt x="481" y="482"/>
                  <a:pt x="481" y="482"/>
                  <a:pt x="481" y="482"/>
                </a:cubicBezTo>
                <a:cubicBezTo>
                  <a:pt x="481" y="482"/>
                  <a:pt x="481" y="482"/>
                  <a:pt x="481" y="482"/>
                </a:cubicBezTo>
                <a:cubicBezTo>
                  <a:pt x="483" y="486"/>
                  <a:pt x="483" y="486"/>
                  <a:pt x="483" y="486"/>
                </a:cubicBezTo>
                <a:cubicBezTo>
                  <a:pt x="483" y="489"/>
                  <a:pt x="483" y="489"/>
                  <a:pt x="483" y="489"/>
                </a:cubicBezTo>
                <a:cubicBezTo>
                  <a:pt x="479" y="494"/>
                  <a:pt x="479" y="494"/>
                  <a:pt x="479" y="494"/>
                </a:cubicBezTo>
                <a:cubicBezTo>
                  <a:pt x="478" y="494"/>
                  <a:pt x="478" y="494"/>
                  <a:pt x="478" y="494"/>
                </a:cubicBezTo>
                <a:cubicBezTo>
                  <a:pt x="478" y="493"/>
                  <a:pt x="478" y="493"/>
                  <a:pt x="478" y="493"/>
                </a:cubicBezTo>
                <a:cubicBezTo>
                  <a:pt x="478" y="493"/>
                  <a:pt x="478" y="493"/>
                  <a:pt x="478" y="493"/>
                </a:cubicBezTo>
                <a:cubicBezTo>
                  <a:pt x="478" y="489"/>
                  <a:pt x="478" y="489"/>
                  <a:pt x="478" y="489"/>
                </a:cubicBezTo>
                <a:cubicBezTo>
                  <a:pt x="478" y="489"/>
                  <a:pt x="477" y="488"/>
                  <a:pt x="477" y="488"/>
                </a:cubicBezTo>
                <a:cubicBezTo>
                  <a:pt x="476" y="488"/>
                  <a:pt x="476" y="488"/>
                  <a:pt x="476" y="489"/>
                </a:cubicBezTo>
                <a:cubicBezTo>
                  <a:pt x="475" y="492"/>
                  <a:pt x="475" y="492"/>
                  <a:pt x="475" y="492"/>
                </a:cubicBezTo>
                <a:cubicBezTo>
                  <a:pt x="473" y="494"/>
                  <a:pt x="473" y="494"/>
                  <a:pt x="473" y="494"/>
                </a:cubicBezTo>
                <a:cubicBezTo>
                  <a:pt x="472" y="493"/>
                  <a:pt x="472" y="493"/>
                  <a:pt x="472" y="493"/>
                </a:cubicBezTo>
                <a:cubicBezTo>
                  <a:pt x="471" y="493"/>
                  <a:pt x="471" y="493"/>
                  <a:pt x="471" y="493"/>
                </a:cubicBezTo>
                <a:cubicBezTo>
                  <a:pt x="471" y="493"/>
                  <a:pt x="471" y="493"/>
                  <a:pt x="471" y="493"/>
                </a:cubicBezTo>
                <a:cubicBezTo>
                  <a:pt x="467" y="494"/>
                  <a:pt x="467" y="494"/>
                  <a:pt x="467" y="494"/>
                </a:cubicBezTo>
                <a:cubicBezTo>
                  <a:pt x="464" y="494"/>
                  <a:pt x="464" y="494"/>
                  <a:pt x="464" y="494"/>
                </a:cubicBezTo>
                <a:cubicBezTo>
                  <a:pt x="463" y="494"/>
                  <a:pt x="463" y="494"/>
                  <a:pt x="463" y="494"/>
                </a:cubicBezTo>
                <a:cubicBezTo>
                  <a:pt x="463" y="495"/>
                  <a:pt x="463" y="495"/>
                  <a:pt x="463" y="495"/>
                </a:cubicBezTo>
                <a:cubicBezTo>
                  <a:pt x="463" y="497"/>
                  <a:pt x="463" y="497"/>
                  <a:pt x="463" y="497"/>
                </a:cubicBezTo>
                <a:cubicBezTo>
                  <a:pt x="462" y="500"/>
                  <a:pt x="462" y="500"/>
                  <a:pt x="462" y="500"/>
                </a:cubicBezTo>
                <a:cubicBezTo>
                  <a:pt x="461" y="500"/>
                  <a:pt x="461" y="501"/>
                  <a:pt x="462" y="501"/>
                </a:cubicBezTo>
                <a:cubicBezTo>
                  <a:pt x="465" y="504"/>
                  <a:pt x="465" y="504"/>
                  <a:pt x="465" y="504"/>
                </a:cubicBezTo>
                <a:cubicBezTo>
                  <a:pt x="466" y="504"/>
                  <a:pt x="466" y="504"/>
                  <a:pt x="466" y="504"/>
                </a:cubicBezTo>
                <a:cubicBezTo>
                  <a:pt x="467" y="504"/>
                  <a:pt x="467" y="504"/>
                  <a:pt x="467" y="504"/>
                </a:cubicBezTo>
                <a:cubicBezTo>
                  <a:pt x="469" y="501"/>
                  <a:pt x="469" y="501"/>
                  <a:pt x="469" y="501"/>
                </a:cubicBezTo>
                <a:cubicBezTo>
                  <a:pt x="470" y="499"/>
                  <a:pt x="470" y="499"/>
                  <a:pt x="470" y="499"/>
                </a:cubicBezTo>
                <a:cubicBezTo>
                  <a:pt x="470" y="500"/>
                  <a:pt x="470" y="500"/>
                  <a:pt x="470" y="500"/>
                </a:cubicBezTo>
                <a:cubicBezTo>
                  <a:pt x="468" y="504"/>
                  <a:pt x="468" y="504"/>
                  <a:pt x="468" y="504"/>
                </a:cubicBezTo>
                <a:cubicBezTo>
                  <a:pt x="462" y="513"/>
                  <a:pt x="462" y="513"/>
                  <a:pt x="462" y="513"/>
                </a:cubicBezTo>
                <a:cubicBezTo>
                  <a:pt x="459" y="510"/>
                  <a:pt x="459" y="510"/>
                  <a:pt x="459" y="510"/>
                </a:cubicBezTo>
                <a:cubicBezTo>
                  <a:pt x="458" y="510"/>
                  <a:pt x="458" y="510"/>
                  <a:pt x="458" y="510"/>
                </a:cubicBezTo>
                <a:cubicBezTo>
                  <a:pt x="451" y="511"/>
                  <a:pt x="451" y="511"/>
                  <a:pt x="451" y="511"/>
                </a:cubicBezTo>
                <a:cubicBezTo>
                  <a:pt x="450" y="511"/>
                  <a:pt x="450" y="511"/>
                  <a:pt x="450" y="511"/>
                </a:cubicBezTo>
                <a:cubicBezTo>
                  <a:pt x="446" y="512"/>
                  <a:pt x="446" y="512"/>
                  <a:pt x="446" y="512"/>
                </a:cubicBezTo>
                <a:cubicBezTo>
                  <a:pt x="446" y="512"/>
                  <a:pt x="446" y="512"/>
                  <a:pt x="446" y="513"/>
                </a:cubicBezTo>
                <a:cubicBezTo>
                  <a:pt x="446" y="513"/>
                  <a:pt x="446" y="513"/>
                  <a:pt x="446" y="514"/>
                </a:cubicBezTo>
                <a:cubicBezTo>
                  <a:pt x="448" y="515"/>
                  <a:pt x="448" y="515"/>
                  <a:pt x="448" y="515"/>
                </a:cubicBezTo>
                <a:cubicBezTo>
                  <a:pt x="449" y="515"/>
                  <a:pt x="449" y="515"/>
                  <a:pt x="449" y="515"/>
                </a:cubicBezTo>
                <a:cubicBezTo>
                  <a:pt x="451" y="514"/>
                  <a:pt x="451" y="514"/>
                  <a:pt x="451" y="514"/>
                </a:cubicBezTo>
                <a:cubicBezTo>
                  <a:pt x="451" y="516"/>
                  <a:pt x="451" y="516"/>
                  <a:pt x="451" y="516"/>
                </a:cubicBezTo>
                <a:cubicBezTo>
                  <a:pt x="452" y="517"/>
                  <a:pt x="452" y="517"/>
                  <a:pt x="452" y="517"/>
                </a:cubicBezTo>
                <a:cubicBezTo>
                  <a:pt x="455" y="520"/>
                  <a:pt x="455" y="520"/>
                  <a:pt x="455" y="520"/>
                </a:cubicBezTo>
                <a:cubicBezTo>
                  <a:pt x="455" y="520"/>
                  <a:pt x="455" y="520"/>
                  <a:pt x="455" y="520"/>
                </a:cubicBezTo>
                <a:cubicBezTo>
                  <a:pt x="456" y="521"/>
                  <a:pt x="456" y="521"/>
                  <a:pt x="456" y="521"/>
                </a:cubicBezTo>
                <a:cubicBezTo>
                  <a:pt x="457" y="524"/>
                  <a:pt x="457" y="524"/>
                  <a:pt x="457" y="524"/>
                </a:cubicBezTo>
                <a:cubicBezTo>
                  <a:pt x="450" y="542"/>
                  <a:pt x="450" y="542"/>
                  <a:pt x="450" y="542"/>
                </a:cubicBezTo>
                <a:cubicBezTo>
                  <a:pt x="445" y="544"/>
                  <a:pt x="445" y="544"/>
                  <a:pt x="445" y="544"/>
                </a:cubicBezTo>
                <a:cubicBezTo>
                  <a:pt x="445" y="545"/>
                  <a:pt x="445" y="545"/>
                  <a:pt x="445" y="545"/>
                </a:cubicBezTo>
                <a:cubicBezTo>
                  <a:pt x="446" y="545"/>
                  <a:pt x="446" y="545"/>
                  <a:pt x="446" y="545"/>
                </a:cubicBezTo>
                <a:cubicBezTo>
                  <a:pt x="450" y="542"/>
                  <a:pt x="450" y="542"/>
                  <a:pt x="450" y="542"/>
                </a:cubicBezTo>
                <a:cubicBezTo>
                  <a:pt x="450" y="542"/>
                  <a:pt x="450" y="542"/>
                  <a:pt x="450" y="542"/>
                </a:cubicBezTo>
                <a:cubicBezTo>
                  <a:pt x="450" y="541"/>
                  <a:pt x="450" y="541"/>
                  <a:pt x="449" y="541"/>
                </a:cubicBezTo>
                <a:cubicBezTo>
                  <a:pt x="446" y="540"/>
                  <a:pt x="446" y="540"/>
                  <a:pt x="446" y="540"/>
                </a:cubicBezTo>
                <a:cubicBezTo>
                  <a:pt x="445" y="540"/>
                  <a:pt x="445" y="540"/>
                  <a:pt x="445" y="540"/>
                </a:cubicBezTo>
                <a:cubicBezTo>
                  <a:pt x="443" y="541"/>
                  <a:pt x="443" y="541"/>
                  <a:pt x="443" y="541"/>
                </a:cubicBezTo>
                <a:cubicBezTo>
                  <a:pt x="440" y="541"/>
                  <a:pt x="440" y="541"/>
                  <a:pt x="440" y="541"/>
                </a:cubicBezTo>
                <a:cubicBezTo>
                  <a:pt x="437" y="538"/>
                  <a:pt x="437" y="538"/>
                  <a:pt x="437" y="538"/>
                </a:cubicBezTo>
                <a:cubicBezTo>
                  <a:pt x="437" y="538"/>
                  <a:pt x="437" y="538"/>
                  <a:pt x="437" y="538"/>
                </a:cubicBezTo>
                <a:cubicBezTo>
                  <a:pt x="433" y="535"/>
                  <a:pt x="433" y="535"/>
                  <a:pt x="433" y="535"/>
                </a:cubicBezTo>
                <a:cubicBezTo>
                  <a:pt x="433" y="535"/>
                  <a:pt x="433" y="535"/>
                  <a:pt x="432" y="535"/>
                </a:cubicBezTo>
                <a:cubicBezTo>
                  <a:pt x="432" y="535"/>
                  <a:pt x="432" y="536"/>
                  <a:pt x="432" y="536"/>
                </a:cubicBezTo>
                <a:cubicBezTo>
                  <a:pt x="434" y="540"/>
                  <a:pt x="434" y="540"/>
                  <a:pt x="434" y="540"/>
                </a:cubicBezTo>
                <a:cubicBezTo>
                  <a:pt x="434" y="540"/>
                  <a:pt x="434" y="540"/>
                  <a:pt x="434" y="540"/>
                </a:cubicBezTo>
                <a:cubicBezTo>
                  <a:pt x="436" y="542"/>
                  <a:pt x="436" y="542"/>
                  <a:pt x="436" y="542"/>
                </a:cubicBezTo>
                <a:cubicBezTo>
                  <a:pt x="435" y="545"/>
                  <a:pt x="435" y="545"/>
                  <a:pt x="435" y="545"/>
                </a:cubicBezTo>
                <a:cubicBezTo>
                  <a:pt x="435" y="546"/>
                  <a:pt x="435" y="546"/>
                  <a:pt x="436" y="547"/>
                </a:cubicBezTo>
                <a:cubicBezTo>
                  <a:pt x="443" y="549"/>
                  <a:pt x="443" y="549"/>
                  <a:pt x="443" y="549"/>
                </a:cubicBezTo>
                <a:cubicBezTo>
                  <a:pt x="444" y="549"/>
                  <a:pt x="444" y="549"/>
                  <a:pt x="444" y="549"/>
                </a:cubicBezTo>
                <a:cubicBezTo>
                  <a:pt x="449" y="547"/>
                  <a:pt x="449" y="547"/>
                  <a:pt x="449" y="547"/>
                </a:cubicBezTo>
                <a:cubicBezTo>
                  <a:pt x="449" y="549"/>
                  <a:pt x="449" y="549"/>
                  <a:pt x="449" y="549"/>
                </a:cubicBezTo>
                <a:cubicBezTo>
                  <a:pt x="449" y="550"/>
                  <a:pt x="449" y="550"/>
                  <a:pt x="449" y="550"/>
                </a:cubicBezTo>
                <a:cubicBezTo>
                  <a:pt x="449" y="553"/>
                  <a:pt x="449" y="553"/>
                  <a:pt x="449" y="553"/>
                </a:cubicBezTo>
                <a:cubicBezTo>
                  <a:pt x="447" y="557"/>
                  <a:pt x="447" y="557"/>
                  <a:pt x="447" y="557"/>
                </a:cubicBezTo>
                <a:cubicBezTo>
                  <a:pt x="447" y="557"/>
                  <a:pt x="447" y="557"/>
                  <a:pt x="447" y="557"/>
                </a:cubicBezTo>
                <a:cubicBezTo>
                  <a:pt x="447" y="560"/>
                  <a:pt x="447" y="560"/>
                  <a:pt x="447" y="560"/>
                </a:cubicBezTo>
                <a:cubicBezTo>
                  <a:pt x="444" y="560"/>
                  <a:pt x="444" y="560"/>
                  <a:pt x="444" y="560"/>
                </a:cubicBezTo>
                <a:cubicBezTo>
                  <a:pt x="443" y="560"/>
                  <a:pt x="443" y="560"/>
                  <a:pt x="443" y="561"/>
                </a:cubicBezTo>
                <a:cubicBezTo>
                  <a:pt x="443" y="564"/>
                  <a:pt x="443" y="564"/>
                  <a:pt x="443" y="564"/>
                </a:cubicBezTo>
                <a:cubicBezTo>
                  <a:pt x="443" y="565"/>
                  <a:pt x="443" y="565"/>
                  <a:pt x="443" y="565"/>
                </a:cubicBezTo>
                <a:cubicBezTo>
                  <a:pt x="447" y="570"/>
                  <a:pt x="447" y="570"/>
                  <a:pt x="447" y="570"/>
                </a:cubicBezTo>
                <a:cubicBezTo>
                  <a:pt x="447" y="569"/>
                  <a:pt x="447" y="569"/>
                  <a:pt x="447" y="569"/>
                </a:cubicBezTo>
                <a:cubicBezTo>
                  <a:pt x="448" y="568"/>
                  <a:pt x="448" y="568"/>
                  <a:pt x="448" y="568"/>
                </a:cubicBezTo>
                <a:cubicBezTo>
                  <a:pt x="444" y="567"/>
                  <a:pt x="444" y="567"/>
                  <a:pt x="444" y="567"/>
                </a:cubicBezTo>
                <a:cubicBezTo>
                  <a:pt x="443" y="567"/>
                  <a:pt x="443" y="567"/>
                  <a:pt x="443" y="567"/>
                </a:cubicBezTo>
                <a:cubicBezTo>
                  <a:pt x="443" y="568"/>
                  <a:pt x="443" y="568"/>
                  <a:pt x="443" y="568"/>
                </a:cubicBezTo>
                <a:cubicBezTo>
                  <a:pt x="443" y="571"/>
                  <a:pt x="443" y="571"/>
                  <a:pt x="443" y="571"/>
                </a:cubicBezTo>
                <a:cubicBezTo>
                  <a:pt x="443" y="572"/>
                  <a:pt x="443" y="572"/>
                  <a:pt x="443" y="572"/>
                </a:cubicBezTo>
                <a:cubicBezTo>
                  <a:pt x="447" y="575"/>
                  <a:pt x="447" y="575"/>
                  <a:pt x="447" y="575"/>
                </a:cubicBezTo>
                <a:cubicBezTo>
                  <a:pt x="449" y="588"/>
                  <a:pt x="449" y="588"/>
                  <a:pt x="449" y="588"/>
                </a:cubicBezTo>
                <a:cubicBezTo>
                  <a:pt x="449" y="592"/>
                  <a:pt x="449" y="592"/>
                  <a:pt x="449" y="592"/>
                </a:cubicBezTo>
                <a:cubicBezTo>
                  <a:pt x="449" y="592"/>
                  <a:pt x="449" y="592"/>
                  <a:pt x="449" y="592"/>
                </a:cubicBezTo>
                <a:cubicBezTo>
                  <a:pt x="455" y="605"/>
                  <a:pt x="455" y="605"/>
                  <a:pt x="455" y="605"/>
                </a:cubicBezTo>
                <a:cubicBezTo>
                  <a:pt x="456" y="612"/>
                  <a:pt x="456" y="612"/>
                  <a:pt x="456" y="612"/>
                </a:cubicBezTo>
                <a:cubicBezTo>
                  <a:pt x="456" y="612"/>
                  <a:pt x="456" y="612"/>
                  <a:pt x="456" y="612"/>
                </a:cubicBezTo>
                <a:cubicBezTo>
                  <a:pt x="458" y="614"/>
                  <a:pt x="458" y="614"/>
                  <a:pt x="458" y="614"/>
                </a:cubicBezTo>
                <a:cubicBezTo>
                  <a:pt x="456" y="614"/>
                  <a:pt x="456" y="614"/>
                  <a:pt x="456" y="614"/>
                </a:cubicBezTo>
                <a:cubicBezTo>
                  <a:pt x="455" y="615"/>
                  <a:pt x="455" y="615"/>
                  <a:pt x="455" y="615"/>
                </a:cubicBezTo>
                <a:cubicBezTo>
                  <a:pt x="455" y="616"/>
                  <a:pt x="455" y="616"/>
                  <a:pt x="455" y="616"/>
                </a:cubicBezTo>
                <a:cubicBezTo>
                  <a:pt x="458" y="621"/>
                  <a:pt x="458" y="621"/>
                  <a:pt x="458" y="621"/>
                </a:cubicBezTo>
                <a:cubicBezTo>
                  <a:pt x="458" y="621"/>
                  <a:pt x="458" y="621"/>
                  <a:pt x="458" y="621"/>
                </a:cubicBezTo>
                <a:cubicBezTo>
                  <a:pt x="459" y="621"/>
                  <a:pt x="459" y="621"/>
                  <a:pt x="459" y="621"/>
                </a:cubicBezTo>
                <a:cubicBezTo>
                  <a:pt x="462" y="617"/>
                  <a:pt x="462" y="617"/>
                  <a:pt x="462" y="617"/>
                </a:cubicBezTo>
                <a:cubicBezTo>
                  <a:pt x="461" y="616"/>
                  <a:pt x="461" y="616"/>
                  <a:pt x="461" y="616"/>
                </a:cubicBezTo>
                <a:cubicBezTo>
                  <a:pt x="460" y="616"/>
                  <a:pt x="460" y="616"/>
                  <a:pt x="460" y="616"/>
                </a:cubicBezTo>
                <a:cubicBezTo>
                  <a:pt x="459" y="620"/>
                  <a:pt x="459" y="620"/>
                  <a:pt x="459" y="620"/>
                </a:cubicBezTo>
                <a:cubicBezTo>
                  <a:pt x="459" y="621"/>
                  <a:pt x="459" y="621"/>
                  <a:pt x="460" y="621"/>
                </a:cubicBezTo>
                <a:cubicBezTo>
                  <a:pt x="460" y="621"/>
                  <a:pt x="461" y="621"/>
                  <a:pt x="461" y="621"/>
                </a:cubicBezTo>
                <a:cubicBezTo>
                  <a:pt x="464" y="619"/>
                  <a:pt x="464" y="619"/>
                  <a:pt x="464" y="619"/>
                </a:cubicBezTo>
                <a:cubicBezTo>
                  <a:pt x="464" y="620"/>
                  <a:pt x="464" y="620"/>
                  <a:pt x="464" y="620"/>
                </a:cubicBezTo>
                <a:cubicBezTo>
                  <a:pt x="463" y="620"/>
                  <a:pt x="463" y="620"/>
                  <a:pt x="463" y="620"/>
                </a:cubicBezTo>
                <a:cubicBezTo>
                  <a:pt x="463" y="620"/>
                  <a:pt x="463" y="620"/>
                  <a:pt x="463" y="620"/>
                </a:cubicBezTo>
                <a:cubicBezTo>
                  <a:pt x="454" y="623"/>
                  <a:pt x="454" y="623"/>
                  <a:pt x="454" y="623"/>
                </a:cubicBezTo>
                <a:cubicBezTo>
                  <a:pt x="454" y="623"/>
                  <a:pt x="453" y="623"/>
                  <a:pt x="453" y="624"/>
                </a:cubicBezTo>
                <a:cubicBezTo>
                  <a:pt x="453" y="627"/>
                  <a:pt x="453" y="627"/>
                  <a:pt x="453" y="627"/>
                </a:cubicBezTo>
                <a:cubicBezTo>
                  <a:pt x="451" y="627"/>
                  <a:pt x="451" y="627"/>
                  <a:pt x="451" y="627"/>
                </a:cubicBezTo>
                <a:cubicBezTo>
                  <a:pt x="447" y="624"/>
                  <a:pt x="447" y="624"/>
                  <a:pt x="447" y="624"/>
                </a:cubicBezTo>
                <a:cubicBezTo>
                  <a:pt x="447" y="624"/>
                  <a:pt x="447" y="624"/>
                  <a:pt x="447" y="624"/>
                </a:cubicBezTo>
                <a:cubicBezTo>
                  <a:pt x="446" y="624"/>
                  <a:pt x="446" y="624"/>
                  <a:pt x="446" y="624"/>
                </a:cubicBezTo>
                <a:cubicBezTo>
                  <a:pt x="440" y="617"/>
                  <a:pt x="440" y="617"/>
                  <a:pt x="440" y="617"/>
                </a:cubicBezTo>
                <a:cubicBezTo>
                  <a:pt x="439" y="617"/>
                  <a:pt x="439" y="617"/>
                  <a:pt x="439" y="617"/>
                </a:cubicBezTo>
                <a:cubicBezTo>
                  <a:pt x="436" y="616"/>
                  <a:pt x="436" y="616"/>
                  <a:pt x="436" y="616"/>
                </a:cubicBezTo>
                <a:cubicBezTo>
                  <a:pt x="432" y="614"/>
                  <a:pt x="432" y="614"/>
                  <a:pt x="432" y="614"/>
                </a:cubicBezTo>
                <a:cubicBezTo>
                  <a:pt x="432" y="614"/>
                  <a:pt x="432" y="614"/>
                  <a:pt x="432" y="614"/>
                </a:cubicBezTo>
                <a:cubicBezTo>
                  <a:pt x="423" y="615"/>
                  <a:pt x="423" y="615"/>
                  <a:pt x="423" y="615"/>
                </a:cubicBezTo>
                <a:cubicBezTo>
                  <a:pt x="408" y="613"/>
                  <a:pt x="408" y="613"/>
                  <a:pt x="408" y="613"/>
                </a:cubicBezTo>
                <a:cubicBezTo>
                  <a:pt x="405" y="612"/>
                  <a:pt x="405" y="612"/>
                  <a:pt x="405" y="612"/>
                </a:cubicBezTo>
                <a:cubicBezTo>
                  <a:pt x="398" y="605"/>
                  <a:pt x="398" y="605"/>
                  <a:pt x="398" y="605"/>
                </a:cubicBezTo>
                <a:cubicBezTo>
                  <a:pt x="398" y="605"/>
                  <a:pt x="398" y="605"/>
                  <a:pt x="398" y="605"/>
                </a:cubicBezTo>
                <a:cubicBezTo>
                  <a:pt x="394" y="605"/>
                  <a:pt x="394" y="605"/>
                  <a:pt x="394" y="605"/>
                </a:cubicBezTo>
                <a:cubicBezTo>
                  <a:pt x="391" y="603"/>
                  <a:pt x="391" y="603"/>
                  <a:pt x="391" y="603"/>
                </a:cubicBezTo>
                <a:cubicBezTo>
                  <a:pt x="390" y="603"/>
                  <a:pt x="390" y="603"/>
                  <a:pt x="390" y="603"/>
                </a:cubicBezTo>
                <a:cubicBezTo>
                  <a:pt x="387" y="604"/>
                  <a:pt x="387" y="604"/>
                  <a:pt x="387" y="604"/>
                </a:cubicBezTo>
                <a:cubicBezTo>
                  <a:pt x="385" y="602"/>
                  <a:pt x="385" y="602"/>
                  <a:pt x="385" y="602"/>
                </a:cubicBezTo>
                <a:cubicBezTo>
                  <a:pt x="383" y="599"/>
                  <a:pt x="383" y="599"/>
                  <a:pt x="383" y="599"/>
                </a:cubicBezTo>
                <a:cubicBezTo>
                  <a:pt x="382" y="599"/>
                  <a:pt x="382" y="599"/>
                  <a:pt x="382" y="599"/>
                </a:cubicBezTo>
                <a:cubicBezTo>
                  <a:pt x="379" y="596"/>
                  <a:pt x="379" y="596"/>
                  <a:pt x="379" y="596"/>
                </a:cubicBezTo>
                <a:cubicBezTo>
                  <a:pt x="378" y="596"/>
                  <a:pt x="378" y="596"/>
                  <a:pt x="378" y="596"/>
                </a:cubicBezTo>
                <a:cubicBezTo>
                  <a:pt x="376" y="596"/>
                  <a:pt x="376" y="596"/>
                  <a:pt x="376" y="596"/>
                </a:cubicBezTo>
                <a:cubicBezTo>
                  <a:pt x="373" y="595"/>
                  <a:pt x="373" y="595"/>
                  <a:pt x="373" y="595"/>
                </a:cubicBezTo>
                <a:cubicBezTo>
                  <a:pt x="372" y="595"/>
                  <a:pt x="372" y="595"/>
                  <a:pt x="372" y="595"/>
                </a:cubicBezTo>
                <a:cubicBezTo>
                  <a:pt x="365" y="594"/>
                  <a:pt x="365" y="594"/>
                  <a:pt x="365" y="594"/>
                </a:cubicBezTo>
                <a:cubicBezTo>
                  <a:pt x="364" y="593"/>
                  <a:pt x="364" y="593"/>
                  <a:pt x="364" y="593"/>
                </a:cubicBezTo>
                <a:cubicBezTo>
                  <a:pt x="364" y="591"/>
                  <a:pt x="364" y="591"/>
                  <a:pt x="364" y="591"/>
                </a:cubicBezTo>
                <a:cubicBezTo>
                  <a:pt x="364" y="590"/>
                  <a:pt x="364" y="590"/>
                  <a:pt x="364" y="590"/>
                </a:cubicBezTo>
                <a:cubicBezTo>
                  <a:pt x="360" y="586"/>
                  <a:pt x="360" y="586"/>
                  <a:pt x="360" y="586"/>
                </a:cubicBezTo>
                <a:cubicBezTo>
                  <a:pt x="359" y="579"/>
                  <a:pt x="359" y="579"/>
                  <a:pt x="359" y="579"/>
                </a:cubicBezTo>
                <a:cubicBezTo>
                  <a:pt x="359" y="579"/>
                  <a:pt x="359" y="579"/>
                  <a:pt x="359" y="579"/>
                </a:cubicBezTo>
                <a:cubicBezTo>
                  <a:pt x="357" y="571"/>
                  <a:pt x="357" y="571"/>
                  <a:pt x="357" y="571"/>
                </a:cubicBezTo>
                <a:cubicBezTo>
                  <a:pt x="356" y="570"/>
                  <a:pt x="356" y="570"/>
                  <a:pt x="356" y="570"/>
                </a:cubicBezTo>
                <a:cubicBezTo>
                  <a:pt x="354" y="567"/>
                  <a:pt x="354" y="567"/>
                  <a:pt x="354" y="567"/>
                </a:cubicBezTo>
                <a:cubicBezTo>
                  <a:pt x="350" y="559"/>
                  <a:pt x="350" y="559"/>
                  <a:pt x="350" y="559"/>
                </a:cubicBezTo>
                <a:cubicBezTo>
                  <a:pt x="350" y="559"/>
                  <a:pt x="350" y="559"/>
                  <a:pt x="350" y="559"/>
                </a:cubicBezTo>
                <a:cubicBezTo>
                  <a:pt x="347" y="556"/>
                  <a:pt x="347" y="556"/>
                  <a:pt x="347" y="556"/>
                </a:cubicBezTo>
                <a:cubicBezTo>
                  <a:pt x="347" y="553"/>
                  <a:pt x="347" y="553"/>
                  <a:pt x="347" y="553"/>
                </a:cubicBezTo>
                <a:cubicBezTo>
                  <a:pt x="347" y="549"/>
                  <a:pt x="347" y="549"/>
                  <a:pt x="347" y="549"/>
                </a:cubicBezTo>
                <a:cubicBezTo>
                  <a:pt x="347" y="549"/>
                  <a:pt x="347" y="549"/>
                  <a:pt x="347" y="549"/>
                </a:cubicBezTo>
                <a:cubicBezTo>
                  <a:pt x="347" y="545"/>
                  <a:pt x="347" y="545"/>
                  <a:pt x="347" y="545"/>
                </a:cubicBezTo>
                <a:cubicBezTo>
                  <a:pt x="347" y="544"/>
                  <a:pt x="347" y="544"/>
                  <a:pt x="347" y="544"/>
                </a:cubicBezTo>
                <a:cubicBezTo>
                  <a:pt x="344" y="542"/>
                  <a:pt x="344" y="542"/>
                  <a:pt x="344" y="542"/>
                </a:cubicBezTo>
                <a:cubicBezTo>
                  <a:pt x="345" y="539"/>
                  <a:pt x="345" y="539"/>
                  <a:pt x="345" y="539"/>
                </a:cubicBezTo>
                <a:cubicBezTo>
                  <a:pt x="345" y="539"/>
                  <a:pt x="345" y="539"/>
                  <a:pt x="345" y="539"/>
                </a:cubicBezTo>
                <a:cubicBezTo>
                  <a:pt x="346" y="535"/>
                  <a:pt x="346" y="535"/>
                  <a:pt x="346" y="535"/>
                </a:cubicBezTo>
                <a:cubicBezTo>
                  <a:pt x="345" y="534"/>
                  <a:pt x="345" y="534"/>
                  <a:pt x="345" y="534"/>
                </a:cubicBezTo>
                <a:cubicBezTo>
                  <a:pt x="344" y="531"/>
                  <a:pt x="344" y="531"/>
                  <a:pt x="344" y="531"/>
                </a:cubicBezTo>
                <a:cubicBezTo>
                  <a:pt x="344" y="528"/>
                  <a:pt x="344" y="528"/>
                  <a:pt x="344" y="528"/>
                </a:cubicBezTo>
                <a:cubicBezTo>
                  <a:pt x="344" y="527"/>
                  <a:pt x="344" y="527"/>
                  <a:pt x="344" y="527"/>
                </a:cubicBezTo>
                <a:cubicBezTo>
                  <a:pt x="343" y="525"/>
                  <a:pt x="343" y="525"/>
                  <a:pt x="343" y="525"/>
                </a:cubicBezTo>
                <a:cubicBezTo>
                  <a:pt x="343" y="525"/>
                  <a:pt x="343" y="525"/>
                  <a:pt x="343" y="525"/>
                </a:cubicBezTo>
                <a:cubicBezTo>
                  <a:pt x="339" y="522"/>
                  <a:pt x="339" y="522"/>
                  <a:pt x="339" y="522"/>
                </a:cubicBezTo>
                <a:cubicBezTo>
                  <a:pt x="339" y="522"/>
                  <a:pt x="339" y="522"/>
                  <a:pt x="339" y="522"/>
                </a:cubicBezTo>
                <a:cubicBezTo>
                  <a:pt x="333" y="520"/>
                  <a:pt x="333" y="520"/>
                  <a:pt x="333" y="520"/>
                </a:cubicBezTo>
                <a:cubicBezTo>
                  <a:pt x="327" y="511"/>
                  <a:pt x="327" y="511"/>
                  <a:pt x="327" y="511"/>
                </a:cubicBezTo>
                <a:cubicBezTo>
                  <a:pt x="326" y="507"/>
                  <a:pt x="326" y="507"/>
                  <a:pt x="326" y="507"/>
                </a:cubicBezTo>
                <a:cubicBezTo>
                  <a:pt x="326" y="507"/>
                  <a:pt x="326" y="507"/>
                  <a:pt x="326" y="507"/>
                </a:cubicBezTo>
                <a:cubicBezTo>
                  <a:pt x="323" y="503"/>
                  <a:pt x="323" y="503"/>
                  <a:pt x="323" y="503"/>
                </a:cubicBezTo>
                <a:cubicBezTo>
                  <a:pt x="323" y="503"/>
                  <a:pt x="323" y="503"/>
                  <a:pt x="323" y="503"/>
                </a:cubicBezTo>
                <a:cubicBezTo>
                  <a:pt x="320" y="500"/>
                  <a:pt x="320" y="500"/>
                  <a:pt x="320" y="500"/>
                </a:cubicBezTo>
                <a:cubicBezTo>
                  <a:pt x="319" y="497"/>
                  <a:pt x="319" y="497"/>
                  <a:pt x="319" y="497"/>
                </a:cubicBezTo>
                <a:cubicBezTo>
                  <a:pt x="319" y="497"/>
                  <a:pt x="319" y="497"/>
                  <a:pt x="319" y="497"/>
                </a:cubicBezTo>
                <a:cubicBezTo>
                  <a:pt x="315" y="491"/>
                  <a:pt x="315" y="491"/>
                  <a:pt x="315" y="491"/>
                </a:cubicBezTo>
                <a:cubicBezTo>
                  <a:pt x="315" y="491"/>
                  <a:pt x="315" y="491"/>
                  <a:pt x="315" y="491"/>
                </a:cubicBezTo>
                <a:cubicBezTo>
                  <a:pt x="311" y="490"/>
                  <a:pt x="311" y="490"/>
                  <a:pt x="311" y="490"/>
                </a:cubicBezTo>
                <a:cubicBezTo>
                  <a:pt x="308" y="487"/>
                  <a:pt x="308" y="487"/>
                  <a:pt x="308" y="487"/>
                </a:cubicBezTo>
                <a:cubicBezTo>
                  <a:pt x="304" y="480"/>
                  <a:pt x="304" y="480"/>
                  <a:pt x="304" y="480"/>
                </a:cubicBezTo>
                <a:cubicBezTo>
                  <a:pt x="303" y="473"/>
                  <a:pt x="303" y="473"/>
                  <a:pt x="303" y="473"/>
                </a:cubicBezTo>
                <a:cubicBezTo>
                  <a:pt x="303" y="472"/>
                  <a:pt x="303" y="472"/>
                  <a:pt x="303" y="472"/>
                </a:cubicBezTo>
                <a:cubicBezTo>
                  <a:pt x="304" y="472"/>
                  <a:pt x="304" y="471"/>
                  <a:pt x="303" y="471"/>
                </a:cubicBezTo>
                <a:cubicBezTo>
                  <a:pt x="300" y="467"/>
                  <a:pt x="300" y="467"/>
                  <a:pt x="300" y="467"/>
                </a:cubicBezTo>
                <a:cubicBezTo>
                  <a:pt x="299" y="463"/>
                  <a:pt x="299" y="463"/>
                  <a:pt x="299" y="463"/>
                </a:cubicBezTo>
                <a:cubicBezTo>
                  <a:pt x="298" y="463"/>
                  <a:pt x="298" y="463"/>
                  <a:pt x="298" y="463"/>
                </a:cubicBezTo>
                <a:cubicBezTo>
                  <a:pt x="296" y="460"/>
                  <a:pt x="296" y="460"/>
                  <a:pt x="296" y="460"/>
                </a:cubicBezTo>
                <a:cubicBezTo>
                  <a:pt x="296" y="459"/>
                  <a:pt x="296" y="459"/>
                  <a:pt x="296" y="459"/>
                </a:cubicBezTo>
                <a:cubicBezTo>
                  <a:pt x="296" y="459"/>
                  <a:pt x="296" y="459"/>
                  <a:pt x="296" y="459"/>
                </a:cubicBezTo>
                <a:cubicBezTo>
                  <a:pt x="295" y="455"/>
                  <a:pt x="295" y="455"/>
                  <a:pt x="295" y="455"/>
                </a:cubicBezTo>
                <a:cubicBezTo>
                  <a:pt x="295" y="455"/>
                  <a:pt x="295" y="455"/>
                  <a:pt x="295" y="455"/>
                </a:cubicBezTo>
                <a:cubicBezTo>
                  <a:pt x="290" y="447"/>
                  <a:pt x="290" y="447"/>
                  <a:pt x="290" y="447"/>
                </a:cubicBezTo>
                <a:cubicBezTo>
                  <a:pt x="288" y="438"/>
                  <a:pt x="288" y="438"/>
                  <a:pt x="288" y="438"/>
                </a:cubicBezTo>
                <a:cubicBezTo>
                  <a:pt x="288" y="437"/>
                  <a:pt x="288" y="437"/>
                  <a:pt x="288" y="437"/>
                </a:cubicBezTo>
                <a:cubicBezTo>
                  <a:pt x="285" y="434"/>
                  <a:pt x="285" y="434"/>
                  <a:pt x="285" y="434"/>
                </a:cubicBezTo>
                <a:cubicBezTo>
                  <a:pt x="281" y="426"/>
                  <a:pt x="281" y="426"/>
                  <a:pt x="281" y="426"/>
                </a:cubicBezTo>
                <a:cubicBezTo>
                  <a:pt x="281" y="426"/>
                  <a:pt x="281" y="426"/>
                  <a:pt x="281" y="426"/>
                </a:cubicBezTo>
                <a:cubicBezTo>
                  <a:pt x="270" y="418"/>
                  <a:pt x="270" y="418"/>
                  <a:pt x="270" y="418"/>
                </a:cubicBezTo>
                <a:cubicBezTo>
                  <a:pt x="270" y="415"/>
                  <a:pt x="270" y="415"/>
                  <a:pt x="270" y="415"/>
                </a:cubicBezTo>
                <a:cubicBezTo>
                  <a:pt x="270" y="415"/>
                  <a:pt x="270" y="415"/>
                  <a:pt x="270" y="415"/>
                </a:cubicBezTo>
                <a:cubicBezTo>
                  <a:pt x="266" y="413"/>
                  <a:pt x="266" y="413"/>
                  <a:pt x="266" y="413"/>
                </a:cubicBezTo>
                <a:cubicBezTo>
                  <a:pt x="262" y="410"/>
                  <a:pt x="262" y="410"/>
                  <a:pt x="262" y="410"/>
                </a:cubicBezTo>
                <a:cubicBezTo>
                  <a:pt x="261" y="407"/>
                  <a:pt x="261" y="407"/>
                  <a:pt x="261" y="407"/>
                </a:cubicBezTo>
                <a:cubicBezTo>
                  <a:pt x="261" y="406"/>
                  <a:pt x="260" y="406"/>
                  <a:pt x="260" y="406"/>
                </a:cubicBezTo>
                <a:cubicBezTo>
                  <a:pt x="257" y="406"/>
                  <a:pt x="257" y="406"/>
                  <a:pt x="257" y="406"/>
                </a:cubicBezTo>
                <a:cubicBezTo>
                  <a:pt x="257" y="405"/>
                  <a:pt x="257" y="405"/>
                  <a:pt x="257" y="405"/>
                </a:cubicBezTo>
                <a:cubicBezTo>
                  <a:pt x="257" y="404"/>
                  <a:pt x="257" y="404"/>
                  <a:pt x="257" y="404"/>
                </a:cubicBezTo>
                <a:cubicBezTo>
                  <a:pt x="254" y="401"/>
                  <a:pt x="254" y="401"/>
                  <a:pt x="254" y="401"/>
                </a:cubicBezTo>
                <a:cubicBezTo>
                  <a:pt x="252" y="398"/>
                  <a:pt x="252" y="398"/>
                  <a:pt x="252" y="398"/>
                </a:cubicBezTo>
                <a:cubicBezTo>
                  <a:pt x="252" y="397"/>
                  <a:pt x="252" y="397"/>
                  <a:pt x="252" y="397"/>
                </a:cubicBezTo>
                <a:cubicBezTo>
                  <a:pt x="249" y="394"/>
                  <a:pt x="249" y="394"/>
                  <a:pt x="249" y="394"/>
                </a:cubicBezTo>
                <a:cubicBezTo>
                  <a:pt x="248" y="394"/>
                  <a:pt x="248" y="394"/>
                  <a:pt x="248" y="394"/>
                </a:cubicBezTo>
                <a:cubicBezTo>
                  <a:pt x="245" y="393"/>
                  <a:pt x="245" y="393"/>
                  <a:pt x="245" y="393"/>
                </a:cubicBezTo>
                <a:cubicBezTo>
                  <a:pt x="244" y="393"/>
                  <a:pt x="244" y="393"/>
                  <a:pt x="244" y="393"/>
                </a:cubicBezTo>
                <a:cubicBezTo>
                  <a:pt x="240" y="395"/>
                  <a:pt x="240" y="395"/>
                  <a:pt x="240" y="395"/>
                </a:cubicBezTo>
                <a:cubicBezTo>
                  <a:pt x="231" y="392"/>
                  <a:pt x="231" y="392"/>
                  <a:pt x="231" y="392"/>
                </a:cubicBezTo>
                <a:cubicBezTo>
                  <a:pt x="230" y="392"/>
                  <a:pt x="230" y="392"/>
                  <a:pt x="230" y="392"/>
                </a:cubicBezTo>
                <a:cubicBezTo>
                  <a:pt x="227" y="392"/>
                  <a:pt x="227" y="392"/>
                  <a:pt x="227" y="392"/>
                </a:cubicBezTo>
                <a:cubicBezTo>
                  <a:pt x="223" y="392"/>
                  <a:pt x="223" y="392"/>
                  <a:pt x="223" y="392"/>
                </a:cubicBezTo>
                <a:cubicBezTo>
                  <a:pt x="223" y="392"/>
                  <a:pt x="223" y="392"/>
                  <a:pt x="223" y="392"/>
                </a:cubicBezTo>
                <a:cubicBezTo>
                  <a:pt x="219" y="392"/>
                  <a:pt x="219" y="392"/>
                  <a:pt x="219" y="392"/>
                </a:cubicBezTo>
                <a:cubicBezTo>
                  <a:pt x="216" y="391"/>
                  <a:pt x="216" y="391"/>
                  <a:pt x="216" y="391"/>
                </a:cubicBezTo>
                <a:cubicBezTo>
                  <a:pt x="209" y="388"/>
                  <a:pt x="209" y="388"/>
                  <a:pt x="209" y="388"/>
                </a:cubicBezTo>
                <a:cubicBezTo>
                  <a:pt x="209" y="388"/>
                  <a:pt x="209" y="388"/>
                  <a:pt x="209" y="388"/>
                </a:cubicBezTo>
                <a:cubicBezTo>
                  <a:pt x="205" y="388"/>
                  <a:pt x="205" y="388"/>
                  <a:pt x="205" y="388"/>
                </a:cubicBezTo>
                <a:cubicBezTo>
                  <a:pt x="205" y="388"/>
                  <a:pt x="205" y="388"/>
                  <a:pt x="205" y="388"/>
                </a:cubicBezTo>
                <a:cubicBezTo>
                  <a:pt x="203" y="391"/>
                  <a:pt x="203" y="391"/>
                  <a:pt x="203" y="391"/>
                </a:cubicBezTo>
                <a:cubicBezTo>
                  <a:pt x="200" y="392"/>
                  <a:pt x="200" y="392"/>
                  <a:pt x="200" y="392"/>
                </a:cubicBezTo>
                <a:cubicBezTo>
                  <a:pt x="196" y="392"/>
                  <a:pt x="196" y="392"/>
                  <a:pt x="196" y="392"/>
                </a:cubicBezTo>
                <a:cubicBezTo>
                  <a:pt x="196" y="392"/>
                  <a:pt x="196" y="392"/>
                  <a:pt x="196" y="392"/>
                </a:cubicBezTo>
                <a:cubicBezTo>
                  <a:pt x="192" y="394"/>
                  <a:pt x="192" y="394"/>
                  <a:pt x="192" y="394"/>
                </a:cubicBezTo>
                <a:cubicBezTo>
                  <a:pt x="189" y="394"/>
                  <a:pt x="189" y="394"/>
                  <a:pt x="189" y="394"/>
                </a:cubicBezTo>
                <a:cubicBezTo>
                  <a:pt x="188" y="394"/>
                  <a:pt x="188" y="394"/>
                  <a:pt x="188" y="394"/>
                </a:cubicBezTo>
                <a:cubicBezTo>
                  <a:pt x="186" y="396"/>
                  <a:pt x="186" y="396"/>
                  <a:pt x="186" y="396"/>
                </a:cubicBezTo>
                <a:cubicBezTo>
                  <a:pt x="186" y="396"/>
                  <a:pt x="186" y="396"/>
                  <a:pt x="186" y="396"/>
                </a:cubicBezTo>
                <a:cubicBezTo>
                  <a:pt x="183" y="401"/>
                  <a:pt x="183" y="401"/>
                  <a:pt x="183" y="401"/>
                </a:cubicBezTo>
                <a:cubicBezTo>
                  <a:pt x="183" y="401"/>
                  <a:pt x="183" y="401"/>
                  <a:pt x="183" y="401"/>
                </a:cubicBezTo>
                <a:cubicBezTo>
                  <a:pt x="177" y="416"/>
                  <a:pt x="177" y="416"/>
                  <a:pt x="177" y="416"/>
                </a:cubicBezTo>
                <a:cubicBezTo>
                  <a:pt x="175" y="417"/>
                  <a:pt x="175" y="417"/>
                  <a:pt x="175" y="417"/>
                </a:cubicBezTo>
                <a:cubicBezTo>
                  <a:pt x="174" y="418"/>
                  <a:pt x="174" y="418"/>
                  <a:pt x="174" y="418"/>
                </a:cubicBezTo>
                <a:cubicBezTo>
                  <a:pt x="174" y="422"/>
                  <a:pt x="174" y="422"/>
                  <a:pt x="174" y="422"/>
                </a:cubicBezTo>
                <a:cubicBezTo>
                  <a:pt x="172" y="425"/>
                  <a:pt x="172" y="425"/>
                  <a:pt x="172" y="425"/>
                </a:cubicBezTo>
                <a:cubicBezTo>
                  <a:pt x="169" y="426"/>
                  <a:pt x="169" y="426"/>
                  <a:pt x="169" y="426"/>
                </a:cubicBezTo>
                <a:cubicBezTo>
                  <a:pt x="169" y="426"/>
                  <a:pt x="169" y="426"/>
                  <a:pt x="169" y="426"/>
                </a:cubicBezTo>
                <a:cubicBezTo>
                  <a:pt x="167" y="430"/>
                  <a:pt x="167" y="430"/>
                  <a:pt x="167" y="430"/>
                </a:cubicBezTo>
                <a:cubicBezTo>
                  <a:pt x="163" y="432"/>
                  <a:pt x="163" y="432"/>
                  <a:pt x="163" y="432"/>
                </a:cubicBezTo>
                <a:cubicBezTo>
                  <a:pt x="163" y="433"/>
                  <a:pt x="163" y="433"/>
                  <a:pt x="163" y="433"/>
                </a:cubicBezTo>
                <a:cubicBezTo>
                  <a:pt x="162" y="435"/>
                  <a:pt x="162" y="435"/>
                  <a:pt x="162" y="435"/>
                </a:cubicBezTo>
                <a:cubicBezTo>
                  <a:pt x="157" y="435"/>
                  <a:pt x="157" y="435"/>
                  <a:pt x="157" y="435"/>
                </a:cubicBezTo>
                <a:cubicBezTo>
                  <a:pt x="154" y="435"/>
                  <a:pt x="154" y="435"/>
                  <a:pt x="154" y="435"/>
                </a:cubicBezTo>
                <a:cubicBezTo>
                  <a:pt x="153" y="434"/>
                  <a:pt x="153" y="434"/>
                  <a:pt x="153" y="434"/>
                </a:cubicBezTo>
                <a:cubicBezTo>
                  <a:pt x="153" y="433"/>
                  <a:pt x="153" y="433"/>
                  <a:pt x="153" y="433"/>
                </a:cubicBezTo>
                <a:cubicBezTo>
                  <a:pt x="149" y="433"/>
                  <a:pt x="149" y="433"/>
                  <a:pt x="149" y="433"/>
                </a:cubicBezTo>
                <a:cubicBezTo>
                  <a:pt x="146" y="430"/>
                  <a:pt x="146" y="430"/>
                  <a:pt x="146" y="430"/>
                </a:cubicBezTo>
                <a:cubicBezTo>
                  <a:pt x="143" y="426"/>
                  <a:pt x="143" y="426"/>
                  <a:pt x="143" y="426"/>
                </a:cubicBezTo>
                <a:cubicBezTo>
                  <a:pt x="142" y="426"/>
                  <a:pt x="142" y="426"/>
                  <a:pt x="142" y="426"/>
                </a:cubicBezTo>
                <a:cubicBezTo>
                  <a:pt x="133" y="422"/>
                  <a:pt x="133" y="422"/>
                  <a:pt x="133" y="422"/>
                </a:cubicBezTo>
                <a:cubicBezTo>
                  <a:pt x="131" y="418"/>
                  <a:pt x="131" y="418"/>
                  <a:pt x="131" y="418"/>
                </a:cubicBezTo>
                <a:cubicBezTo>
                  <a:pt x="130" y="417"/>
                  <a:pt x="130" y="417"/>
                  <a:pt x="130" y="417"/>
                </a:cubicBezTo>
                <a:cubicBezTo>
                  <a:pt x="123" y="416"/>
                  <a:pt x="123" y="416"/>
                  <a:pt x="123" y="416"/>
                </a:cubicBezTo>
                <a:cubicBezTo>
                  <a:pt x="119" y="414"/>
                  <a:pt x="119" y="414"/>
                  <a:pt x="119" y="414"/>
                </a:cubicBezTo>
                <a:cubicBezTo>
                  <a:pt x="111" y="407"/>
                  <a:pt x="111" y="407"/>
                  <a:pt x="111" y="407"/>
                </a:cubicBezTo>
                <a:cubicBezTo>
                  <a:pt x="109" y="403"/>
                  <a:pt x="109" y="403"/>
                  <a:pt x="109" y="403"/>
                </a:cubicBezTo>
                <a:cubicBezTo>
                  <a:pt x="108" y="403"/>
                  <a:pt x="108" y="403"/>
                  <a:pt x="108" y="403"/>
                </a:cubicBezTo>
                <a:cubicBezTo>
                  <a:pt x="105" y="400"/>
                  <a:pt x="105" y="400"/>
                  <a:pt x="105" y="400"/>
                </a:cubicBezTo>
                <a:cubicBezTo>
                  <a:pt x="105" y="400"/>
                  <a:pt x="105" y="400"/>
                  <a:pt x="105" y="400"/>
                </a:cubicBezTo>
                <a:cubicBezTo>
                  <a:pt x="101" y="399"/>
                  <a:pt x="101" y="399"/>
                  <a:pt x="101" y="399"/>
                </a:cubicBezTo>
                <a:cubicBezTo>
                  <a:pt x="96" y="394"/>
                  <a:pt x="96" y="394"/>
                  <a:pt x="96" y="394"/>
                </a:cubicBezTo>
                <a:cubicBezTo>
                  <a:pt x="89" y="376"/>
                  <a:pt x="89" y="376"/>
                  <a:pt x="89" y="376"/>
                </a:cubicBezTo>
                <a:cubicBezTo>
                  <a:pt x="88" y="369"/>
                  <a:pt x="88" y="369"/>
                  <a:pt x="88" y="369"/>
                </a:cubicBezTo>
                <a:cubicBezTo>
                  <a:pt x="89" y="365"/>
                  <a:pt x="89" y="365"/>
                  <a:pt x="89" y="365"/>
                </a:cubicBezTo>
                <a:cubicBezTo>
                  <a:pt x="90" y="365"/>
                  <a:pt x="90" y="365"/>
                  <a:pt x="90" y="365"/>
                </a:cubicBezTo>
                <a:cubicBezTo>
                  <a:pt x="90" y="362"/>
                  <a:pt x="90" y="362"/>
                  <a:pt x="90" y="362"/>
                </a:cubicBezTo>
                <a:cubicBezTo>
                  <a:pt x="89" y="361"/>
                  <a:pt x="89" y="361"/>
                  <a:pt x="89" y="361"/>
                </a:cubicBezTo>
                <a:cubicBezTo>
                  <a:pt x="87" y="357"/>
                  <a:pt x="87" y="357"/>
                  <a:pt x="87" y="357"/>
                </a:cubicBezTo>
                <a:cubicBezTo>
                  <a:pt x="84" y="350"/>
                  <a:pt x="84" y="350"/>
                  <a:pt x="84" y="350"/>
                </a:cubicBezTo>
                <a:cubicBezTo>
                  <a:pt x="84" y="350"/>
                  <a:pt x="84" y="350"/>
                  <a:pt x="84" y="350"/>
                </a:cubicBezTo>
                <a:cubicBezTo>
                  <a:pt x="82" y="348"/>
                  <a:pt x="82" y="348"/>
                  <a:pt x="82" y="348"/>
                </a:cubicBezTo>
                <a:cubicBezTo>
                  <a:pt x="81" y="341"/>
                  <a:pt x="81" y="341"/>
                  <a:pt x="81" y="341"/>
                </a:cubicBezTo>
                <a:cubicBezTo>
                  <a:pt x="81" y="341"/>
                  <a:pt x="81" y="341"/>
                  <a:pt x="81" y="341"/>
                </a:cubicBezTo>
                <a:cubicBezTo>
                  <a:pt x="80" y="338"/>
                  <a:pt x="80" y="338"/>
                  <a:pt x="80" y="338"/>
                </a:cubicBezTo>
                <a:cubicBezTo>
                  <a:pt x="79" y="337"/>
                  <a:pt x="79" y="337"/>
                  <a:pt x="79" y="337"/>
                </a:cubicBezTo>
                <a:cubicBezTo>
                  <a:pt x="77" y="336"/>
                  <a:pt x="77" y="336"/>
                  <a:pt x="77" y="336"/>
                </a:cubicBezTo>
                <a:cubicBezTo>
                  <a:pt x="76" y="332"/>
                  <a:pt x="76" y="332"/>
                  <a:pt x="76" y="332"/>
                </a:cubicBezTo>
                <a:cubicBezTo>
                  <a:pt x="76" y="332"/>
                  <a:pt x="76" y="332"/>
                  <a:pt x="76" y="332"/>
                </a:cubicBezTo>
                <a:cubicBezTo>
                  <a:pt x="72" y="330"/>
                  <a:pt x="72" y="330"/>
                  <a:pt x="72" y="330"/>
                </a:cubicBezTo>
                <a:cubicBezTo>
                  <a:pt x="65" y="323"/>
                  <a:pt x="65" y="323"/>
                  <a:pt x="65" y="323"/>
                </a:cubicBezTo>
                <a:cubicBezTo>
                  <a:pt x="65" y="323"/>
                  <a:pt x="65" y="323"/>
                  <a:pt x="65" y="323"/>
                </a:cubicBezTo>
                <a:cubicBezTo>
                  <a:pt x="61" y="322"/>
                  <a:pt x="61" y="322"/>
                  <a:pt x="61" y="322"/>
                </a:cubicBezTo>
                <a:cubicBezTo>
                  <a:pt x="57" y="319"/>
                  <a:pt x="57" y="319"/>
                  <a:pt x="57" y="319"/>
                </a:cubicBezTo>
                <a:cubicBezTo>
                  <a:pt x="51" y="312"/>
                  <a:pt x="51" y="312"/>
                  <a:pt x="51" y="312"/>
                </a:cubicBezTo>
                <a:cubicBezTo>
                  <a:pt x="49" y="308"/>
                  <a:pt x="49" y="308"/>
                  <a:pt x="49" y="308"/>
                </a:cubicBezTo>
                <a:cubicBezTo>
                  <a:pt x="49" y="308"/>
                  <a:pt x="49" y="308"/>
                  <a:pt x="49" y="308"/>
                </a:cubicBezTo>
                <a:cubicBezTo>
                  <a:pt x="42" y="300"/>
                  <a:pt x="42" y="300"/>
                  <a:pt x="42" y="300"/>
                </a:cubicBezTo>
                <a:cubicBezTo>
                  <a:pt x="35" y="291"/>
                  <a:pt x="35" y="291"/>
                  <a:pt x="35" y="291"/>
                </a:cubicBezTo>
                <a:cubicBezTo>
                  <a:pt x="35" y="291"/>
                  <a:pt x="35" y="291"/>
                  <a:pt x="35" y="291"/>
                </a:cubicBezTo>
                <a:cubicBezTo>
                  <a:pt x="31" y="287"/>
                  <a:pt x="31" y="287"/>
                  <a:pt x="31" y="287"/>
                </a:cubicBezTo>
                <a:cubicBezTo>
                  <a:pt x="31" y="287"/>
                  <a:pt x="31" y="287"/>
                  <a:pt x="31" y="287"/>
                </a:cubicBezTo>
                <a:cubicBezTo>
                  <a:pt x="24" y="283"/>
                  <a:pt x="24" y="283"/>
                  <a:pt x="24" y="283"/>
                </a:cubicBezTo>
                <a:cubicBezTo>
                  <a:pt x="21" y="280"/>
                  <a:pt x="21" y="280"/>
                  <a:pt x="21" y="280"/>
                </a:cubicBezTo>
                <a:cubicBezTo>
                  <a:pt x="18" y="274"/>
                  <a:pt x="18" y="274"/>
                  <a:pt x="18" y="274"/>
                </a:cubicBezTo>
                <a:cubicBezTo>
                  <a:pt x="17" y="270"/>
                  <a:pt x="17" y="270"/>
                  <a:pt x="17" y="270"/>
                </a:cubicBezTo>
                <a:cubicBezTo>
                  <a:pt x="17" y="270"/>
                  <a:pt x="17" y="270"/>
                  <a:pt x="17" y="270"/>
                </a:cubicBezTo>
                <a:cubicBezTo>
                  <a:pt x="15" y="266"/>
                  <a:pt x="15" y="266"/>
                  <a:pt x="15" y="266"/>
                </a:cubicBezTo>
                <a:cubicBezTo>
                  <a:pt x="14" y="266"/>
                  <a:pt x="14" y="266"/>
                  <a:pt x="14" y="266"/>
                </a:cubicBezTo>
                <a:cubicBezTo>
                  <a:pt x="11" y="263"/>
                  <a:pt x="11" y="263"/>
                  <a:pt x="11" y="263"/>
                </a:cubicBezTo>
                <a:cubicBezTo>
                  <a:pt x="10" y="263"/>
                  <a:pt x="10" y="263"/>
                  <a:pt x="10" y="263"/>
                </a:cubicBezTo>
                <a:cubicBezTo>
                  <a:pt x="9" y="263"/>
                  <a:pt x="9" y="263"/>
                  <a:pt x="9" y="263"/>
                </a:cubicBezTo>
                <a:cubicBezTo>
                  <a:pt x="9" y="262"/>
                  <a:pt x="9" y="262"/>
                  <a:pt x="9" y="262"/>
                </a:cubicBezTo>
                <a:cubicBezTo>
                  <a:pt x="9" y="262"/>
                  <a:pt x="9" y="262"/>
                  <a:pt x="9" y="262"/>
                </a:cubicBezTo>
                <a:cubicBezTo>
                  <a:pt x="5" y="261"/>
                  <a:pt x="5" y="261"/>
                  <a:pt x="5" y="261"/>
                </a:cubicBezTo>
                <a:cubicBezTo>
                  <a:pt x="4" y="262"/>
                  <a:pt x="4" y="262"/>
                  <a:pt x="4" y="262"/>
                </a:cubicBezTo>
                <a:cubicBezTo>
                  <a:pt x="7" y="264"/>
                  <a:pt x="7" y="264"/>
                  <a:pt x="7" y="264"/>
                </a:cubicBezTo>
                <a:cubicBezTo>
                  <a:pt x="8" y="264"/>
                  <a:pt x="8" y="264"/>
                  <a:pt x="8" y="264"/>
                </a:cubicBezTo>
                <a:cubicBezTo>
                  <a:pt x="8" y="265"/>
                  <a:pt x="8" y="265"/>
                  <a:pt x="8" y="265"/>
                </a:cubicBezTo>
                <a:cubicBezTo>
                  <a:pt x="10" y="265"/>
                  <a:pt x="10" y="265"/>
                  <a:pt x="10" y="265"/>
                </a:cubicBezTo>
                <a:cubicBezTo>
                  <a:pt x="13" y="267"/>
                  <a:pt x="13" y="267"/>
                  <a:pt x="13" y="267"/>
                </a:cubicBezTo>
                <a:cubicBezTo>
                  <a:pt x="15" y="271"/>
                  <a:pt x="15" y="271"/>
                  <a:pt x="15" y="271"/>
                </a:cubicBezTo>
                <a:cubicBezTo>
                  <a:pt x="16" y="274"/>
                  <a:pt x="16" y="274"/>
                  <a:pt x="16" y="274"/>
                </a:cubicBezTo>
                <a:cubicBezTo>
                  <a:pt x="16" y="274"/>
                  <a:pt x="16" y="274"/>
                  <a:pt x="16" y="274"/>
                </a:cubicBezTo>
                <a:cubicBezTo>
                  <a:pt x="19" y="281"/>
                  <a:pt x="19" y="281"/>
                  <a:pt x="19" y="281"/>
                </a:cubicBezTo>
                <a:cubicBezTo>
                  <a:pt x="19" y="282"/>
                  <a:pt x="19" y="282"/>
                  <a:pt x="19" y="282"/>
                </a:cubicBezTo>
                <a:cubicBezTo>
                  <a:pt x="23" y="285"/>
                  <a:pt x="23" y="285"/>
                  <a:pt x="23" y="285"/>
                </a:cubicBezTo>
                <a:cubicBezTo>
                  <a:pt x="23" y="285"/>
                  <a:pt x="23" y="285"/>
                  <a:pt x="23" y="285"/>
                </a:cubicBezTo>
                <a:cubicBezTo>
                  <a:pt x="30" y="289"/>
                  <a:pt x="30" y="289"/>
                  <a:pt x="30" y="289"/>
                </a:cubicBezTo>
                <a:cubicBezTo>
                  <a:pt x="33" y="292"/>
                  <a:pt x="33" y="292"/>
                  <a:pt x="33" y="292"/>
                </a:cubicBezTo>
                <a:cubicBezTo>
                  <a:pt x="41" y="302"/>
                  <a:pt x="41" y="302"/>
                  <a:pt x="41" y="302"/>
                </a:cubicBezTo>
                <a:cubicBezTo>
                  <a:pt x="41" y="302"/>
                  <a:pt x="41" y="302"/>
                  <a:pt x="41" y="302"/>
                </a:cubicBezTo>
                <a:cubicBezTo>
                  <a:pt x="48" y="309"/>
                  <a:pt x="48" y="309"/>
                  <a:pt x="48" y="309"/>
                </a:cubicBezTo>
                <a:cubicBezTo>
                  <a:pt x="49" y="313"/>
                  <a:pt x="49" y="313"/>
                  <a:pt x="49" y="313"/>
                </a:cubicBezTo>
                <a:cubicBezTo>
                  <a:pt x="50" y="313"/>
                  <a:pt x="50" y="313"/>
                  <a:pt x="50" y="313"/>
                </a:cubicBezTo>
                <a:cubicBezTo>
                  <a:pt x="56" y="320"/>
                  <a:pt x="56" y="320"/>
                  <a:pt x="56" y="320"/>
                </a:cubicBezTo>
                <a:cubicBezTo>
                  <a:pt x="56" y="320"/>
                  <a:pt x="56" y="320"/>
                  <a:pt x="56" y="320"/>
                </a:cubicBezTo>
                <a:cubicBezTo>
                  <a:pt x="60" y="323"/>
                  <a:pt x="60" y="323"/>
                  <a:pt x="60" y="323"/>
                </a:cubicBezTo>
                <a:cubicBezTo>
                  <a:pt x="60" y="323"/>
                  <a:pt x="60" y="323"/>
                  <a:pt x="60" y="323"/>
                </a:cubicBezTo>
                <a:cubicBezTo>
                  <a:pt x="64" y="325"/>
                  <a:pt x="64" y="325"/>
                  <a:pt x="64" y="325"/>
                </a:cubicBezTo>
                <a:cubicBezTo>
                  <a:pt x="71" y="332"/>
                  <a:pt x="71" y="332"/>
                  <a:pt x="71" y="332"/>
                </a:cubicBezTo>
                <a:cubicBezTo>
                  <a:pt x="71" y="332"/>
                  <a:pt x="71" y="332"/>
                  <a:pt x="71" y="332"/>
                </a:cubicBezTo>
                <a:cubicBezTo>
                  <a:pt x="74" y="333"/>
                  <a:pt x="74" y="333"/>
                  <a:pt x="74" y="333"/>
                </a:cubicBezTo>
                <a:cubicBezTo>
                  <a:pt x="75" y="336"/>
                  <a:pt x="75" y="336"/>
                  <a:pt x="75" y="336"/>
                </a:cubicBezTo>
                <a:cubicBezTo>
                  <a:pt x="75" y="337"/>
                  <a:pt x="75" y="337"/>
                  <a:pt x="75" y="337"/>
                </a:cubicBezTo>
                <a:cubicBezTo>
                  <a:pt x="78" y="339"/>
                  <a:pt x="78" y="339"/>
                  <a:pt x="78" y="339"/>
                </a:cubicBezTo>
                <a:cubicBezTo>
                  <a:pt x="79" y="342"/>
                  <a:pt x="79" y="342"/>
                  <a:pt x="79" y="342"/>
                </a:cubicBezTo>
                <a:cubicBezTo>
                  <a:pt x="80" y="349"/>
                  <a:pt x="80" y="349"/>
                  <a:pt x="80" y="349"/>
                </a:cubicBezTo>
                <a:cubicBezTo>
                  <a:pt x="81" y="350"/>
                  <a:pt x="81" y="350"/>
                  <a:pt x="81" y="350"/>
                </a:cubicBezTo>
                <a:cubicBezTo>
                  <a:pt x="82" y="351"/>
                  <a:pt x="82" y="351"/>
                  <a:pt x="82" y="351"/>
                </a:cubicBezTo>
                <a:cubicBezTo>
                  <a:pt x="85" y="358"/>
                  <a:pt x="85" y="358"/>
                  <a:pt x="85" y="358"/>
                </a:cubicBezTo>
                <a:cubicBezTo>
                  <a:pt x="85" y="358"/>
                  <a:pt x="85" y="358"/>
                  <a:pt x="85" y="358"/>
                </a:cubicBezTo>
                <a:cubicBezTo>
                  <a:pt x="88" y="362"/>
                  <a:pt x="88" y="362"/>
                  <a:pt x="88" y="362"/>
                </a:cubicBezTo>
                <a:cubicBezTo>
                  <a:pt x="88" y="365"/>
                  <a:pt x="88" y="365"/>
                  <a:pt x="88" y="365"/>
                </a:cubicBezTo>
                <a:cubicBezTo>
                  <a:pt x="86" y="369"/>
                  <a:pt x="86" y="369"/>
                  <a:pt x="86" y="369"/>
                </a:cubicBezTo>
                <a:cubicBezTo>
                  <a:pt x="86" y="369"/>
                  <a:pt x="86" y="369"/>
                  <a:pt x="86" y="369"/>
                </a:cubicBezTo>
                <a:cubicBezTo>
                  <a:pt x="87" y="376"/>
                  <a:pt x="87" y="376"/>
                  <a:pt x="87" y="376"/>
                </a:cubicBezTo>
                <a:cubicBezTo>
                  <a:pt x="87" y="377"/>
                  <a:pt x="87" y="377"/>
                  <a:pt x="87" y="377"/>
                </a:cubicBezTo>
                <a:cubicBezTo>
                  <a:pt x="95" y="395"/>
                  <a:pt x="95" y="395"/>
                  <a:pt x="95" y="395"/>
                </a:cubicBezTo>
                <a:cubicBezTo>
                  <a:pt x="95" y="395"/>
                  <a:pt x="95" y="395"/>
                  <a:pt x="95" y="395"/>
                </a:cubicBezTo>
                <a:cubicBezTo>
                  <a:pt x="100" y="400"/>
                  <a:pt x="100" y="400"/>
                  <a:pt x="100" y="400"/>
                </a:cubicBezTo>
                <a:cubicBezTo>
                  <a:pt x="100" y="401"/>
                  <a:pt x="100" y="401"/>
                  <a:pt x="100" y="401"/>
                </a:cubicBezTo>
                <a:cubicBezTo>
                  <a:pt x="104" y="402"/>
                  <a:pt x="104" y="402"/>
                  <a:pt x="104" y="402"/>
                </a:cubicBezTo>
                <a:cubicBezTo>
                  <a:pt x="107" y="404"/>
                  <a:pt x="107" y="404"/>
                  <a:pt x="107" y="404"/>
                </a:cubicBezTo>
                <a:cubicBezTo>
                  <a:pt x="109" y="408"/>
                  <a:pt x="109" y="408"/>
                  <a:pt x="109" y="408"/>
                </a:cubicBezTo>
                <a:cubicBezTo>
                  <a:pt x="110" y="408"/>
                  <a:pt x="110" y="408"/>
                  <a:pt x="110" y="408"/>
                </a:cubicBezTo>
                <a:cubicBezTo>
                  <a:pt x="118" y="416"/>
                  <a:pt x="118" y="416"/>
                  <a:pt x="118" y="416"/>
                </a:cubicBezTo>
                <a:cubicBezTo>
                  <a:pt x="119" y="416"/>
                  <a:pt x="119" y="416"/>
                  <a:pt x="119" y="416"/>
                </a:cubicBezTo>
                <a:cubicBezTo>
                  <a:pt x="122" y="418"/>
                  <a:pt x="122" y="418"/>
                  <a:pt x="122" y="418"/>
                </a:cubicBezTo>
                <a:cubicBezTo>
                  <a:pt x="122" y="418"/>
                  <a:pt x="122" y="418"/>
                  <a:pt x="122" y="418"/>
                </a:cubicBezTo>
                <a:cubicBezTo>
                  <a:pt x="129" y="419"/>
                  <a:pt x="129" y="419"/>
                  <a:pt x="129" y="419"/>
                </a:cubicBezTo>
                <a:cubicBezTo>
                  <a:pt x="131" y="423"/>
                  <a:pt x="131" y="423"/>
                  <a:pt x="131" y="423"/>
                </a:cubicBezTo>
                <a:cubicBezTo>
                  <a:pt x="131" y="423"/>
                  <a:pt x="131" y="423"/>
                  <a:pt x="131" y="423"/>
                </a:cubicBezTo>
                <a:cubicBezTo>
                  <a:pt x="141" y="428"/>
                  <a:pt x="141" y="428"/>
                  <a:pt x="141" y="428"/>
                </a:cubicBezTo>
                <a:cubicBezTo>
                  <a:pt x="145" y="432"/>
                  <a:pt x="145" y="432"/>
                  <a:pt x="145" y="432"/>
                </a:cubicBezTo>
                <a:cubicBezTo>
                  <a:pt x="145" y="432"/>
                  <a:pt x="145" y="432"/>
                  <a:pt x="145" y="432"/>
                </a:cubicBezTo>
                <a:cubicBezTo>
                  <a:pt x="148" y="435"/>
                  <a:pt x="148" y="435"/>
                  <a:pt x="148" y="435"/>
                </a:cubicBezTo>
                <a:cubicBezTo>
                  <a:pt x="149" y="435"/>
                  <a:pt x="149" y="435"/>
                  <a:pt x="149" y="435"/>
                </a:cubicBezTo>
                <a:cubicBezTo>
                  <a:pt x="152" y="435"/>
                  <a:pt x="152" y="435"/>
                  <a:pt x="152" y="435"/>
                </a:cubicBezTo>
                <a:cubicBezTo>
                  <a:pt x="152" y="436"/>
                  <a:pt x="152" y="436"/>
                  <a:pt x="152" y="436"/>
                </a:cubicBezTo>
                <a:cubicBezTo>
                  <a:pt x="152" y="436"/>
                  <a:pt x="152" y="436"/>
                  <a:pt x="153" y="436"/>
                </a:cubicBezTo>
                <a:cubicBezTo>
                  <a:pt x="156" y="437"/>
                  <a:pt x="156" y="437"/>
                  <a:pt x="156" y="437"/>
                </a:cubicBezTo>
                <a:cubicBezTo>
                  <a:pt x="156" y="437"/>
                  <a:pt x="156" y="437"/>
                  <a:pt x="156" y="437"/>
                </a:cubicBezTo>
                <a:cubicBezTo>
                  <a:pt x="163" y="437"/>
                  <a:pt x="163" y="437"/>
                  <a:pt x="163" y="437"/>
                </a:cubicBezTo>
                <a:cubicBezTo>
                  <a:pt x="163" y="437"/>
                  <a:pt x="163" y="437"/>
                  <a:pt x="163" y="437"/>
                </a:cubicBezTo>
                <a:cubicBezTo>
                  <a:pt x="164" y="434"/>
                  <a:pt x="164" y="434"/>
                  <a:pt x="164" y="434"/>
                </a:cubicBezTo>
                <a:cubicBezTo>
                  <a:pt x="168" y="431"/>
                  <a:pt x="168" y="431"/>
                  <a:pt x="168" y="431"/>
                </a:cubicBezTo>
                <a:cubicBezTo>
                  <a:pt x="168" y="431"/>
                  <a:pt x="168" y="431"/>
                  <a:pt x="168" y="431"/>
                </a:cubicBezTo>
                <a:cubicBezTo>
                  <a:pt x="170" y="428"/>
                  <a:pt x="170" y="428"/>
                  <a:pt x="170" y="428"/>
                </a:cubicBezTo>
                <a:cubicBezTo>
                  <a:pt x="174" y="426"/>
                  <a:pt x="174" y="426"/>
                  <a:pt x="174" y="426"/>
                </a:cubicBezTo>
                <a:cubicBezTo>
                  <a:pt x="174" y="426"/>
                  <a:pt x="174" y="426"/>
                  <a:pt x="174" y="426"/>
                </a:cubicBezTo>
                <a:cubicBezTo>
                  <a:pt x="176" y="422"/>
                  <a:pt x="176" y="422"/>
                  <a:pt x="176" y="422"/>
                </a:cubicBezTo>
                <a:cubicBezTo>
                  <a:pt x="176" y="422"/>
                  <a:pt x="176" y="422"/>
                  <a:pt x="176" y="422"/>
                </a:cubicBezTo>
                <a:cubicBezTo>
                  <a:pt x="176" y="419"/>
                  <a:pt x="176" y="419"/>
                  <a:pt x="176" y="419"/>
                </a:cubicBezTo>
                <a:cubicBezTo>
                  <a:pt x="178" y="417"/>
                  <a:pt x="178" y="417"/>
                  <a:pt x="178" y="417"/>
                </a:cubicBezTo>
                <a:cubicBezTo>
                  <a:pt x="178" y="417"/>
                  <a:pt x="178" y="417"/>
                  <a:pt x="178" y="417"/>
                </a:cubicBezTo>
                <a:cubicBezTo>
                  <a:pt x="185" y="402"/>
                  <a:pt x="185" y="402"/>
                  <a:pt x="185" y="402"/>
                </a:cubicBezTo>
                <a:cubicBezTo>
                  <a:pt x="188" y="398"/>
                  <a:pt x="188" y="398"/>
                  <a:pt x="188" y="398"/>
                </a:cubicBezTo>
                <a:cubicBezTo>
                  <a:pt x="189" y="396"/>
                  <a:pt x="189" y="396"/>
                  <a:pt x="189" y="396"/>
                </a:cubicBezTo>
                <a:cubicBezTo>
                  <a:pt x="192" y="396"/>
                  <a:pt x="192" y="396"/>
                  <a:pt x="192" y="396"/>
                </a:cubicBezTo>
                <a:cubicBezTo>
                  <a:pt x="193" y="396"/>
                  <a:pt x="193" y="396"/>
                  <a:pt x="193" y="396"/>
                </a:cubicBezTo>
                <a:cubicBezTo>
                  <a:pt x="196" y="394"/>
                  <a:pt x="196" y="394"/>
                  <a:pt x="196" y="394"/>
                </a:cubicBezTo>
                <a:cubicBezTo>
                  <a:pt x="200" y="394"/>
                  <a:pt x="200" y="394"/>
                  <a:pt x="200" y="394"/>
                </a:cubicBezTo>
                <a:cubicBezTo>
                  <a:pt x="200" y="394"/>
                  <a:pt x="200" y="394"/>
                  <a:pt x="200" y="394"/>
                </a:cubicBezTo>
                <a:cubicBezTo>
                  <a:pt x="204" y="393"/>
                  <a:pt x="204" y="393"/>
                  <a:pt x="204" y="393"/>
                </a:cubicBezTo>
                <a:cubicBezTo>
                  <a:pt x="204" y="393"/>
                  <a:pt x="204" y="393"/>
                  <a:pt x="204" y="393"/>
                </a:cubicBezTo>
                <a:cubicBezTo>
                  <a:pt x="206" y="390"/>
                  <a:pt x="206" y="390"/>
                  <a:pt x="206" y="390"/>
                </a:cubicBezTo>
                <a:cubicBezTo>
                  <a:pt x="209" y="390"/>
                  <a:pt x="209" y="390"/>
                  <a:pt x="209" y="390"/>
                </a:cubicBezTo>
                <a:cubicBezTo>
                  <a:pt x="215" y="393"/>
                  <a:pt x="215" y="393"/>
                  <a:pt x="215" y="393"/>
                </a:cubicBezTo>
                <a:cubicBezTo>
                  <a:pt x="215" y="393"/>
                  <a:pt x="215" y="393"/>
                  <a:pt x="215" y="393"/>
                </a:cubicBezTo>
                <a:cubicBezTo>
                  <a:pt x="219" y="394"/>
                  <a:pt x="219" y="394"/>
                  <a:pt x="219" y="394"/>
                </a:cubicBezTo>
                <a:cubicBezTo>
                  <a:pt x="219" y="394"/>
                  <a:pt x="219" y="394"/>
                  <a:pt x="219" y="394"/>
                </a:cubicBezTo>
                <a:cubicBezTo>
                  <a:pt x="223" y="394"/>
                  <a:pt x="223" y="394"/>
                  <a:pt x="223" y="394"/>
                </a:cubicBezTo>
                <a:cubicBezTo>
                  <a:pt x="226" y="394"/>
                  <a:pt x="226" y="394"/>
                  <a:pt x="226" y="394"/>
                </a:cubicBezTo>
                <a:cubicBezTo>
                  <a:pt x="227" y="394"/>
                  <a:pt x="227" y="394"/>
                  <a:pt x="227" y="394"/>
                </a:cubicBezTo>
                <a:cubicBezTo>
                  <a:pt x="230" y="394"/>
                  <a:pt x="230" y="394"/>
                  <a:pt x="230" y="394"/>
                </a:cubicBezTo>
                <a:cubicBezTo>
                  <a:pt x="240" y="397"/>
                  <a:pt x="240" y="397"/>
                  <a:pt x="240" y="397"/>
                </a:cubicBezTo>
                <a:cubicBezTo>
                  <a:pt x="241" y="397"/>
                  <a:pt x="241" y="397"/>
                  <a:pt x="241" y="397"/>
                </a:cubicBezTo>
                <a:cubicBezTo>
                  <a:pt x="244" y="395"/>
                  <a:pt x="244" y="395"/>
                  <a:pt x="244" y="395"/>
                </a:cubicBezTo>
                <a:cubicBezTo>
                  <a:pt x="247" y="396"/>
                  <a:pt x="247" y="396"/>
                  <a:pt x="247" y="396"/>
                </a:cubicBezTo>
                <a:cubicBezTo>
                  <a:pt x="251" y="399"/>
                  <a:pt x="251" y="399"/>
                  <a:pt x="251" y="399"/>
                </a:cubicBezTo>
                <a:cubicBezTo>
                  <a:pt x="252" y="402"/>
                  <a:pt x="252" y="402"/>
                  <a:pt x="252" y="402"/>
                </a:cubicBezTo>
                <a:cubicBezTo>
                  <a:pt x="252" y="402"/>
                  <a:pt x="252" y="402"/>
                  <a:pt x="252" y="402"/>
                </a:cubicBezTo>
                <a:cubicBezTo>
                  <a:pt x="255" y="405"/>
                  <a:pt x="255" y="405"/>
                  <a:pt x="255" y="405"/>
                </a:cubicBezTo>
                <a:cubicBezTo>
                  <a:pt x="256" y="408"/>
                  <a:pt x="256" y="408"/>
                  <a:pt x="256" y="408"/>
                </a:cubicBezTo>
                <a:cubicBezTo>
                  <a:pt x="256" y="408"/>
                  <a:pt x="256" y="409"/>
                  <a:pt x="257" y="409"/>
                </a:cubicBezTo>
                <a:cubicBezTo>
                  <a:pt x="260" y="408"/>
                  <a:pt x="260" y="408"/>
                  <a:pt x="260" y="408"/>
                </a:cubicBezTo>
                <a:cubicBezTo>
                  <a:pt x="261" y="411"/>
                  <a:pt x="261" y="411"/>
                  <a:pt x="261" y="411"/>
                </a:cubicBezTo>
                <a:cubicBezTo>
                  <a:pt x="261" y="411"/>
                  <a:pt x="261" y="411"/>
                  <a:pt x="261" y="411"/>
                </a:cubicBezTo>
                <a:cubicBezTo>
                  <a:pt x="265" y="414"/>
                  <a:pt x="265" y="414"/>
                  <a:pt x="265" y="414"/>
                </a:cubicBezTo>
                <a:cubicBezTo>
                  <a:pt x="265" y="415"/>
                  <a:pt x="265" y="415"/>
                  <a:pt x="265" y="415"/>
                </a:cubicBezTo>
                <a:cubicBezTo>
                  <a:pt x="268" y="416"/>
                  <a:pt x="268" y="416"/>
                  <a:pt x="268" y="416"/>
                </a:cubicBezTo>
                <a:cubicBezTo>
                  <a:pt x="268" y="419"/>
                  <a:pt x="268" y="419"/>
                  <a:pt x="268" y="419"/>
                </a:cubicBezTo>
                <a:cubicBezTo>
                  <a:pt x="269" y="420"/>
                  <a:pt x="269" y="420"/>
                  <a:pt x="269" y="420"/>
                </a:cubicBezTo>
                <a:cubicBezTo>
                  <a:pt x="279" y="428"/>
                  <a:pt x="279" y="428"/>
                  <a:pt x="279" y="428"/>
                </a:cubicBezTo>
                <a:cubicBezTo>
                  <a:pt x="284" y="435"/>
                  <a:pt x="284" y="435"/>
                  <a:pt x="284" y="435"/>
                </a:cubicBezTo>
                <a:cubicBezTo>
                  <a:pt x="284" y="435"/>
                  <a:pt x="284" y="435"/>
                  <a:pt x="284" y="435"/>
                </a:cubicBezTo>
                <a:cubicBezTo>
                  <a:pt x="286" y="438"/>
                  <a:pt x="286" y="438"/>
                  <a:pt x="286" y="438"/>
                </a:cubicBezTo>
                <a:cubicBezTo>
                  <a:pt x="288" y="448"/>
                  <a:pt x="288" y="448"/>
                  <a:pt x="288" y="448"/>
                </a:cubicBezTo>
                <a:cubicBezTo>
                  <a:pt x="289" y="448"/>
                  <a:pt x="289" y="448"/>
                  <a:pt x="289" y="448"/>
                </a:cubicBezTo>
                <a:cubicBezTo>
                  <a:pt x="293" y="456"/>
                  <a:pt x="293" y="456"/>
                  <a:pt x="293" y="456"/>
                </a:cubicBezTo>
                <a:cubicBezTo>
                  <a:pt x="294" y="459"/>
                  <a:pt x="294" y="459"/>
                  <a:pt x="294" y="459"/>
                </a:cubicBezTo>
                <a:cubicBezTo>
                  <a:pt x="294" y="461"/>
                  <a:pt x="294" y="461"/>
                  <a:pt x="294" y="461"/>
                </a:cubicBezTo>
                <a:cubicBezTo>
                  <a:pt x="294" y="461"/>
                  <a:pt x="294" y="461"/>
                  <a:pt x="294" y="461"/>
                </a:cubicBezTo>
                <a:cubicBezTo>
                  <a:pt x="297" y="464"/>
                  <a:pt x="297" y="464"/>
                  <a:pt x="297" y="464"/>
                </a:cubicBezTo>
                <a:cubicBezTo>
                  <a:pt x="299" y="468"/>
                  <a:pt x="299" y="468"/>
                  <a:pt x="299" y="468"/>
                </a:cubicBezTo>
                <a:cubicBezTo>
                  <a:pt x="299" y="468"/>
                  <a:pt x="299" y="468"/>
                  <a:pt x="299" y="468"/>
                </a:cubicBezTo>
                <a:cubicBezTo>
                  <a:pt x="301" y="471"/>
                  <a:pt x="301" y="471"/>
                  <a:pt x="301" y="471"/>
                </a:cubicBezTo>
                <a:cubicBezTo>
                  <a:pt x="301" y="472"/>
                  <a:pt x="301" y="472"/>
                  <a:pt x="301" y="472"/>
                </a:cubicBezTo>
                <a:cubicBezTo>
                  <a:pt x="301" y="473"/>
                  <a:pt x="301" y="473"/>
                  <a:pt x="301" y="473"/>
                </a:cubicBezTo>
                <a:cubicBezTo>
                  <a:pt x="302" y="480"/>
                  <a:pt x="302" y="480"/>
                  <a:pt x="302" y="480"/>
                </a:cubicBezTo>
                <a:cubicBezTo>
                  <a:pt x="302" y="480"/>
                  <a:pt x="302" y="480"/>
                  <a:pt x="302" y="480"/>
                </a:cubicBezTo>
                <a:cubicBezTo>
                  <a:pt x="306" y="488"/>
                  <a:pt x="306" y="488"/>
                  <a:pt x="306" y="488"/>
                </a:cubicBezTo>
                <a:cubicBezTo>
                  <a:pt x="306" y="488"/>
                  <a:pt x="306" y="488"/>
                  <a:pt x="306" y="488"/>
                </a:cubicBezTo>
                <a:cubicBezTo>
                  <a:pt x="310" y="491"/>
                  <a:pt x="310" y="491"/>
                  <a:pt x="310" y="491"/>
                </a:cubicBezTo>
                <a:cubicBezTo>
                  <a:pt x="311" y="492"/>
                  <a:pt x="311" y="492"/>
                  <a:pt x="311" y="492"/>
                </a:cubicBezTo>
                <a:cubicBezTo>
                  <a:pt x="314" y="493"/>
                  <a:pt x="314" y="493"/>
                  <a:pt x="314" y="493"/>
                </a:cubicBezTo>
                <a:cubicBezTo>
                  <a:pt x="317" y="498"/>
                  <a:pt x="317" y="498"/>
                  <a:pt x="317" y="498"/>
                </a:cubicBezTo>
                <a:cubicBezTo>
                  <a:pt x="318" y="501"/>
                  <a:pt x="318" y="501"/>
                  <a:pt x="318" y="501"/>
                </a:cubicBezTo>
                <a:cubicBezTo>
                  <a:pt x="318" y="502"/>
                  <a:pt x="318" y="502"/>
                  <a:pt x="318" y="502"/>
                </a:cubicBezTo>
                <a:cubicBezTo>
                  <a:pt x="321" y="504"/>
                  <a:pt x="321" y="504"/>
                  <a:pt x="321" y="504"/>
                </a:cubicBezTo>
                <a:cubicBezTo>
                  <a:pt x="324" y="508"/>
                  <a:pt x="324" y="508"/>
                  <a:pt x="324" y="508"/>
                </a:cubicBezTo>
                <a:cubicBezTo>
                  <a:pt x="325" y="511"/>
                  <a:pt x="325" y="511"/>
                  <a:pt x="325" y="511"/>
                </a:cubicBezTo>
                <a:cubicBezTo>
                  <a:pt x="325" y="512"/>
                  <a:pt x="325" y="512"/>
                  <a:pt x="325" y="512"/>
                </a:cubicBezTo>
                <a:cubicBezTo>
                  <a:pt x="332" y="522"/>
                  <a:pt x="332" y="522"/>
                  <a:pt x="332" y="522"/>
                </a:cubicBezTo>
                <a:cubicBezTo>
                  <a:pt x="332" y="522"/>
                  <a:pt x="332" y="522"/>
                  <a:pt x="332" y="522"/>
                </a:cubicBezTo>
                <a:cubicBezTo>
                  <a:pt x="338" y="524"/>
                  <a:pt x="338" y="524"/>
                  <a:pt x="338" y="524"/>
                </a:cubicBezTo>
                <a:cubicBezTo>
                  <a:pt x="342" y="526"/>
                  <a:pt x="342" y="526"/>
                  <a:pt x="342" y="526"/>
                </a:cubicBezTo>
                <a:cubicBezTo>
                  <a:pt x="342" y="528"/>
                  <a:pt x="342" y="528"/>
                  <a:pt x="342" y="528"/>
                </a:cubicBezTo>
                <a:cubicBezTo>
                  <a:pt x="342" y="531"/>
                  <a:pt x="342" y="531"/>
                  <a:pt x="342" y="531"/>
                </a:cubicBezTo>
                <a:cubicBezTo>
                  <a:pt x="342" y="531"/>
                  <a:pt x="342" y="531"/>
                  <a:pt x="342" y="531"/>
                </a:cubicBezTo>
                <a:cubicBezTo>
                  <a:pt x="343" y="535"/>
                  <a:pt x="343" y="535"/>
                  <a:pt x="343" y="535"/>
                </a:cubicBezTo>
                <a:cubicBezTo>
                  <a:pt x="343" y="538"/>
                  <a:pt x="343" y="538"/>
                  <a:pt x="343" y="538"/>
                </a:cubicBezTo>
                <a:cubicBezTo>
                  <a:pt x="341" y="542"/>
                  <a:pt x="341" y="542"/>
                  <a:pt x="341" y="542"/>
                </a:cubicBezTo>
                <a:cubicBezTo>
                  <a:pt x="341" y="542"/>
                  <a:pt x="341" y="543"/>
                  <a:pt x="342" y="543"/>
                </a:cubicBezTo>
                <a:cubicBezTo>
                  <a:pt x="345" y="546"/>
                  <a:pt x="345" y="546"/>
                  <a:pt x="345" y="546"/>
                </a:cubicBezTo>
                <a:cubicBezTo>
                  <a:pt x="345" y="549"/>
                  <a:pt x="345" y="549"/>
                  <a:pt x="345" y="549"/>
                </a:cubicBezTo>
                <a:cubicBezTo>
                  <a:pt x="345" y="553"/>
                  <a:pt x="345" y="553"/>
                  <a:pt x="345" y="553"/>
                </a:cubicBezTo>
                <a:cubicBezTo>
                  <a:pt x="345" y="553"/>
                  <a:pt x="345" y="553"/>
                  <a:pt x="345" y="553"/>
                </a:cubicBezTo>
                <a:cubicBezTo>
                  <a:pt x="345" y="556"/>
                  <a:pt x="345" y="556"/>
                  <a:pt x="345" y="556"/>
                </a:cubicBezTo>
                <a:cubicBezTo>
                  <a:pt x="345" y="557"/>
                  <a:pt x="345" y="557"/>
                  <a:pt x="345" y="557"/>
                </a:cubicBezTo>
                <a:cubicBezTo>
                  <a:pt x="348" y="560"/>
                  <a:pt x="348" y="560"/>
                  <a:pt x="348" y="560"/>
                </a:cubicBezTo>
                <a:cubicBezTo>
                  <a:pt x="352" y="568"/>
                  <a:pt x="352" y="568"/>
                  <a:pt x="352" y="568"/>
                </a:cubicBezTo>
                <a:cubicBezTo>
                  <a:pt x="352" y="568"/>
                  <a:pt x="352" y="568"/>
                  <a:pt x="352" y="568"/>
                </a:cubicBezTo>
                <a:cubicBezTo>
                  <a:pt x="355" y="571"/>
                  <a:pt x="355" y="571"/>
                  <a:pt x="355" y="571"/>
                </a:cubicBezTo>
                <a:cubicBezTo>
                  <a:pt x="357" y="579"/>
                  <a:pt x="357" y="579"/>
                  <a:pt x="357" y="579"/>
                </a:cubicBezTo>
                <a:cubicBezTo>
                  <a:pt x="359" y="587"/>
                  <a:pt x="359" y="587"/>
                  <a:pt x="359" y="587"/>
                </a:cubicBezTo>
                <a:cubicBezTo>
                  <a:pt x="359" y="588"/>
                  <a:pt x="359" y="588"/>
                  <a:pt x="359" y="588"/>
                </a:cubicBezTo>
                <a:cubicBezTo>
                  <a:pt x="362" y="591"/>
                  <a:pt x="362" y="591"/>
                  <a:pt x="362" y="591"/>
                </a:cubicBezTo>
                <a:cubicBezTo>
                  <a:pt x="362" y="594"/>
                  <a:pt x="362" y="594"/>
                  <a:pt x="362" y="594"/>
                </a:cubicBezTo>
                <a:cubicBezTo>
                  <a:pt x="362" y="594"/>
                  <a:pt x="362" y="595"/>
                  <a:pt x="362" y="595"/>
                </a:cubicBezTo>
                <a:cubicBezTo>
                  <a:pt x="364" y="596"/>
                  <a:pt x="364" y="596"/>
                  <a:pt x="364" y="596"/>
                </a:cubicBezTo>
                <a:cubicBezTo>
                  <a:pt x="365" y="596"/>
                  <a:pt x="365" y="596"/>
                  <a:pt x="365" y="596"/>
                </a:cubicBezTo>
                <a:cubicBezTo>
                  <a:pt x="372" y="597"/>
                  <a:pt x="372" y="597"/>
                  <a:pt x="372" y="597"/>
                </a:cubicBezTo>
                <a:cubicBezTo>
                  <a:pt x="376" y="598"/>
                  <a:pt x="376" y="598"/>
                  <a:pt x="376" y="598"/>
                </a:cubicBezTo>
                <a:cubicBezTo>
                  <a:pt x="376" y="598"/>
                  <a:pt x="376" y="598"/>
                  <a:pt x="376" y="598"/>
                </a:cubicBezTo>
                <a:cubicBezTo>
                  <a:pt x="378" y="598"/>
                  <a:pt x="378" y="598"/>
                  <a:pt x="378" y="598"/>
                </a:cubicBezTo>
                <a:cubicBezTo>
                  <a:pt x="381" y="600"/>
                  <a:pt x="381" y="600"/>
                  <a:pt x="381" y="600"/>
                </a:cubicBezTo>
                <a:cubicBezTo>
                  <a:pt x="383" y="604"/>
                  <a:pt x="383" y="604"/>
                  <a:pt x="383" y="604"/>
                </a:cubicBezTo>
                <a:cubicBezTo>
                  <a:pt x="384" y="604"/>
                  <a:pt x="384" y="604"/>
                  <a:pt x="384" y="604"/>
                </a:cubicBezTo>
                <a:cubicBezTo>
                  <a:pt x="386" y="605"/>
                  <a:pt x="386" y="605"/>
                  <a:pt x="386" y="605"/>
                </a:cubicBezTo>
                <a:cubicBezTo>
                  <a:pt x="387" y="606"/>
                  <a:pt x="387" y="606"/>
                  <a:pt x="387" y="606"/>
                </a:cubicBezTo>
                <a:cubicBezTo>
                  <a:pt x="390" y="605"/>
                  <a:pt x="390" y="605"/>
                  <a:pt x="390" y="605"/>
                </a:cubicBezTo>
                <a:cubicBezTo>
                  <a:pt x="393" y="607"/>
                  <a:pt x="393" y="607"/>
                  <a:pt x="393" y="607"/>
                </a:cubicBezTo>
                <a:cubicBezTo>
                  <a:pt x="394" y="607"/>
                  <a:pt x="394" y="607"/>
                  <a:pt x="394" y="607"/>
                </a:cubicBezTo>
                <a:cubicBezTo>
                  <a:pt x="397" y="607"/>
                  <a:pt x="397" y="607"/>
                  <a:pt x="397" y="607"/>
                </a:cubicBezTo>
                <a:cubicBezTo>
                  <a:pt x="404" y="614"/>
                  <a:pt x="404" y="614"/>
                  <a:pt x="404" y="614"/>
                </a:cubicBezTo>
                <a:cubicBezTo>
                  <a:pt x="405" y="614"/>
                  <a:pt x="405" y="614"/>
                  <a:pt x="405" y="614"/>
                </a:cubicBezTo>
                <a:cubicBezTo>
                  <a:pt x="408" y="615"/>
                  <a:pt x="408" y="615"/>
                  <a:pt x="408" y="615"/>
                </a:cubicBezTo>
                <a:cubicBezTo>
                  <a:pt x="408" y="615"/>
                  <a:pt x="408" y="615"/>
                  <a:pt x="408" y="615"/>
                </a:cubicBezTo>
                <a:cubicBezTo>
                  <a:pt x="423" y="617"/>
                  <a:pt x="423" y="617"/>
                  <a:pt x="423" y="617"/>
                </a:cubicBezTo>
                <a:cubicBezTo>
                  <a:pt x="423" y="617"/>
                  <a:pt x="423" y="617"/>
                  <a:pt x="423" y="617"/>
                </a:cubicBezTo>
                <a:cubicBezTo>
                  <a:pt x="432" y="616"/>
                  <a:pt x="432" y="616"/>
                  <a:pt x="432" y="616"/>
                </a:cubicBezTo>
                <a:cubicBezTo>
                  <a:pt x="435" y="618"/>
                  <a:pt x="435" y="618"/>
                  <a:pt x="435" y="618"/>
                </a:cubicBezTo>
                <a:cubicBezTo>
                  <a:pt x="435" y="618"/>
                  <a:pt x="435" y="618"/>
                  <a:pt x="435" y="618"/>
                </a:cubicBezTo>
                <a:cubicBezTo>
                  <a:pt x="438" y="619"/>
                  <a:pt x="438" y="619"/>
                  <a:pt x="438" y="619"/>
                </a:cubicBezTo>
                <a:cubicBezTo>
                  <a:pt x="445" y="626"/>
                  <a:pt x="445" y="626"/>
                  <a:pt x="445" y="626"/>
                </a:cubicBezTo>
                <a:cubicBezTo>
                  <a:pt x="446" y="626"/>
                  <a:pt x="446" y="626"/>
                  <a:pt x="446" y="626"/>
                </a:cubicBezTo>
                <a:cubicBezTo>
                  <a:pt x="446" y="626"/>
                  <a:pt x="446" y="626"/>
                  <a:pt x="446" y="626"/>
                </a:cubicBezTo>
                <a:cubicBezTo>
                  <a:pt x="450" y="629"/>
                  <a:pt x="450" y="629"/>
                  <a:pt x="450" y="629"/>
                </a:cubicBezTo>
                <a:cubicBezTo>
                  <a:pt x="451" y="629"/>
                  <a:pt x="451" y="629"/>
                  <a:pt x="451" y="629"/>
                </a:cubicBezTo>
                <a:cubicBezTo>
                  <a:pt x="454" y="629"/>
                  <a:pt x="454" y="629"/>
                  <a:pt x="454" y="629"/>
                </a:cubicBezTo>
                <a:cubicBezTo>
                  <a:pt x="455" y="628"/>
                  <a:pt x="455" y="628"/>
                  <a:pt x="455" y="628"/>
                </a:cubicBezTo>
                <a:cubicBezTo>
                  <a:pt x="455" y="625"/>
                  <a:pt x="455" y="625"/>
                  <a:pt x="455" y="625"/>
                </a:cubicBezTo>
                <a:cubicBezTo>
                  <a:pt x="464" y="622"/>
                  <a:pt x="464" y="622"/>
                  <a:pt x="464" y="622"/>
                </a:cubicBezTo>
                <a:cubicBezTo>
                  <a:pt x="466" y="622"/>
                  <a:pt x="466" y="622"/>
                  <a:pt x="466" y="622"/>
                </a:cubicBezTo>
                <a:cubicBezTo>
                  <a:pt x="466" y="622"/>
                  <a:pt x="466" y="621"/>
                  <a:pt x="466" y="621"/>
                </a:cubicBezTo>
                <a:cubicBezTo>
                  <a:pt x="466" y="617"/>
                  <a:pt x="466" y="617"/>
                  <a:pt x="466" y="617"/>
                </a:cubicBezTo>
                <a:cubicBezTo>
                  <a:pt x="465" y="616"/>
                  <a:pt x="465" y="616"/>
                  <a:pt x="465" y="616"/>
                </a:cubicBezTo>
                <a:cubicBezTo>
                  <a:pt x="464" y="616"/>
                  <a:pt x="464" y="616"/>
                  <a:pt x="464" y="616"/>
                </a:cubicBezTo>
                <a:cubicBezTo>
                  <a:pt x="462" y="618"/>
                  <a:pt x="462" y="618"/>
                  <a:pt x="462" y="618"/>
                </a:cubicBezTo>
                <a:cubicBezTo>
                  <a:pt x="462" y="617"/>
                  <a:pt x="462" y="617"/>
                  <a:pt x="462" y="617"/>
                </a:cubicBezTo>
                <a:cubicBezTo>
                  <a:pt x="463" y="616"/>
                  <a:pt x="462" y="616"/>
                  <a:pt x="462" y="616"/>
                </a:cubicBezTo>
                <a:cubicBezTo>
                  <a:pt x="461" y="615"/>
                  <a:pt x="461" y="615"/>
                  <a:pt x="461" y="616"/>
                </a:cubicBezTo>
                <a:cubicBezTo>
                  <a:pt x="459" y="619"/>
                  <a:pt x="459" y="619"/>
                  <a:pt x="459" y="619"/>
                </a:cubicBezTo>
                <a:cubicBezTo>
                  <a:pt x="457" y="616"/>
                  <a:pt x="457" y="616"/>
                  <a:pt x="457" y="616"/>
                </a:cubicBezTo>
                <a:cubicBezTo>
                  <a:pt x="460" y="616"/>
                  <a:pt x="460" y="616"/>
                  <a:pt x="460" y="616"/>
                </a:cubicBezTo>
                <a:cubicBezTo>
                  <a:pt x="460" y="616"/>
                  <a:pt x="460" y="616"/>
                  <a:pt x="461" y="616"/>
                </a:cubicBezTo>
                <a:cubicBezTo>
                  <a:pt x="460" y="615"/>
                  <a:pt x="460" y="615"/>
                  <a:pt x="460" y="615"/>
                </a:cubicBezTo>
                <a:cubicBezTo>
                  <a:pt x="458" y="611"/>
                  <a:pt x="458" y="611"/>
                  <a:pt x="458" y="611"/>
                </a:cubicBezTo>
                <a:cubicBezTo>
                  <a:pt x="457" y="604"/>
                  <a:pt x="457" y="604"/>
                  <a:pt x="457" y="604"/>
                </a:cubicBezTo>
                <a:cubicBezTo>
                  <a:pt x="457" y="604"/>
                  <a:pt x="457" y="604"/>
                  <a:pt x="457" y="604"/>
                </a:cubicBezTo>
                <a:cubicBezTo>
                  <a:pt x="451" y="592"/>
                  <a:pt x="451" y="592"/>
                  <a:pt x="451" y="592"/>
                </a:cubicBezTo>
                <a:cubicBezTo>
                  <a:pt x="451" y="588"/>
                  <a:pt x="451" y="588"/>
                  <a:pt x="451" y="588"/>
                </a:cubicBezTo>
                <a:cubicBezTo>
                  <a:pt x="451" y="588"/>
                  <a:pt x="451" y="588"/>
                  <a:pt x="451" y="588"/>
                </a:cubicBezTo>
                <a:cubicBezTo>
                  <a:pt x="448" y="575"/>
                  <a:pt x="448" y="575"/>
                  <a:pt x="448" y="575"/>
                </a:cubicBezTo>
                <a:cubicBezTo>
                  <a:pt x="448" y="574"/>
                  <a:pt x="448" y="574"/>
                  <a:pt x="448" y="574"/>
                </a:cubicBezTo>
                <a:cubicBezTo>
                  <a:pt x="445" y="571"/>
                  <a:pt x="445" y="571"/>
                  <a:pt x="445" y="571"/>
                </a:cubicBezTo>
                <a:cubicBezTo>
                  <a:pt x="445" y="569"/>
                  <a:pt x="445" y="569"/>
                  <a:pt x="445" y="569"/>
                </a:cubicBezTo>
                <a:cubicBezTo>
                  <a:pt x="447" y="570"/>
                  <a:pt x="447" y="570"/>
                  <a:pt x="447" y="570"/>
                </a:cubicBezTo>
                <a:cubicBezTo>
                  <a:pt x="448" y="570"/>
                  <a:pt x="448" y="570"/>
                  <a:pt x="448" y="570"/>
                </a:cubicBezTo>
                <a:cubicBezTo>
                  <a:pt x="449" y="569"/>
                  <a:pt x="449" y="569"/>
                  <a:pt x="448" y="569"/>
                </a:cubicBezTo>
                <a:cubicBezTo>
                  <a:pt x="445" y="564"/>
                  <a:pt x="445" y="564"/>
                  <a:pt x="445" y="564"/>
                </a:cubicBezTo>
                <a:cubicBezTo>
                  <a:pt x="445" y="562"/>
                  <a:pt x="445" y="562"/>
                  <a:pt x="445" y="562"/>
                </a:cubicBezTo>
                <a:cubicBezTo>
                  <a:pt x="447" y="562"/>
                  <a:pt x="447" y="562"/>
                  <a:pt x="447" y="562"/>
                </a:cubicBezTo>
                <a:cubicBezTo>
                  <a:pt x="448" y="562"/>
                  <a:pt x="448" y="562"/>
                  <a:pt x="448" y="561"/>
                </a:cubicBezTo>
                <a:cubicBezTo>
                  <a:pt x="449" y="557"/>
                  <a:pt x="449" y="557"/>
                  <a:pt x="449" y="557"/>
                </a:cubicBezTo>
                <a:cubicBezTo>
                  <a:pt x="451" y="554"/>
                  <a:pt x="451" y="554"/>
                  <a:pt x="451" y="554"/>
                </a:cubicBezTo>
                <a:cubicBezTo>
                  <a:pt x="451" y="554"/>
                  <a:pt x="451" y="554"/>
                  <a:pt x="451" y="554"/>
                </a:cubicBezTo>
                <a:cubicBezTo>
                  <a:pt x="451" y="550"/>
                  <a:pt x="451" y="550"/>
                  <a:pt x="451" y="550"/>
                </a:cubicBezTo>
                <a:cubicBezTo>
                  <a:pt x="452" y="546"/>
                  <a:pt x="452" y="546"/>
                  <a:pt x="452" y="546"/>
                </a:cubicBezTo>
                <a:cubicBezTo>
                  <a:pt x="451" y="545"/>
                  <a:pt x="451" y="545"/>
                  <a:pt x="451" y="545"/>
                </a:cubicBezTo>
                <a:cubicBezTo>
                  <a:pt x="450" y="545"/>
                  <a:pt x="450" y="545"/>
                  <a:pt x="450" y="545"/>
                </a:cubicBezTo>
                <a:cubicBezTo>
                  <a:pt x="444" y="547"/>
                  <a:pt x="444" y="547"/>
                  <a:pt x="444" y="547"/>
                </a:cubicBezTo>
                <a:cubicBezTo>
                  <a:pt x="437" y="545"/>
                  <a:pt x="437" y="545"/>
                  <a:pt x="437" y="545"/>
                </a:cubicBezTo>
                <a:cubicBezTo>
                  <a:pt x="438" y="542"/>
                  <a:pt x="438" y="542"/>
                  <a:pt x="438" y="542"/>
                </a:cubicBezTo>
                <a:cubicBezTo>
                  <a:pt x="437" y="541"/>
                  <a:pt x="437" y="541"/>
                  <a:pt x="437" y="541"/>
                </a:cubicBezTo>
                <a:cubicBezTo>
                  <a:pt x="435" y="539"/>
                  <a:pt x="435" y="539"/>
                  <a:pt x="435" y="539"/>
                </a:cubicBezTo>
                <a:cubicBezTo>
                  <a:pt x="434" y="535"/>
                  <a:pt x="434" y="535"/>
                  <a:pt x="434" y="535"/>
                </a:cubicBezTo>
                <a:cubicBezTo>
                  <a:pt x="433" y="536"/>
                  <a:pt x="433" y="536"/>
                  <a:pt x="433" y="536"/>
                </a:cubicBezTo>
                <a:cubicBezTo>
                  <a:pt x="432" y="536"/>
                  <a:pt x="432" y="536"/>
                  <a:pt x="432" y="536"/>
                </a:cubicBezTo>
                <a:cubicBezTo>
                  <a:pt x="436" y="539"/>
                  <a:pt x="436" y="539"/>
                  <a:pt x="436" y="539"/>
                </a:cubicBezTo>
                <a:cubicBezTo>
                  <a:pt x="438" y="543"/>
                  <a:pt x="438" y="543"/>
                  <a:pt x="438" y="543"/>
                </a:cubicBezTo>
                <a:cubicBezTo>
                  <a:pt x="439" y="543"/>
                  <a:pt x="439" y="543"/>
                  <a:pt x="439" y="543"/>
                </a:cubicBezTo>
                <a:cubicBezTo>
                  <a:pt x="443" y="543"/>
                  <a:pt x="443" y="543"/>
                  <a:pt x="443" y="543"/>
                </a:cubicBezTo>
                <a:cubicBezTo>
                  <a:pt x="443" y="543"/>
                  <a:pt x="443" y="543"/>
                  <a:pt x="443" y="543"/>
                </a:cubicBezTo>
                <a:cubicBezTo>
                  <a:pt x="445" y="542"/>
                  <a:pt x="445" y="542"/>
                  <a:pt x="445" y="542"/>
                </a:cubicBezTo>
                <a:cubicBezTo>
                  <a:pt x="447" y="542"/>
                  <a:pt x="447" y="542"/>
                  <a:pt x="447" y="542"/>
                </a:cubicBezTo>
                <a:cubicBezTo>
                  <a:pt x="445" y="544"/>
                  <a:pt x="445" y="544"/>
                  <a:pt x="445" y="544"/>
                </a:cubicBezTo>
                <a:cubicBezTo>
                  <a:pt x="444" y="544"/>
                  <a:pt x="444" y="545"/>
                  <a:pt x="444" y="545"/>
                </a:cubicBezTo>
                <a:cubicBezTo>
                  <a:pt x="445" y="545"/>
                  <a:pt x="445" y="546"/>
                  <a:pt x="446" y="546"/>
                </a:cubicBezTo>
                <a:cubicBezTo>
                  <a:pt x="451" y="544"/>
                  <a:pt x="451" y="544"/>
                  <a:pt x="451" y="544"/>
                </a:cubicBezTo>
                <a:cubicBezTo>
                  <a:pt x="452" y="543"/>
                  <a:pt x="452" y="543"/>
                  <a:pt x="452" y="543"/>
                </a:cubicBezTo>
                <a:cubicBezTo>
                  <a:pt x="459" y="525"/>
                  <a:pt x="459" y="525"/>
                  <a:pt x="459" y="525"/>
                </a:cubicBezTo>
                <a:cubicBezTo>
                  <a:pt x="459" y="524"/>
                  <a:pt x="459" y="524"/>
                  <a:pt x="459" y="524"/>
                </a:cubicBezTo>
                <a:cubicBezTo>
                  <a:pt x="458" y="520"/>
                  <a:pt x="458" y="520"/>
                  <a:pt x="458" y="520"/>
                </a:cubicBezTo>
                <a:cubicBezTo>
                  <a:pt x="458" y="520"/>
                  <a:pt x="458" y="520"/>
                  <a:pt x="458" y="520"/>
                </a:cubicBezTo>
                <a:cubicBezTo>
                  <a:pt x="456" y="519"/>
                  <a:pt x="456" y="519"/>
                  <a:pt x="456" y="519"/>
                </a:cubicBezTo>
                <a:cubicBezTo>
                  <a:pt x="453" y="516"/>
                  <a:pt x="453" y="516"/>
                  <a:pt x="453" y="516"/>
                </a:cubicBezTo>
                <a:cubicBezTo>
                  <a:pt x="453" y="513"/>
                  <a:pt x="453" y="513"/>
                  <a:pt x="453" y="513"/>
                </a:cubicBezTo>
                <a:cubicBezTo>
                  <a:pt x="453" y="512"/>
                  <a:pt x="453" y="512"/>
                  <a:pt x="453" y="512"/>
                </a:cubicBezTo>
                <a:cubicBezTo>
                  <a:pt x="452" y="512"/>
                  <a:pt x="452" y="512"/>
                  <a:pt x="452" y="512"/>
                </a:cubicBezTo>
                <a:cubicBezTo>
                  <a:pt x="449" y="513"/>
                  <a:pt x="449" y="513"/>
                  <a:pt x="449" y="513"/>
                </a:cubicBezTo>
                <a:cubicBezTo>
                  <a:pt x="447" y="512"/>
                  <a:pt x="447" y="512"/>
                  <a:pt x="447" y="512"/>
                </a:cubicBezTo>
                <a:cubicBezTo>
                  <a:pt x="447" y="513"/>
                  <a:pt x="447" y="513"/>
                  <a:pt x="447" y="513"/>
                </a:cubicBezTo>
                <a:cubicBezTo>
                  <a:pt x="447" y="514"/>
                  <a:pt x="447" y="514"/>
                  <a:pt x="447" y="514"/>
                </a:cubicBezTo>
                <a:cubicBezTo>
                  <a:pt x="451" y="513"/>
                  <a:pt x="451" y="513"/>
                  <a:pt x="451" y="513"/>
                </a:cubicBezTo>
                <a:cubicBezTo>
                  <a:pt x="458" y="512"/>
                  <a:pt x="458" y="512"/>
                  <a:pt x="458" y="512"/>
                </a:cubicBezTo>
                <a:cubicBezTo>
                  <a:pt x="461" y="515"/>
                  <a:pt x="461" y="515"/>
                  <a:pt x="461" y="515"/>
                </a:cubicBezTo>
                <a:cubicBezTo>
                  <a:pt x="462" y="516"/>
                  <a:pt x="462" y="516"/>
                  <a:pt x="462" y="516"/>
                </a:cubicBezTo>
                <a:cubicBezTo>
                  <a:pt x="463" y="515"/>
                  <a:pt x="463" y="515"/>
                  <a:pt x="463" y="515"/>
                </a:cubicBezTo>
                <a:cubicBezTo>
                  <a:pt x="470" y="505"/>
                  <a:pt x="470" y="505"/>
                  <a:pt x="470" y="505"/>
                </a:cubicBezTo>
                <a:cubicBezTo>
                  <a:pt x="470" y="505"/>
                  <a:pt x="470" y="505"/>
                  <a:pt x="470" y="505"/>
                </a:cubicBezTo>
                <a:cubicBezTo>
                  <a:pt x="472" y="501"/>
                  <a:pt x="472" y="501"/>
                  <a:pt x="472" y="501"/>
                </a:cubicBezTo>
                <a:cubicBezTo>
                  <a:pt x="472" y="501"/>
                  <a:pt x="472" y="501"/>
                  <a:pt x="472" y="501"/>
                </a:cubicBezTo>
                <a:cubicBezTo>
                  <a:pt x="472" y="497"/>
                  <a:pt x="472" y="497"/>
                  <a:pt x="472" y="497"/>
                </a:cubicBezTo>
                <a:cubicBezTo>
                  <a:pt x="472" y="497"/>
                  <a:pt x="472" y="497"/>
                  <a:pt x="472" y="496"/>
                </a:cubicBezTo>
                <a:cubicBezTo>
                  <a:pt x="471" y="497"/>
                  <a:pt x="471" y="497"/>
                  <a:pt x="471" y="497"/>
                </a:cubicBezTo>
                <a:cubicBezTo>
                  <a:pt x="467" y="499"/>
                  <a:pt x="467" y="499"/>
                  <a:pt x="467" y="499"/>
                </a:cubicBezTo>
                <a:cubicBezTo>
                  <a:pt x="467" y="499"/>
                  <a:pt x="467" y="499"/>
                  <a:pt x="467" y="499"/>
                </a:cubicBezTo>
                <a:cubicBezTo>
                  <a:pt x="466" y="502"/>
                  <a:pt x="466" y="502"/>
                  <a:pt x="466" y="502"/>
                </a:cubicBezTo>
                <a:cubicBezTo>
                  <a:pt x="464" y="500"/>
                  <a:pt x="464" y="500"/>
                  <a:pt x="464" y="500"/>
                </a:cubicBezTo>
                <a:cubicBezTo>
                  <a:pt x="465" y="497"/>
                  <a:pt x="465" y="497"/>
                  <a:pt x="465" y="497"/>
                </a:cubicBezTo>
                <a:cubicBezTo>
                  <a:pt x="465" y="496"/>
                  <a:pt x="465" y="496"/>
                  <a:pt x="465" y="496"/>
                </a:cubicBezTo>
                <a:cubicBezTo>
                  <a:pt x="465" y="496"/>
                  <a:pt x="465" y="496"/>
                  <a:pt x="465" y="496"/>
                </a:cubicBezTo>
                <a:cubicBezTo>
                  <a:pt x="467" y="496"/>
                  <a:pt x="467" y="496"/>
                  <a:pt x="467" y="496"/>
                </a:cubicBezTo>
                <a:cubicBezTo>
                  <a:pt x="468" y="496"/>
                  <a:pt x="468" y="496"/>
                  <a:pt x="468" y="496"/>
                </a:cubicBezTo>
                <a:cubicBezTo>
                  <a:pt x="471" y="495"/>
                  <a:pt x="471" y="495"/>
                  <a:pt x="471" y="495"/>
                </a:cubicBezTo>
                <a:cubicBezTo>
                  <a:pt x="471" y="497"/>
                  <a:pt x="471" y="497"/>
                  <a:pt x="471" y="497"/>
                </a:cubicBezTo>
                <a:cubicBezTo>
                  <a:pt x="472" y="497"/>
                  <a:pt x="472" y="497"/>
                  <a:pt x="472" y="497"/>
                </a:cubicBezTo>
                <a:cubicBezTo>
                  <a:pt x="473" y="497"/>
                  <a:pt x="473" y="497"/>
                  <a:pt x="473" y="497"/>
                </a:cubicBezTo>
                <a:cubicBezTo>
                  <a:pt x="476" y="493"/>
                  <a:pt x="476" y="493"/>
                  <a:pt x="476" y="493"/>
                </a:cubicBezTo>
                <a:cubicBezTo>
                  <a:pt x="477" y="493"/>
                  <a:pt x="477" y="493"/>
                  <a:pt x="477" y="493"/>
                </a:cubicBezTo>
                <a:cubicBezTo>
                  <a:pt x="478" y="489"/>
                  <a:pt x="478" y="489"/>
                  <a:pt x="478" y="489"/>
                </a:cubicBezTo>
                <a:cubicBezTo>
                  <a:pt x="477" y="489"/>
                  <a:pt x="477" y="489"/>
                  <a:pt x="477" y="489"/>
                </a:cubicBezTo>
                <a:cubicBezTo>
                  <a:pt x="476" y="489"/>
                  <a:pt x="476" y="489"/>
                  <a:pt x="476" y="489"/>
                </a:cubicBezTo>
                <a:cubicBezTo>
                  <a:pt x="476" y="493"/>
                  <a:pt x="476" y="493"/>
                  <a:pt x="476" y="493"/>
                </a:cubicBezTo>
                <a:cubicBezTo>
                  <a:pt x="475" y="496"/>
                  <a:pt x="475" y="496"/>
                  <a:pt x="475" y="496"/>
                </a:cubicBezTo>
                <a:cubicBezTo>
                  <a:pt x="475" y="496"/>
                  <a:pt x="475" y="497"/>
                  <a:pt x="475" y="497"/>
                </a:cubicBezTo>
                <a:cubicBezTo>
                  <a:pt x="475" y="497"/>
                  <a:pt x="476" y="497"/>
                  <a:pt x="476" y="497"/>
                </a:cubicBezTo>
                <a:cubicBezTo>
                  <a:pt x="480" y="495"/>
                  <a:pt x="480" y="495"/>
                  <a:pt x="480" y="495"/>
                </a:cubicBezTo>
                <a:cubicBezTo>
                  <a:pt x="480" y="495"/>
                  <a:pt x="480" y="495"/>
                  <a:pt x="480" y="495"/>
                </a:cubicBezTo>
                <a:cubicBezTo>
                  <a:pt x="484" y="490"/>
                  <a:pt x="484" y="490"/>
                  <a:pt x="484" y="490"/>
                </a:cubicBezTo>
                <a:cubicBezTo>
                  <a:pt x="485" y="489"/>
                  <a:pt x="485" y="489"/>
                  <a:pt x="485" y="489"/>
                </a:cubicBezTo>
                <a:cubicBezTo>
                  <a:pt x="485" y="486"/>
                  <a:pt x="485" y="486"/>
                  <a:pt x="485" y="486"/>
                </a:cubicBezTo>
                <a:cubicBezTo>
                  <a:pt x="484" y="485"/>
                  <a:pt x="484" y="485"/>
                  <a:pt x="484" y="485"/>
                </a:cubicBezTo>
                <a:cubicBezTo>
                  <a:pt x="483" y="482"/>
                  <a:pt x="483" y="482"/>
                  <a:pt x="483" y="482"/>
                </a:cubicBezTo>
                <a:cubicBezTo>
                  <a:pt x="485" y="478"/>
                  <a:pt x="485" y="478"/>
                  <a:pt x="485" y="478"/>
                </a:cubicBezTo>
                <a:cubicBezTo>
                  <a:pt x="484" y="478"/>
                  <a:pt x="484" y="478"/>
                  <a:pt x="484" y="478"/>
                </a:cubicBezTo>
                <a:cubicBezTo>
                  <a:pt x="484" y="476"/>
                  <a:pt x="484" y="476"/>
                  <a:pt x="484" y="476"/>
                </a:cubicBezTo>
                <a:cubicBezTo>
                  <a:pt x="483" y="477"/>
                  <a:pt x="483" y="477"/>
                  <a:pt x="483" y="477"/>
                </a:cubicBezTo>
                <a:cubicBezTo>
                  <a:pt x="482" y="477"/>
                  <a:pt x="482" y="477"/>
                  <a:pt x="482" y="477"/>
                </a:cubicBezTo>
                <a:cubicBezTo>
                  <a:pt x="487" y="484"/>
                  <a:pt x="487" y="484"/>
                  <a:pt x="487" y="484"/>
                </a:cubicBezTo>
                <a:cubicBezTo>
                  <a:pt x="488" y="485"/>
                  <a:pt x="488" y="485"/>
                  <a:pt x="488" y="485"/>
                </a:cubicBezTo>
                <a:cubicBezTo>
                  <a:pt x="491" y="486"/>
                  <a:pt x="491" y="486"/>
                  <a:pt x="491" y="486"/>
                </a:cubicBezTo>
                <a:cubicBezTo>
                  <a:pt x="492" y="486"/>
                  <a:pt x="492" y="486"/>
                  <a:pt x="492" y="486"/>
                </a:cubicBezTo>
                <a:cubicBezTo>
                  <a:pt x="503" y="480"/>
                  <a:pt x="503" y="480"/>
                  <a:pt x="503" y="480"/>
                </a:cubicBezTo>
                <a:cubicBezTo>
                  <a:pt x="503" y="480"/>
                  <a:pt x="503" y="480"/>
                  <a:pt x="503" y="480"/>
                </a:cubicBezTo>
                <a:cubicBezTo>
                  <a:pt x="504" y="478"/>
                  <a:pt x="504" y="478"/>
                  <a:pt x="504" y="478"/>
                </a:cubicBezTo>
                <a:cubicBezTo>
                  <a:pt x="504" y="478"/>
                  <a:pt x="504" y="477"/>
                  <a:pt x="504" y="477"/>
                </a:cubicBezTo>
                <a:cubicBezTo>
                  <a:pt x="500" y="475"/>
                  <a:pt x="500" y="475"/>
                  <a:pt x="500" y="475"/>
                </a:cubicBezTo>
                <a:cubicBezTo>
                  <a:pt x="499" y="475"/>
                  <a:pt x="499" y="475"/>
                  <a:pt x="499" y="475"/>
                </a:cubicBezTo>
                <a:cubicBezTo>
                  <a:pt x="498" y="475"/>
                  <a:pt x="498" y="475"/>
                  <a:pt x="498" y="475"/>
                </a:cubicBezTo>
                <a:cubicBezTo>
                  <a:pt x="499" y="474"/>
                  <a:pt x="499" y="474"/>
                  <a:pt x="499" y="474"/>
                </a:cubicBezTo>
                <a:cubicBezTo>
                  <a:pt x="499" y="473"/>
                  <a:pt x="499" y="473"/>
                  <a:pt x="498" y="472"/>
                </a:cubicBezTo>
                <a:cubicBezTo>
                  <a:pt x="495" y="470"/>
                  <a:pt x="495" y="470"/>
                  <a:pt x="495" y="470"/>
                </a:cubicBezTo>
                <a:cubicBezTo>
                  <a:pt x="492" y="464"/>
                  <a:pt x="492" y="464"/>
                  <a:pt x="492" y="464"/>
                </a:cubicBezTo>
                <a:cubicBezTo>
                  <a:pt x="494" y="464"/>
                  <a:pt x="494" y="464"/>
                  <a:pt x="494" y="464"/>
                </a:cubicBezTo>
                <a:cubicBezTo>
                  <a:pt x="494" y="465"/>
                  <a:pt x="494" y="465"/>
                  <a:pt x="494" y="465"/>
                </a:cubicBezTo>
                <a:cubicBezTo>
                  <a:pt x="494" y="466"/>
                  <a:pt x="494" y="466"/>
                  <a:pt x="494" y="466"/>
                </a:cubicBezTo>
                <a:cubicBezTo>
                  <a:pt x="500" y="471"/>
                  <a:pt x="500" y="471"/>
                  <a:pt x="500" y="471"/>
                </a:cubicBezTo>
                <a:cubicBezTo>
                  <a:pt x="501" y="471"/>
                  <a:pt x="501" y="471"/>
                  <a:pt x="501" y="471"/>
                </a:cubicBezTo>
                <a:cubicBezTo>
                  <a:pt x="505" y="469"/>
                  <a:pt x="505" y="469"/>
                  <a:pt x="505" y="469"/>
                </a:cubicBezTo>
                <a:cubicBezTo>
                  <a:pt x="505" y="469"/>
                  <a:pt x="505" y="469"/>
                  <a:pt x="505" y="469"/>
                </a:cubicBezTo>
                <a:cubicBezTo>
                  <a:pt x="505" y="468"/>
                  <a:pt x="505" y="468"/>
                  <a:pt x="505" y="468"/>
                </a:cubicBezTo>
                <a:cubicBezTo>
                  <a:pt x="502" y="461"/>
                  <a:pt x="502" y="461"/>
                  <a:pt x="502" y="461"/>
                </a:cubicBezTo>
                <a:cubicBezTo>
                  <a:pt x="501" y="461"/>
                  <a:pt x="501" y="461"/>
                  <a:pt x="501" y="461"/>
                </a:cubicBezTo>
                <a:cubicBezTo>
                  <a:pt x="502" y="462"/>
                  <a:pt x="502" y="462"/>
                  <a:pt x="502" y="462"/>
                </a:cubicBezTo>
                <a:cubicBezTo>
                  <a:pt x="502" y="462"/>
                  <a:pt x="502" y="462"/>
                  <a:pt x="502" y="462"/>
                </a:cubicBezTo>
                <a:cubicBezTo>
                  <a:pt x="502" y="461"/>
                  <a:pt x="502" y="461"/>
                  <a:pt x="502" y="461"/>
                </a:cubicBezTo>
                <a:cubicBezTo>
                  <a:pt x="501" y="461"/>
                  <a:pt x="501" y="461"/>
                  <a:pt x="501" y="461"/>
                </a:cubicBezTo>
                <a:cubicBezTo>
                  <a:pt x="503" y="465"/>
                  <a:pt x="503" y="465"/>
                  <a:pt x="503" y="465"/>
                </a:cubicBezTo>
                <a:cubicBezTo>
                  <a:pt x="504" y="466"/>
                  <a:pt x="504" y="466"/>
                  <a:pt x="504" y="466"/>
                </a:cubicBezTo>
                <a:cubicBezTo>
                  <a:pt x="507" y="468"/>
                  <a:pt x="507" y="468"/>
                  <a:pt x="507" y="468"/>
                </a:cubicBezTo>
                <a:cubicBezTo>
                  <a:pt x="508" y="467"/>
                  <a:pt x="508" y="467"/>
                  <a:pt x="508" y="467"/>
                </a:cubicBezTo>
                <a:cubicBezTo>
                  <a:pt x="511" y="466"/>
                  <a:pt x="511" y="466"/>
                  <a:pt x="511" y="466"/>
                </a:cubicBezTo>
                <a:cubicBezTo>
                  <a:pt x="512" y="468"/>
                  <a:pt x="512" y="468"/>
                  <a:pt x="512" y="468"/>
                </a:cubicBezTo>
                <a:cubicBezTo>
                  <a:pt x="512" y="468"/>
                  <a:pt x="513" y="469"/>
                  <a:pt x="513" y="469"/>
                </a:cubicBezTo>
                <a:cubicBezTo>
                  <a:pt x="514" y="469"/>
                  <a:pt x="514" y="469"/>
                  <a:pt x="514" y="469"/>
                </a:cubicBezTo>
                <a:cubicBezTo>
                  <a:pt x="514" y="469"/>
                  <a:pt x="514" y="469"/>
                  <a:pt x="514" y="469"/>
                </a:cubicBezTo>
                <a:cubicBezTo>
                  <a:pt x="513" y="470"/>
                  <a:pt x="513" y="470"/>
                  <a:pt x="514" y="470"/>
                </a:cubicBezTo>
                <a:cubicBezTo>
                  <a:pt x="514" y="471"/>
                  <a:pt x="514" y="471"/>
                  <a:pt x="515" y="471"/>
                </a:cubicBezTo>
                <a:cubicBezTo>
                  <a:pt x="520" y="468"/>
                  <a:pt x="520" y="468"/>
                  <a:pt x="520" y="468"/>
                </a:cubicBezTo>
                <a:cubicBezTo>
                  <a:pt x="520" y="470"/>
                  <a:pt x="520" y="470"/>
                  <a:pt x="520" y="470"/>
                </a:cubicBezTo>
                <a:cubicBezTo>
                  <a:pt x="513" y="474"/>
                  <a:pt x="513" y="474"/>
                  <a:pt x="513" y="474"/>
                </a:cubicBezTo>
                <a:cubicBezTo>
                  <a:pt x="512" y="474"/>
                  <a:pt x="512" y="474"/>
                  <a:pt x="512" y="474"/>
                </a:cubicBezTo>
                <a:cubicBezTo>
                  <a:pt x="512" y="475"/>
                  <a:pt x="512" y="475"/>
                  <a:pt x="512" y="475"/>
                </a:cubicBezTo>
                <a:cubicBezTo>
                  <a:pt x="512" y="476"/>
                  <a:pt x="512" y="476"/>
                  <a:pt x="512" y="476"/>
                </a:cubicBezTo>
                <a:cubicBezTo>
                  <a:pt x="513" y="477"/>
                  <a:pt x="513" y="477"/>
                  <a:pt x="513" y="476"/>
                </a:cubicBezTo>
                <a:cubicBezTo>
                  <a:pt x="524" y="470"/>
                  <a:pt x="524" y="470"/>
                  <a:pt x="524" y="470"/>
                </a:cubicBezTo>
                <a:cubicBezTo>
                  <a:pt x="532" y="468"/>
                  <a:pt x="532" y="468"/>
                  <a:pt x="532" y="468"/>
                </a:cubicBezTo>
                <a:cubicBezTo>
                  <a:pt x="532" y="467"/>
                  <a:pt x="532" y="467"/>
                  <a:pt x="532" y="467"/>
                </a:cubicBezTo>
                <a:cubicBezTo>
                  <a:pt x="536" y="465"/>
                  <a:pt x="536" y="465"/>
                  <a:pt x="536" y="465"/>
                </a:cubicBezTo>
                <a:cubicBezTo>
                  <a:pt x="537" y="464"/>
                  <a:pt x="537" y="464"/>
                  <a:pt x="537" y="463"/>
                </a:cubicBezTo>
                <a:cubicBezTo>
                  <a:pt x="537" y="463"/>
                  <a:pt x="536" y="463"/>
                  <a:pt x="536" y="463"/>
                </a:cubicBezTo>
                <a:cubicBezTo>
                  <a:pt x="532" y="463"/>
                  <a:pt x="532" y="463"/>
                  <a:pt x="532" y="463"/>
                </a:cubicBezTo>
                <a:cubicBezTo>
                  <a:pt x="531" y="464"/>
                  <a:pt x="531" y="464"/>
                  <a:pt x="531" y="464"/>
                </a:cubicBezTo>
                <a:cubicBezTo>
                  <a:pt x="529" y="465"/>
                  <a:pt x="529" y="465"/>
                  <a:pt x="529" y="465"/>
                </a:cubicBezTo>
                <a:cubicBezTo>
                  <a:pt x="529" y="464"/>
                  <a:pt x="529" y="464"/>
                  <a:pt x="529" y="464"/>
                </a:cubicBezTo>
                <a:cubicBezTo>
                  <a:pt x="535" y="462"/>
                  <a:pt x="535" y="462"/>
                  <a:pt x="535" y="462"/>
                </a:cubicBezTo>
                <a:cubicBezTo>
                  <a:pt x="542" y="461"/>
                  <a:pt x="542" y="461"/>
                  <a:pt x="542" y="461"/>
                </a:cubicBezTo>
                <a:cubicBezTo>
                  <a:pt x="543" y="461"/>
                  <a:pt x="543" y="461"/>
                  <a:pt x="543" y="461"/>
                </a:cubicBezTo>
                <a:cubicBezTo>
                  <a:pt x="550" y="456"/>
                  <a:pt x="550" y="456"/>
                  <a:pt x="550" y="456"/>
                </a:cubicBezTo>
                <a:cubicBezTo>
                  <a:pt x="555" y="454"/>
                  <a:pt x="555" y="454"/>
                  <a:pt x="555" y="454"/>
                </a:cubicBezTo>
                <a:cubicBezTo>
                  <a:pt x="555" y="453"/>
                  <a:pt x="555" y="453"/>
                  <a:pt x="555" y="453"/>
                </a:cubicBezTo>
                <a:cubicBezTo>
                  <a:pt x="559" y="451"/>
                  <a:pt x="559" y="451"/>
                  <a:pt x="559" y="451"/>
                </a:cubicBezTo>
                <a:cubicBezTo>
                  <a:pt x="559" y="451"/>
                  <a:pt x="559" y="451"/>
                  <a:pt x="559" y="451"/>
                </a:cubicBezTo>
                <a:cubicBezTo>
                  <a:pt x="566" y="444"/>
                  <a:pt x="566" y="444"/>
                  <a:pt x="566" y="444"/>
                </a:cubicBezTo>
                <a:cubicBezTo>
                  <a:pt x="566" y="443"/>
                  <a:pt x="566" y="443"/>
                  <a:pt x="566" y="443"/>
                </a:cubicBezTo>
                <a:cubicBezTo>
                  <a:pt x="567" y="437"/>
                  <a:pt x="567" y="437"/>
                  <a:pt x="567" y="437"/>
                </a:cubicBezTo>
                <a:cubicBezTo>
                  <a:pt x="573" y="433"/>
                  <a:pt x="573" y="433"/>
                  <a:pt x="573" y="433"/>
                </a:cubicBezTo>
                <a:cubicBezTo>
                  <a:pt x="573" y="433"/>
                  <a:pt x="573" y="433"/>
                  <a:pt x="573" y="433"/>
                </a:cubicBezTo>
                <a:cubicBezTo>
                  <a:pt x="575" y="430"/>
                  <a:pt x="575" y="430"/>
                  <a:pt x="575" y="430"/>
                </a:cubicBezTo>
                <a:cubicBezTo>
                  <a:pt x="579" y="428"/>
                  <a:pt x="579" y="428"/>
                  <a:pt x="579" y="428"/>
                </a:cubicBezTo>
                <a:cubicBezTo>
                  <a:pt x="579" y="427"/>
                  <a:pt x="579" y="427"/>
                  <a:pt x="579" y="427"/>
                </a:cubicBezTo>
                <a:cubicBezTo>
                  <a:pt x="581" y="423"/>
                  <a:pt x="581" y="423"/>
                  <a:pt x="581" y="423"/>
                </a:cubicBezTo>
                <a:cubicBezTo>
                  <a:pt x="581" y="422"/>
                  <a:pt x="581" y="422"/>
                  <a:pt x="581" y="422"/>
                </a:cubicBezTo>
                <a:cubicBezTo>
                  <a:pt x="580" y="421"/>
                  <a:pt x="580" y="421"/>
                  <a:pt x="580" y="421"/>
                </a:cubicBezTo>
                <a:cubicBezTo>
                  <a:pt x="577" y="420"/>
                  <a:pt x="577" y="420"/>
                  <a:pt x="577" y="420"/>
                </a:cubicBezTo>
                <a:cubicBezTo>
                  <a:pt x="577" y="415"/>
                  <a:pt x="577" y="415"/>
                  <a:pt x="577" y="415"/>
                </a:cubicBezTo>
                <a:cubicBezTo>
                  <a:pt x="577" y="415"/>
                  <a:pt x="577" y="415"/>
                  <a:pt x="577" y="415"/>
                </a:cubicBezTo>
                <a:cubicBezTo>
                  <a:pt x="574" y="412"/>
                  <a:pt x="574" y="412"/>
                  <a:pt x="574" y="412"/>
                </a:cubicBezTo>
                <a:cubicBezTo>
                  <a:pt x="574" y="409"/>
                  <a:pt x="574" y="409"/>
                  <a:pt x="574" y="409"/>
                </a:cubicBezTo>
                <a:cubicBezTo>
                  <a:pt x="574" y="409"/>
                  <a:pt x="574" y="409"/>
                  <a:pt x="574" y="409"/>
                </a:cubicBezTo>
                <a:cubicBezTo>
                  <a:pt x="572" y="405"/>
                  <a:pt x="572" y="405"/>
                  <a:pt x="572" y="405"/>
                </a:cubicBezTo>
                <a:cubicBezTo>
                  <a:pt x="573" y="405"/>
                  <a:pt x="573" y="405"/>
                  <a:pt x="573" y="405"/>
                </a:cubicBezTo>
                <a:cubicBezTo>
                  <a:pt x="578" y="408"/>
                  <a:pt x="578" y="408"/>
                  <a:pt x="578" y="408"/>
                </a:cubicBezTo>
                <a:cubicBezTo>
                  <a:pt x="579" y="408"/>
                  <a:pt x="579" y="408"/>
                  <a:pt x="579" y="408"/>
                </a:cubicBezTo>
                <a:cubicBezTo>
                  <a:pt x="579" y="407"/>
                  <a:pt x="579" y="407"/>
                  <a:pt x="579" y="407"/>
                </a:cubicBezTo>
                <a:cubicBezTo>
                  <a:pt x="581" y="404"/>
                  <a:pt x="581" y="404"/>
                  <a:pt x="581" y="404"/>
                </a:cubicBezTo>
                <a:cubicBezTo>
                  <a:pt x="584" y="401"/>
                  <a:pt x="584" y="401"/>
                  <a:pt x="584" y="401"/>
                </a:cubicBezTo>
                <a:cubicBezTo>
                  <a:pt x="587" y="402"/>
                  <a:pt x="587" y="402"/>
                  <a:pt x="587" y="402"/>
                </a:cubicBezTo>
                <a:cubicBezTo>
                  <a:pt x="587" y="407"/>
                  <a:pt x="587" y="407"/>
                  <a:pt x="587" y="407"/>
                </a:cubicBezTo>
                <a:cubicBezTo>
                  <a:pt x="584" y="414"/>
                  <a:pt x="584" y="414"/>
                  <a:pt x="584" y="414"/>
                </a:cubicBezTo>
                <a:cubicBezTo>
                  <a:pt x="584" y="415"/>
                  <a:pt x="584" y="415"/>
                  <a:pt x="584" y="415"/>
                </a:cubicBezTo>
                <a:cubicBezTo>
                  <a:pt x="584" y="415"/>
                  <a:pt x="585" y="416"/>
                  <a:pt x="585" y="415"/>
                </a:cubicBezTo>
                <a:cubicBezTo>
                  <a:pt x="593" y="413"/>
                  <a:pt x="593" y="413"/>
                  <a:pt x="593" y="413"/>
                </a:cubicBezTo>
                <a:cubicBezTo>
                  <a:pt x="600" y="413"/>
                  <a:pt x="600" y="413"/>
                  <a:pt x="600" y="413"/>
                </a:cubicBezTo>
                <a:cubicBezTo>
                  <a:pt x="600" y="412"/>
                  <a:pt x="600" y="412"/>
                  <a:pt x="600" y="412"/>
                </a:cubicBezTo>
                <a:cubicBezTo>
                  <a:pt x="599" y="412"/>
                  <a:pt x="599" y="412"/>
                  <a:pt x="599" y="412"/>
                </a:cubicBezTo>
                <a:cubicBezTo>
                  <a:pt x="598" y="412"/>
                  <a:pt x="598" y="412"/>
                  <a:pt x="598" y="412"/>
                </a:cubicBezTo>
                <a:cubicBezTo>
                  <a:pt x="595" y="413"/>
                  <a:pt x="595" y="413"/>
                  <a:pt x="595" y="413"/>
                </a:cubicBezTo>
                <a:cubicBezTo>
                  <a:pt x="595" y="413"/>
                  <a:pt x="595" y="413"/>
                  <a:pt x="595" y="413"/>
                </a:cubicBezTo>
                <a:cubicBezTo>
                  <a:pt x="586" y="419"/>
                  <a:pt x="586" y="419"/>
                  <a:pt x="586" y="419"/>
                </a:cubicBezTo>
                <a:cubicBezTo>
                  <a:pt x="586" y="419"/>
                  <a:pt x="586" y="419"/>
                  <a:pt x="586" y="419"/>
                </a:cubicBezTo>
                <a:cubicBezTo>
                  <a:pt x="584" y="423"/>
                  <a:pt x="584" y="423"/>
                  <a:pt x="584" y="423"/>
                </a:cubicBezTo>
                <a:cubicBezTo>
                  <a:pt x="584" y="424"/>
                  <a:pt x="584" y="424"/>
                  <a:pt x="584" y="424"/>
                </a:cubicBezTo>
                <a:cubicBezTo>
                  <a:pt x="585" y="425"/>
                  <a:pt x="585" y="425"/>
                  <a:pt x="585" y="425"/>
                </a:cubicBezTo>
                <a:cubicBezTo>
                  <a:pt x="586" y="425"/>
                  <a:pt x="586" y="425"/>
                  <a:pt x="586" y="425"/>
                </a:cubicBezTo>
                <a:cubicBezTo>
                  <a:pt x="587" y="424"/>
                  <a:pt x="587" y="424"/>
                  <a:pt x="587" y="424"/>
                </a:cubicBezTo>
                <a:cubicBezTo>
                  <a:pt x="590" y="421"/>
                  <a:pt x="590" y="421"/>
                  <a:pt x="590" y="421"/>
                </a:cubicBezTo>
                <a:cubicBezTo>
                  <a:pt x="594" y="419"/>
                  <a:pt x="594" y="419"/>
                  <a:pt x="594" y="419"/>
                </a:cubicBezTo>
                <a:cubicBezTo>
                  <a:pt x="598" y="417"/>
                  <a:pt x="598" y="417"/>
                  <a:pt x="598" y="417"/>
                </a:cubicBezTo>
                <a:cubicBezTo>
                  <a:pt x="598" y="417"/>
                  <a:pt x="598" y="417"/>
                  <a:pt x="598" y="417"/>
                </a:cubicBezTo>
                <a:cubicBezTo>
                  <a:pt x="608" y="411"/>
                  <a:pt x="608" y="411"/>
                  <a:pt x="608" y="411"/>
                </a:cubicBezTo>
                <a:cubicBezTo>
                  <a:pt x="620" y="406"/>
                  <a:pt x="620" y="406"/>
                  <a:pt x="620" y="406"/>
                </a:cubicBezTo>
                <a:cubicBezTo>
                  <a:pt x="631" y="405"/>
                  <a:pt x="631" y="405"/>
                  <a:pt x="631" y="405"/>
                </a:cubicBezTo>
                <a:cubicBezTo>
                  <a:pt x="632" y="404"/>
                  <a:pt x="632" y="404"/>
                  <a:pt x="632" y="404"/>
                </a:cubicBezTo>
                <a:cubicBezTo>
                  <a:pt x="632" y="403"/>
                  <a:pt x="632" y="403"/>
                  <a:pt x="632" y="403"/>
                </a:cubicBezTo>
                <a:cubicBezTo>
                  <a:pt x="627" y="396"/>
                  <a:pt x="627" y="396"/>
                  <a:pt x="627" y="396"/>
                </a:cubicBezTo>
                <a:cubicBezTo>
                  <a:pt x="631" y="389"/>
                  <a:pt x="631" y="389"/>
                  <a:pt x="631" y="389"/>
                </a:cubicBezTo>
                <a:cubicBezTo>
                  <a:pt x="634" y="387"/>
                  <a:pt x="634" y="387"/>
                  <a:pt x="634" y="387"/>
                </a:cubicBezTo>
                <a:cubicBezTo>
                  <a:pt x="634" y="387"/>
                  <a:pt x="634" y="387"/>
                  <a:pt x="634" y="387"/>
                </a:cubicBezTo>
                <a:cubicBezTo>
                  <a:pt x="634" y="386"/>
                  <a:pt x="634" y="386"/>
                  <a:pt x="634" y="386"/>
                </a:cubicBezTo>
                <a:cubicBezTo>
                  <a:pt x="634" y="386"/>
                  <a:pt x="634" y="386"/>
                  <a:pt x="634" y="386"/>
                </a:cubicBezTo>
                <a:cubicBezTo>
                  <a:pt x="638" y="382"/>
                  <a:pt x="638" y="382"/>
                  <a:pt x="638" y="382"/>
                </a:cubicBezTo>
                <a:cubicBezTo>
                  <a:pt x="638" y="382"/>
                  <a:pt x="638" y="382"/>
                  <a:pt x="638" y="382"/>
                </a:cubicBezTo>
                <a:cubicBezTo>
                  <a:pt x="639" y="377"/>
                  <a:pt x="639" y="377"/>
                  <a:pt x="639" y="377"/>
                </a:cubicBezTo>
                <a:cubicBezTo>
                  <a:pt x="639" y="377"/>
                  <a:pt x="639" y="377"/>
                  <a:pt x="639" y="377"/>
                </a:cubicBezTo>
                <a:cubicBezTo>
                  <a:pt x="637" y="368"/>
                  <a:pt x="637" y="368"/>
                  <a:pt x="637" y="368"/>
                </a:cubicBezTo>
                <a:cubicBezTo>
                  <a:pt x="637" y="368"/>
                  <a:pt x="637" y="368"/>
                  <a:pt x="637" y="368"/>
                </a:cubicBezTo>
                <a:cubicBezTo>
                  <a:pt x="636" y="364"/>
                  <a:pt x="636" y="364"/>
                  <a:pt x="636" y="364"/>
                </a:cubicBezTo>
                <a:cubicBezTo>
                  <a:pt x="638" y="360"/>
                  <a:pt x="638" y="360"/>
                  <a:pt x="638" y="360"/>
                </a:cubicBezTo>
                <a:cubicBezTo>
                  <a:pt x="638" y="360"/>
                  <a:pt x="638" y="360"/>
                  <a:pt x="638" y="360"/>
                </a:cubicBezTo>
                <a:cubicBezTo>
                  <a:pt x="637" y="353"/>
                  <a:pt x="637" y="353"/>
                  <a:pt x="637" y="353"/>
                </a:cubicBezTo>
                <a:cubicBezTo>
                  <a:pt x="639" y="349"/>
                  <a:pt x="639" y="349"/>
                  <a:pt x="639" y="349"/>
                </a:cubicBezTo>
                <a:cubicBezTo>
                  <a:pt x="641" y="346"/>
                  <a:pt x="641" y="346"/>
                  <a:pt x="641" y="346"/>
                </a:cubicBezTo>
                <a:cubicBezTo>
                  <a:pt x="642" y="345"/>
                  <a:pt x="642" y="345"/>
                  <a:pt x="642" y="345"/>
                </a:cubicBezTo>
                <a:cubicBezTo>
                  <a:pt x="642" y="341"/>
                  <a:pt x="642" y="341"/>
                  <a:pt x="642" y="341"/>
                </a:cubicBezTo>
                <a:cubicBezTo>
                  <a:pt x="644" y="338"/>
                  <a:pt x="644" y="338"/>
                  <a:pt x="644" y="338"/>
                </a:cubicBezTo>
                <a:cubicBezTo>
                  <a:pt x="644" y="337"/>
                  <a:pt x="644" y="337"/>
                  <a:pt x="644" y="337"/>
                </a:cubicBezTo>
                <a:cubicBezTo>
                  <a:pt x="644" y="334"/>
                  <a:pt x="644" y="334"/>
                  <a:pt x="644" y="334"/>
                </a:cubicBezTo>
                <a:cubicBezTo>
                  <a:pt x="645" y="330"/>
                  <a:pt x="645" y="330"/>
                  <a:pt x="645" y="330"/>
                </a:cubicBezTo>
                <a:cubicBezTo>
                  <a:pt x="645" y="330"/>
                  <a:pt x="645" y="330"/>
                  <a:pt x="645" y="330"/>
                </a:cubicBezTo>
                <a:cubicBezTo>
                  <a:pt x="644" y="327"/>
                  <a:pt x="644" y="327"/>
                  <a:pt x="644" y="327"/>
                </a:cubicBezTo>
                <a:cubicBezTo>
                  <a:pt x="645" y="324"/>
                  <a:pt x="645" y="324"/>
                  <a:pt x="645" y="324"/>
                </a:cubicBezTo>
                <a:cubicBezTo>
                  <a:pt x="645" y="323"/>
                  <a:pt x="645" y="323"/>
                  <a:pt x="645" y="323"/>
                </a:cubicBezTo>
                <a:cubicBezTo>
                  <a:pt x="644" y="320"/>
                  <a:pt x="644" y="320"/>
                  <a:pt x="644" y="320"/>
                </a:cubicBezTo>
                <a:cubicBezTo>
                  <a:pt x="645" y="316"/>
                  <a:pt x="645" y="316"/>
                  <a:pt x="645" y="316"/>
                </a:cubicBezTo>
                <a:cubicBezTo>
                  <a:pt x="645" y="316"/>
                  <a:pt x="644" y="315"/>
                  <a:pt x="644" y="315"/>
                </a:cubicBezTo>
                <a:cubicBezTo>
                  <a:pt x="643" y="315"/>
                  <a:pt x="643" y="315"/>
                  <a:pt x="643" y="315"/>
                </a:cubicBezTo>
                <a:cubicBezTo>
                  <a:pt x="637" y="308"/>
                  <a:pt x="637" y="308"/>
                  <a:pt x="637" y="308"/>
                </a:cubicBezTo>
                <a:cubicBezTo>
                  <a:pt x="637" y="304"/>
                  <a:pt x="637" y="304"/>
                  <a:pt x="637" y="304"/>
                </a:cubicBezTo>
                <a:cubicBezTo>
                  <a:pt x="637" y="304"/>
                  <a:pt x="637" y="304"/>
                  <a:pt x="637" y="304"/>
                </a:cubicBezTo>
                <a:cubicBezTo>
                  <a:pt x="635" y="300"/>
                  <a:pt x="635" y="300"/>
                  <a:pt x="635" y="300"/>
                </a:cubicBezTo>
                <a:cubicBezTo>
                  <a:pt x="635" y="300"/>
                  <a:pt x="635" y="300"/>
                  <a:pt x="635" y="300"/>
                </a:cubicBezTo>
                <a:cubicBezTo>
                  <a:pt x="634" y="299"/>
                  <a:pt x="634" y="299"/>
                  <a:pt x="634" y="299"/>
                </a:cubicBezTo>
                <a:cubicBezTo>
                  <a:pt x="632" y="296"/>
                  <a:pt x="632" y="296"/>
                  <a:pt x="632" y="296"/>
                </a:cubicBezTo>
                <a:cubicBezTo>
                  <a:pt x="632" y="295"/>
                  <a:pt x="632" y="295"/>
                  <a:pt x="632" y="295"/>
                </a:cubicBezTo>
                <a:cubicBezTo>
                  <a:pt x="629" y="292"/>
                  <a:pt x="629" y="292"/>
                  <a:pt x="629" y="292"/>
                </a:cubicBezTo>
                <a:cubicBezTo>
                  <a:pt x="630" y="287"/>
                  <a:pt x="630" y="287"/>
                  <a:pt x="630" y="287"/>
                </a:cubicBezTo>
                <a:cubicBezTo>
                  <a:pt x="630" y="286"/>
                  <a:pt x="630" y="286"/>
                  <a:pt x="630" y="286"/>
                </a:cubicBezTo>
                <a:cubicBezTo>
                  <a:pt x="627" y="279"/>
                  <a:pt x="627" y="279"/>
                  <a:pt x="627" y="279"/>
                </a:cubicBezTo>
                <a:cubicBezTo>
                  <a:pt x="627" y="279"/>
                  <a:pt x="627" y="279"/>
                  <a:pt x="627" y="279"/>
                </a:cubicBezTo>
                <a:cubicBezTo>
                  <a:pt x="625" y="275"/>
                  <a:pt x="625" y="275"/>
                  <a:pt x="625" y="275"/>
                </a:cubicBezTo>
                <a:cubicBezTo>
                  <a:pt x="624" y="275"/>
                  <a:pt x="624" y="275"/>
                  <a:pt x="624" y="275"/>
                </a:cubicBezTo>
                <a:cubicBezTo>
                  <a:pt x="618" y="270"/>
                  <a:pt x="618" y="270"/>
                  <a:pt x="618" y="270"/>
                </a:cubicBezTo>
                <a:cubicBezTo>
                  <a:pt x="617" y="211"/>
                  <a:pt x="617" y="211"/>
                  <a:pt x="617" y="211"/>
                </a:cubicBezTo>
                <a:cubicBezTo>
                  <a:pt x="615" y="180"/>
                  <a:pt x="615" y="180"/>
                  <a:pt x="615" y="180"/>
                </a:cubicBezTo>
                <a:cubicBezTo>
                  <a:pt x="615" y="179"/>
                  <a:pt x="615" y="179"/>
                  <a:pt x="615" y="179"/>
                </a:cubicBezTo>
                <a:cubicBezTo>
                  <a:pt x="603" y="176"/>
                  <a:pt x="603" y="176"/>
                  <a:pt x="603" y="176"/>
                </a:cubicBezTo>
                <a:cubicBezTo>
                  <a:pt x="602" y="177"/>
                  <a:pt x="602" y="177"/>
                  <a:pt x="602" y="177"/>
                </a:cubicBezTo>
                <a:cubicBezTo>
                  <a:pt x="599" y="179"/>
                  <a:pt x="599" y="179"/>
                  <a:pt x="599" y="179"/>
                </a:cubicBezTo>
                <a:cubicBezTo>
                  <a:pt x="596" y="176"/>
                  <a:pt x="596" y="176"/>
                  <a:pt x="596" y="176"/>
                </a:cubicBezTo>
                <a:cubicBezTo>
                  <a:pt x="596" y="175"/>
                  <a:pt x="596" y="175"/>
                  <a:pt x="596" y="175"/>
                </a:cubicBezTo>
                <a:cubicBezTo>
                  <a:pt x="595" y="175"/>
                  <a:pt x="595" y="175"/>
                  <a:pt x="595" y="175"/>
                </a:cubicBezTo>
                <a:cubicBezTo>
                  <a:pt x="594" y="174"/>
                  <a:pt x="594" y="174"/>
                  <a:pt x="594" y="174"/>
                </a:cubicBezTo>
                <a:cubicBezTo>
                  <a:pt x="594" y="174"/>
                  <a:pt x="594" y="174"/>
                  <a:pt x="594" y="174"/>
                </a:cubicBezTo>
                <a:cubicBezTo>
                  <a:pt x="583" y="171"/>
                  <a:pt x="583" y="171"/>
                  <a:pt x="583" y="171"/>
                </a:cubicBezTo>
                <a:cubicBezTo>
                  <a:pt x="580" y="169"/>
                  <a:pt x="580" y="169"/>
                  <a:pt x="580" y="169"/>
                </a:cubicBezTo>
                <a:cubicBezTo>
                  <a:pt x="579" y="169"/>
                  <a:pt x="579" y="169"/>
                  <a:pt x="579" y="169"/>
                </a:cubicBezTo>
                <a:cubicBezTo>
                  <a:pt x="576" y="168"/>
                  <a:pt x="576" y="168"/>
                  <a:pt x="576" y="168"/>
                </a:cubicBezTo>
                <a:cubicBezTo>
                  <a:pt x="569" y="162"/>
                  <a:pt x="569" y="162"/>
                  <a:pt x="569" y="162"/>
                </a:cubicBezTo>
                <a:cubicBezTo>
                  <a:pt x="569" y="162"/>
                  <a:pt x="569" y="162"/>
                  <a:pt x="569" y="162"/>
                </a:cubicBezTo>
                <a:cubicBezTo>
                  <a:pt x="560" y="157"/>
                  <a:pt x="560" y="157"/>
                  <a:pt x="560" y="157"/>
                </a:cubicBezTo>
                <a:cubicBezTo>
                  <a:pt x="560" y="157"/>
                  <a:pt x="560" y="157"/>
                  <a:pt x="560" y="157"/>
                </a:cubicBezTo>
                <a:cubicBezTo>
                  <a:pt x="556" y="157"/>
                  <a:pt x="556" y="157"/>
                  <a:pt x="556" y="157"/>
                </a:cubicBezTo>
                <a:cubicBezTo>
                  <a:pt x="555" y="157"/>
                  <a:pt x="555" y="157"/>
                  <a:pt x="555" y="157"/>
                </a:cubicBezTo>
                <a:cubicBezTo>
                  <a:pt x="553" y="161"/>
                  <a:pt x="553" y="161"/>
                  <a:pt x="553" y="161"/>
                </a:cubicBezTo>
                <a:cubicBezTo>
                  <a:pt x="551" y="162"/>
                  <a:pt x="551" y="162"/>
                  <a:pt x="551" y="162"/>
                </a:cubicBezTo>
                <a:cubicBezTo>
                  <a:pt x="548" y="162"/>
                  <a:pt x="548" y="162"/>
                  <a:pt x="548" y="162"/>
                </a:cubicBezTo>
                <a:cubicBezTo>
                  <a:pt x="546" y="161"/>
                  <a:pt x="546" y="161"/>
                  <a:pt x="546" y="161"/>
                </a:cubicBezTo>
                <a:cubicBezTo>
                  <a:pt x="542" y="158"/>
                  <a:pt x="542" y="158"/>
                  <a:pt x="542" y="158"/>
                </a:cubicBezTo>
                <a:cubicBezTo>
                  <a:pt x="541" y="158"/>
                  <a:pt x="541" y="158"/>
                  <a:pt x="541" y="158"/>
                </a:cubicBezTo>
                <a:cubicBezTo>
                  <a:pt x="534" y="160"/>
                  <a:pt x="534" y="160"/>
                  <a:pt x="534" y="160"/>
                </a:cubicBezTo>
                <a:cubicBezTo>
                  <a:pt x="533" y="161"/>
                  <a:pt x="533" y="161"/>
                  <a:pt x="533" y="161"/>
                </a:cubicBezTo>
                <a:cubicBezTo>
                  <a:pt x="530" y="163"/>
                  <a:pt x="530" y="163"/>
                  <a:pt x="530" y="163"/>
                </a:cubicBezTo>
                <a:cubicBezTo>
                  <a:pt x="527" y="163"/>
                  <a:pt x="527" y="163"/>
                  <a:pt x="527" y="163"/>
                </a:cubicBezTo>
                <a:cubicBezTo>
                  <a:pt x="524" y="160"/>
                  <a:pt x="524" y="160"/>
                  <a:pt x="524" y="160"/>
                </a:cubicBezTo>
                <a:cubicBezTo>
                  <a:pt x="523" y="160"/>
                  <a:pt x="523" y="160"/>
                  <a:pt x="523" y="161"/>
                </a:cubicBezTo>
                <a:cubicBezTo>
                  <a:pt x="519" y="163"/>
                  <a:pt x="519" y="163"/>
                  <a:pt x="519" y="163"/>
                </a:cubicBezTo>
                <a:cubicBezTo>
                  <a:pt x="516" y="164"/>
                  <a:pt x="516" y="164"/>
                  <a:pt x="516" y="164"/>
                </a:cubicBezTo>
                <a:cubicBezTo>
                  <a:pt x="515" y="164"/>
                  <a:pt x="515" y="164"/>
                  <a:pt x="515" y="164"/>
                </a:cubicBezTo>
                <a:cubicBezTo>
                  <a:pt x="511" y="168"/>
                  <a:pt x="511" y="168"/>
                  <a:pt x="511" y="168"/>
                </a:cubicBezTo>
                <a:cubicBezTo>
                  <a:pt x="508" y="168"/>
                  <a:pt x="508" y="168"/>
                  <a:pt x="508" y="168"/>
                </a:cubicBezTo>
                <a:cubicBezTo>
                  <a:pt x="507" y="168"/>
                  <a:pt x="507" y="168"/>
                  <a:pt x="507" y="169"/>
                </a:cubicBezTo>
                <a:cubicBezTo>
                  <a:pt x="505" y="171"/>
                  <a:pt x="505" y="171"/>
                  <a:pt x="505" y="171"/>
                </a:cubicBezTo>
                <a:cubicBezTo>
                  <a:pt x="503" y="169"/>
                  <a:pt x="503" y="169"/>
                  <a:pt x="503" y="169"/>
                </a:cubicBezTo>
                <a:cubicBezTo>
                  <a:pt x="503" y="169"/>
                  <a:pt x="503" y="169"/>
                  <a:pt x="503" y="169"/>
                </a:cubicBezTo>
                <a:cubicBezTo>
                  <a:pt x="499" y="167"/>
                  <a:pt x="499" y="167"/>
                  <a:pt x="499" y="167"/>
                </a:cubicBezTo>
                <a:cubicBezTo>
                  <a:pt x="495" y="165"/>
                  <a:pt x="495" y="165"/>
                  <a:pt x="495" y="165"/>
                </a:cubicBezTo>
                <a:cubicBezTo>
                  <a:pt x="493" y="161"/>
                  <a:pt x="493" y="161"/>
                  <a:pt x="493" y="161"/>
                </a:cubicBezTo>
                <a:cubicBezTo>
                  <a:pt x="492" y="161"/>
                  <a:pt x="492" y="161"/>
                  <a:pt x="492" y="161"/>
                </a:cubicBezTo>
                <a:cubicBezTo>
                  <a:pt x="489" y="161"/>
                  <a:pt x="489" y="161"/>
                  <a:pt x="489" y="161"/>
                </a:cubicBezTo>
                <a:cubicBezTo>
                  <a:pt x="488" y="161"/>
                  <a:pt x="488" y="161"/>
                  <a:pt x="488" y="161"/>
                </a:cubicBezTo>
                <a:cubicBezTo>
                  <a:pt x="485" y="163"/>
                  <a:pt x="485" y="163"/>
                  <a:pt x="485" y="163"/>
                </a:cubicBezTo>
                <a:cubicBezTo>
                  <a:pt x="482" y="162"/>
                  <a:pt x="482" y="162"/>
                  <a:pt x="482" y="162"/>
                </a:cubicBezTo>
                <a:cubicBezTo>
                  <a:pt x="479" y="159"/>
                  <a:pt x="479" y="159"/>
                  <a:pt x="479" y="159"/>
                </a:cubicBezTo>
                <a:cubicBezTo>
                  <a:pt x="479" y="159"/>
                  <a:pt x="479" y="159"/>
                  <a:pt x="479" y="159"/>
                </a:cubicBezTo>
                <a:cubicBezTo>
                  <a:pt x="475" y="157"/>
                  <a:pt x="475" y="157"/>
                  <a:pt x="475" y="157"/>
                </a:cubicBezTo>
                <a:cubicBezTo>
                  <a:pt x="474" y="157"/>
                  <a:pt x="474" y="157"/>
                  <a:pt x="474" y="157"/>
                </a:cubicBezTo>
                <a:cubicBezTo>
                  <a:pt x="473" y="158"/>
                  <a:pt x="473" y="158"/>
                  <a:pt x="473" y="158"/>
                </a:cubicBezTo>
                <a:cubicBezTo>
                  <a:pt x="473" y="159"/>
                  <a:pt x="473" y="159"/>
                  <a:pt x="473" y="159"/>
                </a:cubicBezTo>
                <a:cubicBezTo>
                  <a:pt x="472" y="161"/>
                  <a:pt x="472" y="161"/>
                  <a:pt x="472" y="161"/>
                </a:cubicBezTo>
                <a:cubicBezTo>
                  <a:pt x="469" y="163"/>
                  <a:pt x="469" y="163"/>
                  <a:pt x="469" y="163"/>
                </a:cubicBezTo>
                <a:cubicBezTo>
                  <a:pt x="468" y="164"/>
                  <a:pt x="468" y="164"/>
                  <a:pt x="468" y="164"/>
                </a:cubicBezTo>
                <a:cubicBezTo>
                  <a:pt x="467" y="170"/>
                  <a:pt x="467" y="170"/>
                  <a:pt x="467" y="170"/>
                </a:cubicBezTo>
                <a:cubicBezTo>
                  <a:pt x="466" y="170"/>
                  <a:pt x="466" y="170"/>
                  <a:pt x="466" y="170"/>
                </a:cubicBezTo>
                <a:cubicBezTo>
                  <a:pt x="465" y="170"/>
                  <a:pt x="465" y="170"/>
                  <a:pt x="465" y="170"/>
                </a:cubicBezTo>
                <a:cubicBezTo>
                  <a:pt x="464" y="167"/>
                  <a:pt x="464" y="167"/>
                  <a:pt x="464" y="167"/>
                </a:cubicBezTo>
                <a:cubicBezTo>
                  <a:pt x="465" y="163"/>
                  <a:pt x="465" y="163"/>
                  <a:pt x="465" y="163"/>
                </a:cubicBezTo>
                <a:cubicBezTo>
                  <a:pt x="465" y="163"/>
                  <a:pt x="465" y="163"/>
                  <a:pt x="465" y="163"/>
                </a:cubicBezTo>
                <a:cubicBezTo>
                  <a:pt x="464" y="162"/>
                  <a:pt x="464" y="162"/>
                  <a:pt x="464" y="162"/>
                </a:cubicBezTo>
                <a:cubicBezTo>
                  <a:pt x="461" y="162"/>
                  <a:pt x="461" y="162"/>
                  <a:pt x="461" y="162"/>
                </a:cubicBezTo>
                <a:cubicBezTo>
                  <a:pt x="460" y="162"/>
                  <a:pt x="460" y="162"/>
                  <a:pt x="460" y="162"/>
                </a:cubicBezTo>
                <a:cubicBezTo>
                  <a:pt x="454" y="165"/>
                  <a:pt x="454" y="165"/>
                  <a:pt x="454" y="165"/>
                </a:cubicBezTo>
                <a:cubicBezTo>
                  <a:pt x="452" y="164"/>
                  <a:pt x="452" y="164"/>
                  <a:pt x="452" y="164"/>
                </a:cubicBezTo>
                <a:cubicBezTo>
                  <a:pt x="451" y="161"/>
                  <a:pt x="451" y="161"/>
                  <a:pt x="451" y="161"/>
                </a:cubicBezTo>
                <a:cubicBezTo>
                  <a:pt x="450" y="161"/>
                  <a:pt x="450" y="160"/>
                  <a:pt x="450" y="160"/>
                </a:cubicBezTo>
                <a:cubicBezTo>
                  <a:pt x="447" y="160"/>
                  <a:pt x="447" y="160"/>
                  <a:pt x="447" y="160"/>
                </a:cubicBezTo>
                <a:cubicBezTo>
                  <a:pt x="446" y="157"/>
                  <a:pt x="446" y="157"/>
                  <a:pt x="446" y="157"/>
                </a:cubicBezTo>
                <a:cubicBezTo>
                  <a:pt x="445" y="157"/>
                  <a:pt x="445" y="157"/>
                  <a:pt x="445" y="157"/>
                </a:cubicBezTo>
                <a:cubicBezTo>
                  <a:pt x="441" y="155"/>
                  <a:pt x="441" y="155"/>
                  <a:pt x="441" y="155"/>
                </a:cubicBezTo>
                <a:cubicBezTo>
                  <a:pt x="441" y="155"/>
                  <a:pt x="440" y="155"/>
                  <a:pt x="440" y="156"/>
                </a:cubicBezTo>
                <a:cubicBezTo>
                  <a:pt x="434" y="161"/>
                  <a:pt x="434" y="161"/>
                  <a:pt x="434" y="161"/>
                </a:cubicBezTo>
                <a:cubicBezTo>
                  <a:pt x="431" y="162"/>
                  <a:pt x="431" y="162"/>
                  <a:pt x="431" y="162"/>
                </a:cubicBezTo>
                <a:cubicBezTo>
                  <a:pt x="429" y="162"/>
                  <a:pt x="429" y="162"/>
                  <a:pt x="429" y="162"/>
                </a:cubicBezTo>
                <a:cubicBezTo>
                  <a:pt x="428" y="158"/>
                  <a:pt x="428" y="158"/>
                  <a:pt x="428" y="158"/>
                </a:cubicBezTo>
                <a:cubicBezTo>
                  <a:pt x="428" y="157"/>
                  <a:pt x="428" y="157"/>
                  <a:pt x="428" y="157"/>
                </a:cubicBezTo>
                <a:cubicBezTo>
                  <a:pt x="428" y="155"/>
                  <a:pt x="428" y="155"/>
                  <a:pt x="428" y="155"/>
                </a:cubicBezTo>
                <a:cubicBezTo>
                  <a:pt x="427" y="155"/>
                  <a:pt x="427" y="155"/>
                  <a:pt x="427" y="155"/>
                </a:cubicBezTo>
                <a:cubicBezTo>
                  <a:pt x="423" y="154"/>
                  <a:pt x="423" y="154"/>
                  <a:pt x="423" y="154"/>
                </a:cubicBezTo>
                <a:cubicBezTo>
                  <a:pt x="422" y="151"/>
                  <a:pt x="422" y="151"/>
                  <a:pt x="422" y="151"/>
                </a:cubicBezTo>
                <a:cubicBezTo>
                  <a:pt x="422" y="147"/>
                  <a:pt x="422" y="147"/>
                  <a:pt x="422" y="147"/>
                </a:cubicBezTo>
                <a:cubicBezTo>
                  <a:pt x="422" y="147"/>
                  <a:pt x="422" y="147"/>
                  <a:pt x="422" y="147"/>
                </a:cubicBezTo>
                <a:cubicBezTo>
                  <a:pt x="421" y="146"/>
                  <a:pt x="421" y="146"/>
                  <a:pt x="421" y="146"/>
                </a:cubicBezTo>
                <a:cubicBezTo>
                  <a:pt x="417" y="147"/>
                  <a:pt x="417" y="147"/>
                  <a:pt x="417" y="147"/>
                </a:cubicBezTo>
                <a:cubicBezTo>
                  <a:pt x="410" y="146"/>
                  <a:pt x="410" y="146"/>
                  <a:pt x="410" y="146"/>
                </a:cubicBezTo>
                <a:cubicBezTo>
                  <a:pt x="409" y="146"/>
                  <a:pt x="409" y="146"/>
                  <a:pt x="409" y="146"/>
                </a:cubicBezTo>
                <a:cubicBezTo>
                  <a:pt x="406" y="149"/>
                  <a:pt x="406" y="149"/>
                  <a:pt x="406" y="149"/>
                </a:cubicBezTo>
                <a:cubicBezTo>
                  <a:pt x="402" y="150"/>
                  <a:pt x="402" y="150"/>
                  <a:pt x="402" y="150"/>
                </a:cubicBezTo>
                <a:cubicBezTo>
                  <a:pt x="400" y="148"/>
                  <a:pt x="400" y="148"/>
                  <a:pt x="400" y="148"/>
                </a:cubicBezTo>
                <a:cubicBezTo>
                  <a:pt x="398" y="145"/>
                  <a:pt x="398" y="145"/>
                  <a:pt x="398" y="145"/>
                </a:cubicBezTo>
                <a:cubicBezTo>
                  <a:pt x="397" y="145"/>
                  <a:pt x="397" y="145"/>
                  <a:pt x="397" y="145"/>
                </a:cubicBezTo>
                <a:cubicBezTo>
                  <a:pt x="393" y="145"/>
                  <a:pt x="393" y="145"/>
                  <a:pt x="393" y="145"/>
                </a:cubicBezTo>
                <a:cubicBezTo>
                  <a:pt x="393" y="145"/>
                  <a:pt x="393" y="145"/>
                  <a:pt x="393" y="145"/>
                </a:cubicBezTo>
                <a:cubicBezTo>
                  <a:pt x="390" y="146"/>
                  <a:pt x="390" y="146"/>
                  <a:pt x="390" y="146"/>
                </a:cubicBezTo>
                <a:cubicBezTo>
                  <a:pt x="383" y="143"/>
                  <a:pt x="383" y="143"/>
                  <a:pt x="383" y="143"/>
                </a:cubicBezTo>
                <a:cubicBezTo>
                  <a:pt x="379" y="141"/>
                  <a:pt x="379" y="141"/>
                  <a:pt x="379" y="141"/>
                </a:cubicBezTo>
                <a:cubicBezTo>
                  <a:pt x="378" y="141"/>
                  <a:pt x="378" y="141"/>
                  <a:pt x="378" y="141"/>
                </a:cubicBezTo>
                <a:cubicBezTo>
                  <a:pt x="375" y="142"/>
                  <a:pt x="375" y="142"/>
                  <a:pt x="375" y="142"/>
                </a:cubicBezTo>
                <a:cubicBezTo>
                  <a:pt x="373" y="141"/>
                  <a:pt x="373" y="141"/>
                  <a:pt x="373" y="141"/>
                </a:cubicBezTo>
                <a:cubicBezTo>
                  <a:pt x="373" y="141"/>
                  <a:pt x="373" y="141"/>
                  <a:pt x="373" y="141"/>
                </a:cubicBezTo>
                <a:cubicBezTo>
                  <a:pt x="370" y="141"/>
                  <a:pt x="370" y="141"/>
                  <a:pt x="370" y="141"/>
                </a:cubicBezTo>
                <a:cubicBezTo>
                  <a:pt x="369" y="138"/>
                  <a:pt x="369" y="138"/>
                  <a:pt x="369" y="138"/>
                </a:cubicBezTo>
                <a:cubicBezTo>
                  <a:pt x="369" y="134"/>
                  <a:pt x="369" y="134"/>
                  <a:pt x="369" y="134"/>
                </a:cubicBezTo>
                <a:cubicBezTo>
                  <a:pt x="369" y="134"/>
                  <a:pt x="369" y="134"/>
                  <a:pt x="369" y="134"/>
                </a:cubicBezTo>
                <a:cubicBezTo>
                  <a:pt x="366" y="130"/>
                  <a:pt x="366" y="130"/>
                  <a:pt x="366" y="130"/>
                </a:cubicBezTo>
                <a:cubicBezTo>
                  <a:pt x="366" y="130"/>
                  <a:pt x="366" y="130"/>
                  <a:pt x="366" y="130"/>
                </a:cubicBezTo>
                <a:cubicBezTo>
                  <a:pt x="363" y="128"/>
                  <a:pt x="363" y="128"/>
                  <a:pt x="363" y="128"/>
                </a:cubicBezTo>
                <a:cubicBezTo>
                  <a:pt x="362" y="127"/>
                  <a:pt x="362" y="127"/>
                  <a:pt x="362" y="127"/>
                </a:cubicBezTo>
                <a:cubicBezTo>
                  <a:pt x="362" y="126"/>
                  <a:pt x="361" y="126"/>
                  <a:pt x="361" y="126"/>
                </a:cubicBezTo>
                <a:cubicBezTo>
                  <a:pt x="361" y="126"/>
                  <a:pt x="360" y="126"/>
                  <a:pt x="360" y="127"/>
                </a:cubicBezTo>
                <a:cubicBezTo>
                  <a:pt x="358" y="130"/>
                  <a:pt x="358" y="130"/>
                  <a:pt x="358" y="130"/>
                </a:cubicBezTo>
                <a:cubicBezTo>
                  <a:pt x="356" y="130"/>
                  <a:pt x="356" y="130"/>
                  <a:pt x="356" y="130"/>
                </a:cubicBezTo>
                <a:cubicBezTo>
                  <a:pt x="352" y="129"/>
                  <a:pt x="352" y="129"/>
                  <a:pt x="352" y="129"/>
                </a:cubicBezTo>
                <a:cubicBezTo>
                  <a:pt x="351" y="129"/>
                  <a:pt x="351" y="129"/>
                  <a:pt x="351" y="129"/>
                </a:cubicBezTo>
                <a:cubicBezTo>
                  <a:pt x="348" y="131"/>
                  <a:pt x="348" y="131"/>
                  <a:pt x="348" y="131"/>
                </a:cubicBezTo>
                <a:cubicBezTo>
                  <a:pt x="345" y="129"/>
                  <a:pt x="345" y="129"/>
                  <a:pt x="345" y="129"/>
                </a:cubicBezTo>
                <a:cubicBezTo>
                  <a:pt x="339" y="122"/>
                  <a:pt x="339" y="122"/>
                  <a:pt x="339" y="122"/>
                </a:cubicBezTo>
                <a:cubicBezTo>
                  <a:pt x="339" y="122"/>
                  <a:pt x="339" y="122"/>
                  <a:pt x="339" y="122"/>
                </a:cubicBezTo>
                <a:cubicBezTo>
                  <a:pt x="335" y="119"/>
                  <a:pt x="335" y="119"/>
                  <a:pt x="335" y="119"/>
                </a:cubicBezTo>
                <a:cubicBezTo>
                  <a:pt x="334" y="119"/>
                  <a:pt x="334" y="119"/>
                  <a:pt x="334" y="119"/>
                </a:cubicBezTo>
                <a:cubicBezTo>
                  <a:pt x="332" y="119"/>
                  <a:pt x="332" y="119"/>
                  <a:pt x="332" y="119"/>
                </a:cubicBezTo>
                <a:cubicBezTo>
                  <a:pt x="332" y="113"/>
                  <a:pt x="332" y="113"/>
                  <a:pt x="332" y="113"/>
                </a:cubicBezTo>
                <a:cubicBezTo>
                  <a:pt x="332" y="113"/>
                  <a:pt x="332" y="113"/>
                  <a:pt x="332" y="113"/>
                </a:cubicBezTo>
                <a:cubicBezTo>
                  <a:pt x="335" y="9"/>
                  <a:pt x="335" y="9"/>
                  <a:pt x="335" y="9"/>
                </a:cubicBezTo>
                <a:cubicBezTo>
                  <a:pt x="335" y="9"/>
                  <a:pt x="335" y="9"/>
                  <a:pt x="335" y="8"/>
                </a:cubicBezTo>
                <a:cubicBezTo>
                  <a:pt x="330" y="6"/>
                  <a:pt x="330" y="6"/>
                  <a:pt x="330" y="6"/>
                </a:cubicBezTo>
                <a:cubicBezTo>
                  <a:pt x="330" y="6"/>
                  <a:pt x="330" y="6"/>
                  <a:pt x="330" y="6"/>
                </a:cubicBezTo>
                <a:cubicBezTo>
                  <a:pt x="326" y="6"/>
                  <a:pt x="326" y="6"/>
                  <a:pt x="326" y="6"/>
                </a:cubicBezTo>
                <a:cubicBezTo>
                  <a:pt x="326" y="6"/>
                  <a:pt x="326" y="6"/>
                  <a:pt x="326" y="6"/>
                </a:cubicBezTo>
                <a:cubicBezTo>
                  <a:pt x="307" y="5"/>
                  <a:pt x="307" y="5"/>
                  <a:pt x="307" y="5"/>
                </a:cubicBezTo>
                <a:cubicBezTo>
                  <a:pt x="259" y="3"/>
                  <a:pt x="259" y="3"/>
                  <a:pt x="259" y="3"/>
                </a:cubicBezTo>
                <a:cubicBezTo>
                  <a:pt x="259" y="4"/>
                  <a:pt x="259" y="4"/>
                  <a:pt x="259" y="4"/>
                </a:cubicBezTo>
                <a:cubicBezTo>
                  <a:pt x="259" y="3"/>
                  <a:pt x="259" y="3"/>
                  <a:pt x="259" y="3"/>
                </a:cubicBezTo>
                <a:cubicBezTo>
                  <a:pt x="196" y="0"/>
                  <a:pt x="196" y="0"/>
                  <a:pt x="196" y="0"/>
                </a:cubicBezTo>
                <a:cubicBezTo>
                  <a:pt x="195" y="0"/>
                  <a:pt x="195" y="0"/>
                  <a:pt x="195" y="0"/>
                </a:cubicBezTo>
                <a:cubicBezTo>
                  <a:pt x="193" y="1"/>
                  <a:pt x="193" y="1"/>
                  <a:pt x="193" y="1"/>
                </a:cubicBezTo>
                <a:cubicBezTo>
                  <a:pt x="193" y="1"/>
                  <a:pt x="193" y="1"/>
                  <a:pt x="193" y="1"/>
                </a:cubicBezTo>
                <a:cubicBezTo>
                  <a:pt x="192" y="5"/>
                  <a:pt x="192" y="5"/>
                  <a:pt x="192" y="5"/>
                </a:cubicBezTo>
                <a:cubicBezTo>
                  <a:pt x="192" y="5"/>
                  <a:pt x="192" y="5"/>
                  <a:pt x="192" y="5"/>
                </a:cubicBezTo>
                <a:cubicBezTo>
                  <a:pt x="184" y="146"/>
                  <a:pt x="184" y="146"/>
                  <a:pt x="184" y="146"/>
                </a:cubicBezTo>
                <a:cubicBezTo>
                  <a:pt x="179" y="198"/>
                  <a:pt x="179" y="198"/>
                  <a:pt x="179" y="198"/>
                </a:cubicBezTo>
                <a:cubicBezTo>
                  <a:pt x="179" y="198"/>
                  <a:pt x="179" y="198"/>
                  <a:pt x="179" y="198"/>
                </a:cubicBezTo>
                <a:cubicBezTo>
                  <a:pt x="175" y="258"/>
                  <a:pt x="175" y="258"/>
                  <a:pt x="175" y="258"/>
                </a:cubicBezTo>
                <a:cubicBezTo>
                  <a:pt x="172" y="261"/>
                  <a:pt x="172" y="261"/>
                  <a:pt x="172" y="261"/>
                </a:cubicBezTo>
                <a:cubicBezTo>
                  <a:pt x="171" y="261"/>
                  <a:pt x="171" y="261"/>
                  <a:pt x="171" y="261"/>
                </a:cubicBezTo>
                <a:cubicBezTo>
                  <a:pt x="128" y="259"/>
                  <a:pt x="128" y="259"/>
                  <a:pt x="128" y="259"/>
                </a:cubicBezTo>
                <a:cubicBezTo>
                  <a:pt x="86" y="255"/>
                  <a:pt x="86" y="255"/>
                  <a:pt x="86" y="255"/>
                </a:cubicBezTo>
                <a:cubicBezTo>
                  <a:pt x="38" y="251"/>
                  <a:pt x="38" y="251"/>
                  <a:pt x="38" y="251"/>
                </a:cubicBezTo>
                <a:cubicBezTo>
                  <a:pt x="1" y="247"/>
                  <a:pt x="1" y="247"/>
                  <a:pt x="1" y="247"/>
                </a:cubicBezTo>
                <a:cubicBezTo>
                  <a:pt x="0" y="247"/>
                  <a:pt x="0" y="247"/>
                  <a:pt x="0" y="247"/>
                </a:cubicBezTo>
                <a:cubicBezTo>
                  <a:pt x="0" y="248"/>
                  <a:pt x="0" y="248"/>
                  <a:pt x="0" y="248"/>
                </a:cubicBezTo>
                <a:cubicBezTo>
                  <a:pt x="0" y="250"/>
                  <a:pt x="0" y="250"/>
                  <a:pt x="0" y="250"/>
                </a:cubicBezTo>
                <a:cubicBezTo>
                  <a:pt x="0" y="250"/>
                  <a:pt x="0" y="250"/>
                  <a:pt x="0" y="250"/>
                </a:cubicBezTo>
                <a:cubicBezTo>
                  <a:pt x="2" y="257"/>
                  <a:pt x="2" y="257"/>
                  <a:pt x="2" y="257"/>
                </a:cubicBezTo>
                <a:cubicBezTo>
                  <a:pt x="2" y="258"/>
                  <a:pt x="2" y="258"/>
                  <a:pt x="2" y="258"/>
                </a:cubicBezTo>
                <a:cubicBezTo>
                  <a:pt x="4" y="260"/>
                  <a:pt x="4" y="260"/>
                  <a:pt x="4" y="260"/>
                </a:cubicBezTo>
                <a:cubicBezTo>
                  <a:pt x="4" y="261"/>
                  <a:pt x="4" y="261"/>
                  <a:pt x="4" y="261"/>
                </a:cubicBezTo>
                <a:lnTo>
                  <a:pt x="6" y="2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86" name="Freeform 30">
            <a:extLst>
              <a:ext uri="{FF2B5EF4-FFF2-40B4-BE49-F238E27FC236}">
                <a16:creationId xmlns:a16="http://schemas.microsoft.com/office/drawing/2014/main" id="{1555D871-10D5-B866-A3B3-4D41C232802B}"/>
              </a:ext>
            </a:extLst>
          </p:cNvPr>
          <p:cNvSpPr>
            <a:spLocks/>
          </p:cNvSpPr>
          <p:nvPr/>
        </p:nvSpPr>
        <p:spPr bwMode="auto">
          <a:xfrm>
            <a:off x="2218725" y="2180742"/>
            <a:ext cx="809279" cy="397566"/>
          </a:xfrm>
          <a:custGeom>
            <a:avLst/>
            <a:gdLst>
              <a:gd name="T0" fmla="*/ 12 w 572"/>
              <a:gd name="T1" fmla="*/ 0 h 281"/>
              <a:gd name="T2" fmla="*/ 187 w 572"/>
              <a:gd name="T3" fmla="*/ 10 h 281"/>
              <a:gd name="T4" fmla="*/ 365 w 572"/>
              <a:gd name="T5" fmla="*/ 15 h 281"/>
              <a:gd name="T6" fmla="*/ 396 w 572"/>
              <a:gd name="T7" fmla="*/ 35 h 281"/>
              <a:gd name="T8" fmla="*/ 406 w 572"/>
              <a:gd name="T9" fmla="*/ 27 h 281"/>
              <a:gd name="T10" fmla="*/ 442 w 572"/>
              <a:gd name="T11" fmla="*/ 26 h 281"/>
              <a:gd name="T12" fmla="*/ 456 w 572"/>
              <a:gd name="T13" fmla="*/ 35 h 281"/>
              <a:gd name="T14" fmla="*/ 464 w 572"/>
              <a:gd name="T15" fmla="*/ 39 h 281"/>
              <a:gd name="T16" fmla="*/ 474 w 572"/>
              <a:gd name="T17" fmla="*/ 44 h 281"/>
              <a:gd name="T18" fmla="*/ 483 w 572"/>
              <a:gd name="T19" fmla="*/ 53 h 281"/>
              <a:gd name="T20" fmla="*/ 494 w 572"/>
              <a:gd name="T21" fmla="*/ 59 h 281"/>
              <a:gd name="T22" fmla="*/ 500 w 572"/>
              <a:gd name="T23" fmla="*/ 66 h 281"/>
              <a:gd name="T24" fmla="*/ 501 w 572"/>
              <a:gd name="T25" fmla="*/ 75 h 281"/>
              <a:gd name="T26" fmla="*/ 503 w 572"/>
              <a:gd name="T27" fmla="*/ 86 h 281"/>
              <a:gd name="T28" fmla="*/ 507 w 572"/>
              <a:gd name="T29" fmla="*/ 98 h 281"/>
              <a:gd name="T30" fmla="*/ 515 w 572"/>
              <a:gd name="T31" fmla="*/ 113 h 281"/>
              <a:gd name="T32" fmla="*/ 521 w 572"/>
              <a:gd name="T33" fmla="*/ 125 h 281"/>
              <a:gd name="T34" fmla="*/ 519 w 572"/>
              <a:gd name="T35" fmla="*/ 136 h 281"/>
              <a:gd name="T36" fmla="*/ 519 w 572"/>
              <a:gd name="T37" fmla="*/ 143 h 281"/>
              <a:gd name="T38" fmla="*/ 526 w 572"/>
              <a:gd name="T39" fmla="*/ 149 h 281"/>
              <a:gd name="T40" fmla="*/ 530 w 572"/>
              <a:gd name="T41" fmla="*/ 158 h 281"/>
              <a:gd name="T42" fmla="*/ 532 w 572"/>
              <a:gd name="T43" fmla="*/ 171 h 281"/>
              <a:gd name="T44" fmla="*/ 535 w 572"/>
              <a:gd name="T45" fmla="*/ 181 h 281"/>
              <a:gd name="T46" fmla="*/ 538 w 572"/>
              <a:gd name="T47" fmla="*/ 201 h 281"/>
              <a:gd name="T48" fmla="*/ 541 w 572"/>
              <a:gd name="T49" fmla="*/ 222 h 281"/>
              <a:gd name="T50" fmla="*/ 542 w 572"/>
              <a:gd name="T51" fmla="*/ 233 h 281"/>
              <a:gd name="T52" fmla="*/ 551 w 572"/>
              <a:gd name="T53" fmla="*/ 249 h 281"/>
              <a:gd name="T54" fmla="*/ 560 w 572"/>
              <a:gd name="T55" fmla="*/ 258 h 281"/>
              <a:gd name="T56" fmla="*/ 566 w 572"/>
              <a:gd name="T57" fmla="*/ 269 h 281"/>
              <a:gd name="T58" fmla="*/ 572 w 572"/>
              <a:gd name="T59" fmla="*/ 279 h 281"/>
              <a:gd name="T60" fmla="*/ 375 w 572"/>
              <a:gd name="T61" fmla="*/ 279 h 281"/>
              <a:gd name="T62" fmla="*/ 125 w 572"/>
              <a:gd name="T63" fmla="*/ 272 h 281"/>
              <a:gd name="T64" fmla="*/ 124 w 572"/>
              <a:gd name="T65" fmla="*/ 183 h 281"/>
              <a:gd name="T66" fmla="*/ 0 w 572"/>
              <a:gd name="T67" fmla="*/ 17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2" h="281">
                <a:moveTo>
                  <a:pt x="0" y="175"/>
                </a:moveTo>
                <a:lnTo>
                  <a:pt x="12" y="0"/>
                </a:lnTo>
                <a:lnTo>
                  <a:pt x="77" y="4"/>
                </a:lnTo>
                <a:lnTo>
                  <a:pt x="187" y="10"/>
                </a:lnTo>
                <a:lnTo>
                  <a:pt x="295" y="13"/>
                </a:lnTo>
                <a:lnTo>
                  <a:pt x="365" y="15"/>
                </a:lnTo>
                <a:lnTo>
                  <a:pt x="372" y="22"/>
                </a:lnTo>
                <a:lnTo>
                  <a:pt x="396" y="35"/>
                </a:lnTo>
                <a:lnTo>
                  <a:pt x="402" y="33"/>
                </a:lnTo>
                <a:lnTo>
                  <a:pt x="406" y="27"/>
                </a:lnTo>
                <a:lnTo>
                  <a:pt x="417" y="29"/>
                </a:lnTo>
                <a:lnTo>
                  <a:pt x="442" y="26"/>
                </a:lnTo>
                <a:lnTo>
                  <a:pt x="452" y="35"/>
                </a:lnTo>
                <a:lnTo>
                  <a:pt x="456" y="35"/>
                </a:lnTo>
                <a:lnTo>
                  <a:pt x="462" y="38"/>
                </a:lnTo>
                <a:lnTo>
                  <a:pt x="464" y="39"/>
                </a:lnTo>
                <a:lnTo>
                  <a:pt x="468" y="39"/>
                </a:lnTo>
                <a:lnTo>
                  <a:pt x="474" y="44"/>
                </a:lnTo>
                <a:lnTo>
                  <a:pt x="480" y="47"/>
                </a:lnTo>
                <a:lnTo>
                  <a:pt x="483" y="53"/>
                </a:lnTo>
                <a:lnTo>
                  <a:pt x="488" y="57"/>
                </a:lnTo>
                <a:lnTo>
                  <a:pt x="494" y="59"/>
                </a:lnTo>
                <a:lnTo>
                  <a:pt x="498" y="60"/>
                </a:lnTo>
                <a:lnTo>
                  <a:pt x="500" y="66"/>
                </a:lnTo>
                <a:lnTo>
                  <a:pt x="498" y="69"/>
                </a:lnTo>
                <a:lnTo>
                  <a:pt x="501" y="75"/>
                </a:lnTo>
                <a:lnTo>
                  <a:pt x="503" y="81"/>
                </a:lnTo>
                <a:lnTo>
                  <a:pt x="503" y="86"/>
                </a:lnTo>
                <a:lnTo>
                  <a:pt x="507" y="92"/>
                </a:lnTo>
                <a:lnTo>
                  <a:pt x="507" y="98"/>
                </a:lnTo>
                <a:lnTo>
                  <a:pt x="515" y="107"/>
                </a:lnTo>
                <a:lnTo>
                  <a:pt x="515" y="113"/>
                </a:lnTo>
                <a:lnTo>
                  <a:pt x="519" y="119"/>
                </a:lnTo>
                <a:lnTo>
                  <a:pt x="521" y="125"/>
                </a:lnTo>
                <a:lnTo>
                  <a:pt x="519" y="130"/>
                </a:lnTo>
                <a:lnTo>
                  <a:pt x="519" y="136"/>
                </a:lnTo>
                <a:lnTo>
                  <a:pt x="521" y="142"/>
                </a:lnTo>
                <a:lnTo>
                  <a:pt x="519" y="143"/>
                </a:lnTo>
                <a:lnTo>
                  <a:pt x="526" y="143"/>
                </a:lnTo>
                <a:lnTo>
                  <a:pt x="526" y="149"/>
                </a:lnTo>
                <a:lnTo>
                  <a:pt x="530" y="151"/>
                </a:lnTo>
                <a:lnTo>
                  <a:pt x="530" y="158"/>
                </a:lnTo>
                <a:lnTo>
                  <a:pt x="533" y="163"/>
                </a:lnTo>
                <a:lnTo>
                  <a:pt x="532" y="171"/>
                </a:lnTo>
                <a:lnTo>
                  <a:pt x="536" y="175"/>
                </a:lnTo>
                <a:lnTo>
                  <a:pt x="535" y="181"/>
                </a:lnTo>
                <a:lnTo>
                  <a:pt x="535" y="189"/>
                </a:lnTo>
                <a:lnTo>
                  <a:pt x="538" y="201"/>
                </a:lnTo>
                <a:lnTo>
                  <a:pt x="535" y="217"/>
                </a:lnTo>
                <a:lnTo>
                  <a:pt x="541" y="222"/>
                </a:lnTo>
                <a:lnTo>
                  <a:pt x="542" y="227"/>
                </a:lnTo>
                <a:lnTo>
                  <a:pt x="542" y="233"/>
                </a:lnTo>
                <a:lnTo>
                  <a:pt x="547" y="239"/>
                </a:lnTo>
                <a:lnTo>
                  <a:pt x="551" y="249"/>
                </a:lnTo>
                <a:lnTo>
                  <a:pt x="556" y="254"/>
                </a:lnTo>
                <a:lnTo>
                  <a:pt x="560" y="258"/>
                </a:lnTo>
                <a:lnTo>
                  <a:pt x="562" y="264"/>
                </a:lnTo>
                <a:lnTo>
                  <a:pt x="566" y="269"/>
                </a:lnTo>
                <a:lnTo>
                  <a:pt x="566" y="275"/>
                </a:lnTo>
                <a:lnTo>
                  <a:pt x="572" y="279"/>
                </a:lnTo>
                <a:lnTo>
                  <a:pt x="461" y="281"/>
                </a:lnTo>
                <a:lnTo>
                  <a:pt x="375" y="279"/>
                </a:lnTo>
                <a:lnTo>
                  <a:pt x="210" y="276"/>
                </a:lnTo>
                <a:lnTo>
                  <a:pt x="125" y="272"/>
                </a:lnTo>
                <a:lnTo>
                  <a:pt x="130" y="186"/>
                </a:lnTo>
                <a:lnTo>
                  <a:pt x="124" y="183"/>
                </a:lnTo>
                <a:lnTo>
                  <a:pt x="61" y="180"/>
                </a:lnTo>
                <a:lnTo>
                  <a:pt x="0" y="175"/>
                </a:ln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87" name="Freeform 31">
            <a:extLst>
              <a:ext uri="{FF2B5EF4-FFF2-40B4-BE49-F238E27FC236}">
                <a16:creationId xmlns:a16="http://schemas.microsoft.com/office/drawing/2014/main" id="{19C6FF3D-924A-13A2-ADCE-E05998BD77E4}"/>
              </a:ext>
            </a:extLst>
          </p:cNvPr>
          <p:cNvSpPr>
            <a:spLocks/>
          </p:cNvSpPr>
          <p:nvPr/>
        </p:nvSpPr>
        <p:spPr bwMode="auto">
          <a:xfrm>
            <a:off x="2217311" y="2177912"/>
            <a:ext cx="813524" cy="401810"/>
          </a:xfrm>
          <a:custGeom>
            <a:avLst/>
            <a:gdLst>
              <a:gd name="T0" fmla="*/ 52 w 381"/>
              <a:gd name="T1" fmla="*/ 5 h 188"/>
              <a:gd name="T2" fmla="*/ 196 w 381"/>
              <a:gd name="T3" fmla="*/ 11 h 188"/>
              <a:gd name="T4" fmla="*/ 262 w 381"/>
              <a:gd name="T5" fmla="*/ 25 h 188"/>
              <a:gd name="T6" fmla="*/ 270 w 381"/>
              <a:gd name="T7" fmla="*/ 20 h 188"/>
              <a:gd name="T8" fmla="*/ 299 w 381"/>
              <a:gd name="T9" fmla="*/ 25 h 188"/>
              <a:gd name="T10" fmla="*/ 307 w 381"/>
              <a:gd name="T11" fmla="*/ 27 h 188"/>
              <a:gd name="T12" fmla="*/ 314 w 381"/>
              <a:gd name="T13" fmla="*/ 31 h 188"/>
              <a:gd name="T14" fmla="*/ 323 w 381"/>
              <a:gd name="T15" fmla="*/ 40 h 188"/>
              <a:gd name="T16" fmla="*/ 330 w 381"/>
              <a:gd name="T17" fmla="*/ 41 h 188"/>
              <a:gd name="T18" fmla="*/ 332 w 381"/>
              <a:gd name="T19" fmla="*/ 52 h 188"/>
              <a:gd name="T20" fmla="*/ 336 w 381"/>
              <a:gd name="T21" fmla="*/ 63 h 188"/>
              <a:gd name="T22" fmla="*/ 341 w 381"/>
              <a:gd name="T23" fmla="*/ 76 h 188"/>
              <a:gd name="T24" fmla="*/ 344 w 381"/>
              <a:gd name="T25" fmla="*/ 87 h 188"/>
              <a:gd name="T26" fmla="*/ 345 w 381"/>
              <a:gd name="T27" fmla="*/ 95 h 188"/>
              <a:gd name="T28" fmla="*/ 348 w 381"/>
              <a:gd name="T29" fmla="*/ 97 h 188"/>
              <a:gd name="T30" fmla="*/ 351 w 381"/>
              <a:gd name="T31" fmla="*/ 106 h 188"/>
              <a:gd name="T32" fmla="*/ 352 w 381"/>
              <a:gd name="T33" fmla="*/ 115 h 188"/>
              <a:gd name="T34" fmla="*/ 354 w 381"/>
              <a:gd name="T35" fmla="*/ 126 h 188"/>
              <a:gd name="T36" fmla="*/ 355 w 381"/>
              <a:gd name="T37" fmla="*/ 146 h 188"/>
              <a:gd name="T38" fmla="*/ 359 w 381"/>
              <a:gd name="T39" fmla="*/ 156 h 188"/>
              <a:gd name="T40" fmla="*/ 368 w 381"/>
              <a:gd name="T41" fmla="*/ 170 h 188"/>
              <a:gd name="T42" fmla="*/ 372 w 381"/>
              <a:gd name="T43" fmla="*/ 176 h 188"/>
              <a:gd name="T44" fmla="*/ 377 w 381"/>
              <a:gd name="T45" fmla="*/ 185 h 188"/>
              <a:gd name="T46" fmla="*/ 85 w 381"/>
              <a:gd name="T47" fmla="*/ 180 h 188"/>
              <a:gd name="T48" fmla="*/ 83 w 381"/>
              <a:gd name="T49" fmla="*/ 121 h 188"/>
              <a:gd name="T50" fmla="*/ 40 w 381"/>
              <a:gd name="T51" fmla="*/ 121 h 188"/>
              <a:gd name="T52" fmla="*/ 83 w 381"/>
              <a:gd name="T53" fmla="*/ 181 h 188"/>
              <a:gd name="T54" fmla="*/ 249 w 381"/>
              <a:gd name="T55" fmla="*/ 187 h 188"/>
              <a:gd name="T56" fmla="*/ 380 w 381"/>
              <a:gd name="T57" fmla="*/ 187 h 188"/>
              <a:gd name="T58" fmla="*/ 377 w 381"/>
              <a:gd name="T59" fmla="*/ 179 h 188"/>
              <a:gd name="T60" fmla="*/ 373 w 381"/>
              <a:gd name="T61" fmla="*/ 171 h 188"/>
              <a:gd name="T62" fmla="*/ 364 w 381"/>
              <a:gd name="T63" fmla="*/ 158 h 188"/>
              <a:gd name="T64" fmla="*/ 360 w 381"/>
              <a:gd name="T65" fmla="*/ 147 h 188"/>
              <a:gd name="T66" fmla="*/ 358 w 381"/>
              <a:gd name="T67" fmla="*/ 134 h 188"/>
              <a:gd name="T68" fmla="*/ 356 w 381"/>
              <a:gd name="T69" fmla="*/ 117 h 188"/>
              <a:gd name="T70" fmla="*/ 353 w 381"/>
              <a:gd name="T71" fmla="*/ 105 h 188"/>
              <a:gd name="T72" fmla="*/ 350 w 381"/>
              <a:gd name="T73" fmla="*/ 96 h 188"/>
              <a:gd name="T74" fmla="*/ 347 w 381"/>
              <a:gd name="T75" fmla="*/ 95 h 188"/>
              <a:gd name="T76" fmla="*/ 347 w 381"/>
              <a:gd name="T77" fmla="*/ 84 h 188"/>
              <a:gd name="T78" fmla="*/ 343 w 381"/>
              <a:gd name="T79" fmla="*/ 76 h 188"/>
              <a:gd name="T80" fmla="*/ 338 w 381"/>
              <a:gd name="T81" fmla="*/ 62 h 188"/>
              <a:gd name="T82" fmla="*/ 335 w 381"/>
              <a:gd name="T83" fmla="*/ 55 h 188"/>
              <a:gd name="T84" fmla="*/ 333 w 381"/>
              <a:gd name="T85" fmla="*/ 45 h 188"/>
              <a:gd name="T86" fmla="*/ 328 w 381"/>
              <a:gd name="T87" fmla="*/ 39 h 188"/>
              <a:gd name="T88" fmla="*/ 319 w 381"/>
              <a:gd name="T89" fmla="*/ 31 h 188"/>
              <a:gd name="T90" fmla="*/ 308 w 381"/>
              <a:gd name="T91" fmla="*/ 26 h 188"/>
              <a:gd name="T92" fmla="*/ 303 w 381"/>
              <a:gd name="T93" fmla="*/ 23 h 188"/>
              <a:gd name="T94" fmla="*/ 277 w 381"/>
              <a:gd name="T95" fmla="*/ 19 h 188"/>
              <a:gd name="T96" fmla="*/ 263 w 381"/>
              <a:gd name="T97" fmla="*/ 23 h 188"/>
              <a:gd name="T98" fmla="*/ 196 w 381"/>
              <a:gd name="T99" fmla="*/ 9 h 188"/>
              <a:gd name="T100" fmla="*/ 8 w 381"/>
              <a:gd name="T101" fmla="*/ 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1" h="188">
                <a:moveTo>
                  <a:pt x="2" y="117"/>
                </a:moveTo>
                <a:cubicBezTo>
                  <a:pt x="10" y="2"/>
                  <a:pt x="10" y="2"/>
                  <a:pt x="10" y="2"/>
                </a:cubicBezTo>
                <a:cubicBezTo>
                  <a:pt x="52" y="5"/>
                  <a:pt x="52" y="5"/>
                  <a:pt x="52" y="5"/>
                </a:cubicBezTo>
                <a:cubicBezTo>
                  <a:pt x="52" y="5"/>
                  <a:pt x="52" y="5"/>
                  <a:pt x="52" y="5"/>
                </a:cubicBezTo>
                <a:cubicBezTo>
                  <a:pt x="125" y="9"/>
                  <a:pt x="125" y="9"/>
                  <a:pt x="125" y="9"/>
                </a:cubicBezTo>
                <a:cubicBezTo>
                  <a:pt x="125" y="9"/>
                  <a:pt x="125" y="9"/>
                  <a:pt x="125" y="9"/>
                </a:cubicBezTo>
                <a:cubicBezTo>
                  <a:pt x="196" y="11"/>
                  <a:pt x="196" y="11"/>
                  <a:pt x="196" y="11"/>
                </a:cubicBezTo>
                <a:cubicBezTo>
                  <a:pt x="196" y="11"/>
                  <a:pt x="196" y="11"/>
                  <a:pt x="196" y="11"/>
                </a:cubicBezTo>
                <a:cubicBezTo>
                  <a:pt x="242" y="12"/>
                  <a:pt x="242" y="12"/>
                  <a:pt x="242" y="12"/>
                </a:cubicBezTo>
                <a:cubicBezTo>
                  <a:pt x="247" y="16"/>
                  <a:pt x="247" y="16"/>
                  <a:pt x="247" y="16"/>
                </a:cubicBezTo>
                <a:cubicBezTo>
                  <a:pt x="247" y="16"/>
                  <a:pt x="247" y="16"/>
                  <a:pt x="247" y="16"/>
                </a:cubicBezTo>
                <a:cubicBezTo>
                  <a:pt x="262" y="25"/>
                  <a:pt x="262" y="25"/>
                  <a:pt x="262" y="25"/>
                </a:cubicBezTo>
                <a:cubicBezTo>
                  <a:pt x="263" y="25"/>
                  <a:pt x="263" y="25"/>
                  <a:pt x="263" y="25"/>
                </a:cubicBezTo>
                <a:cubicBezTo>
                  <a:pt x="267" y="24"/>
                  <a:pt x="267" y="24"/>
                  <a:pt x="267" y="24"/>
                </a:cubicBezTo>
                <a:cubicBezTo>
                  <a:pt x="268" y="23"/>
                  <a:pt x="268" y="23"/>
                  <a:pt x="268" y="23"/>
                </a:cubicBezTo>
                <a:cubicBezTo>
                  <a:pt x="270" y="20"/>
                  <a:pt x="270" y="20"/>
                  <a:pt x="270" y="20"/>
                </a:cubicBezTo>
                <a:cubicBezTo>
                  <a:pt x="277" y="21"/>
                  <a:pt x="277" y="21"/>
                  <a:pt x="277" y="21"/>
                </a:cubicBezTo>
                <a:cubicBezTo>
                  <a:pt x="277" y="21"/>
                  <a:pt x="277" y="21"/>
                  <a:pt x="277" y="21"/>
                </a:cubicBezTo>
                <a:cubicBezTo>
                  <a:pt x="293" y="19"/>
                  <a:pt x="293" y="19"/>
                  <a:pt x="293" y="19"/>
                </a:cubicBezTo>
                <a:cubicBezTo>
                  <a:pt x="299" y="25"/>
                  <a:pt x="299" y="25"/>
                  <a:pt x="299" y="25"/>
                </a:cubicBezTo>
                <a:cubicBezTo>
                  <a:pt x="300" y="25"/>
                  <a:pt x="300" y="25"/>
                  <a:pt x="300" y="25"/>
                </a:cubicBezTo>
                <a:cubicBezTo>
                  <a:pt x="303" y="25"/>
                  <a:pt x="303" y="25"/>
                  <a:pt x="303" y="25"/>
                </a:cubicBezTo>
                <a:cubicBezTo>
                  <a:pt x="306" y="27"/>
                  <a:pt x="306" y="27"/>
                  <a:pt x="306" y="27"/>
                </a:cubicBezTo>
                <a:cubicBezTo>
                  <a:pt x="307" y="27"/>
                  <a:pt x="307" y="27"/>
                  <a:pt x="307" y="27"/>
                </a:cubicBezTo>
                <a:cubicBezTo>
                  <a:pt x="307" y="28"/>
                  <a:pt x="307" y="28"/>
                  <a:pt x="308" y="28"/>
                </a:cubicBezTo>
                <a:cubicBezTo>
                  <a:pt x="311" y="28"/>
                  <a:pt x="311" y="28"/>
                  <a:pt x="311" y="28"/>
                </a:cubicBezTo>
                <a:cubicBezTo>
                  <a:pt x="314" y="31"/>
                  <a:pt x="314" y="31"/>
                  <a:pt x="314" y="31"/>
                </a:cubicBezTo>
                <a:cubicBezTo>
                  <a:pt x="314" y="31"/>
                  <a:pt x="314" y="31"/>
                  <a:pt x="314" y="31"/>
                </a:cubicBezTo>
                <a:cubicBezTo>
                  <a:pt x="318" y="32"/>
                  <a:pt x="318" y="32"/>
                  <a:pt x="318" y="32"/>
                </a:cubicBezTo>
                <a:cubicBezTo>
                  <a:pt x="320" y="36"/>
                  <a:pt x="320" y="36"/>
                  <a:pt x="320" y="36"/>
                </a:cubicBezTo>
                <a:cubicBezTo>
                  <a:pt x="320" y="36"/>
                  <a:pt x="320" y="36"/>
                  <a:pt x="320" y="36"/>
                </a:cubicBezTo>
                <a:cubicBezTo>
                  <a:pt x="323" y="40"/>
                  <a:pt x="323" y="40"/>
                  <a:pt x="323" y="40"/>
                </a:cubicBezTo>
                <a:cubicBezTo>
                  <a:pt x="324" y="40"/>
                  <a:pt x="324" y="40"/>
                  <a:pt x="324" y="40"/>
                </a:cubicBezTo>
                <a:cubicBezTo>
                  <a:pt x="327" y="41"/>
                  <a:pt x="327" y="41"/>
                  <a:pt x="327" y="41"/>
                </a:cubicBezTo>
                <a:cubicBezTo>
                  <a:pt x="327" y="41"/>
                  <a:pt x="327" y="41"/>
                  <a:pt x="327" y="41"/>
                </a:cubicBezTo>
                <a:cubicBezTo>
                  <a:pt x="330" y="41"/>
                  <a:pt x="330" y="41"/>
                  <a:pt x="330" y="41"/>
                </a:cubicBezTo>
                <a:cubicBezTo>
                  <a:pt x="331" y="45"/>
                  <a:pt x="331" y="45"/>
                  <a:pt x="331" y="45"/>
                </a:cubicBezTo>
                <a:cubicBezTo>
                  <a:pt x="330" y="47"/>
                  <a:pt x="330" y="47"/>
                  <a:pt x="330" y="47"/>
                </a:cubicBezTo>
                <a:cubicBezTo>
                  <a:pt x="330" y="48"/>
                  <a:pt x="330" y="48"/>
                  <a:pt x="330" y="48"/>
                </a:cubicBezTo>
                <a:cubicBezTo>
                  <a:pt x="332" y="52"/>
                  <a:pt x="332" y="52"/>
                  <a:pt x="332" y="52"/>
                </a:cubicBezTo>
                <a:cubicBezTo>
                  <a:pt x="333" y="55"/>
                  <a:pt x="333" y="55"/>
                  <a:pt x="333" y="55"/>
                </a:cubicBezTo>
                <a:cubicBezTo>
                  <a:pt x="333" y="58"/>
                  <a:pt x="333" y="58"/>
                  <a:pt x="333" y="58"/>
                </a:cubicBezTo>
                <a:cubicBezTo>
                  <a:pt x="333" y="59"/>
                  <a:pt x="333" y="59"/>
                  <a:pt x="333" y="59"/>
                </a:cubicBezTo>
                <a:cubicBezTo>
                  <a:pt x="336" y="63"/>
                  <a:pt x="336" y="63"/>
                  <a:pt x="336" y="63"/>
                </a:cubicBezTo>
                <a:cubicBezTo>
                  <a:pt x="336" y="66"/>
                  <a:pt x="336" y="66"/>
                  <a:pt x="336" y="66"/>
                </a:cubicBezTo>
                <a:cubicBezTo>
                  <a:pt x="337" y="67"/>
                  <a:pt x="337" y="67"/>
                  <a:pt x="337" y="67"/>
                </a:cubicBezTo>
                <a:cubicBezTo>
                  <a:pt x="341" y="73"/>
                  <a:pt x="341" y="73"/>
                  <a:pt x="341" y="73"/>
                </a:cubicBezTo>
                <a:cubicBezTo>
                  <a:pt x="341" y="76"/>
                  <a:pt x="341" y="76"/>
                  <a:pt x="341" y="76"/>
                </a:cubicBezTo>
                <a:cubicBezTo>
                  <a:pt x="341" y="77"/>
                  <a:pt x="341" y="77"/>
                  <a:pt x="341" y="77"/>
                </a:cubicBezTo>
                <a:cubicBezTo>
                  <a:pt x="344" y="80"/>
                  <a:pt x="344" y="80"/>
                  <a:pt x="344" y="80"/>
                </a:cubicBezTo>
                <a:cubicBezTo>
                  <a:pt x="345" y="84"/>
                  <a:pt x="345" y="84"/>
                  <a:pt x="345" y="84"/>
                </a:cubicBezTo>
                <a:cubicBezTo>
                  <a:pt x="344" y="87"/>
                  <a:pt x="344" y="87"/>
                  <a:pt x="344" y="87"/>
                </a:cubicBezTo>
                <a:cubicBezTo>
                  <a:pt x="344" y="87"/>
                  <a:pt x="344" y="87"/>
                  <a:pt x="344" y="87"/>
                </a:cubicBezTo>
                <a:cubicBezTo>
                  <a:pt x="344" y="91"/>
                  <a:pt x="344" y="91"/>
                  <a:pt x="344" y="91"/>
                </a:cubicBezTo>
                <a:cubicBezTo>
                  <a:pt x="344" y="91"/>
                  <a:pt x="344" y="91"/>
                  <a:pt x="344" y="91"/>
                </a:cubicBezTo>
                <a:cubicBezTo>
                  <a:pt x="345" y="95"/>
                  <a:pt x="345" y="95"/>
                  <a:pt x="345" y="95"/>
                </a:cubicBezTo>
                <a:cubicBezTo>
                  <a:pt x="344" y="96"/>
                  <a:pt x="344" y="96"/>
                  <a:pt x="344" y="96"/>
                </a:cubicBezTo>
                <a:cubicBezTo>
                  <a:pt x="344" y="97"/>
                  <a:pt x="344" y="97"/>
                  <a:pt x="344" y="97"/>
                </a:cubicBezTo>
                <a:cubicBezTo>
                  <a:pt x="345" y="97"/>
                  <a:pt x="345" y="97"/>
                  <a:pt x="345" y="97"/>
                </a:cubicBezTo>
                <a:cubicBezTo>
                  <a:pt x="348" y="97"/>
                  <a:pt x="348" y="97"/>
                  <a:pt x="348" y="97"/>
                </a:cubicBezTo>
                <a:cubicBezTo>
                  <a:pt x="348" y="100"/>
                  <a:pt x="348" y="100"/>
                  <a:pt x="348" y="100"/>
                </a:cubicBezTo>
                <a:cubicBezTo>
                  <a:pt x="348" y="100"/>
                  <a:pt x="348" y="100"/>
                  <a:pt x="348" y="100"/>
                </a:cubicBezTo>
                <a:cubicBezTo>
                  <a:pt x="351" y="102"/>
                  <a:pt x="351" y="102"/>
                  <a:pt x="351" y="102"/>
                </a:cubicBezTo>
                <a:cubicBezTo>
                  <a:pt x="351" y="106"/>
                  <a:pt x="351" y="106"/>
                  <a:pt x="351" y="106"/>
                </a:cubicBezTo>
                <a:cubicBezTo>
                  <a:pt x="351" y="106"/>
                  <a:pt x="351" y="106"/>
                  <a:pt x="351" y="106"/>
                </a:cubicBezTo>
                <a:cubicBezTo>
                  <a:pt x="353" y="109"/>
                  <a:pt x="353" y="109"/>
                  <a:pt x="353" y="109"/>
                </a:cubicBezTo>
                <a:cubicBezTo>
                  <a:pt x="352" y="114"/>
                  <a:pt x="352" y="114"/>
                  <a:pt x="352" y="114"/>
                </a:cubicBezTo>
                <a:cubicBezTo>
                  <a:pt x="352" y="115"/>
                  <a:pt x="352" y="115"/>
                  <a:pt x="352" y="115"/>
                </a:cubicBezTo>
                <a:cubicBezTo>
                  <a:pt x="354" y="118"/>
                  <a:pt x="354" y="118"/>
                  <a:pt x="354" y="118"/>
                </a:cubicBezTo>
                <a:cubicBezTo>
                  <a:pt x="354" y="121"/>
                  <a:pt x="354" y="121"/>
                  <a:pt x="354" y="121"/>
                </a:cubicBezTo>
                <a:cubicBezTo>
                  <a:pt x="354" y="121"/>
                  <a:pt x="354" y="121"/>
                  <a:pt x="354" y="121"/>
                </a:cubicBezTo>
                <a:cubicBezTo>
                  <a:pt x="354" y="126"/>
                  <a:pt x="354" y="126"/>
                  <a:pt x="354" y="126"/>
                </a:cubicBezTo>
                <a:cubicBezTo>
                  <a:pt x="354" y="126"/>
                  <a:pt x="354" y="126"/>
                  <a:pt x="354" y="126"/>
                </a:cubicBezTo>
                <a:cubicBezTo>
                  <a:pt x="356" y="134"/>
                  <a:pt x="356" y="134"/>
                  <a:pt x="356" y="134"/>
                </a:cubicBezTo>
                <a:cubicBezTo>
                  <a:pt x="354" y="145"/>
                  <a:pt x="354" y="145"/>
                  <a:pt x="354" y="145"/>
                </a:cubicBezTo>
                <a:cubicBezTo>
                  <a:pt x="354" y="145"/>
                  <a:pt x="354" y="146"/>
                  <a:pt x="355" y="146"/>
                </a:cubicBezTo>
                <a:cubicBezTo>
                  <a:pt x="358" y="148"/>
                  <a:pt x="358" y="148"/>
                  <a:pt x="358" y="148"/>
                </a:cubicBezTo>
                <a:cubicBezTo>
                  <a:pt x="359" y="151"/>
                  <a:pt x="359" y="151"/>
                  <a:pt x="359" y="151"/>
                </a:cubicBezTo>
                <a:cubicBezTo>
                  <a:pt x="359" y="155"/>
                  <a:pt x="359" y="155"/>
                  <a:pt x="359" y="155"/>
                </a:cubicBezTo>
                <a:cubicBezTo>
                  <a:pt x="359" y="156"/>
                  <a:pt x="359" y="156"/>
                  <a:pt x="359" y="156"/>
                </a:cubicBezTo>
                <a:cubicBezTo>
                  <a:pt x="362" y="159"/>
                  <a:pt x="362" y="159"/>
                  <a:pt x="362" y="159"/>
                </a:cubicBezTo>
                <a:cubicBezTo>
                  <a:pt x="365" y="166"/>
                  <a:pt x="365" y="166"/>
                  <a:pt x="365" y="166"/>
                </a:cubicBezTo>
                <a:cubicBezTo>
                  <a:pt x="365" y="166"/>
                  <a:pt x="365" y="166"/>
                  <a:pt x="365" y="166"/>
                </a:cubicBezTo>
                <a:cubicBezTo>
                  <a:pt x="368" y="170"/>
                  <a:pt x="368" y="170"/>
                  <a:pt x="368" y="170"/>
                </a:cubicBezTo>
                <a:cubicBezTo>
                  <a:pt x="368" y="170"/>
                  <a:pt x="368" y="170"/>
                  <a:pt x="368" y="170"/>
                </a:cubicBezTo>
                <a:cubicBezTo>
                  <a:pt x="371" y="172"/>
                  <a:pt x="371" y="172"/>
                  <a:pt x="371" y="172"/>
                </a:cubicBezTo>
                <a:cubicBezTo>
                  <a:pt x="372" y="176"/>
                  <a:pt x="372" y="176"/>
                  <a:pt x="372" y="176"/>
                </a:cubicBezTo>
                <a:cubicBezTo>
                  <a:pt x="372" y="176"/>
                  <a:pt x="372" y="176"/>
                  <a:pt x="372" y="176"/>
                </a:cubicBezTo>
                <a:cubicBezTo>
                  <a:pt x="375" y="180"/>
                  <a:pt x="375" y="180"/>
                  <a:pt x="375" y="180"/>
                </a:cubicBezTo>
                <a:cubicBezTo>
                  <a:pt x="375" y="183"/>
                  <a:pt x="375" y="183"/>
                  <a:pt x="375" y="183"/>
                </a:cubicBezTo>
                <a:cubicBezTo>
                  <a:pt x="375" y="184"/>
                  <a:pt x="375" y="184"/>
                  <a:pt x="375" y="184"/>
                </a:cubicBezTo>
                <a:cubicBezTo>
                  <a:pt x="377" y="185"/>
                  <a:pt x="377" y="185"/>
                  <a:pt x="377" y="185"/>
                </a:cubicBezTo>
                <a:cubicBezTo>
                  <a:pt x="306" y="186"/>
                  <a:pt x="306" y="186"/>
                  <a:pt x="306" y="186"/>
                </a:cubicBezTo>
                <a:cubicBezTo>
                  <a:pt x="249" y="185"/>
                  <a:pt x="249" y="185"/>
                  <a:pt x="249" y="185"/>
                </a:cubicBezTo>
                <a:cubicBezTo>
                  <a:pt x="140" y="183"/>
                  <a:pt x="140" y="183"/>
                  <a:pt x="140" y="183"/>
                </a:cubicBezTo>
                <a:cubicBezTo>
                  <a:pt x="85" y="180"/>
                  <a:pt x="85" y="180"/>
                  <a:pt x="85" y="180"/>
                </a:cubicBezTo>
                <a:cubicBezTo>
                  <a:pt x="88" y="124"/>
                  <a:pt x="88" y="124"/>
                  <a:pt x="88" y="124"/>
                </a:cubicBezTo>
                <a:cubicBezTo>
                  <a:pt x="88" y="124"/>
                  <a:pt x="88" y="124"/>
                  <a:pt x="88" y="123"/>
                </a:cubicBezTo>
                <a:cubicBezTo>
                  <a:pt x="84" y="121"/>
                  <a:pt x="84" y="121"/>
                  <a:pt x="84" y="121"/>
                </a:cubicBezTo>
                <a:cubicBezTo>
                  <a:pt x="83" y="121"/>
                  <a:pt x="83" y="121"/>
                  <a:pt x="83" y="121"/>
                </a:cubicBezTo>
                <a:cubicBezTo>
                  <a:pt x="41" y="119"/>
                  <a:pt x="41" y="119"/>
                  <a:pt x="41" y="119"/>
                </a:cubicBezTo>
                <a:cubicBezTo>
                  <a:pt x="1" y="116"/>
                  <a:pt x="1" y="116"/>
                  <a:pt x="1" y="116"/>
                </a:cubicBezTo>
                <a:cubicBezTo>
                  <a:pt x="1" y="118"/>
                  <a:pt x="1" y="118"/>
                  <a:pt x="1" y="118"/>
                </a:cubicBezTo>
                <a:cubicBezTo>
                  <a:pt x="40" y="121"/>
                  <a:pt x="40" y="121"/>
                  <a:pt x="40" y="121"/>
                </a:cubicBezTo>
                <a:cubicBezTo>
                  <a:pt x="41" y="121"/>
                  <a:pt x="41" y="121"/>
                  <a:pt x="41" y="121"/>
                </a:cubicBezTo>
                <a:cubicBezTo>
                  <a:pt x="83" y="123"/>
                  <a:pt x="83" y="123"/>
                  <a:pt x="83" y="123"/>
                </a:cubicBezTo>
                <a:cubicBezTo>
                  <a:pt x="86" y="125"/>
                  <a:pt x="86" y="125"/>
                  <a:pt x="86" y="125"/>
                </a:cubicBezTo>
                <a:cubicBezTo>
                  <a:pt x="83" y="181"/>
                  <a:pt x="83" y="181"/>
                  <a:pt x="83" y="181"/>
                </a:cubicBezTo>
                <a:cubicBezTo>
                  <a:pt x="83" y="181"/>
                  <a:pt x="84" y="182"/>
                  <a:pt x="84" y="182"/>
                </a:cubicBezTo>
                <a:cubicBezTo>
                  <a:pt x="140" y="185"/>
                  <a:pt x="140" y="185"/>
                  <a:pt x="140" y="185"/>
                </a:cubicBezTo>
                <a:cubicBezTo>
                  <a:pt x="140" y="185"/>
                  <a:pt x="140" y="185"/>
                  <a:pt x="140" y="185"/>
                </a:cubicBezTo>
                <a:cubicBezTo>
                  <a:pt x="249" y="187"/>
                  <a:pt x="249" y="187"/>
                  <a:pt x="249" y="187"/>
                </a:cubicBezTo>
                <a:cubicBezTo>
                  <a:pt x="249" y="187"/>
                  <a:pt x="249" y="187"/>
                  <a:pt x="249" y="187"/>
                </a:cubicBezTo>
                <a:cubicBezTo>
                  <a:pt x="306" y="188"/>
                  <a:pt x="306" y="188"/>
                  <a:pt x="306" y="188"/>
                </a:cubicBezTo>
                <a:cubicBezTo>
                  <a:pt x="306" y="188"/>
                  <a:pt x="306" y="188"/>
                  <a:pt x="306" y="188"/>
                </a:cubicBezTo>
                <a:cubicBezTo>
                  <a:pt x="380" y="187"/>
                  <a:pt x="380" y="187"/>
                  <a:pt x="380" y="187"/>
                </a:cubicBezTo>
                <a:cubicBezTo>
                  <a:pt x="380" y="187"/>
                  <a:pt x="381" y="187"/>
                  <a:pt x="381" y="186"/>
                </a:cubicBezTo>
                <a:cubicBezTo>
                  <a:pt x="381" y="186"/>
                  <a:pt x="381" y="186"/>
                  <a:pt x="380" y="185"/>
                </a:cubicBezTo>
                <a:cubicBezTo>
                  <a:pt x="377" y="182"/>
                  <a:pt x="377" y="182"/>
                  <a:pt x="377" y="182"/>
                </a:cubicBezTo>
                <a:cubicBezTo>
                  <a:pt x="377" y="179"/>
                  <a:pt x="377" y="179"/>
                  <a:pt x="377" y="179"/>
                </a:cubicBezTo>
                <a:cubicBezTo>
                  <a:pt x="377" y="179"/>
                  <a:pt x="377" y="179"/>
                  <a:pt x="377" y="179"/>
                </a:cubicBezTo>
                <a:cubicBezTo>
                  <a:pt x="374" y="175"/>
                  <a:pt x="374" y="175"/>
                  <a:pt x="374" y="175"/>
                </a:cubicBezTo>
                <a:cubicBezTo>
                  <a:pt x="373" y="172"/>
                  <a:pt x="373" y="172"/>
                  <a:pt x="373" y="172"/>
                </a:cubicBezTo>
                <a:cubicBezTo>
                  <a:pt x="373" y="171"/>
                  <a:pt x="373" y="171"/>
                  <a:pt x="373" y="171"/>
                </a:cubicBezTo>
                <a:cubicBezTo>
                  <a:pt x="369" y="169"/>
                  <a:pt x="369" y="169"/>
                  <a:pt x="369" y="169"/>
                </a:cubicBezTo>
                <a:cubicBezTo>
                  <a:pt x="366" y="165"/>
                  <a:pt x="366" y="165"/>
                  <a:pt x="366" y="165"/>
                </a:cubicBezTo>
                <a:cubicBezTo>
                  <a:pt x="364" y="158"/>
                  <a:pt x="364" y="158"/>
                  <a:pt x="364" y="158"/>
                </a:cubicBezTo>
                <a:cubicBezTo>
                  <a:pt x="364" y="158"/>
                  <a:pt x="364" y="158"/>
                  <a:pt x="364" y="158"/>
                </a:cubicBezTo>
                <a:cubicBezTo>
                  <a:pt x="361" y="155"/>
                  <a:pt x="361" y="155"/>
                  <a:pt x="361" y="155"/>
                </a:cubicBezTo>
                <a:cubicBezTo>
                  <a:pt x="361" y="151"/>
                  <a:pt x="361" y="151"/>
                  <a:pt x="361" y="151"/>
                </a:cubicBezTo>
                <a:cubicBezTo>
                  <a:pt x="361" y="151"/>
                  <a:pt x="361" y="151"/>
                  <a:pt x="361" y="151"/>
                </a:cubicBezTo>
                <a:cubicBezTo>
                  <a:pt x="360" y="147"/>
                  <a:pt x="360" y="147"/>
                  <a:pt x="360" y="147"/>
                </a:cubicBezTo>
                <a:cubicBezTo>
                  <a:pt x="359" y="147"/>
                  <a:pt x="359" y="147"/>
                  <a:pt x="359" y="147"/>
                </a:cubicBezTo>
                <a:cubicBezTo>
                  <a:pt x="356" y="145"/>
                  <a:pt x="356" y="145"/>
                  <a:pt x="356" y="145"/>
                </a:cubicBezTo>
                <a:cubicBezTo>
                  <a:pt x="358" y="134"/>
                  <a:pt x="358" y="134"/>
                  <a:pt x="358" y="134"/>
                </a:cubicBezTo>
                <a:cubicBezTo>
                  <a:pt x="358" y="134"/>
                  <a:pt x="358" y="134"/>
                  <a:pt x="358" y="134"/>
                </a:cubicBezTo>
                <a:cubicBezTo>
                  <a:pt x="356" y="126"/>
                  <a:pt x="356" y="126"/>
                  <a:pt x="356" y="126"/>
                </a:cubicBezTo>
                <a:cubicBezTo>
                  <a:pt x="356" y="121"/>
                  <a:pt x="356" y="121"/>
                  <a:pt x="356" y="121"/>
                </a:cubicBezTo>
                <a:cubicBezTo>
                  <a:pt x="357" y="118"/>
                  <a:pt x="357" y="118"/>
                  <a:pt x="357" y="118"/>
                </a:cubicBezTo>
                <a:cubicBezTo>
                  <a:pt x="356" y="117"/>
                  <a:pt x="356" y="117"/>
                  <a:pt x="356" y="117"/>
                </a:cubicBezTo>
                <a:cubicBezTo>
                  <a:pt x="354" y="114"/>
                  <a:pt x="354" y="114"/>
                  <a:pt x="354" y="114"/>
                </a:cubicBezTo>
                <a:cubicBezTo>
                  <a:pt x="355" y="109"/>
                  <a:pt x="355" y="109"/>
                  <a:pt x="355" y="109"/>
                </a:cubicBezTo>
                <a:cubicBezTo>
                  <a:pt x="355" y="109"/>
                  <a:pt x="355" y="109"/>
                  <a:pt x="355" y="109"/>
                </a:cubicBezTo>
                <a:cubicBezTo>
                  <a:pt x="353" y="105"/>
                  <a:pt x="353" y="105"/>
                  <a:pt x="353" y="105"/>
                </a:cubicBezTo>
                <a:cubicBezTo>
                  <a:pt x="353" y="102"/>
                  <a:pt x="353" y="102"/>
                  <a:pt x="353" y="102"/>
                </a:cubicBezTo>
                <a:cubicBezTo>
                  <a:pt x="353" y="101"/>
                  <a:pt x="353" y="101"/>
                  <a:pt x="353" y="101"/>
                </a:cubicBezTo>
                <a:cubicBezTo>
                  <a:pt x="350" y="99"/>
                  <a:pt x="350" y="99"/>
                  <a:pt x="350" y="99"/>
                </a:cubicBezTo>
                <a:cubicBezTo>
                  <a:pt x="350" y="96"/>
                  <a:pt x="350" y="96"/>
                  <a:pt x="350" y="96"/>
                </a:cubicBezTo>
                <a:cubicBezTo>
                  <a:pt x="349" y="95"/>
                  <a:pt x="349" y="95"/>
                  <a:pt x="349" y="95"/>
                </a:cubicBezTo>
                <a:cubicBezTo>
                  <a:pt x="349" y="95"/>
                  <a:pt x="349" y="95"/>
                  <a:pt x="349" y="95"/>
                </a:cubicBezTo>
                <a:cubicBezTo>
                  <a:pt x="346" y="95"/>
                  <a:pt x="346" y="95"/>
                  <a:pt x="346" y="95"/>
                </a:cubicBezTo>
                <a:cubicBezTo>
                  <a:pt x="347" y="95"/>
                  <a:pt x="347" y="95"/>
                  <a:pt x="347" y="95"/>
                </a:cubicBezTo>
                <a:cubicBezTo>
                  <a:pt x="347" y="94"/>
                  <a:pt x="347" y="94"/>
                  <a:pt x="347" y="94"/>
                </a:cubicBezTo>
                <a:cubicBezTo>
                  <a:pt x="346" y="91"/>
                  <a:pt x="346" y="91"/>
                  <a:pt x="346" y="91"/>
                </a:cubicBezTo>
                <a:cubicBezTo>
                  <a:pt x="346" y="87"/>
                  <a:pt x="346" y="87"/>
                  <a:pt x="346" y="87"/>
                </a:cubicBezTo>
                <a:cubicBezTo>
                  <a:pt x="347" y="84"/>
                  <a:pt x="347" y="84"/>
                  <a:pt x="347" y="84"/>
                </a:cubicBezTo>
                <a:cubicBezTo>
                  <a:pt x="347" y="83"/>
                  <a:pt x="347" y="83"/>
                  <a:pt x="347" y="83"/>
                </a:cubicBezTo>
                <a:cubicBezTo>
                  <a:pt x="346" y="80"/>
                  <a:pt x="346" y="80"/>
                  <a:pt x="346" y="80"/>
                </a:cubicBezTo>
                <a:cubicBezTo>
                  <a:pt x="346" y="79"/>
                  <a:pt x="346" y="79"/>
                  <a:pt x="346" y="79"/>
                </a:cubicBezTo>
                <a:cubicBezTo>
                  <a:pt x="343" y="76"/>
                  <a:pt x="343" y="76"/>
                  <a:pt x="343" y="76"/>
                </a:cubicBezTo>
                <a:cubicBezTo>
                  <a:pt x="343" y="72"/>
                  <a:pt x="343" y="72"/>
                  <a:pt x="343" y="72"/>
                </a:cubicBezTo>
                <a:cubicBezTo>
                  <a:pt x="343" y="72"/>
                  <a:pt x="343" y="72"/>
                  <a:pt x="343" y="72"/>
                </a:cubicBezTo>
                <a:cubicBezTo>
                  <a:pt x="338" y="66"/>
                  <a:pt x="338" y="66"/>
                  <a:pt x="338" y="66"/>
                </a:cubicBezTo>
                <a:cubicBezTo>
                  <a:pt x="338" y="62"/>
                  <a:pt x="338" y="62"/>
                  <a:pt x="338" y="62"/>
                </a:cubicBezTo>
                <a:cubicBezTo>
                  <a:pt x="338" y="62"/>
                  <a:pt x="338" y="62"/>
                  <a:pt x="338" y="62"/>
                </a:cubicBezTo>
                <a:cubicBezTo>
                  <a:pt x="335" y="58"/>
                  <a:pt x="335" y="58"/>
                  <a:pt x="335" y="58"/>
                </a:cubicBezTo>
                <a:cubicBezTo>
                  <a:pt x="335" y="55"/>
                  <a:pt x="335" y="55"/>
                  <a:pt x="335" y="55"/>
                </a:cubicBezTo>
                <a:cubicBezTo>
                  <a:pt x="335" y="55"/>
                  <a:pt x="335" y="55"/>
                  <a:pt x="335" y="55"/>
                </a:cubicBezTo>
                <a:cubicBezTo>
                  <a:pt x="334" y="51"/>
                  <a:pt x="334" y="51"/>
                  <a:pt x="334" y="51"/>
                </a:cubicBezTo>
                <a:cubicBezTo>
                  <a:pt x="334" y="51"/>
                  <a:pt x="334" y="51"/>
                  <a:pt x="334" y="51"/>
                </a:cubicBezTo>
                <a:cubicBezTo>
                  <a:pt x="332" y="47"/>
                  <a:pt x="332" y="47"/>
                  <a:pt x="332" y="47"/>
                </a:cubicBezTo>
                <a:cubicBezTo>
                  <a:pt x="333" y="45"/>
                  <a:pt x="333" y="45"/>
                  <a:pt x="333" y="45"/>
                </a:cubicBezTo>
                <a:cubicBezTo>
                  <a:pt x="333" y="45"/>
                  <a:pt x="333" y="45"/>
                  <a:pt x="333" y="45"/>
                </a:cubicBezTo>
                <a:cubicBezTo>
                  <a:pt x="332" y="41"/>
                  <a:pt x="332" y="41"/>
                  <a:pt x="332" y="41"/>
                </a:cubicBezTo>
                <a:cubicBezTo>
                  <a:pt x="332" y="40"/>
                  <a:pt x="332" y="40"/>
                  <a:pt x="331" y="40"/>
                </a:cubicBezTo>
                <a:cubicBezTo>
                  <a:pt x="328" y="39"/>
                  <a:pt x="328" y="39"/>
                  <a:pt x="328" y="39"/>
                </a:cubicBezTo>
                <a:cubicBezTo>
                  <a:pt x="325" y="38"/>
                  <a:pt x="325" y="38"/>
                  <a:pt x="325" y="38"/>
                </a:cubicBezTo>
                <a:cubicBezTo>
                  <a:pt x="321" y="35"/>
                  <a:pt x="321" y="35"/>
                  <a:pt x="321" y="35"/>
                </a:cubicBezTo>
                <a:cubicBezTo>
                  <a:pt x="320" y="31"/>
                  <a:pt x="320" y="31"/>
                  <a:pt x="320" y="31"/>
                </a:cubicBezTo>
                <a:cubicBezTo>
                  <a:pt x="319" y="31"/>
                  <a:pt x="319" y="31"/>
                  <a:pt x="319" y="31"/>
                </a:cubicBezTo>
                <a:cubicBezTo>
                  <a:pt x="315" y="29"/>
                  <a:pt x="315" y="29"/>
                  <a:pt x="315" y="29"/>
                </a:cubicBezTo>
                <a:cubicBezTo>
                  <a:pt x="312" y="26"/>
                  <a:pt x="312" y="26"/>
                  <a:pt x="312" y="26"/>
                </a:cubicBezTo>
                <a:cubicBezTo>
                  <a:pt x="311" y="26"/>
                  <a:pt x="311" y="26"/>
                  <a:pt x="311" y="26"/>
                </a:cubicBezTo>
                <a:cubicBezTo>
                  <a:pt x="308" y="26"/>
                  <a:pt x="308" y="26"/>
                  <a:pt x="308" y="26"/>
                </a:cubicBezTo>
                <a:cubicBezTo>
                  <a:pt x="308" y="26"/>
                  <a:pt x="308" y="26"/>
                  <a:pt x="308" y="26"/>
                </a:cubicBezTo>
                <a:cubicBezTo>
                  <a:pt x="308" y="25"/>
                  <a:pt x="308" y="25"/>
                  <a:pt x="308" y="25"/>
                </a:cubicBezTo>
                <a:cubicBezTo>
                  <a:pt x="304" y="23"/>
                  <a:pt x="304" y="23"/>
                  <a:pt x="304" y="23"/>
                </a:cubicBezTo>
                <a:cubicBezTo>
                  <a:pt x="303" y="23"/>
                  <a:pt x="303" y="23"/>
                  <a:pt x="303" y="23"/>
                </a:cubicBezTo>
                <a:cubicBezTo>
                  <a:pt x="300" y="23"/>
                  <a:pt x="300" y="23"/>
                  <a:pt x="300" y="23"/>
                </a:cubicBezTo>
                <a:cubicBezTo>
                  <a:pt x="294" y="18"/>
                  <a:pt x="294" y="18"/>
                  <a:pt x="294" y="18"/>
                </a:cubicBezTo>
                <a:cubicBezTo>
                  <a:pt x="294" y="17"/>
                  <a:pt x="294" y="17"/>
                  <a:pt x="294" y="17"/>
                </a:cubicBezTo>
                <a:cubicBezTo>
                  <a:pt x="277" y="19"/>
                  <a:pt x="277" y="19"/>
                  <a:pt x="277" y="19"/>
                </a:cubicBezTo>
                <a:cubicBezTo>
                  <a:pt x="270" y="18"/>
                  <a:pt x="270" y="18"/>
                  <a:pt x="270" y="18"/>
                </a:cubicBezTo>
                <a:cubicBezTo>
                  <a:pt x="269" y="19"/>
                  <a:pt x="269" y="19"/>
                  <a:pt x="269" y="19"/>
                </a:cubicBezTo>
                <a:cubicBezTo>
                  <a:pt x="266" y="22"/>
                  <a:pt x="266" y="22"/>
                  <a:pt x="266" y="22"/>
                </a:cubicBezTo>
                <a:cubicBezTo>
                  <a:pt x="263" y="23"/>
                  <a:pt x="263" y="23"/>
                  <a:pt x="263" y="23"/>
                </a:cubicBezTo>
                <a:cubicBezTo>
                  <a:pt x="248" y="15"/>
                  <a:pt x="248" y="15"/>
                  <a:pt x="248" y="15"/>
                </a:cubicBezTo>
                <a:cubicBezTo>
                  <a:pt x="243" y="10"/>
                  <a:pt x="243" y="10"/>
                  <a:pt x="243" y="10"/>
                </a:cubicBezTo>
                <a:cubicBezTo>
                  <a:pt x="243" y="10"/>
                  <a:pt x="243" y="10"/>
                  <a:pt x="243" y="10"/>
                </a:cubicBezTo>
                <a:cubicBezTo>
                  <a:pt x="196" y="9"/>
                  <a:pt x="196" y="9"/>
                  <a:pt x="196" y="9"/>
                </a:cubicBezTo>
                <a:cubicBezTo>
                  <a:pt x="125" y="7"/>
                  <a:pt x="125" y="7"/>
                  <a:pt x="125" y="7"/>
                </a:cubicBezTo>
                <a:cubicBezTo>
                  <a:pt x="52" y="3"/>
                  <a:pt x="52" y="3"/>
                  <a:pt x="52" y="3"/>
                </a:cubicBezTo>
                <a:cubicBezTo>
                  <a:pt x="9" y="0"/>
                  <a:pt x="9" y="0"/>
                  <a:pt x="9" y="0"/>
                </a:cubicBezTo>
                <a:cubicBezTo>
                  <a:pt x="8" y="0"/>
                  <a:pt x="8" y="0"/>
                  <a:pt x="8" y="0"/>
                </a:cubicBezTo>
                <a:cubicBezTo>
                  <a:pt x="8" y="0"/>
                  <a:pt x="8" y="0"/>
                  <a:pt x="8" y="0"/>
                </a:cubicBezTo>
                <a:cubicBezTo>
                  <a:pt x="0" y="117"/>
                  <a:pt x="0" y="117"/>
                  <a:pt x="0" y="117"/>
                </a:cubicBezTo>
                <a:lnTo>
                  <a:pt x="2" y="1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88" name="Freeform 32">
            <a:extLst>
              <a:ext uri="{FF2B5EF4-FFF2-40B4-BE49-F238E27FC236}">
                <a16:creationId xmlns:a16="http://schemas.microsoft.com/office/drawing/2014/main" id="{8AF12D62-8D87-11AD-4196-B4194BEFAD8C}"/>
              </a:ext>
            </a:extLst>
          </p:cNvPr>
          <p:cNvSpPr>
            <a:spLocks/>
          </p:cNvSpPr>
          <p:nvPr/>
        </p:nvSpPr>
        <p:spPr bwMode="auto">
          <a:xfrm>
            <a:off x="2235703" y="1814303"/>
            <a:ext cx="683361" cy="449914"/>
          </a:xfrm>
          <a:custGeom>
            <a:avLst/>
            <a:gdLst>
              <a:gd name="T0" fmla="*/ 0 w 483"/>
              <a:gd name="T1" fmla="*/ 259 h 318"/>
              <a:gd name="T2" fmla="*/ 12 w 483"/>
              <a:gd name="T3" fmla="*/ 84 h 318"/>
              <a:gd name="T4" fmla="*/ 15 w 483"/>
              <a:gd name="T5" fmla="*/ 77 h 318"/>
              <a:gd name="T6" fmla="*/ 20 w 483"/>
              <a:gd name="T7" fmla="*/ 0 h 318"/>
              <a:gd name="T8" fmla="*/ 129 w 483"/>
              <a:gd name="T9" fmla="*/ 8 h 318"/>
              <a:gd name="T10" fmla="*/ 249 w 483"/>
              <a:gd name="T11" fmla="*/ 14 h 318"/>
              <a:gd name="T12" fmla="*/ 361 w 483"/>
              <a:gd name="T13" fmla="*/ 16 h 318"/>
              <a:gd name="T14" fmla="*/ 476 w 483"/>
              <a:gd name="T15" fmla="*/ 17 h 318"/>
              <a:gd name="T16" fmla="*/ 473 w 483"/>
              <a:gd name="T17" fmla="*/ 28 h 318"/>
              <a:gd name="T18" fmla="*/ 468 w 483"/>
              <a:gd name="T19" fmla="*/ 34 h 318"/>
              <a:gd name="T20" fmla="*/ 464 w 483"/>
              <a:gd name="T21" fmla="*/ 37 h 318"/>
              <a:gd name="T22" fmla="*/ 458 w 483"/>
              <a:gd name="T23" fmla="*/ 43 h 318"/>
              <a:gd name="T24" fmla="*/ 456 w 483"/>
              <a:gd name="T25" fmla="*/ 47 h 318"/>
              <a:gd name="T26" fmla="*/ 461 w 483"/>
              <a:gd name="T27" fmla="*/ 52 h 318"/>
              <a:gd name="T28" fmla="*/ 467 w 483"/>
              <a:gd name="T29" fmla="*/ 62 h 318"/>
              <a:gd name="T30" fmla="*/ 473 w 483"/>
              <a:gd name="T31" fmla="*/ 64 h 318"/>
              <a:gd name="T32" fmla="*/ 479 w 483"/>
              <a:gd name="T33" fmla="*/ 67 h 318"/>
              <a:gd name="T34" fmla="*/ 482 w 483"/>
              <a:gd name="T35" fmla="*/ 73 h 318"/>
              <a:gd name="T36" fmla="*/ 483 w 483"/>
              <a:gd name="T37" fmla="*/ 230 h 318"/>
              <a:gd name="T38" fmla="*/ 473 w 483"/>
              <a:gd name="T39" fmla="*/ 230 h 318"/>
              <a:gd name="T40" fmla="*/ 474 w 483"/>
              <a:gd name="T41" fmla="*/ 238 h 318"/>
              <a:gd name="T42" fmla="*/ 479 w 483"/>
              <a:gd name="T43" fmla="*/ 242 h 318"/>
              <a:gd name="T44" fmla="*/ 477 w 483"/>
              <a:gd name="T45" fmla="*/ 248 h 318"/>
              <a:gd name="T46" fmla="*/ 474 w 483"/>
              <a:gd name="T47" fmla="*/ 250 h 318"/>
              <a:gd name="T48" fmla="*/ 476 w 483"/>
              <a:gd name="T49" fmla="*/ 256 h 318"/>
              <a:gd name="T50" fmla="*/ 482 w 483"/>
              <a:gd name="T51" fmla="*/ 260 h 318"/>
              <a:gd name="T52" fmla="*/ 482 w 483"/>
              <a:gd name="T53" fmla="*/ 266 h 318"/>
              <a:gd name="T54" fmla="*/ 479 w 483"/>
              <a:gd name="T55" fmla="*/ 272 h 318"/>
              <a:gd name="T56" fmla="*/ 480 w 483"/>
              <a:gd name="T57" fmla="*/ 277 h 318"/>
              <a:gd name="T58" fmla="*/ 476 w 483"/>
              <a:gd name="T59" fmla="*/ 289 h 318"/>
              <a:gd name="T60" fmla="*/ 474 w 483"/>
              <a:gd name="T61" fmla="*/ 289 h 318"/>
              <a:gd name="T62" fmla="*/ 471 w 483"/>
              <a:gd name="T63" fmla="*/ 295 h 318"/>
              <a:gd name="T64" fmla="*/ 473 w 483"/>
              <a:gd name="T65" fmla="*/ 301 h 318"/>
              <a:gd name="T66" fmla="*/ 479 w 483"/>
              <a:gd name="T67" fmla="*/ 306 h 318"/>
              <a:gd name="T68" fmla="*/ 482 w 483"/>
              <a:gd name="T69" fmla="*/ 318 h 318"/>
              <a:gd name="T70" fmla="*/ 476 w 483"/>
              <a:gd name="T71" fmla="*/ 316 h 318"/>
              <a:gd name="T72" fmla="*/ 471 w 483"/>
              <a:gd name="T73" fmla="*/ 312 h 318"/>
              <a:gd name="T74" fmla="*/ 468 w 483"/>
              <a:gd name="T75" fmla="*/ 306 h 318"/>
              <a:gd name="T76" fmla="*/ 462 w 483"/>
              <a:gd name="T77" fmla="*/ 303 h 318"/>
              <a:gd name="T78" fmla="*/ 456 w 483"/>
              <a:gd name="T79" fmla="*/ 298 h 318"/>
              <a:gd name="T80" fmla="*/ 452 w 483"/>
              <a:gd name="T81" fmla="*/ 298 h 318"/>
              <a:gd name="T82" fmla="*/ 450 w 483"/>
              <a:gd name="T83" fmla="*/ 297 h 318"/>
              <a:gd name="T84" fmla="*/ 444 w 483"/>
              <a:gd name="T85" fmla="*/ 294 h 318"/>
              <a:gd name="T86" fmla="*/ 440 w 483"/>
              <a:gd name="T87" fmla="*/ 294 h 318"/>
              <a:gd name="T88" fmla="*/ 430 w 483"/>
              <a:gd name="T89" fmla="*/ 285 h 318"/>
              <a:gd name="T90" fmla="*/ 405 w 483"/>
              <a:gd name="T91" fmla="*/ 288 h 318"/>
              <a:gd name="T92" fmla="*/ 394 w 483"/>
              <a:gd name="T93" fmla="*/ 286 h 318"/>
              <a:gd name="T94" fmla="*/ 390 w 483"/>
              <a:gd name="T95" fmla="*/ 292 h 318"/>
              <a:gd name="T96" fmla="*/ 384 w 483"/>
              <a:gd name="T97" fmla="*/ 294 h 318"/>
              <a:gd name="T98" fmla="*/ 360 w 483"/>
              <a:gd name="T99" fmla="*/ 281 h 318"/>
              <a:gd name="T100" fmla="*/ 353 w 483"/>
              <a:gd name="T101" fmla="*/ 274 h 318"/>
              <a:gd name="T102" fmla="*/ 283 w 483"/>
              <a:gd name="T103" fmla="*/ 272 h 318"/>
              <a:gd name="T104" fmla="*/ 175 w 483"/>
              <a:gd name="T105" fmla="*/ 269 h 318"/>
              <a:gd name="T106" fmla="*/ 65 w 483"/>
              <a:gd name="T107" fmla="*/ 263 h 318"/>
              <a:gd name="T108" fmla="*/ 0 w 483"/>
              <a:gd name="T109" fmla="*/ 25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3" h="318">
                <a:moveTo>
                  <a:pt x="0" y="259"/>
                </a:moveTo>
                <a:lnTo>
                  <a:pt x="12" y="84"/>
                </a:lnTo>
                <a:lnTo>
                  <a:pt x="15" y="77"/>
                </a:lnTo>
                <a:lnTo>
                  <a:pt x="20" y="0"/>
                </a:lnTo>
                <a:lnTo>
                  <a:pt x="129" y="8"/>
                </a:lnTo>
                <a:lnTo>
                  <a:pt x="249" y="14"/>
                </a:lnTo>
                <a:lnTo>
                  <a:pt x="361" y="16"/>
                </a:lnTo>
                <a:lnTo>
                  <a:pt x="476" y="17"/>
                </a:lnTo>
                <a:lnTo>
                  <a:pt x="473" y="28"/>
                </a:lnTo>
                <a:lnTo>
                  <a:pt x="468" y="34"/>
                </a:lnTo>
                <a:lnTo>
                  <a:pt x="464" y="37"/>
                </a:lnTo>
                <a:lnTo>
                  <a:pt x="458" y="43"/>
                </a:lnTo>
                <a:lnTo>
                  <a:pt x="456" y="47"/>
                </a:lnTo>
                <a:lnTo>
                  <a:pt x="461" y="52"/>
                </a:lnTo>
                <a:lnTo>
                  <a:pt x="467" y="62"/>
                </a:lnTo>
                <a:lnTo>
                  <a:pt x="473" y="64"/>
                </a:lnTo>
                <a:lnTo>
                  <a:pt x="479" y="67"/>
                </a:lnTo>
                <a:lnTo>
                  <a:pt x="482" y="73"/>
                </a:lnTo>
                <a:lnTo>
                  <a:pt x="483" y="230"/>
                </a:lnTo>
                <a:lnTo>
                  <a:pt x="473" y="230"/>
                </a:lnTo>
                <a:lnTo>
                  <a:pt x="474" y="238"/>
                </a:lnTo>
                <a:lnTo>
                  <a:pt x="479" y="242"/>
                </a:lnTo>
                <a:lnTo>
                  <a:pt x="477" y="248"/>
                </a:lnTo>
                <a:lnTo>
                  <a:pt x="474" y="250"/>
                </a:lnTo>
                <a:lnTo>
                  <a:pt x="476" y="256"/>
                </a:lnTo>
                <a:lnTo>
                  <a:pt x="482" y="260"/>
                </a:lnTo>
                <a:lnTo>
                  <a:pt x="482" y="266"/>
                </a:lnTo>
                <a:lnTo>
                  <a:pt x="479" y="272"/>
                </a:lnTo>
                <a:lnTo>
                  <a:pt x="480" y="277"/>
                </a:lnTo>
                <a:lnTo>
                  <a:pt x="476" y="289"/>
                </a:lnTo>
                <a:lnTo>
                  <a:pt x="474" y="289"/>
                </a:lnTo>
                <a:lnTo>
                  <a:pt x="471" y="295"/>
                </a:lnTo>
                <a:lnTo>
                  <a:pt x="473" y="301"/>
                </a:lnTo>
                <a:lnTo>
                  <a:pt x="479" y="306"/>
                </a:lnTo>
                <a:lnTo>
                  <a:pt x="482" y="318"/>
                </a:lnTo>
                <a:lnTo>
                  <a:pt x="476" y="316"/>
                </a:lnTo>
                <a:lnTo>
                  <a:pt x="471" y="312"/>
                </a:lnTo>
                <a:lnTo>
                  <a:pt x="468" y="306"/>
                </a:lnTo>
                <a:lnTo>
                  <a:pt x="462" y="303"/>
                </a:lnTo>
                <a:lnTo>
                  <a:pt x="456" y="298"/>
                </a:lnTo>
                <a:lnTo>
                  <a:pt x="452" y="298"/>
                </a:lnTo>
                <a:lnTo>
                  <a:pt x="450" y="297"/>
                </a:lnTo>
                <a:lnTo>
                  <a:pt x="444" y="294"/>
                </a:lnTo>
                <a:lnTo>
                  <a:pt x="440" y="294"/>
                </a:lnTo>
                <a:lnTo>
                  <a:pt x="430" y="285"/>
                </a:lnTo>
                <a:lnTo>
                  <a:pt x="405" y="288"/>
                </a:lnTo>
                <a:lnTo>
                  <a:pt x="394" y="286"/>
                </a:lnTo>
                <a:lnTo>
                  <a:pt x="390" y="292"/>
                </a:lnTo>
                <a:lnTo>
                  <a:pt x="384" y="294"/>
                </a:lnTo>
                <a:lnTo>
                  <a:pt x="360" y="281"/>
                </a:lnTo>
                <a:lnTo>
                  <a:pt x="353" y="274"/>
                </a:lnTo>
                <a:lnTo>
                  <a:pt x="283" y="272"/>
                </a:lnTo>
                <a:lnTo>
                  <a:pt x="175" y="269"/>
                </a:lnTo>
                <a:lnTo>
                  <a:pt x="65" y="263"/>
                </a:lnTo>
                <a:lnTo>
                  <a:pt x="0" y="259"/>
                </a:lnTo>
                <a:close/>
              </a:path>
            </a:pathLst>
          </a:custGeom>
          <a:solidFill>
            <a:schemeClr val="accent6">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89" name="Freeform 33">
            <a:extLst>
              <a:ext uri="{FF2B5EF4-FFF2-40B4-BE49-F238E27FC236}">
                <a16:creationId xmlns:a16="http://schemas.microsoft.com/office/drawing/2014/main" id="{5ECA0BCF-C113-DFC7-24E0-BDBB1BB728DA}"/>
              </a:ext>
            </a:extLst>
          </p:cNvPr>
          <p:cNvSpPr>
            <a:spLocks/>
          </p:cNvSpPr>
          <p:nvPr/>
        </p:nvSpPr>
        <p:spPr bwMode="auto">
          <a:xfrm>
            <a:off x="2234289" y="1812888"/>
            <a:ext cx="687604" cy="452743"/>
          </a:xfrm>
          <a:custGeom>
            <a:avLst/>
            <a:gdLst>
              <a:gd name="T0" fmla="*/ 12 w 322"/>
              <a:gd name="T1" fmla="*/ 52 h 212"/>
              <a:gd name="T2" fmla="*/ 86 w 322"/>
              <a:gd name="T3" fmla="*/ 7 h 212"/>
              <a:gd name="T4" fmla="*/ 166 w 322"/>
              <a:gd name="T5" fmla="*/ 11 h 212"/>
              <a:gd name="T6" fmla="*/ 314 w 322"/>
              <a:gd name="T7" fmla="*/ 13 h 212"/>
              <a:gd name="T8" fmla="*/ 307 w 322"/>
              <a:gd name="T9" fmla="*/ 24 h 212"/>
              <a:gd name="T10" fmla="*/ 303 w 322"/>
              <a:gd name="T11" fmla="*/ 29 h 212"/>
              <a:gd name="T12" fmla="*/ 305 w 322"/>
              <a:gd name="T13" fmla="*/ 36 h 212"/>
              <a:gd name="T14" fmla="*/ 314 w 322"/>
              <a:gd name="T15" fmla="*/ 44 h 212"/>
              <a:gd name="T16" fmla="*/ 320 w 322"/>
              <a:gd name="T17" fmla="*/ 152 h 212"/>
              <a:gd name="T18" fmla="*/ 313 w 322"/>
              <a:gd name="T19" fmla="*/ 154 h 212"/>
              <a:gd name="T20" fmla="*/ 317 w 322"/>
              <a:gd name="T21" fmla="*/ 161 h 212"/>
              <a:gd name="T22" fmla="*/ 314 w 322"/>
              <a:gd name="T23" fmla="*/ 166 h 212"/>
              <a:gd name="T24" fmla="*/ 319 w 322"/>
              <a:gd name="T25" fmla="*/ 174 h 212"/>
              <a:gd name="T26" fmla="*/ 317 w 322"/>
              <a:gd name="T27" fmla="*/ 181 h 212"/>
              <a:gd name="T28" fmla="*/ 314 w 322"/>
              <a:gd name="T29" fmla="*/ 191 h 212"/>
              <a:gd name="T30" fmla="*/ 312 w 322"/>
              <a:gd name="T31" fmla="*/ 196 h 212"/>
              <a:gd name="T32" fmla="*/ 317 w 322"/>
              <a:gd name="T33" fmla="*/ 204 h 212"/>
              <a:gd name="T34" fmla="*/ 313 w 322"/>
              <a:gd name="T35" fmla="*/ 206 h 212"/>
              <a:gd name="T36" fmla="*/ 307 w 322"/>
              <a:gd name="T37" fmla="*/ 200 h 212"/>
              <a:gd name="T38" fmla="*/ 300 w 322"/>
              <a:gd name="T39" fmla="*/ 197 h 212"/>
              <a:gd name="T40" fmla="*/ 296 w 322"/>
              <a:gd name="T41" fmla="*/ 194 h 212"/>
              <a:gd name="T42" fmla="*/ 286 w 322"/>
              <a:gd name="T43" fmla="*/ 189 h 212"/>
              <a:gd name="T44" fmla="*/ 262 w 322"/>
              <a:gd name="T45" fmla="*/ 189 h 212"/>
              <a:gd name="T46" fmla="*/ 255 w 322"/>
              <a:gd name="T47" fmla="*/ 194 h 212"/>
              <a:gd name="T48" fmla="*/ 235 w 322"/>
              <a:gd name="T49" fmla="*/ 181 h 212"/>
              <a:gd name="T50" fmla="*/ 44 w 322"/>
              <a:gd name="T51" fmla="*/ 174 h 212"/>
              <a:gd name="T52" fmla="*/ 44 w 322"/>
              <a:gd name="T53" fmla="*/ 176 h 212"/>
              <a:gd name="T54" fmla="*/ 117 w 322"/>
              <a:gd name="T55" fmla="*/ 180 h 212"/>
              <a:gd name="T56" fmla="*/ 234 w 322"/>
              <a:gd name="T57" fmla="*/ 183 h 212"/>
              <a:gd name="T58" fmla="*/ 254 w 322"/>
              <a:gd name="T59" fmla="*/ 196 h 212"/>
              <a:gd name="T60" fmla="*/ 260 w 322"/>
              <a:gd name="T61" fmla="*/ 194 h 212"/>
              <a:gd name="T62" fmla="*/ 269 w 322"/>
              <a:gd name="T63" fmla="*/ 192 h 212"/>
              <a:gd name="T64" fmla="*/ 292 w 322"/>
              <a:gd name="T65" fmla="*/ 196 h 212"/>
              <a:gd name="T66" fmla="*/ 299 w 322"/>
              <a:gd name="T67" fmla="*/ 198 h 212"/>
              <a:gd name="T68" fmla="*/ 306 w 322"/>
              <a:gd name="T69" fmla="*/ 202 h 212"/>
              <a:gd name="T70" fmla="*/ 312 w 322"/>
              <a:gd name="T71" fmla="*/ 207 h 212"/>
              <a:gd name="T72" fmla="*/ 316 w 322"/>
              <a:gd name="T73" fmla="*/ 211 h 212"/>
              <a:gd name="T74" fmla="*/ 321 w 322"/>
              <a:gd name="T75" fmla="*/ 211 h 212"/>
              <a:gd name="T76" fmla="*/ 315 w 322"/>
              <a:gd name="T77" fmla="*/ 199 h 212"/>
              <a:gd name="T78" fmla="*/ 317 w 322"/>
              <a:gd name="T79" fmla="*/ 192 h 212"/>
              <a:gd name="T80" fmla="*/ 320 w 322"/>
              <a:gd name="T81" fmla="*/ 184 h 212"/>
              <a:gd name="T82" fmla="*/ 321 w 322"/>
              <a:gd name="T83" fmla="*/ 177 h 212"/>
              <a:gd name="T84" fmla="*/ 317 w 322"/>
              <a:gd name="T85" fmla="*/ 169 h 212"/>
              <a:gd name="T86" fmla="*/ 318 w 322"/>
              <a:gd name="T87" fmla="*/ 165 h 212"/>
              <a:gd name="T88" fmla="*/ 316 w 322"/>
              <a:gd name="T89" fmla="*/ 157 h 212"/>
              <a:gd name="T90" fmla="*/ 321 w 322"/>
              <a:gd name="T91" fmla="*/ 154 h 212"/>
              <a:gd name="T92" fmla="*/ 321 w 322"/>
              <a:gd name="T93" fmla="*/ 48 h 212"/>
              <a:gd name="T94" fmla="*/ 314 w 322"/>
              <a:gd name="T95" fmla="*/ 42 h 212"/>
              <a:gd name="T96" fmla="*/ 307 w 322"/>
              <a:gd name="T97" fmla="*/ 34 h 212"/>
              <a:gd name="T98" fmla="*/ 305 w 322"/>
              <a:gd name="T99" fmla="*/ 29 h 212"/>
              <a:gd name="T100" fmla="*/ 312 w 322"/>
              <a:gd name="T101" fmla="*/ 24 h 212"/>
              <a:gd name="T102" fmla="*/ 317 w 322"/>
              <a:gd name="T103" fmla="*/ 12 h 212"/>
              <a:gd name="T104" fmla="*/ 240 w 322"/>
              <a:gd name="T105" fmla="*/ 10 h 212"/>
              <a:gd name="T106" fmla="*/ 14 w 322"/>
              <a:gd name="T107" fmla="*/ 0 h 212"/>
              <a:gd name="T108" fmla="*/ 10 w 322"/>
              <a:gd name="T109" fmla="*/ 52 h 212"/>
              <a:gd name="T110" fmla="*/ 0 w 322"/>
              <a:gd name="T111" fmla="*/ 171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2" h="212">
                <a:moveTo>
                  <a:pt x="2" y="172"/>
                </a:moveTo>
                <a:cubicBezTo>
                  <a:pt x="10" y="56"/>
                  <a:pt x="10" y="56"/>
                  <a:pt x="10" y="56"/>
                </a:cubicBezTo>
                <a:cubicBezTo>
                  <a:pt x="12" y="52"/>
                  <a:pt x="12" y="52"/>
                  <a:pt x="12" y="52"/>
                </a:cubicBezTo>
                <a:cubicBezTo>
                  <a:pt x="12" y="52"/>
                  <a:pt x="12" y="52"/>
                  <a:pt x="12" y="52"/>
                </a:cubicBezTo>
                <a:cubicBezTo>
                  <a:pt x="15" y="2"/>
                  <a:pt x="15" y="2"/>
                  <a:pt x="15" y="2"/>
                </a:cubicBezTo>
                <a:cubicBezTo>
                  <a:pt x="86" y="7"/>
                  <a:pt x="86" y="7"/>
                  <a:pt x="86" y="7"/>
                </a:cubicBezTo>
                <a:cubicBezTo>
                  <a:pt x="86" y="7"/>
                  <a:pt x="86" y="7"/>
                  <a:pt x="86" y="7"/>
                </a:cubicBezTo>
                <a:cubicBezTo>
                  <a:pt x="166" y="11"/>
                  <a:pt x="166" y="11"/>
                  <a:pt x="166" y="11"/>
                </a:cubicBezTo>
                <a:cubicBezTo>
                  <a:pt x="166" y="11"/>
                  <a:pt x="166" y="11"/>
                  <a:pt x="166" y="11"/>
                </a:cubicBezTo>
                <a:cubicBezTo>
                  <a:pt x="240" y="12"/>
                  <a:pt x="240" y="12"/>
                  <a:pt x="240" y="12"/>
                </a:cubicBezTo>
                <a:cubicBezTo>
                  <a:pt x="240" y="12"/>
                  <a:pt x="240" y="12"/>
                  <a:pt x="240" y="12"/>
                </a:cubicBezTo>
                <a:cubicBezTo>
                  <a:pt x="314" y="13"/>
                  <a:pt x="314" y="13"/>
                  <a:pt x="314" y="13"/>
                </a:cubicBezTo>
                <a:cubicBezTo>
                  <a:pt x="313" y="19"/>
                  <a:pt x="313" y="19"/>
                  <a:pt x="313" y="19"/>
                </a:cubicBezTo>
                <a:cubicBezTo>
                  <a:pt x="311" y="22"/>
                  <a:pt x="311" y="22"/>
                  <a:pt x="311" y="22"/>
                </a:cubicBezTo>
                <a:cubicBezTo>
                  <a:pt x="307" y="24"/>
                  <a:pt x="307" y="24"/>
                  <a:pt x="307" y="24"/>
                </a:cubicBezTo>
                <a:cubicBezTo>
                  <a:pt x="307" y="25"/>
                  <a:pt x="307" y="25"/>
                  <a:pt x="307" y="25"/>
                </a:cubicBezTo>
                <a:cubicBezTo>
                  <a:pt x="304" y="28"/>
                  <a:pt x="304" y="28"/>
                  <a:pt x="304" y="28"/>
                </a:cubicBezTo>
                <a:cubicBezTo>
                  <a:pt x="303" y="29"/>
                  <a:pt x="303" y="29"/>
                  <a:pt x="303" y="29"/>
                </a:cubicBezTo>
                <a:cubicBezTo>
                  <a:pt x="302" y="31"/>
                  <a:pt x="302" y="31"/>
                  <a:pt x="302" y="31"/>
                </a:cubicBezTo>
                <a:cubicBezTo>
                  <a:pt x="302" y="32"/>
                  <a:pt x="302" y="32"/>
                  <a:pt x="302" y="32"/>
                </a:cubicBezTo>
                <a:cubicBezTo>
                  <a:pt x="305" y="36"/>
                  <a:pt x="305" y="36"/>
                  <a:pt x="305" y="36"/>
                </a:cubicBezTo>
                <a:cubicBezTo>
                  <a:pt x="310" y="43"/>
                  <a:pt x="310" y="43"/>
                  <a:pt x="310" y="43"/>
                </a:cubicBezTo>
                <a:cubicBezTo>
                  <a:pt x="310" y="43"/>
                  <a:pt x="310" y="43"/>
                  <a:pt x="310" y="43"/>
                </a:cubicBezTo>
                <a:cubicBezTo>
                  <a:pt x="314" y="44"/>
                  <a:pt x="314" y="44"/>
                  <a:pt x="314" y="44"/>
                </a:cubicBezTo>
                <a:cubicBezTo>
                  <a:pt x="317" y="46"/>
                  <a:pt x="317" y="46"/>
                  <a:pt x="317" y="46"/>
                </a:cubicBezTo>
                <a:cubicBezTo>
                  <a:pt x="319" y="49"/>
                  <a:pt x="319" y="49"/>
                  <a:pt x="319" y="49"/>
                </a:cubicBezTo>
                <a:cubicBezTo>
                  <a:pt x="320" y="152"/>
                  <a:pt x="320" y="152"/>
                  <a:pt x="320" y="152"/>
                </a:cubicBezTo>
                <a:cubicBezTo>
                  <a:pt x="314" y="152"/>
                  <a:pt x="314" y="152"/>
                  <a:pt x="314" y="152"/>
                </a:cubicBezTo>
                <a:cubicBezTo>
                  <a:pt x="314" y="153"/>
                  <a:pt x="314" y="153"/>
                  <a:pt x="314" y="153"/>
                </a:cubicBezTo>
                <a:cubicBezTo>
                  <a:pt x="313" y="154"/>
                  <a:pt x="313" y="154"/>
                  <a:pt x="313" y="154"/>
                </a:cubicBezTo>
                <a:cubicBezTo>
                  <a:pt x="314" y="158"/>
                  <a:pt x="314" y="158"/>
                  <a:pt x="314" y="158"/>
                </a:cubicBezTo>
                <a:cubicBezTo>
                  <a:pt x="315" y="158"/>
                  <a:pt x="315" y="158"/>
                  <a:pt x="315" y="158"/>
                </a:cubicBezTo>
                <a:cubicBezTo>
                  <a:pt x="317" y="161"/>
                  <a:pt x="317" y="161"/>
                  <a:pt x="317" y="161"/>
                </a:cubicBezTo>
                <a:cubicBezTo>
                  <a:pt x="316" y="164"/>
                  <a:pt x="316" y="164"/>
                  <a:pt x="316" y="164"/>
                </a:cubicBezTo>
                <a:cubicBezTo>
                  <a:pt x="315" y="165"/>
                  <a:pt x="315" y="165"/>
                  <a:pt x="315" y="165"/>
                </a:cubicBezTo>
                <a:cubicBezTo>
                  <a:pt x="315" y="165"/>
                  <a:pt x="314" y="166"/>
                  <a:pt x="314" y="166"/>
                </a:cubicBezTo>
                <a:cubicBezTo>
                  <a:pt x="315" y="170"/>
                  <a:pt x="315" y="170"/>
                  <a:pt x="315" y="170"/>
                </a:cubicBezTo>
                <a:cubicBezTo>
                  <a:pt x="316" y="171"/>
                  <a:pt x="316" y="171"/>
                  <a:pt x="316" y="171"/>
                </a:cubicBezTo>
                <a:cubicBezTo>
                  <a:pt x="319" y="174"/>
                  <a:pt x="319" y="174"/>
                  <a:pt x="319" y="174"/>
                </a:cubicBezTo>
                <a:cubicBezTo>
                  <a:pt x="319" y="177"/>
                  <a:pt x="319" y="177"/>
                  <a:pt x="319" y="177"/>
                </a:cubicBezTo>
                <a:cubicBezTo>
                  <a:pt x="317" y="180"/>
                  <a:pt x="317" y="180"/>
                  <a:pt x="317" y="180"/>
                </a:cubicBezTo>
                <a:cubicBezTo>
                  <a:pt x="317" y="181"/>
                  <a:pt x="317" y="181"/>
                  <a:pt x="317" y="181"/>
                </a:cubicBezTo>
                <a:cubicBezTo>
                  <a:pt x="318" y="184"/>
                  <a:pt x="318" y="184"/>
                  <a:pt x="318" y="184"/>
                </a:cubicBezTo>
                <a:cubicBezTo>
                  <a:pt x="315" y="191"/>
                  <a:pt x="315" y="191"/>
                  <a:pt x="315" y="191"/>
                </a:cubicBezTo>
                <a:cubicBezTo>
                  <a:pt x="314" y="191"/>
                  <a:pt x="314" y="191"/>
                  <a:pt x="314" y="191"/>
                </a:cubicBezTo>
                <a:cubicBezTo>
                  <a:pt x="314" y="192"/>
                  <a:pt x="314" y="192"/>
                  <a:pt x="314" y="192"/>
                </a:cubicBezTo>
                <a:cubicBezTo>
                  <a:pt x="312" y="195"/>
                  <a:pt x="312" y="195"/>
                  <a:pt x="312" y="195"/>
                </a:cubicBezTo>
                <a:cubicBezTo>
                  <a:pt x="312" y="196"/>
                  <a:pt x="312" y="196"/>
                  <a:pt x="312" y="196"/>
                </a:cubicBezTo>
                <a:cubicBezTo>
                  <a:pt x="313" y="200"/>
                  <a:pt x="313" y="200"/>
                  <a:pt x="313" y="200"/>
                </a:cubicBezTo>
                <a:cubicBezTo>
                  <a:pt x="314" y="201"/>
                  <a:pt x="314" y="201"/>
                  <a:pt x="314" y="201"/>
                </a:cubicBezTo>
                <a:cubicBezTo>
                  <a:pt x="317" y="204"/>
                  <a:pt x="317" y="204"/>
                  <a:pt x="317" y="204"/>
                </a:cubicBezTo>
                <a:cubicBezTo>
                  <a:pt x="318" y="209"/>
                  <a:pt x="318" y="209"/>
                  <a:pt x="318" y="209"/>
                </a:cubicBezTo>
                <a:cubicBezTo>
                  <a:pt x="317" y="209"/>
                  <a:pt x="317" y="209"/>
                  <a:pt x="317" y="209"/>
                </a:cubicBezTo>
                <a:cubicBezTo>
                  <a:pt x="313" y="206"/>
                  <a:pt x="313" y="206"/>
                  <a:pt x="313" y="206"/>
                </a:cubicBezTo>
                <a:cubicBezTo>
                  <a:pt x="312" y="202"/>
                  <a:pt x="312" y="202"/>
                  <a:pt x="312" y="202"/>
                </a:cubicBezTo>
                <a:cubicBezTo>
                  <a:pt x="311" y="202"/>
                  <a:pt x="311" y="202"/>
                  <a:pt x="311" y="202"/>
                </a:cubicBezTo>
                <a:cubicBezTo>
                  <a:pt x="307" y="200"/>
                  <a:pt x="307" y="200"/>
                  <a:pt x="307" y="200"/>
                </a:cubicBezTo>
                <a:cubicBezTo>
                  <a:pt x="304" y="197"/>
                  <a:pt x="304" y="197"/>
                  <a:pt x="304" y="197"/>
                </a:cubicBezTo>
                <a:cubicBezTo>
                  <a:pt x="303" y="197"/>
                  <a:pt x="303" y="197"/>
                  <a:pt x="303" y="197"/>
                </a:cubicBezTo>
                <a:cubicBezTo>
                  <a:pt x="300" y="197"/>
                  <a:pt x="300" y="197"/>
                  <a:pt x="300" y="197"/>
                </a:cubicBezTo>
                <a:cubicBezTo>
                  <a:pt x="300" y="197"/>
                  <a:pt x="300" y="197"/>
                  <a:pt x="300" y="197"/>
                </a:cubicBezTo>
                <a:cubicBezTo>
                  <a:pt x="300" y="196"/>
                  <a:pt x="300" y="196"/>
                  <a:pt x="300" y="196"/>
                </a:cubicBezTo>
                <a:cubicBezTo>
                  <a:pt x="296" y="194"/>
                  <a:pt x="296" y="194"/>
                  <a:pt x="296" y="194"/>
                </a:cubicBezTo>
                <a:cubicBezTo>
                  <a:pt x="295" y="194"/>
                  <a:pt x="295" y="194"/>
                  <a:pt x="295" y="194"/>
                </a:cubicBezTo>
                <a:cubicBezTo>
                  <a:pt x="292" y="194"/>
                  <a:pt x="292" y="194"/>
                  <a:pt x="292" y="194"/>
                </a:cubicBezTo>
                <a:cubicBezTo>
                  <a:pt x="286" y="189"/>
                  <a:pt x="286" y="189"/>
                  <a:pt x="286" y="189"/>
                </a:cubicBezTo>
                <a:cubicBezTo>
                  <a:pt x="286" y="188"/>
                  <a:pt x="286" y="188"/>
                  <a:pt x="286" y="188"/>
                </a:cubicBezTo>
                <a:cubicBezTo>
                  <a:pt x="269" y="190"/>
                  <a:pt x="269" y="190"/>
                  <a:pt x="269" y="190"/>
                </a:cubicBezTo>
                <a:cubicBezTo>
                  <a:pt x="262" y="189"/>
                  <a:pt x="262" y="189"/>
                  <a:pt x="262" y="189"/>
                </a:cubicBezTo>
                <a:cubicBezTo>
                  <a:pt x="261" y="190"/>
                  <a:pt x="261" y="190"/>
                  <a:pt x="261" y="190"/>
                </a:cubicBezTo>
                <a:cubicBezTo>
                  <a:pt x="258" y="193"/>
                  <a:pt x="258" y="193"/>
                  <a:pt x="258" y="193"/>
                </a:cubicBezTo>
                <a:cubicBezTo>
                  <a:pt x="255" y="194"/>
                  <a:pt x="255" y="194"/>
                  <a:pt x="255" y="194"/>
                </a:cubicBezTo>
                <a:cubicBezTo>
                  <a:pt x="240" y="186"/>
                  <a:pt x="240" y="186"/>
                  <a:pt x="240" y="186"/>
                </a:cubicBezTo>
                <a:cubicBezTo>
                  <a:pt x="235" y="181"/>
                  <a:pt x="235" y="181"/>
                  <a:pt x="235" y="181"/>
                </a:cubicBezTo>
                <a:cubicBezTo>
                  <a:pt x="235" y="181"/>
                  <a:pt x="235" y="181"/>
                  <a:pt x="235" y="181"/>
                </a:cubicBezTo>
                <a:cubicBezTo>
                  <a:pt x="188" y="180"/>
                  <a:pt x="188" y="180"/>
                  <a:pt x="188" y="180"/>
                </a:cubicBezTo>
                <a:cubicBezTo>
                  <a:pt x="117" y="178"/>
                  <a:pt x="117" y="178"/>
                  <a:pt x="117" y="178"/>
                </a:cubicBezTo>
                <a:cubicBezTo>
                  <a:pt x="44" y="174"/>
                  <a:pt x="44" y="174"/>
                  <a:pt x="44" y="174"/>
                </a:cubicBezTo>
                <a:cubicBezTo>
                  <a:pt x="1" y="171"/>
                  <a:pt x="1" y="171"/>
                  <a:pt x="1" y="171"/>
                </a:cubicBezTo>
                <a:cubicBezTo>
                  <a:pt x="1" y="173"/>
                  <a:pt x="1" y="173"/>
                  <a:pt x="1" y="173"/>
                </a:cubicBezTo>
                <a:cubicBezTo>
                  <a:pt x="44" y="176"/>
                  <a:pt x="44" y="176"/>
                  <a:pt x="44" y="176"/>
                </a:cubicBezTo>
                <a:cubicBezTo>
                  <a:pt x="44" y="176"/>
                  <a:pt x="44" y="176"/>
                  <a:pt x="44" y="176"/>
                </a:cubicBezTo>
                <a:cubicBezTo>
                  <a:pt x="117" y="180"/>
                  <a:pt x="117" y="180"/>
                  <a:pt x="117" y="180"/>
                </a:cubicBezTo>
                <a:cubicBezTo>
                  <a:pt x="117" y="180"/>
                  <a:pt x="117" y="180"/>
                  <a:pt x="117" y="180"/>
                </a:cubicBezTo>
                <a:cubicBezTo>
                  <a:pt x="188" y="182"/>
                  <a:pt x="188" y="182"/>
                  <a:pt x="188" y="182"/>
                </a:cubicBezTo>
                <a:cubicBezTo>
                  <a:pt x="188" y="182"/>
                  <a:pt x="188" y="182"/>
                  <a:pt x="188" y="182"/>
                </a:cubicBezTo>
                <a:cubicBezTo>
                  <a:pt x="234" y="183"/>
                  <a:pt x="234" y="183"/>
                  <a:pt x="234" y="183"/>
                </a:cubicBezTo>
                <a:cubicBezTo>
                  <a:pt x="239" y="187"/>
                  <a:pt x="239" y="187"/>
                  <a:pt x="239" y="187"/>
                </a:cubicBezTo>
                <a:cubicBezTo>
                  <a:pt x="239" y="187"/>
                  <a:pt x="239" y="187"/>
                  <a:pt x="239" y="187"/>
                </a:cubicBezTo>
                <a:cubicBezTo>
                  <a:pt x="254" y="196"/>
                  <a:pt x="254" y="196"/>
                  <a:pt x="254" y="196"/>
                </a:cubicBezTo>
                <a:cubicBezTo>
                  <a:pt x="255" y="196"/>
                  <a:pt x="255" y="196"/>
                  <a:pt x="255" y="196"/>
                </a:cubicBezTo>
                <a:cubicBezTo>
                  <a:pt x="259" y="195"/>
                  <a:pt x="259" y="195"/>
                  <a:pt x="259" y="195"/>
                </a:cubicBezTo>
                <a:cubicBezTo>
                  <a:pt x="260" y="194"/>
                  <a:pt x="260" y="194"/>
                  <a:pt x="260" y="194"/>
                </a:cubicBezTo>
                <a:cubicBezTo>
                  <a:pt x="262" y="191"/>
                  <a:pt x="262" y="191"/>
                  <a:pt x="262" y="191"/>
                </a:cubicBezTo>
                <a:cubicBezTo>
                  <a:pt x="269" y="192"/>
                  <a:pt x="269" y="192"/>
                  <a:pt x="269" y="192"/>
                </a:cubicBezTo>
                <a:cubicBezTo>
                  <a:pt x="269" y="192"/>
                  <a:pt x="269" y="192"/>
                  <a:pt x="269" y="192"/>
                </a:cubicBezTo>
                <a:cubicBezTo>
                  <a:pt x="285" y="190"/>
                  <a:pt x="285" y="190"/>
                  <a:pt x="285" y="190"/>
                </a:cubicBezTo>
                <a:cubicBezTo>
                  <a:pt x="291" y="196"/>
                  <a:pt x="291" y="196"/>
                  <a:pt x="291" y="196"/>
                </a:cubicBezTo>
                <a:cubicBezTo>
                  <a:pt x="292" y="196"/>
                  <a:pt x="292" y="196"/>
                  <a:pt x="292" y="196"/>
                </a:cubicBezTo>
                <a:cubicBezTo>
                  <a:pt x="295" y="196"/>
                  <a:pt x="295" y="196"/>
                  <a:pt x="295" y="196"/>
                </a:cubicBezTo>
                <a:cubicBezTo>
                  <a:pt x="298" y="198"/>
                  <a:pt x="298" y="198"/>
                  <a:pt x="298" y="198"/>
                </a:cubicBezTo>
                <a:cubicBezTo>
                  <a:pt x="299" y="198"/>
                  <a:pt x="299" y="198"/>
                  <a:pt x="299" y="198"/>
                </a:cubicBezTo>
                <a:cubicBezTo>
                  <a:pt x="299" y="199"/>
                  <a:pt x="299" y="199"/>
                  <a:pt x="300" y="199"/>
                </a:cubicBezTo>
                <a:cubicBezTo>
                  <a:pt x="303" y="199"/>
                  <a:pt x="303" y="199"/>
                  <a:pt x="303" y="199"/>
                </a:cubicBezTo>
                <a:cubicBezTo>
                  <a:pt x="306" y="202"/>
                  <a:pt x="306" y="202"/>
                  <a:pt x="306" y="202"/>
                </a:cubicBezTo>
                <a:cubicBezTo>
                  <a:pt x="306" y="202"/>
                  <a:pt x="306" y="202"/>
                  <a:pt x="306" y="202"/>
                </a:cubicBezTo>
                <a:cubicBezTo>
                  <a:pt x="310" y="203"/>
                  <a:pt x="310" y="203"/>
                  <a:pt x="310" y="203"/>
                </a:cubicBezTo>
                <a:cubicBezTo>
                  <a:pt x="312" y="207"/>
                  <a:pt x="312" y="207"/>
                  <a:pt x="312" y="207"/>
                </a:cubicBezTo>
                <a:cubicBezTo>
                  <a:pt x="312" y="207"/>
                  <a:pt x="312" y="207"/>
                  <a:pt x="312" y="207"/>
                </a:cubicBezTo>
                <a:cubicBezTo>
                  <a:pt x="315" y="211"/>
                  <a:pt x="315" y="211"/>
                  <a:pt x="315" y="211"/>
                </a:cubicBezTo>
                <a:cubicBezTo>
                  <a:pt x="316" y="211"/>
                  <a:pt x="316" y="211"/>
                  <a:pt x="316" y="211"/>
                </a:cubicBezTo>
                <a:cubicBezTo>
                  <a:pt x="319" y="212"/>
                  <a:pt x="319" y="212"/>
                  <a:pt x="319" y="212"/>
                </a:cubicBezTo>
                <a:cubicBezTo>
                  <a:pt x="320" y="212"/>
                  <a:pt x="320" y="212"/>
                  <a:pt x="320" y="212"/>
                </a:cubicBezTo>
                <a:cubicBezTo>
                  <a:pt x="321" y="211"/>
                  <a:pt x="321" y="211"/>
                  <a:pt x="321" y="211"/>
                </a:cubicBezTo>
                <a:cubicBezTo>
                  <a:pt x="319" y="203"/>
                  <a:pt x="319" y="203"/>
                  <a:pt x="319" y="203"/>
                </a:cubicBezTo>
                <a:cubicBezTo>
                  <a:pt x="319" y="202"/>
                  <a:pt x="319" y="202"/>
                  <a:pt x="319" y="202"/>
                </a:cubicBezTo>
                <a:cubicBezTo>
                  <a:pt x="315" y="199"/>
                  <a:pt x="315" y="199"/>
                  <a:pt x="315" y="199"/>
                </a:cubicBezTo>
                <a:cubicBezTo>
                  <a:pt x="314" y="196"/>
                  <a:pt x="314" y="196"/>
                  <a:pt x="314" y="196"/>
                </a:cubicBezTo>
                <a:cubicBezTo>
                  <a:pt x="316" y="193"/>
                  <a:pt x="316" y="193"/>
                  <a:pt x="316" y="193"/>
                </a:cubicBezTo>
                <a:cubicBezTo>
                  <a:pt x="317" y="192"/>
                  <a:pt x="317" y="192"/>
                  <a:pt x="317" y="192"/>
                </a:cubicBezTo>
                <a:cubicBezTo>
                  <a:pt x="317" y="192"/>
                  <a:pt x="317" y="192"/>
                  <a:pt x="317" y="192"/>
                </a:cubicBezTo>
                <a:cubicBezTo>
                  <a:pt x="320" y="185"/>
                  <a:pt x="320" y="185"/>
                  <a:pt x="320" y="185"/>
                </a:cubicBezTo>
                <a:cubicBezTo>
                  <a:pt x="320" y="184"/>
                  <a:pt x="320" y="184"/>
                  <a:pt x="320" y="184"/>
                </a:cubicBezTo>
                <a:cubicBezTo>
                  <a:pt x="319" y="181"/>
                  <a:pt x="319" y="181"/>
                  <a:pt x="319" y="181"/>
                </a:cubicBezTo>
                <a:cubicBezTo>
                  <a:pt x="321" y="177"/>
                  <a:pt x="321" y="177"/>
                  <a:pt x="321" y="177"/>
                </a:cubicBezTo>
                <a:cubicBezTo>
                  <a:pt x="321" y="177"/>
                  <a:pt x="321" y="177"/>
                  <a:pt x="321" y="177"/>
                </a:cubicBezTo>
                <a:cubicBezTo>
                  <a:pt x="321" y="173"/>
                  <a:pt x="321" y="173"/>
                  <a:pt x="321" y="173"/>
                </a:cubicBezTo>
                <a:cubicBezTo>
                  <a:pt x="321" y="173"/>
                  <a:pt x="321" y="173"/>
                  <a:pt x="321" y="173"/>
                </a:cubicBezTo>
                <a:cubicBezTo>
                  <a:pt x="317" y="169"/>
                  <a:pt x="317" y="169"/>
                  <a:pt x="317" y="169"/>
                </a:cubicBezTo>
                <a:cubicBezTo>
                  <a:pt x="317" y="166"/>
                  <a:pt x="317" y="166"/>
                  <a:pt x="317" y="166"/>
                </a:cubicBezTo>
                <a:cubicBezTo>
                  <a:pt x="318" y="166"/>
                  <a:pt x="318" y="166"/>
                  <a:pt x="318" y="166"/>
                </a:cubicBezTo>
                <a:cubicBezTo>
                  <a:pt x="318" y="166"/>
                  <a:pt x="318" y="166"/>
                  <a:pt x="318" y="165"/>
                </a:cubicBezTo>
                <a:cubicBezTo>
                  <a:pt x="319" y="161"/>
                  <a:pt x="319" y="161"/>
                  <a:pt x="319" y="161"/>
                </a:cubicBezTo>
                <a:cubicBezTo>
                  <a:pt x="318" y="161"/>
                  <a:pt x="318" y="161"/>
                  <a:pt x="318" y="161"/>
                </a:cubicBezTo>
                <a:cubicBezTo>
                  <a:pt x="316" y="157"/>
                  <a:pt x="316" y="157"/>
                  <a:pt x="316" y="157"/>
                </a:cubicBezTo>
                <a:cubicBezTo>
                  <a:pt x="316" y="154"/>
                  <a:pt x="316" y="154"/>
                  <a:pt x="316" y="154"/>
                </a:cubicBezTo>
                <a:cubicBezTo>
                  <a:pt x="321" y="154"/>
                  <a:pt x="321" y="154"/>
                  <a:pt x="321" y="154"/>
                </a:cubicBezTo>
                <a:cubicBezTo>
                  <a:pt x="321" y="154"/>
                  <a:pt x="321" y="154"/>
                  <a:pt x="321" y="154"/>
                </a:cubicBezTo>
                <a:cubicBezTo>
                  <a:pt x="322" y="153"/>
                  <a:pt x="322" y="153"/>
                  <a:pt x="322" y="153"/>
                </a:cubicBezTo>
                <a:cubicBezTo>
                  <a:pt x="321" y="49"/>
                  <a:pt x="321" y="49"/>
                  <a:pt x="321" y="49"/>
                </a:cubicBezTo>
                <a:cubicBezTo>
                  <a:pt x="321" y="48"/>
                  <a:pt x="321" y="48"/>
                  <a:pt x="321" y="48"/>
                </a:cubicBezTo>
                <a:cubicBezTo>
                  <a:pt x="318" y="45"/>
                  <a:pt x="318" y="45"/>
                  <a:pt x="318" y="45"/>
                </a:cubicBezTo>
                <a:cubicBezTo>
                  <a:pt x="318" y="44"/>
                  <a:pt x="318" y="44"/>
                  <a:pt x="318" y="44"/>
                </a:cubicBezTo>
                <a:cubicBezTo>
                  <a:pt x="314" y="42"/>
                  <a:pt x="314" y="42"/>
                  <a:pt x="314" y="42"/>
                </a:cubicBezTo>
                <a:cubicBezTo>
                  <a:pt x="314" y="42"/>
                  <a:pt x="314" y="42"/>
                  <a:pt x="314" y="42"/>
                </a:cubicBezTo>
                <a:cubicBezTo>
                  <a:pt x="311" y="42"/>
                  <a:pt x="311" y="42"/>
                  <a:pt x="311" y="42"/>
                </a:cubicBezTo>
                <a:cubicBezTo>
                  <a:pt x="307" y="34"/>
                  <a:pt x="307" y="34"/>
                  <a:pt x="307" y="34"/>
                </a:cubicBezTo>
                <a:cubicBezTo>
                  <a:pt x="307" y="34"/>
                  <a:pt x="307" y="34"/>
                  <a:pt x="307" y="34"/>
                </a:cubicBezTo>
                <a:cubicBezTo>
                  <a:pt x="304" y="32"/>
                  <a:pt x="304" y="32"/>
                  <a:pt x="304" y="32"/>
                </a:cubicBezTo>
                <a:cubicBezTo>
                  <a:pt x="305" y="29"/>
                  <a:pt x="305" y="29"/>
                  <a:pt x="305" y="29"/>
                </a:cubicBezTo>
                <a:cubicBezTo>
                  <a:pt x="308" y="26"/>
                  <a:pt x="308" y="26"/>
                  <a:pt x="308" y="26"/>
                </a:cubicBezTo>
                <a:cubicBezTo>
                  <a:pt x="312" y="24"/>
                  <a:pt x="312" y="24"/>
                  <a:pt x="312" y="24"/>
                </a:cubicBezTo>
                <a:cubicBezTo>
                  <a:pt x="312" y="24"/>
                  <a:pt x="312" y="24"/>
                  <a:pt x="312" y="24"/>
                </a:cubicBezTo>
                <a:cubicBezTo>
                  <a:pt x="314" y="20"/>
                  <a:pt x="314" y="20"/>
                  <a:pt x="314" y="20"/>
                </a:cubicBezTo>
                <a:cubicBezTo>
                  <a:pt x="315" y="20"/>
                  <a:pt x="315" y="20"/>
                  <a:pt x="315" y="20"/>
                </a:cubicBezTo>
                <a:cubicBezTo>
                  <a:pt x="317" y="12"/>
                  <a:pt x="317" y="12"/>
                  <a:pt x="317" y="12"/>
                </a:cubicBezTo>
                <a:cubicBezTo>
                  <a:pt x="317" y="11"/>
                  <a:pt x="317" y="11"/>
                  <a:pt x="317" y="11"/>
                </a:cubicBezTo>
                <a:cubicBezTo>
                  <a:pt x="316" y="11"/>
                  <a:pt x="316" y="11"/>
                  <a:pt x="316" y="11"/>
                </a:cubicBezTo>
                <a:cubicBezTo>
                  <a:pt x="240" y="10"/>
                  <a:pt x="240" y="10"/>
                  <a:pt x="240" y="10"/>
                </a:cubicBezTo>
                <a:cubicBezTo>
                  <a:pt x="166" y="9"/>
                  <a:pt x="166" y="9"/>
                  <a:pt x="166" y="9"/>
                </a:cubicBezTo>
                <a:cubicBezTo>
                  <a:pt x="86" y="5"/>
                  <a:pt x="86" y="5"/>
                  <a:pt x="86" y="5"/>
                </a:cubicBezTo>
                <a:cubicBezTo>
                  <a:pt x="14" y="0"/>
                  <a:pt x="14" y="0"/>
                  <a:pt x="14" y="0"/>
                </a:cubicBezTo>
                <a:cubicBezTo>
                  <a:pt x="13" y="1"/>
                  <a:pt x="13" y="1"/>
                  <a:pt x="13" y="1"/>
                </a:cubicBezTo>
                <a:cubicBezTo>
                  <a:pt x="13" y="1"/>
                  <a:pt x="13" y="1"/>
                  <a:pt x="13" y="1"/>
                </a:cubicBezTo>
                <a:cubicBezTo>
                  <a:pt x="10" y="52"/>
                  <a:pt x="10" y="52"/>
                  <a:pt x="10" y="52"/>
                </a:cubicBezTo>
                <a:cubicBezTo>
                  <a:pt x="8" y="55"/>
                  <a:pt x="8" y="55"/>
                  <a:pt x="8" y="55"/>
                </a:cubicBezTo>
                <a:cubicBezTo>
                  <a:pt x="8" y="56"/>
                  <a:pt x="8" y="56"/>
                  <a:pt x="8" y="56"/>
                </a:cubicBezTo>
                <a:cubicBezTo>
                  <a:pt x="0" y="171"/>
                  <a:pt x="0" y="171"/>
                  <a:pt x="0" y="171"/>
                </a:cubicBezTo>
                <a:lnTo>
                  <a:pt x="2" y="17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90" name="Freeform 34">
            <a:extLst>
              <a:ext uri="{FF2B5EF4-FFF2-40B4-BE49-F238E27FC236}">
                <a16:creationId xmlns:a16="http://schemas.microsoft.com/office/drawing/2014/main" id="{A46CBA80-6FA6-3701-5565-75786689B0CF}"/>
              </a:ext>
            </a:extLst>
          </p:cNvPr>
          <p:cNvSpPr>
            <a:spLocks/>
          </p:cNvSpPr>
          <p:nvPr/>
        </p:nvSpPr>
        <p:spPr bwMode="auto">
          <a:xfrm>
            <a:off x="2263999" y="1440789"/>
            <a:ext cx="645160" cy="397566"/>
          </a:xfrm>
          <a:custGeom>
            <a:avLst/>
            <a:gdLst>
              <a:gd name="T0" fmla="*/ 0 w 456"/>
              <a:gd name="T1" fmla="*/ 264 h 281"/>
              <a:gd name="T2" fmla="*/ 18 w 456"/>
              <a:gd name="T3" fmla="*/ 1 h 281"/>
              <a:gd name="T4" fmla="*/ 18 w 456"/>
              <a:gd name="T5" fmla="*/ 0 h 281"/>
              <a:gd name="T6" fmla="*/ 110 w 456"/>
              <a:gd name="T7" fmla="*/ 6 h 281"/>
              <a:gd name="T8" fmla="*/ 246 w 456"/>
              <a:gd name="T9" fmla="*/ 12 h 281"/>
              <a:gd name="T10" fmla="*/ 364 w 456"/>
              <a:gd name="T11" fmla="*/ 14 h 281"/>
              <a:gd name="T12" fmla="*/ 415 w 456"/>
              <a:gd name="T13" fmla="*/ 14 h 281"/>
              <a:gd name="T14" fmla="*/ 415 w 456"/>
              <a:gd name="T15" fmla="*/ 17 h 281"/>
              <a:gd name="T16" fmla="*/ 415 w 456"/>
              <a:gd name="T17" fmla="*/ 18 h 281"/>
              <a:gd name="T18" fmla="*/ 417 w 456"/>
              <a:gd name="T19" fmla="*/ 21 h 281"/>
              <a:gd name="T20" fmla="*/ 421 w 456"/>
              <a:gd name="T21" fmla="*/ 38 h 281"/>
              <a:gd name="T22" fmla="*/ 423 w 456"/>
              <a:gd name="T23" fmla="*/ 44 h 281"/>
              <a:gd name="T24" fmla="*/ 420 w 456"/>
              <a:gd name="T25" fmla="*/ 54 h 281"/>
              <a:gd name="T26" fmla="*/ 421 w 456"/>
              <a:gd name="T27" fmla="*/ 65 h 281"/>
              <a:gd name="T28" fmla="*/ 420 w 456"/>
              <a:gd name="T29" fmla="*/ 69 h 281"/>
              <a:gd name="T30" fmla="*/ 421 w 456"/>
              <a:gd name="T31" fmla="*/ 72 h 281"/>
              <a:gd name="T32" fmla="*/ 421 w 456"/>
              <a:gd name="T33" fmla="*/ 85 h 281"/>
              <a:gd name="T34" fmla="*/ 421 w 456"/>
              <a:gd name="T35" fmla="*/ 91 h 281"/>
              <a:gd name="T36" fmla="*/ 429 w 456"/>
              <a:gd name="T37" fmla="*/ 109 h 281"/>
              <a:gd name="T38" fmla="*/ 427 w 456"/>
              <a:gd name="T39" fmla="*/ 112 h 281"/>
              <a:gd name="T40" fmla="*/ 435 w 456"/>
              <a:gd name="T41" fmla="*/ 128 h 281"/>
              <a:gd name="T42" fmla="*/ 438 w 456"/>
              <a:gd name="T43" fmla="*/ 140 h 281"/>
              <a:gd name="T44" fmla="*/ 438 w 456"/>
              <a:gd name="T45" fmla="*/ 147 h 281"/>
              <a:gd name="T46" fmla="*/ 436 w 456"/>
              <a:gd name="T47" fmla="*/ 151 h 281"/>
              <a:gd name="T48" fmla="*/ 438 w 456"/>
              <a:gd name="T49" fmla="*/ 157 h 281"/>
              <a:gd name="T50" fmla="*/ 438 w 456"/>
              <a:gd name="T51" fmla="*/ 168 h 281"/>
              <a:gd name="T52" fmla="*/ 439 w 456"/>
              <a:gd name="T53" fmla="*/ 180 h 281"/>
              <a:gd name="T54" fmla="*/ 439 w 456"/>
              <a:gd name="T55" fmla="*/ 189 h 281"/>
              <a:gd name="T56" fmla="*/ 442 w 456"/>
              <a:gd name="T57" fmla="*/ 195 h 281"/>
              <a:gd name="T58" fmla="*/ 441 w 456"/>
              <a:gd name="T59" fmla="*/ 199 h 281"/>
              <a:gd name="T60" fmla="*/ 441 w 456"/>
              <a:gd name="T61" fmla="*/ 221 h 281"/>
              <a:gd name="T62" fmla="*/ 444 w 456"/>
              <a:gd name="T63" fmla="*/ 227 h 281"/>
              <a:gd name="T64" fmla="*/ 444 w 456"/>
              <a:gd name="T65" fmla="*/ 233 h 281"/>
              <a:gd name="T66" fmla="*/ 445 w 456"/>
              <a:gd name="T67" fmla="*/ 237 h 281"/>
              <a:gd name="T68" fmla="*/ 453 w 456"/>
              <a:gd name="T69" fmla="*/ 246 h 281"/>
              <a:gd name="T70" fmla="*/ 453 w 456"/>
              <a:gd name="T71" fmla="*/ 252 h 281"/>
              <a:gd name="T72" fmla="*/ 453 w 456"/>
              <a:gd name="T73" fmla="*/ 258 h 281"/>
              <a:gd name="T74" fmla="*/ 454 w 456"/>
              <a:gd name="T75" fmla="*/ 269 h 281"/>
              <a:gd name="T76" fmla="*/ 454 w 456"/>
              <a:gd name="T77" fmla="*/ 275 h 281"/>
              <a:gd name="T78" fmla="*/ 456 w 456"/>
              <a:gd name="T79" fmla="*/ 281 h 281"/>
              <a:gd name="T80" fmla="*/ 341 w 456"/>
              <a:gd name="T81" fmla="*/ 280 h 281"/>
              <a:gd name="T82" fmla="*/ 229 w 456"/>
              <a:gd name="T83" fmla="*/ 278 h 281"/>
              <a:gd name="T84" fmla="*/ 109 w 456"/>
              <a:gd name="T85" fmla="*/ 272 h 281"/>
              <a:gd name="T86" fmla="*/ 0 w 456"/>
              <a:gd name="T87" fmla="*/ 264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56" h="281">
                <a:moveTo>
                  <a:pt x="0" y="264"/>
                </a:moveTo>
                <a:lnTo>
                  <a:pt x="18" y="1"/>
                </a:lnTo>
                <a:lnTo>
                  <a:pt x="18" y="0"/>
                </a:lnTo>
                <a:lnTo>
                  <a:pt x="110" y="6"/>
                </a:lnTo>
                <a:lnTo>
                  <a:pt x="246" y="12"/>
                </a:lnTo>
                <a:lnTo>
                  <a:pt x="364" y="14"/>
                </a:lnTo>
                <a:lnTo>
                  <a:pt x="415" y="14"/>
                </a:lnTo>
                <a:lnTo>
                  <a:pt x="415" y="17"/>
                </a:lnTo>
                <a:lnTo>
                  <a:pt x="415" y="18"/>
                </a:lnTo>
                <a:lnTo>
                  <a:pt x="417" y="21"/>
                </a:lnTo>
                <a:lnTo>
                  <a:pt x="421" y="38"/>
                </a:lnTo>
                <a:lnTo>
                  <a:pt x="423" y="44"/>
                </a:lnTo>
                <a:lnTo>
                  <a:pt x="420" y="54"/>
                </a:lnTo>
                <a:lnTo>
                  <a:pt x="421" y="65"/>
                </a:lnTo>
                <a:lnTo>
                  <a:pt x="420" y="69"/>
                </a:lnTo>
                <a:lnTo>
                  <a:pt x="421" y="72"/>
                </a:lnTo>
                <a:lnTo>
                  <a:pt x="421" y="85"/>
                </a:lnTo>
                <a:lnTo>
                  <a:pt x="421" y="91"/>
                </a:lnTo>
                <a:lnTo>
                  <a:pt x="429" y="109"/>
                </a:lnTo>
                <a:lnTo>
                  <a:pt x="427" y="112"/>
                </a:lnTo>
                <a:lnTo>
                  <a:pt x="435" y="128"/>
                </a:lnTo>
                <a:lnTo>
                  <a:pt x="438" y="140"/>
                </a:lnTo>
                <a:lnTo>
                  <a:pt x="438" y="147"/>
                </a:lnTo>
                <a:lnTo>
                  <a:pt x="436" y="151"/>
                </a:lnTo>
                <a:lnTo>
                  <a:pt x="438" y="157"/>
                </a:lnTo>
                <a:lnTo>
                  <a:pt x="438" y="168"/>
                </a:lnTo>
                <a:lnTo>
                  <a:pt x="439" y="180"/>
                </a:lnTo>
                <a:lnTo>
                  <a:pt x="439" y="189"/>
                </a:lnTo>
                <a:lnTo>
                  <a:pt x="442" y="195"/>
                </a:lnTo>
                <a:lnTo>
                  <a:pt x="441" y="199"/>
                </a:lnTo>
                <a:lnTo>
                  <a:pt x="441" y="221"/>
                </a:lnTo>
                <a:lnTo>
                  <a:pt x="444" y="227"/>
                </a:lnTo>
                <a:lnTo>
                  <a:pt x="444" y="233"/>
                </a:lnTo>
                <a:lnTo>
                  <a:pt x="445" y="237"/>
                </a:lnTo>
                <a:lnTo>
                  <a:pt x="453" y="246"/>
                </a:lnTo>
                <a:lnTo>
                  <a:pt x="453" y="252"/>
                </a:lnTo>
                <a:lnTo>
                  <a:pt x="453" y="258"/>
                </a:lnTo>
                <a:lnTo>
                  <a:pt x="454" y="269"/>
                </a:lnTo>
                <a:lnTo>
                  <a:pt x="454" y="275"/>
                </a:lnTo>
                <a:lnTo>
                  <a:pt x="456" y="281"/>
                </a:lnTo>
                <a:lnTo>
                  <a:pt x="341" y="280"/>
                </a:lnTo>
                <a:lnTo>
                  <a:pt x="229" y="278"/>
                </a:lnTo>
                <a:lnTo>
                  <a:pt x="109" y="272"/>
                </a:lnTo>
                <a:lnTo>
                  <a:pt x="0" y="264"/>
                </a:lnTo>
                <a:close/>
              </a:path>
            </a:pathLst>
          </a:custGeom>
          <a:solidFill>
            <a:schemeClr val="accent6">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91" name="Freeform 35">
            <a:extLst>
              <a:ext uri="{FF2B5EF4-FFF2-40B4-BE49-F238E27FC236}">
                <a16:creationId xmlns:a16="http://schemas.microsoft.com/office/drawing/2014/main" id="{D4CF6CA0-34FC-2E35-5468-8F54AD347C3B}"/>
              </a:ext>
            </a:extLst>
          </p:cNvPr>
          <p:cNvSpPr>
            <a:spLocks/>
          </p:cNvSpPr>
          <p:nvPr/>
        </p:nvSpPr>
        <p:spPr bwMode="auto">
          <a:xfrm>
            <a:off x="2261170" y="1437959"/>
            <a:ext cx="649405" cy="403225"/>
          </a:xfrm>
          <a:custGeom>
            <a:avLst/>
            <a:gdLst>
              <a:gd name="T0" fmla="*/ 21 w 459"/>
              <a:gd name="T1" fmla="*/ 3 h 285"/>
              <a:gd name="T2" fmla="*/ 112 w 459"/>
              <a:gd name="T3" fmla="*/ 9 h 285"/>
              <a:gd name="T4" fmla="*/ 366 w 459"/>
              <a:gd name="T5" fmla="*/ 17 h 285"/>
              <a:gd name="T6" fmla="*/ 415 w 459"/>
              <a:gd name="T7" fmla="*/ 19 h 285"/>
              <a:gd name="T8" fmla="*/ 415 w 459"/>
              <a:gd name="T9" fmla="*/ 20 h 285"/>
              <a:gd name="T10" fmla="*/ 422 w 459"/>
              <a:gd name="T11" fmla="*/ 41 h 285"/>
              <a:gd name="T12" fmla="*/ 420 w 459"/>
              <a:gd name="T13" fmla="*/ 56 h 285"/>
              <a:gd name="T14" fmla="*/ 420 w 459"/>
              <a:gd name="T15" fmla="*/ 73 h 285"/>
              <a:gd name="T16" fmla="*/ 422 w 459"/>
              <a:gd name="T17" fmla="*/ 87 h 285"/>
              <a:gd name="T18" fmla="*/ 428 w 459"/>
              <a:gd name="T19" fmla="*/ 111 h 285"/>
              <a:gd name="T20" fmla="*/ 435 w 459"/>
              <a:gd name="T21" fmla="*/ 130 h 285"/>
              <a:gd name="T22" fmla="*/ 437 w 459"/>
              <a:gd name="T23" fmla="*/ 153 h 285"/>
              <a:gd name="T24" fmla="*/ 438 w 459"/>
              <a:gd name="T25" fmla="*/ 170 h 285"/>
              <a:gd name="T26" fmla="*/ 440 w 459"/>
              <a:gd name="T27" fmla="*/ 191 h 285"/>
              <a:gd name="T28" fmla="*/ 441 w 459"/>
              <a:gd name="T29" fmla="*/ 201 h 285"/>
              <a:gd name="T30" fmla="*/ 443 w 459"/>
              <a:gd name="T31" fmla="*/ 224 h 285"/>
              <a:gd name="T32" fmla="*/ 444 w 459"/>
              <a:gd name="T33" fmla="*/ 235 h 285"/>
              <a:gd name="T34" fmla="*/ 453 w 459"/>
              <a:gd name="T35" fmla="*/ 250 h 285"/>
              <a:gd name="T36" fmla="*/ 453 w 459"/>
              <a:gd name="T37" fmla="*/ 260 h 285"/>
              <a:gd name="T38" fmla="*/ 455 w 459"/>
              <a:gd name="T39" fmla="*/ 277 h 285"/>
              <a:gd name="T40" fmla="*/ 231 w 459"/>
              <a:gd name="T41" fmla="*/ 278 h 285"/>
              <a:gd name="T42" fmla="*/ 2 w 459"/>
              <a:gd name="T43" fmla="*/ 268 h 285"/>
              <a:gd name="T44" fmla="*/ 231 w 459"/>
              <a:gd name="T45" fmla="*/ 282 h 285"/>
              <a:gd name="T46" fmla="*/ 343 w 459"/>
              <a:gd name="T47" fmla="*/ 283 h 285"/>
              <a:gd name="T48" fmla="*/ 459 w 459"/>
              <a:gd name="T49" fmla="*/ 283 h 285"/>
              <a:gd name="T50" fmla="*/ 458 w 459"/>
              <a:gd name="T51" fmla="*/ 271 h 285"/>
              <a:gd name="T52" fmla="*/ 456 w 459"/>
              <a:gd name="T53" fmla="*/ 254 h 285"/>
              <a:gd name="T54" fmla="*/ 449 w 459"/>
              <a:gd name="T55" fmla="*/ 239 h 285"/>
              <a:gd name="T56" fmla="*/ 447 w 459"/>
              <a:gd name="T57" fmla="*/ 227 h 285"/>
              <a:gd name="T58" fmla="*/ 446 w 459"/>
              <a:gd name="T59" fmla="*/ 197 h 285"/>
              <a:gd name="T60" fmla="*/ 443 w 459"/>
              <a:gd name="T61" fmla="*/ 182 h 285"/>
              <a:gd name="T62" fmla="*/ 441 w 459"/>
              <a:gd name="T63" fmla="*/ 159 h 285"/>
              <a:gd name="T64" fmla="*/ 441 w 459"/>
              <a:gd name="T65" fmla="*/ 149 h 285"/>
              <a:gd name="T66" fmla="*/ 441 w 459"/>
              <a:gd name="T67" fmla="*/ 142 h 285"/>
              <a:gd name="T68" fmla="*/ 431 w 459"/>
              <a:gd name="T69" fmla="*/ 114 h 285"/>
              <a:gd name="T70" fmla="*/ 425 w 459"/>
              <a:gd name="T71" fmla="*/ 91 h 285"/>
              <a:gd name="T72" fmla="*/ 425 w 459"/>
              <a:gd name="T73" fmla="*/ 74 h 285"/>
              <a:gd name="T74" fmla="*/ 425 w 459"/>
              <a:gd name="T75" fmla="*/ 67 h 285"/>
              <a:gd name="T76" fmla="*/ 426 w 459"/>
              <a:gd name="T77" fmla="*/ 44 h 285"/>
              <a:gd name="T78" fmla="*/ 420 w 459"/>
              <a:gd name="T79" fmla="*/ 23 h 285"/>
              <a:gd name="T80" fmla="*/ 417 w 459"/>
              <a:gd name="T81" fmla="*/ 19 h 285"/>
              <a:gd name="T82" fmla="*/ 419 w 459"/>
              <a:gd name="T83" fmla="*/ 16 h 285"/>
              <a:gd name="T84" fmla="*/ 248 w 459"/>
              <a:gd name="T85" fmla="*/ 13 h 285"/>
              <a:gd name="T86" fmla="*/ 18 w 459"/>
              <a:gd name="T87" fmla="*/ 0 h 285"/>
              <a:gd name="T88" fmla="*/ 0 w 459"/>
              <a:gd name="T89" fmla="*/ 26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9" h="285">
                <a:moveTo>
                  <a:pt x="3" y="266"/>
                </a:moveTo>
                <a:lnTo>
                  <a:pt x="21" y="3"/>
                </a:lnTo>
                <a:lnTo>
                  <a:pt x="21" y="3"/>
                </a:lnTo>
                <a:lnTo>
                  <a:pt x="21" y="3"/>
                </a:lnTo>
                <a:lnTo>
                  <a:pt x="112" y="9"/>
                </a:lnTo>
                <a:lnTo>
                  <a:pt x="112" y="9"/>
                </a:lnTo>
                <a:lnTo>
                  <a:pt x="248" y="16"/>
                </a:lnTo>
                <a:lnTo>
                  <a:pt x="248" y="16"/>
                </a:lnTo>
                <a:lnTo>
                  <a:pt x="366" y="17"/>
                </a:lnTo>
                <a:lnTo>
                  <a:pt x="366" y="17"/>
                </a:lnTo>
                <a:lnTo>
                  <a:pt x="415" y="17"/>
                </a:lnTo>
                <a:lnTo>
                  <a:pt x="415" y="19"/>
                </a:lnTo>
                <a:lnTo>
                  <a:pt x="415" y="19"/>
                </a:lnTo>
                <a:lnTo>
                  <a:pt x="415" y="20"/>
                </a:lnTo>
                <a:lnTo>
                  <a:pt x="415" y="20"/>
                </a:lnTo>
                <a:lnTo>
                  <a:pt x="417" y="25"/>
                </a:lnTo>
                <a:lnTo>
                  <a:pt x="422" y="40"/>
                </a:lnTo>
                <a:lnTo>
                  <a:pt x="422" y="41"/>
                </a:lnTo>
                <a:lnTo>
                  <a:pt x="423" y="46"/>
                </a:lnTo>
                <a:lnTo>
                  <a:pt x="420" y="56"/>
                </a:lnTo>
                <a:lnTo>
                  <a:pt x="420" y="56"/>
                </a:lnTo>
                <a:lnTo>
                  <a:pt x="422" y="67"/>
                </a:lnTo>
                <a:lnTo>
                  <a:pt x="420" y="71"/>
                </a:lnTo>
                <a:lnTo>
                  <a:pt x="420" y="73"/>
                </a:lnTo>
                <a:lnTo>
                  <a:pt x="422" y="76"/>
                </a:lnTo>
                <a:lnTo>
                  <a:pt x="422" y="87"/>
                </a:lnTo>
                <a:lnTo>
                  <a:pt x="422" y="87"/>
                </a:lnTo>
                <a:lnTo>
                  <a:pt x="422" y="93"/>
                </a:lnTo>
                <a:lnTo>
                  <a:pt x="422" y="93"/>
                </a:lnTo>
                <a:lnTo>
                  <a:pt x="428" y="111"/>
                </a:lnTo>
                <a:lnTo>
                  <a:pt x="428" y="114"/>
                </a:lnTo>
                <a:lnTo>
                  <a:pt x="428" y="114"/>
                </a:lnTo>
                <a:lnTo>
                  <a:pt x="435" y="130"/>
                </a:lnTo>
                <a:lnTo>
                  <a:pt x="438" y="142"/>
                </a:lnTo>
                <a:lnTo>
                  <a:pt x="438" y="149"/>
                </a:lnTo>
                <a:lnTo>
                  <a:pt x="437" y="153"/>
                </a:lnTo>
                <a:lnTo>
                  <a:pt x="437" y="155"/>
                </a:lnTo>
                <a:lnTo>
                  <a:pt x="438" y="159"/>
                </a:lnTo>
                <a:lnTo>
                  <a:pt x="438" y="170"/>
                </a:lnTo>
                <a:lnTo>
                  <a:pt x="438" y="171"/>
                </a:lnTo>
                <a:lnTo>
                  <a:pt x="440" y="182"/>
                </a:lnTo>
                <a:lnTo>
                  <a:pt x="440" y="191"/>
                </a:lnTo>
                <a:lnTo>
                  <a:pt x="440" y="191"/>
                </a:lnTo>
                <a:lnTo>
                  <a:pt x="443" y="197"/>
                </a:lnTo>
                <a:lnTo>
                  <a:pt x="441" y="201"/>
                </a:lnTo>
                <a:lnTo>
                  <a:pt x="441" y="201"/>
                </a:lnTo>
                <a:lnTo>
                  <a:pt x="441" y="223"/>
                </a:lnTo>
                <a:lnTo>
                  <a:pt x="443" y="224"/>
                </a:lnTo>
                <a:lnTo>
                  <a:pt x="444" y="229"/>
                </a:lnTo>
                <a:lnTo>
                  <a:pt x="444" y="233"/>
                </a:lnTo>
                <a:lnTo>
                  <a:pt x="444" y="235"/>
                </a:lnTo>
                <a:lnTo>
                  <a:pt x="446" y="241"/>
                </a:lnTo>
                <a:lnTo>
                  <a:pt x="446" y="241"/>
                </a:lnTo>
                <a:lnTo>
                  <a:pt x="453" y="250"/>
                </a:lnTo>
                <a:lnTo>
                  <a:pt x="453" y="254"/>
                </a:lnTo>
                <a:lnTo>
                  <a:pt x="453" y="260"/>
                </a:lnTo>
                <a:lnTo>
                  <a:pt x="453" y="260"/>
                </a:lnTo>
                <a:lnTo>
                  <a:pt x="455" y="271"/>
                </a:lnTo>
                <a:lnTo>
                  <a:pt x="455" y="277"/>
                </a:lnTo>
                <a:lnTo>
                  <a:pt x="455" y="277"/>
                </a:lnTo>
                <a:lnTo>
                  <a:pt x="456" y="282"/>
                </a:lnTo>
                <a:lnTo>
                  <a:pt x="343" y="280"/>
                </a:lnTo>
                <a:lnTo>
                  <a:pt x="231" y="278"/>
                </a:lnTo>
                <a:lnTo>
                  <a:pt x="111" y="272"/>
                </a:lnTo>
                <a:lnTo>
                  <a:pt x="2" y="265"/>
                </a:lnTo>
                <a:lnTo>
                  <a:pt x="2" y="268"/>
                </a:lnTo>
                <a:lnTo>
                  <a:pt x="111" y="275"/>
                </a:lnTo>
                <a:lnTo>
                  <a:pt x="111" y="275"/>
                </a:lnTo>
                <a:lnTo>
                  <a:pt x="231" y="282"/>
                </a:lnTo>
                <a:lnTo>
                  <a:pt x="231" y="282"/>
                </a:lnTo>
                <a:lnTo>
                  <a:pt x="343" y="283"/>
                </a:lnTo>
                <a:lnTo>
                  <a:pt x="343" y="283"/>
                </a:lnTo>
                <a:lnTo>
                  <a:pt x="458" y="285"/>
                </a:lnTo>
                <a:lnTo>
                  <a:pt x="459" y="283"/>
                </a:lnTo>
                <a:lnTo>
                  <a:pt x="459" y="283"/>
                </a:lnTo>
                <a:lnTo>
                  <a:pt x="458" y="277"/>
                </a:lnTo>
                <a:lnTo>
                  <a:pt x="458" y="271"/>
                </a:lnTo>
                <a:lnTo>
                  <a:pt x="458" y="271"/>
                </a:lnTo>
                <a:lnTo>
                  <a:pt x="456" y="260"/>
                </a:lnTo>
                <a:lnTo>
                  <a:pt x="456" y="254"/>
                </a:lnTo>
                <a:lnTo>
                  <a:pt x="456" y="254"/>
                </a:lnTo>
                <a:lnTo>
                  <a:pt x="456" y="248"/>
                </a:lnTo>
                <a:lnTo>
                  <a:pt x="455" y="248"/>
                </a:lnTo>
                <a:lnTo>
                  <a:pt x="449" y="239"/>
                </a:lnTo>
                <a:lnTo>
                  <a:pt x="447" y="233"/>
                </a:lnTo>
                <a:lnTo>
                  <a:pt x="447" y="229"/>
                </a:lnTo>
                <a:lnTo>
                  <a:pt x="447" y="227"/>
                </a:lnTo>
                <a:lnTo>
                  <a:pt x="444" y="223"/>
                </a:lnTo>
                <a:lnTo>
                  <a:pt x="444" y="201"/>
                </a:lnTo>
                <a:lnTo>
                  <a:pt x="446" y="197"/>
                </a:lnTo>
                <a:lnTo>
                  <a:pt x="446" y="195"/>
                </a:lnTo>
                <a:lnTo>
                  <a:pt x="443" y="189"/>
                </a:lnTo>
                <a:lnTo>
                  <a:pt x="443" y="182"/>
                </a:lnTo>
                <a:lnTo>
                  <a:pt x="443" y="182"/>
                </a:lnTo>
                <a:lnTo>
                  <a:pt x="441" y="170"/>
                </a:lnTo>
                <a:lnTo>
                  <a:pt x="441" y="159"/>
                </a:lnTo>
                <a:lnTo>
                  <a:pt x="441" y="159"/>
                </a:lnTo>
                <a:lnTo>
                  <a:pt x="440" y="153"/>
                </a:lnTo>
                <a:lnTo>
                  <a:pt x="441" y="149"/>
                </a:lnTo>
                <a:lnTo>
                  <a:pt x="441" y="149"/>
                </a:lnTo>
                <a:lnTo>
                  <a:pt x="441" y="142"/>
                </a:lnTo>
                <a:lnTo>
                  <a:pt x="441" y="142"/>
                </a:lnTo>
                <a:lnTo>
                  <a:pt x="438" y="130"/>
                </a:lnTo>
                <a:lnTo>
                  <a:pt x="438" y="130"/>
                </a:lnTo>
                <a:lnTo>
                  <a:pt x="431" y="114"/>
                </a:lnTo>
                <a:lnTo>
                  <a:pt x="431" y="111"/>
                </a:lnTo>
                <a:lnTo>
                  <a:pt x="431" y="109"/>
                </a:lnTo>
                <a:lnTo>
                  <a:pt x="425" y="91"/>
                </a:lnTo>
                <a:lnTo>
                  <a:pt x="425" y="87"/>
                </a:lnTo>
                <a:lnTo>
                  <a:pt x="425" y="76"/>
                </a:lnTo>
                <a:lnTo>
                  <a:pt x="425" y="74"/>
                </a:lnTo>
                <a:lnTo>
                  <a:pt x="423" y="71"/>
                </a:lnTo>
                <a:lnTo>
                  <a:pt x="425" y="67"/>
                </a:lnTo>
                <a:lnTo>
                  <a:pt x="425" y="67"/>
                </a:lnTo>
                <a:lnTo>
                  <a:pt x="423" y="56"/>
                </a:lnTo>
                <a:lnTo>
                  <a:pt x="426" y="46"/>
                </a:lnTo>
                <a:lnTo>
                  <a:pt x="426" y="44"/>
                </a:lnTo>
                <a:lnTo>
                  <a:pt x="423" y="40"/>
                </a:lnTo>
                <a:lnTo>
                  <a:pt x="420" y="23"/>
                </a:lnTo>
                <a:lnTo>
                  <a:pt x="420" y="23"/>
                </a:lnTo>
                <a:lnTo>
                  <a:pt x="419" y="19"/>
                </a:lnTo>
                <a:lnTo>
                  <a:pt x="419" y="19"/>
                </a:lnTo>
                <a:lnTo>
                  <a:pt x="417" y="19"/>
                </a:lnTo>
                <a:lnTo>
                  <a:pt x="419" y="20"/>
                </a:lnTo>
                <a:lnTo>
                  <a:pt x="419" y="17"/>
                </a:lnTo>
                <a:lnTo>
                  <a:pt x="419" y="16"/>
                </a:lnTo>
                <a:lnTo>
                  <a:pt x="417" y="14"/>
                </a:lnTo>
                <a:lnTo>
                  <a:pt x="366" y="14"/>
                </a:lnTo>
                <a:lnTo>
                  <a:pt x="248" y="13"/>
                </a:lnTo>
                <a:lnTo>
                  <a:pt x="112" y="6"/>
                </a:lnTo>
                <a:lnTo>
                  <a:pt x="20" y="0"/>
                </a:lnTo>
                <a:lnTo>
                  <a:pt x="18" y="0"/>
                </a:lnTo>
                <a:lnTo>
                  <a:pt x="18" y="2"/>
                </a:lnTo>
                <a:lnTo>
                  <a:pt x="18" y="3"/>
                </a:lnTo>
                <a:lnTo>
                  <a:pt x="0" y="266"/>
                </a:lnTo>
                <a:lnTo>
                  <a:pt x="3" y="2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92" name="Freeform 36">
            <a:extLst>
              <a:ext uri="{FF2B5EF4-FFF2-40B4-BE49-F238E27FC236}">
                <a16:creationId xmlns:a16="http://schemas.microsoft.com/office/drawing/2014/main" id="{C62F3107-5B85-BF0F-2FAB-363F8A1FAB2C}"/>
              </a:ext>
            </a:extLst>
          </p:cNvPr>
          <p:cNvSpPr>
            <a:spLocks/>
          </p:cNvSpPr>
          <p:nvPr/>
        </p:nvSpPr>
        <p:spPr bwMode="auto">
          <a:xfrm>
            <a:off x="2278148" y="2933428"/>
            <a:ext cx="848894" cy="435765"/>
          </a:xfrm>
          <a:custGeom>
            <a:avLst/>
            <a:gdLst>
              <a:gd name="T0" fmla="*/ 3 w 600"/>
              <a:gd name="T1" fmla="*/ 0 h 308"/>
              <a:gd name="T2" fmla="*/ 182 w 600"/>
              <a:gd name="T3" fmla="*/ 10 h 308"/>
              <a:gd name="T4" fmla="*/ 497 w 600"/>
              <a:gd name="T5" fmla="*/ 13 h 308"/>
              <a:gd name="T6" fmla="*/ 585 w 600"/>
              <a:gd name="T7" fmla="*/ 56 h 308"/>
              <a:gd name="T8" fmla="*/ 600 w 600"/>
              <a:gd name="T9" fmla="*/ 154 h 308"/>
              <a:gd name="T10" fmla="*/ 585 w 600"/>
              <a:gd name="T11" fmla="*/ 304 h 308"/>
              <a:gd name="T12" fmla="*/ 573 w 600"/>
              <a:gd name="T13" fmla="*/ 299 h 308"/>
              <a:gd name="T14" fmla="*/ 550 w 600"/>
              <a:gd name="T15" fmla="*/ 282 h 308"/>
              <a:gd name="T16" fmla="*/ 541 w 600"/>
              <a:gd name="T17" fmla="*/ 287 h 308"/>
              <a:gd name="T18" fmla="*/ 532 w 600"/>
              <a:gd name="T19" fmla="*/ 290 h 308"/>
              <a:gd name="T20" fmla="*/ 521 w 600"/>
              <a:gd name="T21" fmla="*/ 282 h 308"/>
              <a:gd name="T22" fmla="*/ 506 w 600"/>
              <a:gd name="T23" fmla="*/ 291 h 308"/>
              <a:gd name="T24" fmla="*/ 494 w 600"/>
              <a:gd name="T25" fmla="*/ 287 h 308"/>
              <a:gd name="T26" fmla="*/ 484 w 600"/>
              <a:gd name="T27" fmla="*/ 293 h 308"/>
              <a:gd name="T28" fmla="*/ 471 w 600"/>
              <a:gd name="T29" fmla="*/ 299 h 308"/>
              <a:gd name="T30" fmla="*/ 462 w 600"/>
              <a:gd name="T31" fmla="*/ 301 h 308"/>
              <a:gd name="T32" fmla="*/ 452 w 600"/>
              <a:gd name="T33" fmla="*/ 294 h 308"/>
              <a:gd name="T34" fmla="*/ 443 w 600"/>
              <a:gd name="T35" fmla="*/ 288 h 308"/>
              <a:gd name="T36" fmla="*/ 431 w 600"/>
              <a:gd name="T37" fmla="*/ 290 h 308"/>
              <a:gd name="T38" fmla="*/ 422 w 600"/>
              <a:gd name="T39" fmla="*/ 282 h 308"/>
              <a:gd name="T40" fmla="*/ 419 w 600"/>
              <a:gd name="T41" fmla="*/ 287 h 308"/>
              <a:gd name="T42" fmla="*/ 411 w 600"/>
              <a:gd name="T43" fmla="*/ 302 h 308"/>
              <a:gd name="T44" fmla="*/ 405 w 600"/>
              <a:gd name="T45" fmla="*/ 302 h 308"/>
              <a:gd name="T46" fmla="*/ 405 w 600"/>
              <a:gd name="T47" fmla="*/ 290 h 308"/>
              <a:gd name="T48" fmla="*/ 391 w 600"/>
              <a:gd name="T49" fmla="*/ 294 h 308"/>
              <a:gd name="T50" fmla="*/ 384 w 600"/>
              <a:gd name="T51" fmla="*/ 287 h 308"/>
              <a:gd name="T52" fmla="*/ 376 w 600"/>
              <a:gd name="T53" fmla="*/ 282 h 308"/>
              <a:gd name="T54" fmla="*/ 361 w 600"/>
              <a:gd name="T55" fmla="*/ 288 h 308"/>
              <a:gd name="T56" fmla="*/ 351 w 600"/>
              <a:gd name="T57" fmla="*/ 290 h 308"/>
              <a:gd name="T58" fmla="*/ 349 w 600"/>
              <a:gd name="T59" fmla="*/ 279 h 308"/>
              <a:gd name="T60" fmla="*/ 340 w 600"/>
              <a:gd name="T61" fmla="*/ 272 h 308"/>
              <a:gd name="T62" fmla="*/ 334 w 600"/>
              <a:gd name="T63" fmla="*/ 267 h 308"/>
              <a:gd name="T64" fmla="*/ 317 w 600"/>
              <a:gd name="T65" fmla="*/ 270 h 308"/>
              <a:gd name="T66" fmla="*/ 307 w 600"/>
              <a:gd name="T67" fmla="*/ 267 h 308"/>
              <a:gd name="T68" fmla="*/ 298 w 600"/>
              <a:gd name="T69" fmla="*/ 264 h 308"/>
              <a:gd name="T70" fmla="*/ 281 w 600"/>
              <a:gd name="T71" fmla="*/ 261 h 308"/>
              <a:gd name="T72" fmla="*/ 271 w 600"/>
              <a:gd name="T73" fmla="*/ 260 h 308"/>
              <a:gd name="T74" fmla="*/ 262 w 600"/>
              <a:gd name="T75" fmla="*/ 258 h 308"/>
              <a:gd name="T76" fmla="*/ 260 w 600"/>
              <a:gd name="T77" fmla="*/ 246 h 308"/>
              <a:gd name="T78" fmla="*/ 251 w 600"/>
              <a:gd name="T79" fmla="*/ 239 h 308"/>
              <a:gd name="T80" fmla="*/ 246 w 600"/>
              <a:gd name="T81" fmla="*/ 242 h 308"/>
              <a:gd name="T82" fmla="*/ 236 w 600"/>
              <a:gd name="T83" fmla="*/ 240 h 308"/>
              <a:gd name="T84" fmla="*/ 225 w 600"/>
              <a:gd name="T85" fmla="*/ 240 h 308"/>
              <a:gd name="T86" fmla="*/ 209 w 600"/>
              <a:gd name="T87" fmla="*/ 225 h 308"/>
              <a:gd name="T88" fmla="*/ 204 w 600"/>
              <a:gd name="T89" fmla="*/ 214 h 308"/>
              <a:gd name="T90" fmla="*/ 203 w 600"/>
              <a:gd name="T91" fmla="*/ 54 h 308"/>
              <a:gd name="T92" fmla="*/ 168 w 600"/>
              <a:gd name="T93" fmla="*/ 53 h 308"/>
              <a:gd name="T94" fmla="*/ 0 w 600"/>
              <a:gd name="T95" fmla="*/ 45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00" h="308">
                <a:moveTo>
                  <a:pt x="0" y="45"/>
                </a:moveTo>
                <a:lnTo>
                  <a:pt x="3" y="0"/>
                </a:lnTo>
                <a:lnTo>
                  <a:pt x="71" y="4"/>
                </a:lnTo>
                <a:lnTo>
                  <a:pt x="182" y="10"/>
                </a:lnTo>
                <a:lnTo>
                  <a:pt x="339" y="13"/>
                </a:lnTo>
                <a:lnTo>
                  <a:pt x="497" y="13"/>
                </a:lnTo>
                <a:lnTo>
                  <a:pt x="583" y="12"/>
                </a:lnTo>
                <a:lnTo>
                  <a:pt x="585" y="56"/>
                </a:lnTo>
                <a:lnTo>
                  <a:pt x="597" y="130"/>
                </a:lnTo>
                <a:lnTo>
                  <a:pt x="600" y="154"/>
                </a:lnTo>
                <a:lnTo>
                  <a:pt x="600" y="308"/>
                </a:lnTo>
                <a:lnTo>
                  <a:pt x="585" y="304"/>
                </a:lnTo>
                <a:lnTo>
                  <a:pt x="579" y="301"/>
                </a:lnTo>
                <a:lnTo>
                  <a:pt x="573" y="299"/>
                </a:lnTo>
                <a:lnTo>
                  <a:pt x="562" y="290"/>
                </a:lnTo>
                <a:lnTo>
                  <a:pt x="550" y="282"/>
                </a:lnTo>
                <a:lnTo>
                  <a:pt x="544" y="282"/>
                </a:lnTo>
                <a:lnTo>
                  <a:pt x="541" y="287"/>
                </a:lnTo>
                <a:lnTo>
                  <a:pt x="538" y="290"/>
                </a:lnTo>
                <a:lnTo>
                  <a:pt x="532" y="290"/>
                </a:lnTo>
                <a:lnTo>
                  <a:pt x="527" y="288"/>
                </a:lnTo>
                <a:lnTo>
                  <a:pt x="521" y="282"/>
                </a:lnTo>
                <a:lnTo>
                  <a:pt x="511" y="287"/>
                </a:lnTo>
                <a:lnTo>
                  <a:pt x="506" y="291"/>
                </a:lnTo>
                <a:lnTo>
                  <a:pt x="500" y="291"/>
                </a:lnTo>
                <a:lnTo>
                  <a:pt x="494" y="287"/>
                </a:lnTo>
                <a:lnTo>
                  <a:pt x="490" y="291"/>
                </a:lnTo>
                <a:lnTo>
                  <a:pt x="484" y="293"/>
                </a:lnTo>
                <a:lnTo>
                  <a:pt x="476" y="299"/>
                </a:lnTo>
                <a:lnTo>
                  <a:pt x="471" y="299"/>
                </a:lnTo>
                <a:lnTo>
                  <a:pt x="468" y="305"/>
                </a:lnTo>
                <a:lnTo>
                  <a:pt x="462" y="301"/>
                </a:lnTo>
                <a:lnTo>
                  <a:pt x="456" y="297"/>
                </a:lnTo>
                <a:lnTo>
                  <a:pt x="452" y="294"/>
                </a:lnTo>
                <a:lnTo>
                  <a:pt x="447" y="288"/>
                </a:lnTo>
                <a:lnTo>
                  <a:pt x="443" y="288"/>
                </a:lnTo>
                <a:lnTo>
                  <a:pt x="437" y="293"/>
                </a:lnTo>
                <a:lnTo>
                  <a:pt x="431" y="290"/>
                </a:lnTo>
                <a:lnTo>
                  <a:pt x="426" y="284"/>
                </a:lnTo>
                <a:lnTo>
                  <a:pt x="422" y="282"/>
                </a:lnTo>
                <a:lnTo>
                  <a:pt x="420" y="284"/>
                </a:lnTo>
                <a:lnTo>
                  <a:pt x="419" y="287"/>
                </a:lnTo>
                <a:lnTo>
                  <a:pt x="413" y="291"/>
                </a:lnTo>
                <a:lnTo>
                  <a:pt x="411" y="302"/>
                </a:lnTo>
                <a:lnTo>
                  <a:pt x="407" y="302"/>
                </a:lnTo>
                <a:lnTo>
                  <a:pt x="405" y="302"/>
                </a:lnTo>
                <a:lnTo>
                  <a:pt x="403" y="296"/>
                </a:lnTo>
                <a:lnTo>
                  <a:pt x="405" y="290"/>
                </a:lnTo>
                <a:lnTo>
                  <a:pt x="400" y="290"/>
                </a:lnTo>
                <a:lnTo>
                  <a:pt x="391" y="294"/>
                </a:lnTo>
                <a:lnTo>
                  <a:pt x="385" y="293"/>
                </a:lnTo>
                <a:lnTo>
                  <a:pt x="384" y="287"/>
                </a:lnTo>
                <a:lnTo>
                  <a:pt x="378" y="287"/>
                </a:lnTo>
                <a:lnTo>
                  <a:pt x="376" y="282"/>
                </a:lnTo>
                <a:lnTo>
                  <a:pt x="370" y="279"/>
                </a:lnTo>
                <a:lnTo>
                  <a:pt x="361" y="288"/>
                </a:lnTo>
                <a:lnTo>
                  <a:pt x="355" y="290"/>
                </a:lnTo>
                <a:lnTo>
                  <a:pt x="351" y="290"/>
                </a:lnTo>
                <a:lnTo>
                  <a:pt x="349" y="282"/>
                </a:lnTo>
                <a:lnTo>
                  <a:pt x="349" y="279"/>
                </a:lnTo>
                <a:lnTo>
                  <a:pt x="343" y="278"/>
                </a:lnTo>
                <a:lnTo>
                  <a:pt x="340" y="272"/>
                </a:lnTo>
                <a:lnTo>
                  <a:pt x="340" y="266"/>
                </a:lnTo>
                <a:lnTo>
                  <a:pt x="334" y="267"/>
                </a:lnTo>
                <a:lnTo>
                  <a:pt x="323" y="266"/>
                </a:lnTo>
                <a:lnTo>
                  <a:pt x="317" y="270"/>
                </a:lnTo>
                <a:lnTo>
                  <a:pt x="311" y="272"/>
                </a:lnTo>
                <a:lnTo>
                  <a:pt x="307" y="267"/>
                </a:lnTo>
                <a:lnTo>
                  <a:pt x="304" y="264"/>
                </a:lnTo>
                <a:lnTo>
                  <a:pt x="298" y="264"/>
                </a:lnTo>
                <a:lnTo>
                  <a:pt x="293" y="266"/>
                </a:lnTo>
                <a:lnTo>
                  <a:pt x="281" y="261"/>
                </a:lnTo>
                <a:lnTo>
                  <a:pt x="275" y="258"/>
                </a:lnTo>
                <a:lnTo>
                  <a:pt x="271" y="260"/>
                </a:lnTo>
                <a:lnTo>
                  <a:pt x="268" y="258"/>
                </a:lnTo>
                <a:lnTo>
                  <a:pt x="262" y="258"/>
                </a:lnTo>
                <a:lnTo>
                  <a:pt x="260" y="252"/>
                </a:lnTo>
                <a:lnTo>
                  <a:pt x="260" y="246"/>
                </a:lnTo>
                <a:lnTo>
                  <a:pt x="257" y="242"/>
                </a:lnTo>
                <a:lnTo>
                  <a:pt x="251" y="239"/>
                </a:lnTo>
                <a:lnTo>
                  <a:pt x="249" y="236"/>
                </a:lnTo>
                <a:lnTo>
                  <a:pt x="246" y="242"/>
                </a:lnTo>
                <a:lnTo>
                  <a:pt x="242" y="242"/>
                </a:lnTo>
                <a:lnTo>
                  <a:pt x="236" y="240"/>
                </a:lnTo>
                <a:lnTo>
                  <a:pt x="230" y="243"/>
                </a:lnTo>
                <a:lnTo>
                  <a:pt x="225" y="240"/>
                </a:lnTo>
                <a:lnTo>
                  <a:pt x="215" y="229"/>
                </a:lnTo>
                <a:lnTo>
                  <a:pt x="209" y="225"/>
                </a:lnTo>
                <a:lnTo>
                  <a:pt x="204" y="223"/>
                </a:lnTo>
                <a:lnTo>
                  <a:pt x="204" y="214"/>
                </a:lnTo>
                <a:lnTo>
                  <a:pt x="209" y="57"/>
                </a:lnTo>
                <a:lnTo>
                  <a:pt x="203" y="54"/>
                </a:lnTo>
                <a:lnTo>
                  <a:pt x="197" y="54"/>
                </a:lnTo>
                <a:lnTo>
                  <a:pt x="168" y="53"/>
                </a:lnTo>
                <a:lnTo>
                  <a:pt x="96" y="50"/>
                </a:lnTo>
                <a:lnTo>
                  <a:pt x="0" y="45"/>
                </a:ln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93" name="Freeform 37">
            <a:extLst>
              <a:ext uri="{FF2B5EF4-FFF2-40B4-BE49-F238E27FC236}">
                <a16:creationId xmlns:a16="http://schemas.microsoft.com/office/drawing/2014/main" id="{F8BE8D69-F2D4-D7AC-2DB7-F177441F3B98}"/>
              </a:ext>
            </a:extLst>
          </p:cNvPr>
          <p:cNvSpPr>
            <a:spLocks/>
          </p:cNvSpPr>
          <p:nvPr/>
        </p:nvSpPr>
        <p:spPr bwMode="auto">
          <a:xfrm>
            <a:off x="2276734" y="2930598"/>
            <a:ext cx="851724" cy="441425"/>
          </a:xfrm>
          <a:custGeom>
            <a:avLst/>
            <a:gdLst>
              <a:gd name="T0" fmla="*/ 121 w 399"/>
              <a:gd name="T1" fmla="*/ 9 h 206"/>
              <a:gd name="T2" fmla="*/ 330 w 399"/>
              <a:gd name="T3" fmla="*/ 11 h 206"/>
              <a:gd name="T4" fmla="*/ 397 w 399"/>
              <a:gd name="T5" fmla="*/ 103 h 206"/>
              <a:gd name="T6" fmla="*/ 381 w 399"/>
              <a:gd name="T7" fmla="*/ 198 h 206"/>
              <a:gd name="T8" fmla="*/ 361 w 399"/>
              <a:gd name="T9" fmla="*/ 187 h 206"/>
              <a:gd name="T10" fmla="*/ 351 w 399"/>
              <a:gd name="T11" fmla="*/ 191 h 206"/>
              <a:gd name="T12" fmla="*/ 335 w 399"/>
              <a:gd name="T13" fmla="*/ 193 h 206"/>
              <a:gd name="T14" fmla="*/ 321 w 399"/>
              <a:gd name="T15" fmla="*/ 194 h 206"/>
              <a:gd name="T16" fmla="*/ 310 w 399"/>
              <a:gd name="T17" fmla="*/ 201 h 206"/>
              <a:gd name="T18" fmla="*/ 298 w 399"/>
              <a:gd name="T19" fmla="*/ 191 h 206"/>
              <a:gd name="T20" fmla="*/ 287 w 399"/>
              <a:gd name="T21" fmla="*/ 192 h 206"/>
              <a:gd name="T22" fmla="*/ 278 w 399"/>
              <a:gd name="T23" fmla="*/ 188 h 206"/>
              <a:gd name="T24" fmla="*/ 272 w 399"/>
              <a:gd name="T25" fmla="*/ 200 h 206"/>
              <a:gd name="T26" fmla="*/ 270 w 399"/>
              <a:gd name="T27" fmla="*/ 193 h 206"/>
              <a:gd name="T28" fmla="*/ 257 w 399"/>
              <a:gd name="T29" fmla="*/ 194 h 206"/>
              <a:gd name="T30" fmla="*/ 250 w 399"/>
              <a:gd name="T31" fmla="*/ 187 h 206"/>
              <a:gd name="T32" fmla="*/ 234 w 399"/>
              <a:gd name="T33" fmla="*/ 192 h 206"/>
              <a:gd name="T34" fmla="*/ 228 w 399"/>
              <a:gd name="T35" fmla="*/ 184 h 206"/>
              <a:gd name="T36" fmla="*/ 222 w 399"/>
              <a:gd name="T37" fmla="*/ 177 h 206"/>
              <a:gd name="T38" fmla="*/ 205 w 399"/>
              <a:gd name="T39" fmla="*/ 178 h 206"/>
              <a:gd name="T40" fmla="*/ 195 w 399"/>
              <a:gd name="T41" fmla="*/ 176 h 206"/>
              <a:gd name="T42" fmla="*/ 178 w 399"/>
              <a:gd name="T43" fmla="*/ 171 h 206"/>
              <a:gd name="T44" fmla="*/ 174 w 399"/>
              <a:gd name="T45" fmla="*/ 164 h 206"/>
              <a:gd name="T46" fmla="*/ 166 w 399"/>
              <a:gd name="T47" fmla="*/ 156 h 206"/>
              <a:gd name="T48" fmla="*/ 156 w 399"/>
              <a:gd name="T49" fmla="*/ 159 h 206"/>
              <a:gd name="T50" fmla="*/ 140 w 399"/>
              <a:gd name="T51" fmla="*/ 149 h 206"/>
              <a:gd name="T52" fmla="*/ 140 w 399"/>
              <a:gd name="T53" fmla="*/ 39 h 206"/>
              <a:gd name="T54" fmla="*/ 131 w 399"/>
              <a:gd name="T55" fmla="*/ 36 h 206"/>
              <a:gd name="T56" fmla="*/ 1 w 399"/>
              <a:gd name="T57" fmla="*/ 30 h 206"/>
              <a:gd name="T58" fmla="*/ 112 w 399"/>
              <a:gd name="T59" fmla="*/ 37 h 206"/>
              <a:gd name="T60" fmla="*/ 135 w 399"/>
              <a:gd name="T61" fmla="*/ 149 h 206"/>
              <a:gd name="T62" fmla="*/ 149 w 399"/>
              <a:gd name="T63" fmla="*/ 161 h 206"/>
              <a:gd name="T64" fmla="*/ 161 w 399"/>
              <a:gd name="T65" fmla="*/ 162 h 206"/>
              <a:gd name="T66" fmla="*/ 167 w 399"/>
              <a:gd name="T67" fmla="*/ 160 h 206"/>
              <a:gd name="T68" fmla="*/ 173 w 399"/>
              <a:gd name="T69" fmla="*/ 172 h 206"/>
              <a:gd name="T70" fmla="*/ 183 w 399"/>
              <a:gd name="T71" fmla="*/ 173 h 206"/>
              <a:gd name="T72" fmla="*/ 199 w 399"/>
              <a:gd name="T73" fmla="*/ 177 h 206"/>
              <a:gd name="T74" fmla="*/ 207 w 399"/>
              <a:gd name="T75" fmla="*/ 182 h 206"/>
              <a:gd name="T76" fmla="*/ 222 w 399"/>
              <a:gd name="T77" fmla="*/ 179 h 206"/>
              <a:gd name="T78" fmla="*/ 228 w 399"/>
              <a:gd name="T79" fmla="*/ 186 h 206"/>
              <a:gd name="T80" fmla="*/ 236 w 399"/>
              <a:gd name="T81" fmla="*/ 194 h 206"/>
              <a:gd name="T82" fmla="*/ 249 w 399"/>
              <a:gd name="T83" fmla="*/ 189 h 206"/>
              <a:gd name="T84" fmla="*/ 256 w 399"/>
              <a:gd name="T85" fmla="*/ 196 h 206"/>
              <a:gd name="T86" fmla="*/ 267 w 399"/>
              <a:gd name="T87" fmla="*/ 196 h 206"/>
              <a:gd name="T88" fmla="*/ 271 w 399"/>
              <a:gd name="T89" fmla="*/ 202 h 206"/>
              <a:gd name="T90" fmla="*/ 279 w 399"/>
              <a:gd name="T91" fmla="*/ 191 h 206"/>
              <a:gd name="T92" fmla="*/ 286 w 399"/>
              <a:gd name="T93" fmla="*/ 194 h 206"/>
              <a:gd name="T94" fmla="*/ 299 w 399"/>
              <a:gd name="T95" fmla="*/ 196 h 206"/>
              <a:gd name="T96" fmla="*/ 310 w 399"/>
              <a:gd name="T97" fmla="*/ 203 h 206"/>
              <a:gd name="T98" fmla="*/ 317 w 399"/>
              <a:gd name="T99" fmla="*/ 200 h 206"/>
              <a:gd name="T100" fmla="*/ 331 w 399"/>
              <a:gd name="T101" fmla="*/ 195 h 206"/>
              <a:gd name="T102" fmla="*/ 346 w 399"/>
              <a:gd name="T103" fmla="*/ 190 h 206"/>
              <a:gd name="T104" fmla="*/ 357 w 399"/>
              <a:gd name="T105" fmla="*/ 194 h 206"/>
              <a:gd name="T106" fmla="*/ 364 w 399"/>
              <a:gd name="T107" fmla="*/ 189 h 206"/>
              <a:gd name="T108" fmla="*/ 387 w 399"/>
              <a:gd name="T109" fmla="*/ 203 h 206"/>
              <a:gd name="T110" fmla="*/ 399 w 399"/>
              <a:gd name="T111" fmla="*/ 103 h 206"/>
              <a:gd name="T112" fmla="*/ 388 w 399"/>
              <a:gd name="T113" fmla="*/ 9 h 206"/>
              <a:gd name="T114" fmla="*/ 48 w 399"/>
              <a:gd name="T115" fmla="*/ 3 h 206"/>
              <a:gd name="T116" fmla="*/ 2 w 399"/>
              <a:gd name="T117" fmla="*/ 31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99" h="206">
                <a:moveTo>
                  <a:pt x="2" y="31"/>
                </a:moveTo>
                <a:cubicBezTo>
                  <a:pt x="4" y="3"/>
                  <a:pt x="4" y="3"/>
                  <a:pt x="4" y="3"/>
                </a:cubicBezTo>
                <a:cubicBezTo>
                  <a:pt x="48" y="5"/>
                  <a:pt x="48" y="5"/>
                  <a:pt x="48" y="5"/>
                </a:cubicBezTo>
                <a:cubicBezTo>
                  <a:pt x="48" y="5"/>
                  <a:pt x="48" y="5"/>
                  <a:pt x="48" y="5"/>
                </a:cubicBezTo>
                <a:cubicBezTo>
                  <a:pt x="121" y="9"/>
                  <a:pt x="121" y="9"/>
                  <a:pt x="121" y="9"/>
                </a:cubicBezTo>
                <a:cubicBezTo>
                  <a:pt x="121" y="9"/>
                  <a:pt x="121" y="9"/>
                  <a:pt x="121" y="9"/>
                </a:cubicBezTo>
                <a:cubicBezTo>
                  <a:pt x="225" y="11"/>
                  <a:pt x="225" y="11"/>
                  <a:pt x="225" y="11"/>
                </a:cubicBezTo>
                <a:cubicBezTo>
                  <a:pt x="225" y="11"/>
                  <a:pt x="225" y="11"/>
                  <a:pt x="225" y="11"/>
                </a:cubicBezTo>
                <a:cubicBezTo>
                  <a:pt x="330" y="11"/>
                  <a:pt x="330" y="11"/>
                  <a:pt x="330" y="11"/>
                </a:cubicBezTo>
                <a:cubicBezTo>
                  <a:pt x="330" y="11"/>
                  <a:pt x="330" y="11"/>
                  <a:pt x="330" y="11"/>
                </a:cubicBezTo>
                <a:cubicBezTo>
                  <a:pt x="386" y="10"/>
                  <a:pt x="386" y="10"/>
                  <a:pt x="386" y="10"/>
                </a:cubicBezTo>
                <a:cubicBezTo>
                  <a:pt x="387" y="38"/>
                  <a:pt x="387" y="38"/>
                  <a:pt x="387" y="38"/>
                </a:cubicBezTo>
                <a:cubicBezTo>
                  <a:pt x="387" y="38"/>
                  <a:pt x="387" y="38"/>
                  <a:pt x="387" y="38"/>
                </a:cubicBezTo>
                <a:cubicBezTo>
                  <a:pt x="395" y="87"/>
                  <a:pt x="395" y="87"/>
                  <a:pt x="395" y="87"/>
                </a:cubicBezTo>
                <a:cubicBezTo>
                  <a:pt x="397" y="103"/>
                  <a:pt x="397" y="103"/>
                  <a:pt x="397" y="103"/>
                </a:cubicBezTo>
                <a:cubicBezTo>
                  <a:pt x="397" y="203"/>
                  <a:pt x="397" y="203"/>
                  <a:pt x="397" y="203"/>
                </a:cubicBezTo>
                <a:cubicBezTo>
                  <a:pt x="388" y="201"/>
                  <a:pt x="388" y="201"/>
                  <a:pt x="388" y="201"/>
                </a:cubicBezTo>
                <a:cubicBezTo>
                  <a:pt x="385" y="199"/>
                  <a:pt x="385" y="199"/>
                  <a:pt x="385" y="199"/>
                </a:cubicBezTo>
                <a:cubicBezTo>
                  <a:pt x="384" y="199"/>
                  <a:pt x="384" y="199"/>
                  <a:pt x="384" y="199"/>
                </a:cubicBezTo>
                <a:cubicBezTo>
                  <a:pt x="381" y="198"/>
                  <a:pt x="381" y="198"/>
                  <a:pt x="381" y="198"/>
                </a:cubicBezTo>
                <a:cubicBezTo>
                  <a:pt x="374" y="192"/>
                  <a:pt x="374" y="192"/>
                  <a:pt x="374" y="192"/>
                </a:cubicBezTo>
                <a:cubicBezTo>
                  <a:pt x="374" y="192"/>
                  <a:pt x="374" y="192"/>
                  <a:pt x="374" y="192"/>
                </a:cubicBezTo>
                <a:cubicBezTo>
                  <a:pt x="365" y="187"/>
                  <a:pt x="365" y="187"/>
                  <a:pt x="365" y="187"/>
                </a:cubicBezTo>
                <a:cubicBezTo>
                  <a:pt x="365" y="187"/>
                  <a:pt x="365" y="187"/>
                  <a:pt x="365" y="187"/>
                </a:cubicBezTo>
                <a:cubicBezTo>
                  <a:pt x="361" y="187"/>
                  <a:pt x="361" y="187"/>
                  <a:pt x="361" y="187"/>
                </a:cubicBezTo>
                <a:cubicBezTo>
                  <a:pt x="360" y="187"/>
                  <a:pt x="360" y="187"/>
                  <a:pt x="360" y="187"/>
                </a:cubicBezTo>
                <a:cubicBezTo>
                  <a:pt x="358" y="191"/>
                  <a:pt x="358" y="191"/>
                  <a:pt x="358" y="191"/>
                </a:cubicBezTo>
                <a:cubicBezTo>
                  <a:pt x="356" y="192"/>
                  <a:pt x="356" y="192"/>
                  <a:pt x="356" y="192"/>
                </a:cubicBezTo>
                <a:cubicBezTo>
                  <a:pt x="353" y="192"/>
                  <a:pt x="353" y="192"/>
                  <a:pt x="353" y="192"/>
                </a:cubicBezTo>
                <a:cubicBezTo>
                  <a:pt x="351" y="191"/>
                  <a:pt x="351" y="191"/>
                  <a:pt x="351" y="191"/>
                </a:cubicBezTo>
                <a:cubicBezTo>
                  <a:pt x="347" y="188"/>
                  <a:pt x="347" y="188"/>
                  <a:pt x="347" y="188"/>
                </a:cubicBezTo>
                <a:cubicBezTo>
                  <a:pt x="346" y="188"/>
                  <a:pt x="346" y="188"/>
                  <a:pt x="346" y="188"/>
                </a:cubicBezTo>
                <a:cubicBezTo>
                  <a:pt x="339" y="190"/>
                  <a:pt x="339" y="190"/>
                  <a:pt x="339" y="190"/>
                </a:cubicBezTo>
                <a:cubicBezTo>
                  <a:pt x="338" y="191"/>
                  <a:pt x="338" y="191"/>
                  <a:pt x="338" y="191"/>
                </a:cubicBezTo>
                <a:cubicBezTo>
                  <a:pt x="335" y="193"/>
                  <a:pt x="335" y="193"/>
                  <a:pt x="335" y="193"/>
                </a:cubicBezTo>
                <a:cubicBezTo>
                  <a:pt x="332" y="193"/>
                  <a:pt x="332" y="193"/>
                  <a:pt x="332" y="193"/>
                </a:cubicBezTo>
                <a:cubicBezTo>
                  <a:pt x="329" y="190"/>
                  <a:pt x="329" y="190"/>
                  <a:pt x="329" y="190"/>
                </a:cubicBezTo>
                <a:cubicBezTo>
                  <a:pt x="328" y="190"/>
                  <a:pt x="328" y="190"/>
                  <a:pt x="328" y="191"/>
                </a:cubicBezTo>
                <a:cubicBezTo>
                  <a:pt x="324" y="193"/>
                  <a:pt x="324" y="193"/>
                  <a:pt x="324" y="193"/>
                </a:cubicBezTo>
                <a:cubicBezTo>
                  <a:pt x="321" y="194"/>
                  <a:pt x="321" y="194"/>
                  <a:pt x="321" y="194"/>
                </a:cubicBezTo>
                <a:cubicBezTo>
                  <a:pt x="320" y="194"/>
                  <a:pt x="320" y="194"/>
                  <a:pt x="320" y="194"/>
                </a:cubicBezTo>
                <a:cubicBezTo>
                  <a:pt x="316" y="198"/>
                  <a:pt x="316" y="198"/>
                  <a:pt x="316" y="198"/>
                </a:cubicBezTo>
                <a:cubicBezTo>
                  <a:pt x="313" y="198"/>
                  <a:pt x="313" y="198"/>
                  <a:pt x="313" y="198"/>
                </a:cubicBezTo>
                <a:cubicBezTo>
                  <a:pt x="312" y="198"/>
                  <a:pt x="312" y="198"/>
                  <a:pt x="312" y="199"/>
                </a:cubicBezTo>
                <a:cubicBezTo>
                  <a:pt x="310" y="201"/>
                  <a:pt x="310" y="201"/>
                  <a:pt x="310" y="201"/>
                </a:cubicBezTo>
                <a:cubicBezTo>
                  <a:pt x="308" y="199"/>
                  <a:pt x="308" y="199"/>
                  <a:pt x="308" y="199"/>
                </a:cubicBezTo>
                <a:cubicBezTo>
                  <a:pt x="308" y="199"/>
                  <a:pt x="308" y="199"/>
                  <a:pt x="308" y="199"/>
                </a:cubicBezTo>
                <a:cubicBezTo>
                  <a:pt x="304" y="197"/>
                  <a:pt x="304" y="197"/>
                  <a:pt x="304" y="197"/>
                </a:cubicBezTo>
                <a:cubicBezTo>
                  <a:pt x="300" y="195"/>
                  <a:pt x="300" y="195"/>
                  <a:pt x="300" y="195"/>
                </a:cubicBezTo>
                <a:cubicBezTo>
                  <a:pt x="298" y="191"/>
                  <a:pt x="298" y="191"/>
                  <a:pt x="298" y="191"/>
                </a:cubicBezTo>
                <a:cubicBezTo>
                  <a:pt x="297" y="191"/>
                  <a:pt x="297" y="191"/>
                  <a:pt x="297" y="191"/>
                </a:cubicBezTo>
                <a:cubicBezTo>
                  <a:pt x="294" y="191"/>
                  <a:pt x="294" y="191"/>
                  <a:pt x="294" y="191"/>
                </a:cubicBezTo>
                <a:cubicBezTo>
                  <a:pt x="293" y="191"/>
                  <a:pt x="293" y="191"/>
                  <a:pt x="293" y="191"/>
                </a:cubicBezTo>
                <a:cubicBezTo>
                  <a:pt x="290" y="193"/>
                  <a:pt x="290" y="193"/>
                  <a:pt x="290" y="193"/>
                </a:cubicBezTo>
                <a:cubicBezTo>
                  <a:pt x="287" y="192"/>
                  <a:pt x="287" y="192"/>
                  <a:pt x="287" y="192"/>
                </a:cubicBezTo>
                <a:cubicBezTo>
                  <a:pt x="284" y="189"/>
                  <a:pt x="284" y="189"/>
                  <a:pt x="284" y="189"/>
                </a:cubicBezTo>
                <a:cubicBezTo>
                  <a:pt x="284" y="189"/>
                  <a:pt x="284" y="189"/>
                  <a:pt x="284" y="189"/>
                </a:cubicBezTo>
                <a:cubicBezTo>
                  <a:pt x="280" y="187"/>
                  <a:pt x="280" y="187"/>
                  <a:pt x="280" y="187"/>
                </a:cubicBezTo>
                <a:cubicBezTo>
                  <a:pt x="279" y="187"/>
                  <a:pt x="279" y="187"/>
                  <a:pt x="279" y="187"/>
                </a:cubicBezTo>
                <a:cubicBezTo>
                  <a:pt x="278" y="188"/>
                  <a:pt x="278" y="188"/>
                  <a:pt x="278" y="188"/>
                </a:cubicBezTo>
                <a:cubicBezTo>
                  <a:pt x="278" y="189"/>
                  <a:pt x="278" y="189"/>
                  <a:pt x="278" y="189"/>
                </a:cubicBezTo>
                <a:cubicBezTo>
                  <a:pt x="277" y="191"/>
                  <a:pt x="277" y="191"/>
                  <a:pt x="277" y="191"/>
                </a:cubicBezTo>
                <a:cubicBezTo>
                  <a:pt x="274" y="193"/>
                  <a:pt x="274" y="193"/>
                  <a:pt x="274" y="193"/>
                </a:cubicBezTo>
                <a:cubicBezTo>
                  <a:pt x="273" y="194"/>
                  <a:pt x="273" y="194"/>
                  <a:pt x="273" y="194"/>
                </a:cubicBezTo>
                <a:cubicBezTo>
                  <a:pt x="272" y="200"/>
                  <a:pt x="272" y="200"/>
                  <a:pt x="272" y="200"/>
                </a:cubicBezTo>
                <a:cubicBezTo>
                  <a:pt x="271" y="200"/>
                  <a:pt x="271" y="200"/>
                  <a:pt x="271" y="200"/>
                </a:cubicBezTo>
                <a:cubicBezTo>
                  <a:pt x="270" y="200"/>
                  <a:pt x="270" y="200"/>
                  <a:pt x="270" y="200"/>
                </a:cubicBezTo>
                <a:cubicBezTo>
                  <a:pt x="269" y="197"/>
                  <a:pt x="269" y="197"/>
                  <a:pt x="269" y="197"/>
                </a:cubicBezTo>
                <a:cubicBezTo>
                  <a:pt x="270" y="193"/>
                  <a:pt x="270" y="193"/>
                  <a:pt x="270" y="193"/>
                </a:cubicBezTo>
                <a:cubicBezTo>
                  <a:pt x="270" y="193"/>
                  <a:pt x="270" y="193"/>
                  <a:pt x="270" y="193"/>
                </a:cubicBezTo>
                <a:cubicBezTo>
                  <a:pt x="269" y="192"/>
                  <a:pt x="269" y="192"/>
                  <a:pt x="269" y="192"/>
                </a:cubicBezTo>
                <a:cubicBezTo>
                  <a:pt x="266" y="192"/>
                  <a:pt x="266" y="192"/>
                  <a:pt x="266" y="192"/>
                </a:cubicBezTo>
                <a:cubicBezTo>
                  <a:pt x="265" y="192"/>
                  <a:pt x="265" y="192"/>
                  <a:pt x="265" y="192"/>
                </a:cubicBezTo>
                <a:cubicBezTo>
                  <a:pt x="259" y="195"/>
                  <a:pt x="259" y="195"/>
                  <a:pt x="259" y="195"/>
                </a:cubicBezTo>
                <a:cubicBezTo>
                  <a:pt x="257" y="194"/>
                  <a:pt x="257" y="194"/>
                  <a:pt x="257" y="194"/>
                </a:cubicBezTo>
                <a:cubicBezTo>
                  <a:pt x="256" y="191"/>
                  <a:pt x="256" y="191"/>
                  <a:pt x="256" y="191"/>
                </a:cubicBezTo>
                <a:cubicBezTo>
                  <a:pt x="255" y="191"/>
                  <a:pt x="255" y="190"/>
                  <a:pt x="255" y="190"/>
                </a:cubicBezTo>
                <a:cubicBezTo>
                  <a:pt x="252" y="190"/>
                  <a:pt x="252" y="190"/>
                  <a:pt x="252" y="190"/>
                </a:cubicBezTo>
                <a:cubicBezTo>
                  <a:pt x="251" y="187"/>
                  <a:pt x="251" y="187"/>
                  <a:pt x="251" y="187"/>
                </a:cubicBezTo>
                <a:cubicBezTo>
                  <a:pt x="250" y="187"/>
                  <a:pt x="250" y="187"/>
                  <a:pt x="250" y="187"/>
                </a:cubicBezTo>
                <a:cubicBezTo>
                  <a:pt x="246" y="185"/>
                  <a:pt x="246" y="185"/>
                  <a:pt x="246" y="185"/>
                </a:cubicBezTo>
                <a:cubicBezTo>
                  <a:pt x="246" y="185"/>
                  <a:pt x="245" y="185"/>
                  <a:pt x="245" y="186"/>
                </a:cubicBezTo>
                <a:cubicBezTo>
                  <a:pt x="239" y="191"/>
                  <a:pt x="239" y="191"/>
                  <a:pt x="239" y="191"/>
                </a:cubicBezTo>
                <a:cubicBezTo>
                  <a:pt x="236" y="192"/>
                  <a:pt x="236" y="192"/>
                  <a:pt x="236" y="192"/>
                </a:cubicBezTo>
                <a:cubicBezTo>
                  <a:pt x="234" y="192"/>
                  <a:pt x="234" y="192"/>
                  <a:pt x="234" y="192"/>
                </a:cubicBezTo>
                <a:cubicBezTo>
                  <a:pt x="233" y="188"/>
                  <a:pt x="233" y="188"/>
                  <a:pt x="233" y="188"/>
                </a:cubicBezTo>
                <a:cubicBezTo>
                  <a:pt x="233" y="187"/>
                  <a:pt x="233" y="187"/>
                  <a:pt x="233" y="187"/>
                </a:cubicBezTo>
                <a:cubicBezTo>
                  <a:pt x="233" y="185"/>
                  <a:pt x="233" y="185"/>
                  <a:pt x="233" y="185"/>
                </a:cubicBezTo>
                <a:cubicBezTo>
                  <a:pt x="232" y="185"/>
                  <a:pt x="232" y="185"/>
                  <a:pt x="232" y="185"/>
                </a:cubicBezTo>
                <a:cubicBezTo>
                  <a:pt x="228" y="184"/>
                  <a:pt x="228" y="184"/>
                  <a:pt x="228" y="184"/>
                </a:cubicBezTo>
                <a:cubicBezTo>
                  <a:pt x="227" y="181"/>
                  <a:pt x="227" y="181"/>
                  <a:pt x="227" y="181"/>
                </a:cubicBezTo>
                <a:cubicBezTo>
                  <a:pt x="227" y="177"/>
                  <a:pt x="227" y="177"/>
                  <a:pt x="227" y="177"/>
                </a:cubicBezTo>
                <a:cubicBezTo>
                  <a:pt x="227" y="177"/>
                  <a:pt x="227" y="177"/>
                  <a:pt x="227" y="177"/>
                </a:cubicBezTo>
                <a:cubicBezTo>
                  <a:pt x="226" y="176"/>
                  <a:pt x="226" y="176"/>
                  <a:pt x="226" y="176"/>
                </a:cubicBezTo>
                <a:cubicBezTo>
                  <a:pt x="222" y="177"/>
                  <a:pt x="222" y="177"/>
                  <a:pt x="222" y="177"/>
                </a:cubicBezTo>
                <a:cubicBezTo>
                  <a:pt x="215" y="176"/>
                  <a:pt x="215" y="176"/>
                  <a:pt x="215" y="176"/>
                </a:cubicBezTo>
                <a:cubicBezTo>
                  <a:pt x="214" y="176"/>
                  <a:pt x="214" y="176"/>
                  <a:pt x="214" y="176"/>
                </a:cubicBezTo>
                <a:cubicBezTo>
                  <a:pt x="211" y="179"/>
                  <a:pt x="211" y="179"/>
                  <a:pt x="211" y="179"/>
                </a:cubicBezTo>
                <a:cubicBezTo>
                  <a:pt x="207" y="180"/>
                  <a:pt x="207" y="180"/>
                  <a:pt x="207" y="180"/>
                </a:cubicBezTo>
                <a:cubicBezTo>
                  <a:pt x="205" y="178"/>
                  <a:pt x="205" y="178"/>
                  <a:pt x="205" y="178"/>
                </a:cubicBezTo>
                <a:cubicBezTo>
                  <a:pt x="203" y="175"/>
                  <a:pt x="203" y="175"/>
                  <a:pt x="203" y="175"/>
                </a:cubicBezTo>
                <a:cubicBezTo>
                  <a:pt x="202" y="175"/>
                  <a:pt x="202" y="175"/>
                  <a:pt x="202" y="175"/>
                </a:cubicBezTo>
                <a:cubicBezTo>
                  <a:pt x="198" y="175"/>
                  <a:pt x="198" y="175"/>
                  <a:pt x="198" y="175"/>
                </a:cubicBezTo>
                <a:cubicBezTo>
                  <a:pt x="198" y="175"/>
                  <a:pt x="198" y="175"/>
                  <a:pt x="198" y="175"/>
                </a:cubicBezTo>
                <a:cubicBezTo>
                  <a:pt x="195" y="176"/>
                  <a:pt x="195" y="176"/>
                  <a:pt x="195" y="176"/>
                </a:cubicBezTo>
                <a:cubicBezTo>
                  <a:pt x="188" y="173"/>
                  <a:pt x="188" y="173"/>
                  <a:pt x="188" y="173"/>
                </a:cubicBezTo>
                <a:cubicBezTo>
                  <a:pt x="184" y="171"/>
                  <a:pt x="184" y="171"/>
                  <a:pt x="184" y="171"/>
                </a:cubicBezTo>
                <a:cubicBezTo>
                  <a:pt x="183" y="171"/>
                  <a:pt x="183" y="171"/>
                  <a:pt x="183" y="171"/>
                </a:cubicBezTo>
                <a:cubicBezTo>
                  <a:pt x="180" y="172"/>
                  <a:pt x="180" y="172"/>
                  <a:pt x="180" y="172"/>
                </a:cubicBezTo>
                <a:cubicBezTo>
                  <a:pt x="178" y="171"/>
                  <a:pt x="178" y="171"/>
                  <a:pt x="178" y="171"/>
                </a:cubicBezTo>
                <a:cubicBezTo>
                  <a:pt x="178" y="171"/>
                  <a:pt x="178" y="171"/>
                  <a:pt x="178" y="171"/>
                </a:cubicBezTo>
                <a:cubicBezTo>
                  <a:pt x="175" y="171"/>
                  <a:pt x="175" y="171"/>
                  <a:pt x="175" y="171"/>
                </a:cubicBezTo>
                <a:cubicBezTo>
                  <a:pt x="174" y="168"/>
                  <a:pt x="174" y="168"/>
                  <a:pt x="174" y="168"/>
                </a:cubicBezTo>
                <a:cubicBezTo>
                  <a:pt x="174" y="164"/>
                  <a:pt x="174" y="164"/>
                  <a:pt x="174" y="164"/>
                </a:cubicBezTo>
                <a:cubicBezTo>
                  <a:pt x="174" y="164"/>
                  <a:pt x="174" y="164"/>
                  <a:pt x="174" y="164"/>
                </a:cubicBezTo>
                <a:cubicBezTo>
                  <a:pt x="171" y="160"/>
                  <a:pt x="171" y="160"/>
                  <a:pt x="171" y="160"/>
                </a:cubicBezTo>
                <a:cubicBezTo>
                  <a:pt x="171" y="160"/>
                  <a:pt x="171" y="160"/>
                  <a:pt x="171" y="160"/>
                </a:cubicBezTo>
                <a:cubicBezTo>
                  <a:pt x="168" y="158"/>
                  <a:pt x="168" y="158"/>
                  <a:pt x="168" y="158"/>
                </a:cubicBezTo>
                <a:cubicBezTo>
                  <a:pt x="167" y="157"/>
                  <a:pt x="167" y="157"/>
                  <a:pt x="167" y="157"/>
                </a:cubicBezTo>
                <a:cubicBezTo>
                  <a:pt x="167" y="156"/>
                  <a:pt x="166" y="156"/>
                  <a:pt x="166" y="156"/>
                </a:cubicBezTo>
                <a:cubicBezTo>
                  <a:pt x="166" y="156"/>
                  <a:pt x="165" y="156"/>
                  <a:pt x="165" y="157"/>
                </a:cubicBezTo>
                <a:cubicBezTo>
                  <a:pt x="163" y="160"/>
                  <a:pt x="163" y="160"/>
                  <a:pt x="163" y="160"/>
                </a:cubicBezTo>
                <a:cubicBezTo>
                  <a:pt x="161" y="160"/>
                  <a:pt x="161" y="160"/>
                  <a:pt x="161" y="160"/>
                </a:cubicBezTo>
                <a:cubicBezTo>
                  <a:pt x="157" y="159"/>
                  <a:pt x="157" y="159"/>
                  <a:pt x="157" y="159"/>
                </a:cubicBezTo>
                <a:cubicBezTo>
                  <a:pt x="156" y="159"/>
                  <a:pt x="156" y="159"/>
                  <a:pt x="156" y="159"/>
                </a:cubicBezTo>
                <a:cubicBezTo>
                  <a:pt x="153" y="161"/>
                  <a:pt x="153" y="161"/>
                  <a:pt x="153" y="161"/>
                </a:cubicBezTo>
                <a:cubicBezTo>
                  <a:pt x="150" y="159"/>
                  <a:pt x="150" y="159"/>
                  <a:pt x="150" y="159"/>
                </a:cubicBezTo>
                <a:cubicBezTo>
                  <a:pt x="144" y="152"/>
                  <a:pt x="144" y="152"/>
                  <a:pt x="144" y="152"/>
                </a:cubicBezTo>
                <a:cubicBezTo>
                  <a:pt x="144" y="152"/>
                  <a:pt x="144" y="152"/>
                  <a:pt x="144" y="152"/>
                </a:cubicBezTo>
                <a:cubicBezTo>
                  <a:pt x="140" y="149"/>
                  <a:pt x="140" y="149"/>
                  <a:pt x="140" y="149"/>
                </a:cubicBezTo>
                <a:cubicBezTo>
                  <a:pt x="139" y="149"/>
                  <a:pt x="139" y="149"/>
                  <a:pt x="139" y="149"/>
                </a:cubicBezTo>
                <a:cubicBezTo>
                  <a:pt x="137" y="149"/>
                  <a:pt x="137" y="149"/>
                  <a:pt x="137" y="149"/>
                </a:cubicBezTo>
                <a:cubicBezTo>
                  <a:pt x="137" y="143"/>
                  <a:pt x="137" y="143"/>
                  <a:pt x="137" y="143"/>
                </a:cubicBezTo>
                <a:cubicBezTo>
                  <a:pt x="137" y="143"/>
                  <a:pt x="137" y="143"/>
                  <a:pt x="137" y="143"/>
                </a:cubicBezTo>
                <a:cubicBezTo>
                  <a:pt x="140" y="39"/>
                  <a:pt x="140" y="39"/>
                  <a:pt x="140" y="39"/>
                </a:cubicBezTo>
                <a:cubicBezTo>
                  <a:pt x="140" y="39"/>
                  <a:pt x="140" y="39"/>
                  <a:pt x="140" y="38"/>
                </a:cubicBezTo>
                <a:cubicBezTo>
                  <a:pt x="135" y="36"/>
                  <a:pt x="135" y="36"/>
                  <a:pt x="135" y="36"/>
                </a:cubicBezTo>
                <a:cubicBezTo>
                  <a:pt x="135" y="36"/>
                  <a:pt x="135" y="36"/>
                  <a:pt x="135" y="36"/>
                </a:cubicBezTo>
                <a:cubicBezTo>
                  <a:pt x="131" y="36"/>
                  <a:pt x="131" y="36"/>
                  <a:pt x="131" y="36"/>
                </a:cubicBezTo>
                <a:cubicBezTo>
                  <a:pt x="131" y="36"/>
                  <a:pt x="131" y="36"/>
                  <a:pt x="131" y="36"/>
                </a:cubicBezTo>
                <a:cubicBezTo>
                  <a:pt x="112" y="35"/>
                  <a:pt x="112" y="35"/>
                  <a:pt x="112" y="35"/>
                </a:cubicBezTo>
                <a:cubicBezTo>
                  <a:pt x="64" y="33"/>
                  <a:pt x="64" y="33"/>
                  <a:pt x="64" y="33"/>
                </a:cubicBezTo>
                <a:cubicBezTo>
                  <a:pt x="64" y="34"/>
                  <a:pt x="64" y="34"/>
                  <a:pt x="64" y="34"/>
                </a:cubicBezTo>
                <a:cubicBezTo>
                  <a:pt x="64" y="33"/>
                  <a:pt x="64" y="33"/>
                  <a:pt x="64" y="33"/>
                </a:cubicBezTo>
                <a:cubicBezTo>
                  <a:pt x="1" y="30"/>
                  <a:pt x="1" y="30"/>
                  <a:pt x="1" y="30"/>
                </a:cubicBezTo>
                <a:cubicBezTo>
                  <a:pt x="1" y="32"/>
                  <a:pt x="1" y="32"/>
                  <a:pt x="1" y="32"/>
                </a:cubicBezTo>
                <a:cubicBezTo>
                  <a:pt x="64" y="35"/>
                  <a:pt x="64" y="35"/>
                  <a:pt x="64" y="35"/>
                </a:cubicBezTo>
                <a:cubicBezTo>
                  <a:pt x="64" y="35"/>
                  <a:pt x="64" y="35"/>
                  <a:pt x="64" y="35"/>
                </a:cubicBezTo>
                <a:cubicBezTo>
                  <a:pt x="112" y="37"/>
                  <a:pt x="112" y="37"/>
                  <a:pt x="112" y="37"/>
                </a:cubicBezTo>
                <a:cubicBezTo>
                  <a:pt x="112" y="37"/>
                  <a:pt x="112" y="37"/>
                  <a:pt x="112" y="37"/>
                </a:cubicBezTo>
                <a:cubicBezTo>
                  <a:pt x="131" y="38"/>
                  <a:pt x="131" y="38"/>
                  <a:pt x="131" y="38"/>
                </a:cubicBezTo>
                <a:cubicBezTo>
                  <a:pt x="135" y="38"/>
                  <a:pt x="135" y="38"/>
                  <a:pt x="135" y="38"/>
                </a:cubicBezTo>
                <a:cubicBezTo>
                  <a:pt x="138" y="40"/>
                  <a:pt x="138" y="40"/>
                  <a:pt x="138" y="40"/>
                </a:cubicBezTo>
                <a:cubicBezTo>
                  <a:pt x="135" y="143"/>
                  <a:pt x="135" y="143"/>
                  <a:pt x="135" y="143"/>
                </a:cubicBezTo>
                <a:cubicBezTo>
                  <a:pt x="135" y="149"/>
                  <a:pt x="135" y="149"/>
                  <a:pt x="135" y="149"/>
                </a:cubicBezTo>
                <a:cubicBezTo>
                  <a:pt x="135" y="150"/>
                  <a:pt x="135" y="150"/>
                  <a:pt x="135" y="150"/>
                </a:cubicBezTo>
                <a:cubicBezTo>
                  <a:pt x="139" y="151"/>
                  <a:pt x="139" y="151"/>
                  <a:pt x="139" y="151"/>
                </a:cubicBezTo>
                <a:cubicBezTo>
                  <a:pt x="142" y="153"/>
                  <a:pt x="142" y="153"/>
                  <a:pt x="142" y="153"/>
                </a:cubicBezTo>
                <a:cubicBezTo>
                  <a:pt x="149" y="161"/>
                  <a:pt x="149" y="161"/>
                  <a:pt x="149" y="161"/>
                </a:cubicBezTo>
                <a:cubicBezTo>
                  <a:pt x="149" y="161"/>
                  <a:pt x="149" y="161"/>
                  <a:pt x="149" y="161"/>
                </a:cubicBezTo>
                <a:cubicBezTo>
                  <a:pt x="152" y="162"/>
                  <a:pt x="152" y="162"/>
                  <a:pt x="152" y="162"/>
                </a:cubicBezTo>
                <a:cubicBezTo>
                  <a:pt x="153" y="163"/>
                  <a:pt x="153" y="163"/>
                  <a:pt x="153" y="163"/>
                </a:cubicBezTo>
                <a:cubicBezTo>
                  <a:pt x="157" y="161"/>
                  <a:pt x="157" y="161"/>
                  <a:pt x="157" y="161"/>
                </a:cubicBezTo>
                <a:cubicBezTo>
                  <a:pt x="160" y="162"/>
                  <a:pt x="160" y="162"/>
                  <a:pt x="160" y="162"/>
                </a:cubicBezTo>
                <a:cubicBezTo>
                  <a:pt x="161" y="162"/>
                  <a:pt x="161" y="162"/>
                  <a:pt x="161" y="162"/>
                </a:cubicBezTo>
                <a:cubicBezTo>
                  <a:pt x="164" y="162"/>
                  <a:pt x="164" y="162"/>
                  <a:pt x="164" y="162"/>
                </a:cubicBezTo>
                <a:cubicBezTo>
                  <a:pt x="165" y="161"/>
                  <a:pt x="165" y="161"/>
                  <a:pt x="165" y="161"/>
                </a:cubicBezTo>
                <a:cubicBezTo>
                  <a:pt x="166" y="159"/>
                  <a:pt x="166" y="159"/>
                  <a:pt x="166" y="159"/>
                </a:cubicBezTo>
                <a:cubicBezTo>
                  <a:pt x="166" y="160"/>
                  <a:pt x="166" y="160"/>
                  <a:pt x="166" y="160"/>
                </a:cubicBezTo>
                <a:cubicBezTo>
                  <a:pt x="167" y="160"/>
                  <a:pt x="167" y="160"/>
                  <a:pt x="167" y="160"/>
                </a:cubicBezTo>
                <a:cubicBezTo>
                  <a:pt x="170" y="162"/>
                  <a:pt x="170" y="162"/>
                  <a:pt x="170" y="162"/>
                </a:cubicBezTo>
                <a:cubicBezTo>
                  <a:pt x="172" y="165"/>
                  <a:pt x="172" y="165"/>
                  <a:pt x="172" y="165"/>
                </a:cubicBezTo>
                <a:cubicBezTo>
                  <a:pt x="172" y="168"/>
                  <a:pt x="172" y="168"/>
                  <a:pt x="172" y="168"/>
                </a:cubicBezTo>
                <a:cubicBezTo>
                  <a:pt x="172" y="168"/>
                  <a:pt x="172" y="168"/>
                  <a:pt x="172" y="168"/>
                </a:cubicBezTo>
                <a:cubicBezTo>
                  <a:pt x="173" y="172"/>
                  <a:pt x="173" y="172"/>
                  <a:pt x="173" y="172"/>
                </a:cubicBezTo>
                <a:cubicBezTo>
                  <a:pt x="173" y="173"/>
                  <a:pt x="174" y="173"/>
                  <a:pt x="174" y="173"/>
                </a:cubicBezTo>
                <a:cubicBezTo>
                  <a:pt x="178" y="173"/>
                  <a:pt x="178" y="173"/>
                  <a:pt x="178" y="173"/>
                </a:cubicBezTo>
                <a:cubicBezTo>
                  <a:pt x="180" y="174"/>
                  <a:pt x="180" y="174"/>
                  <a:pt x="180" y="174"/>
                </a:cubicBezTo>
                <a:cubicBezTo>
                  <a:pt x="180" y="174"/>
                  <a:pt x="180" y="174"/>
                  <a:pt x="180" y="174"/>
                </a:cubicBezTo>
                <a:cubicBezTo>
                  <a:pt x="183" y="173"/>
                  <a:pt x="183" y="173"/>
                  <a:pt x="183" y="173"/>
                </a:cubicBezTo>
                <a:cubicBezTo>
                  <a:pt x="187" y="175"/>
                  <a:pt x="187" y="175"/>
                  <a:pt x="187" y="175"/>
                </a:cubicBezTo>
                <a:cubicBezTo>
                  <a:pt x="187" y="175"/>
                  <a:pt x="187" y="175"/>
                  <a:pt x="187" y="175"/>
                </a:cubicBezTo>
                <a:cubicBezTo>
                  <a:pt x="195" y="178"/>
                  <a:pt x="195" y="178"/>
                  <a:pt x="195" y="178"/>
                </a:cubicBezTo>
                <a:cubicBezTo>
                  <a:pt x="195" y="178"/>
                  <a:pt x="195" y="178"/>
                  <a:pt x="195" y="178"/>
                </a:cubicBezTo>
                <a:cubicBezTo>
                  <a:pt x="199" y="177"/>
                  <a:pt x="199" y="177"/>
                  <a:pt x="199" y="177"/>
                </a:cubicBezTo>
                <a:cubicBezTo>
                  <a:pt x="202" y="177"/>
                  <a:pt x="202" y="177"/>
                  <a:pt x="202" y="177"/>
                </a:cubicBezTo>
                <a:cubicBezTo>
                  <a:pt x="203" y="179"/>
                  <a:pt x="203" y="179"/>
                  <a:pt x="203" y="179"/>
                </a:cubicBezTo>
                <a:cubicBezTo>
                  <a:pt x="204" y="179"/>
                  <a:pt x="204" y="179"/>
                  <a:pt x="204" y="179"/>
                </a:cubicBezTo>
                <a:cubicBezTo>
                  <a:pt x="206" y="182"/>
                  <a:pt x="206" y="182"/>
                  <a:pt x="206" y="182"/>
                </a:cubicBezTo>
                <a:cubicBezTo>
                  <a:pt x="207" y="182"/>
                  <a:pt x="207" y="182"/>
                  <a:pt x="207" y="182"/>
                </a:cubicBezTo>
                <a:cubicBezTo>
                  <a:pt x="211" y="181"/>
                  <a:pt x="211" y="181"/>
                  <a:pt x="211" y="181"/>
                </a:cubicBezTo>
                <a:cubicBezTo>
                  <a:pt x="212" y="181"/>
                  <a:pt x="212" y="181"/>
                  <a:pt x="212" y="181"/>
                </a:cubicBezTo>
                <a:cubicBezTo>
                  <a:pt x="215" y="178"/>
                  <a:pt x="215" y="178"/>
                  <a:pt x="215" y="178"/>
                </a:cubicBezTo>
                <a:cubicBezTo>
                  <a:pt x="222" y="179"/>
                  <a:pt x="222" y="179"/>
                  <a:pt x="222" y="179"/>
                </a:cubicBezTo>
                <a:cubicBezTo>
                  <a:pt x="222" y="179"/>
                  <a:pt x="222" y="179"/>
                  <a:pt x="222" y="179"/>
                </a:cubicBezTo>
                <a:cubicBezTo>
                  <a:pt x="225" y="178"/>
                  <a:pt x="225" y="178"/>
                  <a:pt x="225" y="178"/>
                </a:cubicBezTo>
                <a:cubicBezTo>
                  <a:pt x="225" y="181"/>
                  <a:pt x="225" y="181"/>
                  <a:pt x="225" y="181"/>
                </a:cubicBezTo>
                <a:cubicBezTo>
                  <a:pt x="225" y="182"/>
                  <a:pt x="225" y="182"/>
                  <a:pt x="225" y="182"/>
                </a:cubicBezTo>
                <a:cubicBezTo>
                  <a:pt x="227" y="185"/>
                  <a:pt x="227" y="185"/>
                  <a:pt x="227" y="185"/>
                </a:cubicBezTo>
                <a:cubicBezTo>
                  <a:pt x="228" y="186"/>
                  <a:pt x="228" y="186"/>
                  <a:pt x="228" y="186"/>
                </a:cubicBezTo>
                <a:cubicBezTo>
                  <a:pt x="231" y="186"/>
                  <a:pt x="231" y="186"/>
                  <a:pt x="231" y="186"/>
                </a:cubicBezTo>
                <a:cubicBezTo>
                  <a:pt x="231" y="188"/>
                  <a:pt x="231" y="188"/>
                  <a:pt x="231" y="188"/>
                </a:cubicBezTo>
                <a:cubicBezTo>
                  <a:pt x="232" y="193"/>
                  <a:pt x="232" y="193"/>
                  <a:pt x="232" y="193"/>
                </a:cubicBezTo>
                <a:cubicBezTo>
                  <a:pt x="232" y="193"/>
                  <a:pt x="232" y="194"/>
                  <a:pt x="233" y="194"/>
                </a:cubicBezTo>
                <a:cubicBezTo>
                  <a:pt x="236" y="194"/>
                  <a:pt x="236" y="194"/>
                  <a:pt x="236" y="194"/>
                </a:cubicBezTo>
                <a:cubicBezTo>
                  <a:pt x="237" y="194"/>
                  <a:pt x="237" y="194"/>
                  <a:pt x="237" y="194"/>
                </a:cubicBezTo>
                <a:cubicBezTo>
                  <a:pt x="240" y="193"/>
                  <a:pt x="240" y="193"/>
                  <a:pt x="240" y="193"/>
                </a:cubicBezTo>
                <a:cubicBezTo>
                  <a:pt x="241" y="193"/>
                  <a:pt x="241" y="193"/>
                  <a:pt x="241" y="193"/>
                </a:cubicBezTo>
                <a:cubicBezTo>
                  <a:pt x="246" y="187"/>
                  <a:pt x="246" y="187"/>
                  <a:pt x="246" y="187"/>
                </a:cubicBezTo>
                <a:cubicBezTo>
                  <a:pt x="249" y="189"/>
                  <a:pt x="249" y="189"/>
                  <a:pt x="249" y="189"/>
                </a:cubicBezTo>
                <a:cubicBezTo>
                  <a:pt x="250" y="192"/>
                  <a:pt x="250" y="192"/>
                  <a:pt x="250" y="192"/>
                </a:cubicBezTo>
                <a:cubicBezTo>
                  <a:pt x="250" y="192"/>
                  <a:pt x="251" y="192"/>
                  <a:pt x="251" y="192"/>
                </a:cubicBezTo>
                <a:cubicBezTo>
                  <a:pt x="254" y="192"/>
                  <a:pt x="254" y="192"/>
                  <a:pt x="254" y="192"/>
                </a:cubicBezTo>
                <a:cubicBezTo>
                  <a:pt x="255" y="195"/>
                  <a:pt x="255" y="195"/>
                  <a:pt x="255" y="195"/>
                </a:cubicBezTo>
                <a:cubicBezTo>
                  <a:pt x="256" y="196"/>
                  <a:pt x="256" y="196"/>
                  <a:pt x="256" y="196"/>
                </a:cubicBezTo>
                <a:cubicBezTo>
                  <a:pt x="259" y="197"/>
                  <a:pt x="259" y="197"/>
                  <a:pt x="259" y="197"/>
                </a:cubicBezTo>
                <a:cubicBezTo>
                  <a:pt x="260" y="196"/>
                  <a:pt x="260" y="196"/>
                  <a:pt x="260" y="196"/>
                </a:cubicBezTo>
                <a:cubicBezTo>
                  <a:pt x="266" y="194"/>
                  <a:pt x="266" y="194"/>
                  <a:pt x="266" y="194"/>
                </a:cubicBezTo>
                <a:cubicBezTo>
                  <a:pt x="268" y="194"/>
                  <a:pt x="268" y="194"/>
                  <a:pt x="268" y="194"/>
                </a:cubicBezTo>
                <a:cubicBezTo>
                  <a:pt x="267" y="196"/>
                  <a:pt x="267" y="196"/>
                  <a:pt x="267" y="196"/>
                </a:cubicBezTo>
                <a:cubicBezTo>
                  <a:pt x="267" y="197"/>
                  <a:pt x="267" y="197"/>
                  <a:pt x="267" y="197"/>
                </a:cubicBezTo>
                <a:cubicBezTo>
                  <a:pt x="268" y="201"/>
                  <a:pt x="268" y="201"/>
                  <a:pt x="268" y="201"/>
                </a:cubicBezTo>
                <a:cubicBezTo>
                  <a:pt x="269" y="201"/>
                  <a:pt x="269" y="201"/>
                  <a:pt x="269" y="201"/>
                </a:cubicBezTo>
                <a:cubicBezTo>
                  <a:pt x="270" y="202"/>
                  <a:pt x="270" y="202"/>
                  <a:pt x="270" y="202"/>
                </a:cubicBezTo>
                <a:cubicBezTo>
                  <a:pt x="271" y="202"/>
                  <a:pt x="271" y="202"/>
                  <a:pt x="271" y="202"/>
                </a:cubicBezTo>
                <a:cubicBezTo>
                  <a:pt x="273" y="202"/>
                  <a:pt x="273" y="202"/>
                  <a:pt x="273" y="202"/>
                </a:cubicBezTo>
                <a:cubicBezTo>
                  <a:pt x="273" y="202"/>
                  <a:pt x="274" y="202"/>
                  <a:pt x="274" y="201"/>
                </a:cubicBezTo>
                <a:cubicBezTo>
                  <a:pt x="275" y="194"/>
                  <a:pt x="275" y="194"/>
                  <a:pt x="275" y="194"/>
                </a:cubicBezTo>
                <a:cubicBezTo>
                  <a:pt x="279" y="192"/>
                  <a:pt x="279" y="192"/>
                  <a:pt x="279" y="192"/>
                </a:cubicBezTo>
                <a:cubicBezTo>
                  <a:pt x="279" y="191"/>
                  <a:pt x="279" y="191"/>
                  <a:pt x="279" y="191"/>
                </a:cubicBezTo>
                <a:cubicBezTo>
                  <a:pt x="279" y="189"/>
                  <a:pt x="279" y="189"/>
                  <a:pt x="279" y="189"/>
                </a:cubicBezTo>
                <a:cubicBezTo>
                  <a:pt x="280" y="189"/>
                  <a:pt x="280" y="189"/>
                  <a:pt x="280" y="189"/>
                </a:cubicBezTo>
                <a:cubicBezTo>
                  <a:pt x="283" y="190"/>
                  <a:pt x="283" y="190"/>
                  <a:pt x="283" y="190"/>
                </a:cubicBezTo>
                <a:cubicBezTo>
                  <a:pt x="286" y="194"/>
                  <a:pt x="286" y="194"/>
                  <a:pt x="286" y="194"/>
                </a:cubicBezTo>
                <a:cubicBezTo>
                  <a:pt x="286" y="194"/>
                  <a:pt x="286" y="194"/>
                  <a:pt x="286" y="194"/>
                </a:cubicBezTo>
                <a:cubicBezTo>
                  <a:pt x="290" y="195"/>
                  <a:pt x="290" y="195"/>
                  <a:pt x="290" y="195"/>
                </a:cubicBezTo>
                <a:cubicBezTo>
                  <a:pt x="291" y="195"/>
                  <a:pt x="291" y="195"/>
                  <a:pt x="291" y="195"/>
                </a:cubicBezTo>
                <a:cubicBezTo>
                  <a:pt x="294" y="193"/>
                  <a:pt x="294" y="193"/>
                  <a:pt x="294" y="193"/>
                </a:cubicBezTo>
                <a:cubicBezTo>
                  <a:pt x="297" y="193"/>
                  <a:pt x="297" y="193"/>
                  <a:pt x="297" y="193"/>
                </a:cubicBezTo>
                <a:cubicBezTo>
                  <a:pt x="299" y="196"/>
                  <a:pt x="299" y="196"/>
                  <a:pt x="299" y="196"/>
                </a:cubicBezTo>
                <a:cubicBezTo>
                  <a:pt x="299" y="197"/>
                  <a:pt x="299" y="197"/>
                  <a:pt x="299" y="197"/>
                </a:cubicBezTo>
                <a:cubicBezTo>
                  <a:pt x="303" y="199"/>
                  <a:pt x="303" y="199"/>
                  <a:pt x="303" y="199"/>
                </a:cubicBezTo>
                <a:cubicBezTo>
                  <a:pt x="303" y="199"/>
                  <a:pt x="303" y="199"/>
                  <a:pt x="303" y="199"/>
                </a:cubicBezTo>
                <a:cubicBezTo>
                  <a:pt x="307" y="200"/>
                  <a:pt x="307" y="200"/>
                  <a:pt x="307" y="200"/>
                </a:cubicBezTo>
                <a:cubicBezTo>
                  <a:pt x="310" y="203"/>
                  <a:pt x="310" y="203"/>
                  <a:pt x="310" y="203"/>
                </a:cubicBezTo>
                <a:cubicBezTo>
                  <a:pt x="311" y="204"/>
                  <a:pt x="311" y="204"/>
                  <a:pt x="311" y="204"/>
                </a:cubicBezTo>
                <a:cubicBezTo>
                  <a:pt x="312" y="203"/>
                  <a:pt x="312" y="203"/>
                  <a:pt x="312" y="203"/>
                </a:cubicBezTo>
                <a:cubicBezTo>
                  <a:pt x="313" y="200"/>
                  <a:pt x="313" y="200"/>
                  <a:pt x="313" y="200"/>
                </a:cubicBezTo>
                <a:cubicBezTo>
                  <a:pt x="316" y="200"/>
                  <a:pt x="316" y="200"/>
                  <a:pt x="316" y="200"/>
                </a:cubicBezTo>
                <a:cubicBezTo>
                  <a:pt x="317" y="200"/>
                  <a:pt x="317" y="200"/>
                  <a:pt x="317" y="200"/>
                </a:cubicBezTo>
                <a:cubicBezTo>
                  <a:pt x="321" y="195"/>
                  <a:pt x="321" y="195"/>
                  <a:pt x="321" y="195"/>
                </a:cubicBezTo>
                <a:cubicBezTo>
                  <a:pt x="325" y="195"/>
                  <a:pt x="325" y="195"/>
                  <a:pt x="325" y="195"/>
                </a:cubicBezTo>
                <a:cubicBezTo>
                  <a:pt x="325" y="195"/>
                  <a:pt x="325" y="195"/>
                  <a:pt x="325" y="195"/>
                </a:cubicBezTo>
                <a:cubicBezTo>
                  <a:pt x="328" y="193"/>
                  <a:pt x="328" y="193"/>
                  <a:pt x="328" y="193"/>
                </a:cubicBezTo>
                <a:cubicBezTo>
                  <a:pt x="331" y="195"/>
                  <a:pt x="331" y="195"/>
                  <a:pt x="331" y="195"/>
                </a:cubicBezTo>
                <a:cubicBezTo>
                  <a:pt x="332" y="195"/>
                  <a:pt x="332" y="195"/>
                  <a:pt x="332" y="195"/>
                </a:cubicBezTo>
                <a:cubicBezTo>
                  <a:pt x="336" y="195"/>
                  <a:pt x="336" y="195"/>
                  <a:pt x="336" y="195"/>
                </a:cubicBezTo>
                <a:cubicBezTo>
                  <a:pt x="336" y="195"/>
                  <a:pt x="336" y="195"/>
                  <a:pt x="336" y="195"/>
                </a:cubicBezTo>
                <a:cubicBezTo>
                  <a:pt x="340" y="192"/>
                  <a:pt x="340" y="192"/>
                  <a:pt x="340" y="192"/>
                </a:cubicBezTo>
                <a:cubicBezTo>
                  <a:pt x="346" y="190"/>
                  <a:pt x="346" y="190"/>
                  <a:pt x="346" y="190"/>
                </a:cubicBezTo>
                <a:cubicBezTo>
                  <a:pt x="349" y="193"/>
                  <a:pt x="349" y="193"/>
                  <a:pt x="349" y="193"/>
                </a:cubicBezTo>
                <a:cubicBezTo>
                  <a:pt x="350" y="193"/>
                  <a:pt x="350" y="193"/>
                  <a:pt x="350" y="193"/>
                </a:cubicBezTo>
                <a:cubicBezTo>
                  <a:pt x="352" y="194"/>
                  <a:pt x="352" y="194"/>
                  <a:pt x="352" y="194"/>
                </a:cubicBezTo>
                <a:cubicBezTo>
                  <a:pt x="353" y="194"/>
                  <a:pt x="353" y="194"/>
                  <a:pt x="353" y="194"/>
                </a:cubicBezTo>
                <a:cubicBezTo>
                  <a:pt x="357" y="194"/>
                  <a:pt x="357" y="194"/>
                  <a:pt x="357" y="194"/>
                </a:cubicBezTo>
                <a:cubicBezTo>
                  <a:pt x="357" y="194"/>
                  <a:pt x="357" y="194"/>
                  <a:pt x="357" y="194"/>
                </a:cubicBezTo>
                <a:cubicBezTo>
                  <a:pt x="360" y="192"/>
                  <a:pt x="360" y="192"/>
                  <a:pt x="360" y="192"/>
                </a:cubicBezTo>
                <a:cubicBezTo>
                  <a:pt x="360" y="192"/>
                  <a:pt x="360" y="192"/>
                  <a:pt x="360" y="192"/>
                </a:cubicBezTo>
                <a:cubicBezTo>
                  <a:pt x="362" y="189"/>
                  <a:pt x="362" y="189"/>
                  <a:pt x="362" y="189"/>
                </a:cubicBezTo>
                <a:cubicBezTo>
                  <a:pt x="364" y="189"/>
                  <a:pt x="364" y="189"/>
                  <a:pt x="364" y="189"/>
                </a:cubicBezTo>
                <a:cubicBezTo>
                  <a:pt x="373" y="194"/>
                  <a:pt x="373" y="194"/>
                  <a:pt x="373" y="194"/>
                </a:cubicBezTo>
                <a:cubicBezTo>
                  <a:pt x="380" y="200"/>
                  <a:pt x="380" y="200"/>
                  <a:pt x="380" y="200"/>
                </a:cubicBezTo>
                <a:cubicBezTo>
                  <a:pt x="380" y="200"/>
                  <a:pt x="380" y="200"/>
                  <a:pt x="380" y="200"/>
                </a:cubicBezTo>
                <a:cubicBezTo>
                  <a:pt x="384" y="201"/>
                  <a:pt x="384" y="201"/>
                  <a:pt x="384" y="201"/>
                </a:cubicBezTo>
                <a:cubicBezTo>
                  <a:pt x="387" y="203"/>
                  <a:pt x="387" y="203"/>
                  <a:pt x="387" y="203"/>
                </a:cubicBezTo>
                <a:cubicBezTo>
                  <a:pt x="388" y="203"/>
                  <a:pt x="388" y="203"/>
                  <a:pt x="388" y="203"/>
                </a:cubicBezTo>
                <a:cubicBezTo>
                  <a:pt x="398" y="206"/>
                  <a:pt x="398" y="206"/>
                  <a:pt x="398" y="206"/>
                </a:cubicBezTo>
                <a:cubicBezTo>
                  <a:pt x="399" y="205"/>
                  <a:pt x="399" y="205"/>
                  <a:pt x="399" y="205"/>
                </a:cubicBezTo>
                <a:cubicBezTo>
                  <a:pt x="399" y="205"/>
                  <a:pt x="399" y="205"/>
                  <a:pt x="399" y="205"/>
                </a:cubicBezTo>
                <a:cubicBezTo>
                  <a:pt x="399" y="103"/>
                  <a:pt x="399" y="103"/>
                  <a:pt x="399" y="103"/>
                </a:cubicBezTo>
                <a:cubicBezTo>
                  <a:pt x="399" y="103"/>
                  <a:pt x="399" y="103"/>
                  <a:pt x="399" y="103"/>
                </a:cubicBezTo>
                <a:cubicBezTo>
                  <a:pt x="397" y="87"/>
                  <a:pt x="397" y="87"/>
                  <a:pt x="397" y="87"/>
                </a:cubicBezTo>
                <a:cubicBezTo>
                  <a:pt x="397" y="87"/>
                  <a:pt x="397" y="87"/>
                  <a:pt x="397" y="87"/>
                </a:cubicBezTo>
                <a:cubicBezTo>
                  <a:pt x="389" y="38"/>
                  <a:pt x="389" y="38"/>
                  <a:pt x="389" y="38"/>
                </a:cubicBezTo>
                <a:cubicBezTo>
                  <a:pt x="388" y="9"/>
                  <a:pt x="388" y="9"/>
                  <a:pt x="388" y="9"/>
                </a:cubicBezTo>
                <a:cubicBezTo>
                  <a:pt x="388" y="8"/>
                  <a:pt x="387" y="8"/>
                  <a:pt x="387" y="8"/>
                </a:cubicBezTo>
                <a:cubicBezTo>
                  <a:pt x="330" y="9"/>
                  <a:pt x="330" y="9"/>
                  <a:pt x="330" y="9"/>
                </a:cubicBezTo>
                <a:cubicBezTo>
                  <a:pt x="225" y="9"/>
                  <a:pt x="225" y="9"/>
                  <a:pt x="225" y="9"/>
                </a:cubicBezTo>
                <a:cubicBezTo>
                  <a:pt x="121" y="7"/>
                  <a:pt x="121" y="7"/>
                  <a:pt x="121" y="7"/>
                </a:cubicBezTo>
                <a:cubicBezTo>
                  <a:pt x="48" y="3"/>
                  <a:pt x="48" y="3"/>
                  <a:pt x="48" y="3"/>
                </a:cubicBezTo>
                <a:cubicBezTo>
                  <a:pt x="3" y="0"/>
                  <a:pt x="3" y="0"/>
                  <a:pt x="3" y="0"/>
                </a:cubicBezTo>
                <a:cubicBezTo>
                  <a:pt x="2" y="1"/>
                  <a:pt x="2" y="1"/>
                  <a:pt x="2" y="1"/>
                </a:cubicBezTo>
                <a:cubicBezTo>
                  <a:pt x="2" y="1"/>
                  <a:pt x="2" y="1"/>
                  <a:pt x="2" y="1"/>
                </a:cubicBezTo>
                <a:cubicBezTo>
                  <a:pt x="0" y="31"/>
                  <a:pt x="0" y="31"/>
                  <a:pt x="0" y="31"/>
                </a:cubicBezTo>
                <a:lnTo>
                  <a:pt x="2" y="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94" name="Freeform 38">
            <a:extLst>
              <a:ext uri="{FF2B5EF4-FFF2-40B4-BE49-F238E27FC236}">
                <a16:creationId xmlns:a16="http://schemas.microsoft.com/office/drawing/2014/main" id="{3A320C84-348B-EEB5-DF44-6099A2B5BA92}"/>
              </a:ext>
            </a:extLst>
          </p:cNvPr>
          <p:cNvSpPr>
            <a:spLocks/>
          </p:cNvSpPr>
          <p:nvPr/>
        </p:nvSpPr>
        <p:spPr bwMode="auto">
          <a:xfrm>
            <a:off x="2378601" y="2565573"/>
            <a:ext cx="724390" cy="386248"/>
          </a:xfrm>
          <a:custGeom>
            <a:avLst/>
            <a:gdLst>
              <a:gd name="T0" fmla="*/ 0 w 512"/>
              <a:gd name="T1" fmla="*/ 264 h 273"/>
              <a:gd name="T2" fmla="*/ 12 w 512"/>
              <a:gd name="T3" fmla="*/ 0 h 273"/>
              <a:gd name="T4" fmla="*/ 97 w 512"/>
              <a:gd name="T5" fmla="*/ 4 h 273"/>
              <a:gd name="T6" fmla="*/ 262 w 512"/>
              <a:gd name="T7" fmla="*/ 7 h 273"/>
              <a:gd name="T8" fmla="*/ 348 w 512"/>
              <a:gd name="T9" fmla="*/ 9 h 273"/>
              <a:gd name="T10" fmla="*/ 459 w 512"/>
              <a:gd name="T11" fmla="*/ 7 h 273"/>
              <a:gd name="T12" fmla="*/ 474 w 512"/>
              <a:gd name="T13" fmla="*/ 19 h 273"/>
              <a:gd name="T14" fmla="*/ 480 w 512"/>
              <a:gd name="T15" fmla="*/ 15 h 273"/>
              <a:gd name="T16" fmla="*/ 485 w 512"/>
              <a:gd name="T17" fmla="*/ 18 h 273"/>
              <a:gd name="T18" fmla="*/ 488 w 512"/>
              <a:gd name="T19" fmla="*/ 23 h 273"/>
              <a:gd name="T20" fmla="*/ 490 w 512"/>
              <a:gd name="T21" fmla="*/ 29 h 273"/>
              <a:gd name="T22" fmla="*/ 490 w 512"/>
              <a:gd name="T23" fmla="*/ 32 h 273"/>
              <a:gd name="T24" fmla="*/ 483 w 512"/>
              <a:gd name="T25" fmla="*/ 30 h 273"/>
              <a:gd name="T26" fmla="*/ 480 w 512"/>
              <a:gd name="T27" fmla="*/ 36 h 273"/>
              <a:gd name="T28" fmla="*/ 474 w 512"/>
              <a:gd name="T29" fmla="*/ 45 h 273"/>
              <a:gd name="T30" fmla="*/ 476 w 512"/>
              <a:gd name="T31" fmla="*/ 50 h 273"/>
              <a:gd name="T32" fmla="*/ 482 w 512"/>
              <a:gd name="T33" fmla="*/ 57 h 273"/>
              <a:gd name="T34" fmla="*/ 488 w 512"/>
              <a:gd name="T35" fmla="*/ 62 h 273"/>
              <a:gd name="T36" fmla="*/ 488 w 512"/>
              <a:gd name="T37" fmla="*/ 68 h 273"/>
              <a:gd name="T38" fmla="*/ 497 w 512"/>
              <a:gd name="T39" fmla="*/ 78 h 273"/>
              <a:gd name="T40" fmla="*/ 502 w 512"/>
              <a:gd name="T41" fmla="*/ 80 h 273"/>
              <a:gd name="T42" fmla="*/ 508 w 512"/>
              <a:gd name="T43" fmla="*/ 84 h 273"/>
              <a:gd name="T44" fmla="*/ 512 w 512"/>
              <a:gd name="T45" fmla="*/ 272 h 273"/>
              <a:gd name="T46" fmla="*/ 426 w 512"/>
              <a:gd name="T47" fmla="*/ 273 h 273"/>
              <a:gd name="T48" fmla="*/ 268 w 512"/>
              <a:gd name="T49" fmla="*/ 273 h 273"/>
              <a:gd name="T50" fmla="*/ 111 w 512"/>
              <a:gd name="T51" fmla="*/ 270 h 273"/>
              <a:gd name="T52" fmla="*/ 0 w 512"/>
              <a:gd name="T53" fmla="*/ 264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2" h="273">
                <a:moveTo>
                  <a:pt x="0" y="264"/>
                </a:moveTo>
                <a:lnTo>
                  <a:pt x="12" y="0"/>
                </a:lnTo>
                <a:lnTo>
                  <a:pt x="97" y="4"/>
                </a:lnTo>
                <a:lnTo>
                  <a:pt x="262" y="7"/>
                </a:lnTo>
                <a:lnTo>
                  <a:pt x="348" y="9"/>
                </a:lnTo>
                <a:lnTo>
                  <a:pt x="459" y="7"/>
                </a:lnTo>
                <a:lnTo>
                  <a:pt x="474" y="19"/>
                </a:lnTo>
                <a:lnTo>
                  <a:pt x="480" y="15"/>
                </a:lnTo>
                <a:lnTo>
                  <a:pt x="485" y="18"/>
                </a:lnTo>
                <a:lnTo>
                  <a:pt x="488" y="23"/>
                </a:lnTo>
                <a:lnTo>
                  <a:pt x="490" y="29"/>
                </a:lnTo>
                <a:lnTo>
                  <a:pt x="490" y="32"/>
                </a:lnTo>
                <a:lnTo>
                  <a:pt x="483" y="30"/>
                </a:lnTo>
                <a:lnTo>
                  <a:pt x="480" y="36"/>
                </a:lnTo>
                <a:lnTo>
                  <a:pt x="474" y="45"/>
                </a:lnTo>
                <a:lnTo>
                  <a:pt x="476" y="50"/>
                </a:lnTo>
                <a:lnTo>
                  <a:pt x="482" y="57"/>
                </a:lnTo>
                <a:lnTo>
                  <a:pt x="488" y="62"/>
                </a:lnTo>
                <a:lnTo>
                  <a:pt x="488" y="68"/>
                </a:lnTo>
                <a:lnTo>
                  <a:pt x="497" y="78"/>
                </a:lnTo>
                <a:lnTo>
                  <a:pt x="502" y="80"/>
                </a:lnTo>
                <a:lnTo>
                  <a:pt x="508" y="84"/>
                </a:lnTo>
                <a:lnTo>
                  <a:pt x="512" y="272"/>
                </a:lnTo>
                <a:lnTo>
                  <a:pt x="426" y="273"/>
                </a:lnTo>
                <a:lnTo>
                  <a:pt x="268" y="273"/>
                </a:lnTo>
                <a:lnTo>
                  <a:pt x="111" y="270"/>
                </a:lnTo>
                <a:lnTo>
                  <a:pt x="0" y="264"/>
                </a:ln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95" name="Freeform 39">
            <a:extLst>
              <a:ext uri="{FF2B5EF4-FFF2-40B4-BE49-F238E27FC236}">
                <a16:creationId xmlns:a16="http://schemas.microsoft.com/office/drawing/2014/main" id="{5F86981C-1442-381C-2095-849F07EE3890}"/>
              </a:ext>
            </a:extLst>
          </p:cNvPr>
          <p:cNvSpPr>
            <a:spLocks/>
          </p:cNvSpPr>
          <p:nvPr/>
        </p:nvSpPr>
        <p:spPr bwMode="auto">
          <a:xfrm>
            <a:off x="2377186" y="2562744"/>
            <a:ext cx="728635" cy="391906"/>
          </a:xfrm>
          <a:custGeom>
            <a:avLst/>
            <a:gdLst>
              <a:gd name="T0" fmla="*/ 10 w 341"/>
              <a:gd name="T1" fmla="*/ 2 h 183"/>
              <a:gd name="T2" fmla="*/ 65 w 341"/>
              <a:gd name="T3" fmla="*/ 5 h 183"/>
              <a:gd name="T4" fmla="*/ 174 w 341"/>
              <a:gd name="T5" fmla="*/ 7 h 183"/>
              <a:gd name="T6" fmla="*/ 231 w 341"/>
              <a:gd name="T7" fmla="*/ 8 h 183"/>
              <a:gd name="T8" fmla="*/ 315 w 341"/>
              <a:gd name="T9" fmla="*/ 15 h 183"/>
              <a:gd name="T10" fmla="*/ 319 w 341"/>
              <a:gd name="T11" fmla="*/ 13 h 183"/>
              <a:gd name="T12" fmla="*/ 323 w 341"/>
              <a:gd name="T13" fmla="*/ 17 h 183"/>
              <a:gd name="T14" fmla="*/ 324 w 341"/>
              <a:gd name="T15" fmla="*/ 20 h 183"/>
              <a:gd name="T16" fmla="*/ 320 w 341"/>
              <a:gd name="T17" fmla="*/ 21 h 183"/>
              <a:gd name="T18" fmla="*/ 314 w 341"/>
              <a:gd name="T19" fmla="*/ 30 h 183"/>
              <a:gd name="T20" fmla="*/ 315 w 341"/>
              <a:gd name="T21" fmla="*/ 35 h 183"/>
              <a:gd name="T22" fmla="*/ 319 w 341"/>
              <a:gd name="T23" fmla="*/ 40 h 183"/>
              <a:gd name="T24" fmla="*/ 323 w 341"/>
              <a:gd name="T25" fmla="*/ 42 h 183"/>
              <a:gd name="T26" fmla="*/ 323 w 341"/>
              <a:gd name="T27" fmla="*/ 46 h 183"/>
              <a:gd name="T28" fmla="*/ 330 w 341"/>
              <a:gd name="T29" fmla="*/ 54 h 183"/>
              <a:gd name="T30" fmla="*/ 336 w 341"/>
              <a:gd name="T31" fmla="*/ 57 h 183"/>
              <a:gd name="T32" fmla="*/ 283 w 341"/>
              <a:gd name="T33" fmla="*/ 181 h 183"/>
              <a:gd name="T34" fmla="*/ 74 w 341"/>
              <a:gd name="T35" fmla="*/ 179 h 183"/>
              <a:gd name="T36" fmla="*/ 1 w 341"/>
              <a:gd name="T37" fmla="*/ 177 h 183"/>
              <a:gd name="T38" fmla="*/ 74 w 341"/>
              <a:gd name="T39" fmla="*/ 181 h 183"/>
              <a:gd name="T40" fmla="*/ 178 w 341"/>
              <a:gd name="T41" fmla="*/ 183 h 183"/>
              <a:gd name="T42" fmla="*/ 283 w 341"/>
              <a:gd name="T43" fmla="*/ 183 h 183"/>
              <a:gd name="T44" fmla="*/ 341 w 341"/>
              <a:gd name="T45" fmla="*/ 182 h 183"/>
              <a:gd name="T46" fmla="*/ 338 w 341"/>
              <a:gd name="T47" fmla="*/ 57 h 183"/>
              <a:gd name="T48" fmla="*/ 334 w 341"/>
              <a:gd name="T49" fmla="*/ 53 h 183"/>
              <a:gd name="T50" fmla="*/ 330 w 341"/>
              <a:gd name="T51" fmla="*/ 52 h 183"/>
              <a:gd name="T52" fmla="*/ 325 w 341"/>
              <a:gd name="T53" fmla="*/ 42 h 183"/>
              <a:gd name="T54" fmla="*/ 321 w 341"/>
              <a:gd name="T55" fmla="*/ 38 h 183"/>
              <a:gd name="T56" fmla="*/ 316 w 341"/>
              <a:gd name="T57" fmla="*/ 31 h 183"/>
              <a:gd name="T58" fmla="*/ 320 w 341"/>
              <a:gd name="T59" fmla="*/ 25 h 183"/>
              <a:gd name="T60" fmla="*/ 324 w 341"/>
              <a:gd name="T61" fmla="*/ 23 h 183"/>
              <a:gd name="T62" fmla="*/ 326 w 341"/>
              <a:gd name="T63" fmla="*/ 21 h 183"/>
              <a:gd name="T64" fmla="*/ 325 w 341"/>
              <a:gd name="T65" fmla="*/ 16 h 183"/>
              <a:gd name="T66" fmla="*/ 323 w 341"/>
              <a:gd name="T67" fmla="*/ 12 h 183"/>
              <a:gd name="T68" fmla="*/ 319 w 341"/>
              <a:gd name="T69" fmla="*/ 11 h 183"/>
              <a:gd name="T70" fmla="*/ 315 w 341"/>
              <a:gd name="T71" fmla="*/ 13 h 183"/>
              <a:gd name="T72" fmla="*/ 305 w 341"/>
              <a:gd name="T73" fmla="*/ 5 h 183"/>
              <a:gd name="T74" fmla="*/ 174 w 341"/>
              <a:gd name="T75" fmla="*/ 5 h 183"/>
              <a:gd name="T76" fmla="*/ 9 w 341"/>
              <a:gd name="T77" fmla="*/ 0 h 183"/>
              <a:gd name="T78" fmla="*/ 8 w 341"/>
              <a:gd name="T79" fmla="*/ 1 h 183"/>
              <a:gd name="T80" fmla="*/ 2 w 341"/>
              <a:gd name="T81" fmla="*/ 176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41" h="183">
                <a:moveTo>
                  <a:pt x="2" y="176"/>
                </a:moveTo>
                <a:cubicBezTo>
                  <a:pt x="10" y="2"/>
                  <a:pt x="10" y="2"/>
                  <a:pt x="10" y="2"/>
                </a:cubicBezTo>
                <a:cubicBezTo>
                  <a:pt x="65" y="5"/>
                  <a:pt x="65" y="5"/>
                  <a:pt x="65" y="5"/>
                </a:cubicBezTo>
                <a:cubicBezTo>
                  <a:pt x="65" y="5"/>
                  <a:pt x="65" y="5"/>
                  <a:pt x="65" y="5"/>
                </a:cubicBezTo>
                <a:cubicBezTo>
                  <a:pt x="174" y="7"/>
                  <a:pt x="174" y="7"/>
                  <a:pt x="174" y="7"/>
                </a:cubicBezTo>
                <a:cubicBezTo>
                  <a:pt x="174" y="7"/>
                  <a:pt x="174" y="7"/>
                  <a:pt x="174" y="7"/>
                </a:cubicBezTo>
                <a:cubicBezTo>
                  <a:pt x="231" y="8"/>
                  <a:pt x="231" y="8"/>
                  <a:pt x="231" y="8"/>
                </a:cubicBezTo>
                <a:cubicBezTo>
                  <a:pt x="231" y="8"/>
                  <a:pt x="231" y="8"/>
                  <a:pt x="231" y="8"/>
                </a:cubicBezTo>
                <a:cubicBezTo>
                  <a:pt x="305" y="7"/>
                  <a:pt x="305" y="7"/>
                  <a:pt x="305" y="7"/>
                </a:cubicBezTo>
                <a:cubicBezTo>
                  <a:pt x="315" y="15"/>
                  <a:pt x="315" y="15"/>
                  <a:pt x="315" y="15"/>
                </a:cubicBezTo>
                <a:cubicBezTo>
                  <a:pt x="316" y="15"/>
                  <a:pt x="316" y="15"/>
                  <a:pt x="316" y="15"/>
                </a:cubicBezTo>
                <a:cubicBezTo>
                  <a:pt x="319" y="13"/>
                  <a:pt x="319" y="13"/>
                  <a:pt x="319" y="13"/>
                </a:cubicBezTo>
                <a:cubicBezTo>
                  <a:pt x="321" y="13"/>
                  <a:pt x="321" y="13"/>
                  <a:pt x="321" y="13"/>
                </a:cubicBezTo>
                <a:cubicBezTo>
                  <a:pt x="323" y="17"/>
                  <a:pt x="323" y="17"/>
                  <a:pt x="323" y="17"/>
                </a:cubicBezTo>
                <a:cubicBezTo>
                  <a:pt x="324" y="20"/>
                  <a:pt x="324" y="20"/>
                  <a:pt x="324" y="20"/>
                </a:cubicBezTo>
                <a:cubicBezTo>
                  <a:pt x="324" y="20"/>
                  <a:pt x="324" y="20"/>
                  <a:pt x="324" y="20"/>
                </a:cubicBezTo>
                <a:cubicBezTo>
                  <a:pt x="321" y="20"/>
                  <a:pt x="321" y="20"/>
                  <a:pt x="321" y="20"/>
                </a:cubicBezTo>
                <a:cubicBezTo>
                  <a:pt x="320" y="20"/>
                  <a:pt x="320" y="20"/>
                  <a:pt x="320" y="21"/>
                </a:cubicBezTo>
                <a:cubicBezTo>
                  <a:pt x="318" y="24"/>
                  <a:pt x="318" y="24"/>
                  <a:pt x="318" y="24"/>
                </a:cubicBezTo>
                <a:cubicBezTo>
                  <a:pt x="314" y="30"/>
                  <a:pt x="314" y="30"/>
                  <a:pt x="314" y="30"/>
                </a:cubicBezTo>
                <a:cubicBezTo>
                  <a:pt x="314" y="31"/>
                  <a:pt x="314" y="31"/>
                  <a:pt x="314" y="31"/>
                </a:cubicBezTo>
                <a:cubicBezTo>
                  <a:pt x="315" y="35"/>
                  <a:pt x="315" y="35"/>
                  <a:pt x="315" y="35"/>
                </a:cubicBezTo>
                <a:cubicBezTo>
                  <a:pt x="316" y="35"/>
                  <a:pt x="316" y="35"/>
                  <a:pt x="316" y="35"/>
                </a:cubicBezTo>
                <a:cubicBezTo>
                  <a:pt x="319" y="40"/>
                  <a:pt x="319" y="40"/>
                  <a:pt x="319" y="40"/>
                </a:cubicBezTo>
                <a:cubicBezTo>
                  <a:pt x="319" y="40"/>
                  <a:pt x="319" y="40"/>
                  <a:pt x="319" y="40"/>
                </a:cubicBezTo>
                <a:cubicBezTo>
                  <a:pt x="323" y="42"/>
                  <a:pt x="323" y="42"/>
                  <a:pt x="323" y="42"/>
                </a:cubicBezTo>
                <a:cubicBezTo>
                  <a:pt x="323" y="46"/>
                  <a:pt x="323" y="46"/>
                  <a:pt x="323" y="46"/>
                </a:cubicBezTo>
                <a:cubicBezTo>
                  <a:pt x="323" y="46"/>
                  <a:pt x="323" y="46"/>
                  <a:pt x="323" y="46"/>
                </a:cubicBezTo>
                <a:cubicBezTo>
                  <a:pt x="329" y="54"/>
                  <a:pt x="329" y="54"/>
                  <a:pt x="329" y="54"/>
                </a:cubicBezTo>
                <a:cubicBezTo>
                  <a:pt x="330" y="54"/>
                  <a:pt x="330" y="54"/>
                  <a:pt x="330" y="54"/>
                </a:cubicBezTo>
                <a:cubicBezTo>
                  <a:pt x="333" y="55"/>
                  <a:pt x="333" y="55"/>
                  <a:pt x="333" y="55"/>
                </a:cubicBezTo>
                <a:cubicBezTo>
                  <a:pt x="336" y="57"/>
                  <a:pt x="336" y="57"/>
                  <a:pt x="336" y="57"/>
                </a:cubicBezTo>
                <a:cubicBezTo>
                  <a:pt x="339" y="180"/>
                  <a:pt x="339" y="180"/>
                  <a:pt x="339" y="180"/>
                </a:cubicBezTo>
                <a:cubicBezTo>
                  <a:pt x="283" y="181"/>
                  <a:pt x="283" y="181"/>
                  <a:pt x="283" y="181"/>
                </a:cubicBezTo>
                <a:cubicBezTo>
                  <a:pt x="178" y="181"/>
                  <a:pt x="178" y="181"/>
                  <a:pt x="178" y="181"/>
                </a:cubicBezTo>
                <a:cubicBezTo>
                  <a:pt x="74" y="179"/>
                  <a:pt x="74" y="179"/>
                  <a:pt x="74" y="179"/>
                </a:cubicBezTo>
                <a:cubicBezTo>
                  <a:pt x="1" y="175"/>
                  <a:pt x="1" y="175"/>
                  <a:pt x="1" y="175"/>
                </a:cubicBezTo>
                <a:cubicBezTo>
                  <a:pt x="1" y="177"/>
                  <a:pt x="1" y="177"/>
                  <a:pt x="1" y="177"/>
                </a:cubicBezTo>
                <a:cubicBezTo>
                  <a:pt x="74" y="181"/>
                  <a:pt x="74" y="181"/>
                  <a:pt x="74" y="181"/>
                </a:cubicBezTo>
                <a:cubicBezTo>
                  <a:pt x="74" y="181"/>
                  <a:pt x="74" y="181"/>
                  <a:pt x="74" y="181"/>
                </a:cubicBezTo>
                <a:cubicBezTo>
                  <a:pt x="178" y="183"/>
                  <a:pt x="178" y="183"/>
                  <a:pt x="178" y="183"/>
                </a:cubicBezTo>
                <a:cubicBezTo>
                  <a:pt x="178" y="183"/>
                  <a:pt x="178" y="183"/>
                  <a:pt x="178" y="183"/>
                </a:cubicBezTo>
                <a:cubicBezTo>
                  <a:pt x="283" y="183"/>
                  <a:pt x="283" y="183"/>
                  <a:pt x="283" y="183"/>
                </a:cubicBezTo>
                <a:cubicBezTo>
                  <a:pt x="283" y="183"/>
                  <a:pt x="283" y="183"/>
                  <a:pt x="283" y="183"/>
                </a:cubicBezTo>
                <a:cubicBezTo>
                  <a:pt x="340" y="182"/>
                  <a:pt x="340" y="182"/>
                  <a:pt x="340" y="182"/>
                </a:cubicBezTo>
                <a:cubicBezTo>
                  <a:pt x="341" y="182"/>
                  <a:pt x="341" y="182"/>
                  <a:pt x="341" y="182"/>
                </a:cubicBezTo>
                <a:cubicBezTo>
                  <a:pt x="341" y="181"/>
                  <a:pt x="341" y="181"/>
                  <a:pt x="341" y="181"/>
                </a:cubicBezTo>
                <a:cubicBezTo>
                  <a:pt x="338" y="57"/>
                  <a:pt x="338" y="57"/>
                  <a:pt x="338" y="57"/>
                </a:cubicBezTo>
                <a:cubicBezTo>
                  <a:pt x="338" y="56"/>
                  <a:pt x="338" y="56"/>
                  <a:pt x="338" y="56"/>
                </a:cubicBezTo>
                <a:cubicBezTo>
                  <a:pt x="334" y="53"/>
                  <a:pt x="334" y="53"/>
                  <a:pt x="334" y="53"/>
                </a:cubicBezTo>
                <a:cubicBezTo>
                  <a:pt x="333" y="53"/>
                  <a:pt x="333" y="53"/>
                  <a:pt x="333" y="53"/>
                </a:cubicBezTo>
                <a:cubicBezTo>
                  <a:pt x="330" y="52"/>
                  <a:pt x="330" y="52"/>
                  <a:pt x="330" y="52"/>
                </a:cubicBezTo>
                <a:cubicBezTo>
                  <a:pt x="325" y="45"/>
                  <a:pt x="325" y="45"/>
                  <a:pt x="325" y="45"/>
                </a:cubicBezTo>
                <a:cubicBezTo>
                  <a:pt x="325" y="42"/>
                  <a:pt x="325" y="42"/>
                  <a:pt x="325" y="42"/>
                </a:cubicBezTo>
                <a:cubicBezTo>
                  <a:pt x="325" y="41"/>
                  <a:pt x="325" y="41"/>
                  <a:pt x="325" y="41"/>
                </a:cubicBezTo>
                <a:cubicBezTo>
                  <a:pt x="321" y="38"/>
                  <a:pt x="321" y="38"/>
                  <a:pt x="321" y="38"/>
                </a:cubicBezTo>
                <a:cubicBezTo>
                  <a:pt x="317" y="34"/>
                  <a:pt x="317" y="34"/>
                  <a:pt x="317" y="34"/>
                </a:cubicBezTo>
                <a:cubicBezTo>
                  <a:pt x="316" y="31"/>
                  <a:pt x="316" y="31"/>
                  <a:pt x="316" y="31"/>
                </a:cubicBezTo>
                <a:cubicBezTo>
                  <a:pt x="320" y="25"/>
                  <a:pt x="320" y="25"/>
                  <a:pt x="320" y="25"/>
                </a:cubicBezTo>
                <a:cubicBezTo>
                  <a:pt x="320" y="25"/>
                  <a:pt x="320" y="25"/>
                  <a:pt x="320" y="25"/>
                </a:cubicBezTo>
                <a:cubicBezTo>
                  <a:pt x="321" y="22"/>
                  <a:pt x="321" y="22"/>
                  <a:pt x="321" y="22"/>
                </a:cubicBezTo>
                <a:cubicBezTo>
                  <a:pt x="324" y="23"/>
                  <a:pt x="324" y="23"/>
                  <a:pt x="324" y="23"/>
                </a:cubicBezTo>
                <a:cubicBezTo>
                  <a:pt x="325" y="23"/>
                  <a:pt x="325" y="22"/>
                  <a:pt x="325" y="22"/>
                </a:cubicBezTo>
                <a:cubicBezTo>
                  <a:pt x="326" y="21"/>
                  <a:pt x="326" y="21"/>
                  <a:pt x="326" y="21"/>
                </a:cubicBezTo>
                <a:cubicBezTo>
                  <a:pt x="326" y="20"/>
                  <a:pt x="326" y="20"/>
                  <a:pt x="326" y="20"/>
                </a:cubicBezTo>
                <a:cubicBezTo>
                  <a:pt x="325" y="16"/>
                  <a:pt x="325" y="16"/>
                  <a:pt x="325" y="16"/>
                </a:cubicBezTo>
                <a:cubicBezTo>
                  <a:pt x="325" y="16"/>
                  <a:pt x="325" y="16"/>
                  <a:pt x="325" y="16"/>
                </a:cubicBezTo>
                <a:cubicBezTo>
                  <a:pt x="323" y="12"/>
                  <a:pt x="323" y="12"/>
                  <a:pt x="323" y="12"/>
                </a:cubicBezTo>
                <a:cubicBezTo>
                  <a:pt x="322" y="12"/>
                  <a:pt x="322" y="12"/>
                  <a:pt x="322" y="12"/>
                </a:cubicBezTo>
                <a:cubicBezTo>
                  <a:pt x="319" y="11"/>
                  <a:pt x="319" y="11"/>
                  <a:pt x="319" y="11"/>
                </a:cubicBezTo>
                <a:cubicBezTo>
                  <a:pt x="318" y="11"/>
                  <a:pt x="318" y="11"/>
                  <a:pt x="318" y="11"/>
                </a:cubicBezTo>
                <a:cubicBezTo>
                  <a:pt x="315" y="13"/>
                  <a:pt x="315" y="13"/>
                  <a:pt x="315" y="13"/>
                </a:cubicBezTo>
                <a:cubicBezTo>
                  <a:pt x="305" y="5"/>
                  <a:pt x="305" y="5"/>
                  <a:pt x="305" y="5"/>
                </a:cubicBezTo>
                <a:cubicBezTo>
                  <a:pt x="305" y="5"/>
                  <a:pt x="305" y="5"/>
                  <a:pt x="305" y="5"/>
                </a:cubicBezTo>
                <a:cubicBezTo>
                  <a:pt x="231" y="6"/>
                  <a:pt x="231" y="6"/>
                  <a:pt x="231" y="6"/>
                </a:cubicBezTo>
                <a:cubicBezTo>
                  <a:pt x="174" y="5"/>
                  <a:pt x="174" y="5"/>
                  <a:pt x="174" y="5"/>
                </a:cubicBezTo>
                <a:cubicBezTo>
                  <a:pt x="65" y="3"/>
                  <a:pt x="65" y="3"/>
                  <a:pt x="65" y="3"/>
                </a:cubicBezTo>
                <a:cubicBezTo>
                  <a:pt x="9" y="0"/>
                  <a:pt x="9" y="0"/>
                  <a:pt x="9" y="0"/>
                </a:cubicBezTo>
                <a:cubicBezTo>
                  <a:pt x="9" y="0"/>
                  <a:pt x="9" y="0"/>
                  <a:pt x="9" y="0"/>
                </a:cubicBezTo>
                <a:cubicBezTo>
                  <a:pt x="8" y="1"/>
                  <a:pt x="8" y="1"/>
                  <a:pt x="8" y="1"/>
                </a:cubicBezTo>
                <a:cubicBezTo>
                  <a:pt x="0" y="176"/>
                  <a:pt x="0" y="176"/>
                  <a:pt x="0" y="176"/>
                </a:cubicBezTo>
                <a:lnTo>
                  <a:pt x="2" y="1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96" name="Freeform 40">
            <a:extLst>
              <a:ext uri="{FF2B5EF4-FFF2-40B4-BE49-F238E27FC236}">
                <a16:creationId xmlns:a16="http://schemas.microsoft.com/office/drawing/2014/main" id="{4BB04FFD-0252-7DC6-4116-A2D887DC8F43}"/>
              </a:ext>
            </a:extLst>
          </p:cNvPr>
          <p:cNvSpPr>
            <a:spLocks/>
          </p:cNvSpPr>
          <p:nvPr/>
        </p:nvSpPr>
        <p:spPr bwMode="auto">
          <a:xfrm>
            <a:off x="2851151" y="1412493"/>
            <a:ext cx="640916" cy="727220"/>
          </a:xfrm>
          <a:custGeom>
            <a:avLst/>
            <a:gdLst>
              <a:gd name="T0" fmla="*/ 119 w 453"/>
              <a:gd name="T1" fmla="*/ 34 h 514"/>
              <a:gd name="T2" fmla="*/ 124 w 453"/>
              <a:gd name="T3" fmla="*/ 2 h 514"/>
              <a:gd name="T4" fmla="*/ 143 w 453"/>
              <a:gd name="T5" fmla="*/ 26 h 514"/>
              <a:gd name="T6" fmla="*/ 152 w 453"/>
              <a:gd name="T7" fmla="*/ 56 h 514"/>
              <a:gd name="T8" fmla="*/ 174 w 453"/>
              <a:gd name="T9" fmla="*/ 62 h 514"/>
              <a:gd name="T10" fmla="*/ 205 w 453"/>
              <a:gd name="T11" fmla="*/ 73 h 514"/>
              <a:gd name="T12" fmla="*/ 226 w 453"/>
              <a:gd name="T13" fmla="*/ 64 h 514"/>
              <a:gd name="T14" fmla="*/ 236 w 453"/>
              <a:gd name="T15" fmla="*/ 62 h 514"/>
              <a:gd name="T16" fmla="*/ 269 w 453"/>
              <a:gd name="T17" fmla="*/ 77 h 514"/>
              <a:gd name="T18" fmla="*/ 281 w 453"/>
              <a:gd name="T19" fmla="*/ 86 h 514"/>
              <a:gd name="T20" fmla="*/ 291 w 453"/>
              <a:gd name="T21" fmla="*/ 85 h 514"/>
              <a:gd name="T22" fmla="*/ 308 w 453"/>
              <a:gd name="T23" fmla="*/ 91 h 514"/>
              <a:gd name="T24" fmla="*/ 337 w 453"/>
              <a:gd name="T25" fmla="*/ 108 h 514"/>
              <a:gd name="T26" fmla="*/ 359 w 453"/>
              <a:gd name="T27" fmla="*/ 97 h 514"/>
              <a:gd name="T28" fmla="*/ 376 w 453"/>
              <a:gd name="T29" fmla="*/ 92 h 514"/>
              <a:gd name="T30" fmla="*/ 386 w 453"/>
              <a:gd name="T31" fmla="*/ 100 h 514"/>
              <a:gd name="T32" fmla="*/ 411 w 453"/>
              <a:gd name="T33" fmla="*/ 97 h 514"/>
              <a:gd name="T34" fmla="*/ 427 w 453"/>
              <a:gd name="T35" fmla="*/ 103 h 514"/>
              <a:gd name="T36" fmla="*/ 453 w 453"/>
              <a:gd name="T37" fmla="*/ 103 h 514"/>
              <a:gd name="T38" fmla="*/ 436 w 453"/>
              <a:gd name="T39" fmla="*/ 115 h 514"/>
              <a:gd name="T40" fmla="*/ 402 w 453"/>
              <a:gd name="T41" fmla="*/ 132 h 514"/>
              <a:gd name="T42" fmla="*/ 356 w 453"/>
              <a:gd name="T43" fmla="*/ 173 h 514"/>
              <a:gd name="T44" fmla="*/ 334 w 453"/>
              <a:gd name="T45" fmla="*/ 198 h 514"/>
              <a:gd name="T46" fmla="*/ 308 w 453"/>
              <a:gd name="T47" fmla="*/ 221 h 514"/>
              <a:gd name="T48" fmla="*/ 303 w 453"/>
              <a:gd name="T49" fmla="*/ 230 h 514"/>
              <a:gd name="T50" fmla="*/ 299 w 453"/>
              <a:gd name="T51" fmla="*/ 281 h 514"/>
              <a:gd name="T52" fmla="*/ 273 w 453"/>
              <a:gd name="T53" fmla="*/ 300 h 514"/>
              <a:gd name="T54" fmla="*/ 264 w 453"/>
              <a:gd name="T55" fmla="*/ 316 h 514"/>
              <a:gd name="T56" fmla="*/ 275 w 453"/>
              <a:gd name="T57" fmla="*/ 328 h 514"/>
              <a:gd name="T58" fmla="*/ 276 w 453"/>
              <a:gd name="T59" fmla="*/ 366 h 514"/>
              <a:gd name="T60" fmla="*/ 276 w 453"/>
              <a:gd name="T61" fmla="*/ 393 h 514"/>
              <a:gd name="T62" fmla="*/ 287 w 453"/>
              <a:gd name="T63" fmla="*/ 411 h 514"/>
              <a:gd name="T64" fmla="*/ 306 w 453"/>
              <a:gd name="T65" fmla="*/ 420 h 514"/>
              <a:gd name="T66" fmla="*/ 328 w 453"/>
              <a:gd name="T67" fmla="*/ 432 h 514"/>
              <a:gd name="T68" fmla="*/ 352 w 453"/>
              <a:gd name="T69" fmla="*/ 457 h 514"/>
              <a:gd name="T70" fmla="*/ 368 w 453"/>
              <a:gd name="T71" fmla="*/ 467 h 514"/>
              <a:gd name="T72" fmla="*/ 377 w 453"/>
              <a:gd name="T73" fmla="*/ 496 h 514"/>
              <a:gd name="T74" fmla="*/ 313 w 453"/>
              <a:gd name="T75" fmla="*/ 508 h 514"/>
              <a:gd name="T76" fmla="*/ 48 w 453"/>
              <a:gd name="T77" fmla="*/ 514 h 514"/>
              <a:gd name="T78" fmla="*/ 38 w 453"/>
              <a:gd name="T79" fmla="*/ 348 h 514"/>
              <a:gd name="T80" fmla="*/ 21 w 453"/>
              <a:gd name="T81" fmla="*/ 331 h 514"/>
              <a:gd name="T82" fmla="*/ 33 w 453"/>
              <a:gd name="T83" fmla="*/ 318 h 514"/>
              <a:gd name="T84" fmla="*/ 39 w 453"/>
              <a:gd name="T85" fmla="*/ 295 h 514"/>
              <a:gd name="T86" fmla="*/ 38 w 453"/>
              <a:gd name="T87" fmla="*/ 272 h 514"/>
              <a:gd name="T88" fmla="*/ 29 w 453"/>
              <a:gd name="T89" fmla="*/ 253 h 514"/>
              <a:gd name="T90" fmla="*/ 26 w 453"/>
              <a:gd name="T91" fmla="*/ 219 h 514"/>
              <a:gd name="T92" fmla="*/ 24 w 453"/>
              <a:gd name="T93" fmla="*/ 200 h 514"/>
              <a:gd name="T94" fmla="*/ 21 w 453"/>
              <a:gd name="T95" fmla="*/ 171 h 514"/>
              <a:gd name="T96" fmla="*/ 20 w 453"/>
              <a:gd name="T97" fmla="*/ 148 h 514"/>
              <a:gd name="T98" fmla="*/ 6 w 453"/>
              <a:gd name="T99" fmla="*/ 111 h 514"/>
              <a:gd name="T100" fmla="*/ 5 w 453"/>
              <a:gd name="T101" fmla="*/ 89 h 514"/>
              <a:gd name="T102" fmla="*/ 8 w 453"/>
              <a:gd name="T103" fmla="*/ 64 h 514"/>
              <a:gd name="T104" fmla="*/ 0 w 453"/>
              <a:gd name="T105" fmla="*/ 38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53" h="514">
                <a:moveTo>
                  <a:pt x="0" y="34"/>
                </a:moveTo>
                <a:lnTo>
                  <a:pt x="75" y="34"/>
                </a:lnTo>
                <a:lnTo>
                  <a:pt x="119" y="34"/>
                </a:lnTo>
                <a:lnTo>
                  <a:pt x="121" y="27"/>
                </a:lnTo>
                <a:lnTo>
                  <a:pt x="121" y="0"/>
                </a:lnTo>
                <a:lnTo>
                  <a:pt x="124" y="2"/>
                </a:lnTo>
                <a:lnTo>
                  <a:pt x="134" y="3"/>
                </a:lnTo>
                <a:lnTo>
                  <a:pt x="140" y="9"/>
                </a:lnTo>
                <a:lnTo>
                  <a:pt x="143" y="26"/>
                </a:lnTo>
                <a:lnTo>
                  <a:pt x="148" y="43"/>
                </a:lnTo>
                <a:lnTo>
                  <a:pt x="148" y="50"/>
                </a:lnTo>
                <a:lnTo>
                  <a:pt x="152" y="56"/>
                </a:lnTo>
                <a:lnTo>
                  <a:pt x="157" y="58"/>
                </a:lnTo>
                <a:lnTo>
                  <a:pt x="169" y="58"/>
                </a:lnTo>
                <a:lnTo>
                  <a:pt x="174" y="62"/>
                </a:lnTo>
                <a:lnTo>
                  <a:pt x="198" y="64"/>
                </a:lnTo>
                <a:lnTo>
                  <a:pt x="201" y="70"/>
                </a:lnTo>
                <a:lnTo>
                  <a:pt x="205" y="73"/>
                </a:lnTo>
                <a:lnTo>
                  <a:pt x="220" y="70"/>
                </a:lnTo>
                <a:lnTo>
                  <a:pt x="223" y="64"/>
                </a:lnTo>
                <a:lnTo>
                  <a:pt x="226" y="64"/>
                </a:lnTo>
                <a:lnTo>
                  <a:pt x="229" y="62"/>
                </a:lnTo>
                <a:lnTo>
                  <a:pt x="231" y="62"/>
                </a:lnTo>
                <a:lnTo>
                  <a:pt x="236" y="62"/>
                </a:lnTo>
                <a:lnTo>
                  <a:pt x="248" y="62"/>
                </a:lnTo>
                <a:lnTo>
                  <a:pt x="270" y="71"/>
                </a:lnTo>
                <a:lnTo>
                  <a:pt x="269" y="77"/>
                </a:lnTo>
                <a:lnTo>
                  <a:pt x="275" y="76"/>
                </a:lnTo>
                <a:lnTo>
                  <a:pt x="281" y="82"/>
                </a:lnTo>
                <a:lnTo>
                  <a:pt x="281" y="86"/>
                </a:lnTo>
                <a:lnTo>
                  <a:pt x="284" y="91"/>
                </a:lnTo>
                <a:lnTo>
                  <a:pt x="290" y="92"/>
                </a:lnTo>
                <a:lnTo>
                  <a:pt x="291" y="85"/>
                </a:lnTo>
                <a:lnTo>
                  <a:pt x="300" y="83"/>
                </a:lnTo>
                <a:lnTo>
                  <a:pt x="306" y="85"/>
                </a:lnTo>
                <a:lnTo>
                  <a:pt x="308" y="91"/>
                </a:lnTo>
                <a:lnTo>
                  <a:pt x="325" y="97"/>
                </a:lnTo>
                <a:lnTo>
                  <a:pt x="326" y="102"/>
                </a:lnTo>
                <a:lnTo>
                  <a:pt x="337" y="108"/>
                </a:lnTo>
                <a:lnTo>
                  <a:pt x="343" y="108"/>
                </a:lnTo>
                <a:lnTo>
                  <a:pt x="355" y="103"/>
                </a:lnTo>
                <a:lnTo>
                  <a:pt x="359" y="97"/>
                </a:lnTo>
                <a:lnTo>
                  <a:pt x="371" y="89"/>
                </a:lnTo>
                <a:lnTo>
                  <a:pt x="377" y="89"/>
                </a:lnTo>
                <a:lnTo>
                  <a:pt x="376" y="92"/>
                </a:lnTo>
                <a:lnTo>
                  <a:pt x="380" y="95"/>
                </a:lnTo>
                <a:lnTo>
                  <a:pt x="382" y="100"/>
                </a:lnTo>
                <a:lnTo>
                  <a:pt x="386" y="100"/>
                </a:lnTo>
                <a:lnTo>
                  <a:pt x="393" y="99"/>
                </a:lnTo>
                <a:lnTo>
                  <a:pt x="405" y="99"/>
                </a:lnTo>
                <a:lnTo>
                  <a:pt x="411" y="97"/>
                </a:lnTo>
                <a:lnTo>
                  <a:pt x="421" y="97"/>
                </a:lnTo>
                <a:lnTo>
                  <a:pt x="427" y="102"/>
                </a:lnTo>
                <a:lnTo>
                  <a:pt x="427" y="103"/>
                </a:lnTo>
                <a:lnTo>
                  <a:pt x="433" y="106"/>
                </a:lnTo>
                <a:lnTo>
                  <a:pt x="439" y="103"/>
                </a:lnTo>
                <a:lnTo>
                  <a:pt x="453" y="103"/>
                </a:lnTo>
                <a:lnTo>
                  <a:pt x="447" y="108"/>
                </a:lnTo>
                <a:lnTo>
                  <a:pt x="441" y="112"/>
                </a:lnTo>
                <a:lnTo>
                  <a:pt x="436" y="115"/>
                </a:lnTo>
                <a:lnTo>
                  <a:pt x="418" y="126"/>
                </a:lnTo>
                <a:lnTo>
                  <a:pt x="412" y="127"/>
                </a:lnTo>
                <a:lnTo>
                  <a:pt x="402" y="132"/>
                </a:lnTo>
                <a:lnTo>
                  <a:pt x="383" y="142"/>
                </a:lnTo>
                <a:lnTo>
                  <a:pt x="362" y="163"/>
                </a:lnTo>
                <a:lnTo>
                  <a:pt x="356" y="173"/>
                </a:lnTo>
                <a:lnTo>
                  <a:pt x="343" y="189"/>
                </a:lnTo>
                <a:lnTo>
                  <a:pt x="337" y="194"/>
                </a:lnTo>
                <a:lnTo>
                  <a:pt x="334" y="198"/>
                </a:lnTo>
                <a:lnTo>
                  <a:pt x="328" y="203"/>
                </a:lnTo>
                <a:lnTo>
                  <a:pt x="311" y="216"/>
                </a:lnTo>
                <a:lnTo>
                  <a:pt x="308" y="221"/>
                </a:lnTo>
                <a:lnTo>
                  <a:pt x="306" y="224"/>
                </a:lnTo>
                <a:lnTo>
                  <a:pt x="305" y="224"/>
                </a:lnTo>
                <a:lnTo>
                  <a:pt x="303" y="230"/>
                </a:lnTo>
                <a:lnTo>
                  <a:pt x="297" y="230"/>
                </a:lnTo>
                <a:lnTo>
                  <a:pt x="300" y="275"/>
                </a:lnTo>
                <a:lnTo>
                  <a:pt x="299" y="281"/>
                </a:lnTo>
                <a:lnTo>
                  <a:pt x="296" y="286"/>
                </a:lnTo>
                <a:lnTo>
                  <a:pt x="285" y="292"/>
                </a:lnTo>
                <a:lnTo>
                  <a:pt x="273" y="300"/>
                </a:lnTo>
                <a:lnTo>
                  <a:pt x="272" y="306"/>
                </a:lnTo>
                <a:lnTo>
                  <a:pt x="269" y="312"/>
                </a:lnTo>
                <a:lnTo>
                  <a:pt x="264" y="316"/>
                </a:lnTo>
                <a:lnTo>
                  <a:pt x="264" y="322"/>
                </a:lnTo>
                <a:lnTo>
                  <a:pt x="269" y="328"/>
                </a:lnTo>
                <a:lnTo>
                  <a:pt x="275" y="328"/>
                </a:lnTo>
                <a:lnTo>
                  <a:pt x="281" y="340"/>
                </a:lnTo>
                <a:lnTo>
                  <a:pt x="275" y="354"/>
                </a:lnTo>
                <a:lnTo>
                  <a:pt x="276" y="366"/>
                </a:lnTo>
                <a:lnTo>
                  <a:pt x="273" y="372"/>
                </a:lnTo>
                <a:lnTo>
                  <a:pt x="276" y="383"/>
                </a:lnTo>
                <a:lnTo>
                  <a:pt x="276" y="393"/>
                </a:lnTo>
                <a:lnTo>
                  <a:pt x="273" y="399"/>
                </a:lnTo>
                <a:lnTo>
                  <a:pt x="282" y="405"/>
                </a:lnTo>
                <a:lnTo>
                  <a:pt x="287" y="411"/>
                </a:lnTo>
                <a:lnTo>
                  <a:pt x="293" y="413"/>
                </a:lnTo>
                <a:lnTo>
                  <a:pt x="303" y="416"/>
                </a:lnTo>
                <a:lnTo>
                  <a:pt x="306" y="420"/>
                </a:lnTo>
                <a:lnTo>
                  <a:pt x="313" y="425"/>
                </a:lnTo>
                <a:lnTo>
                  <a:pt x="320" y="426"/>
                </a:lnTo>
                <a:lnTo>
                  <a:pt x="328" y="432"/>
                </a:lnTo>
                <a:lnTo>
                  <a:pt x="335" y="445"/>
                </a:lnTo>
                <a:lnTo>
                  <a:pt x="346" y="454"/>
                </a:lnTo>
                <a:lnTo>
                  <a:pt x="352" y="457"/>
                </a:lnTo>
                <a:lnTo>
                  <a:pt x="358" y="458"/>
                </a:lnTo>
                <a:lnTo>
                  <a:pt x="364" y="463"/>
                </a:lnTo>
                <a:lnTo>
                  <a:pt x="368" y="467"/>
                </a:lnTo>
                <a:lnTo>
                  <a:pt x="373" y="475"/>
                </a:lnTo>
                <a:lnTo>
                  <a:pt x="376" y="490"/>
                </a:lnTo>
                <a:lnTo>
                  <a:pt x="377" y="496"/>
                </a:lnTo>
                <a:lnTo>
                  <a:pt x="376" y="497"/>
                </a:lnTo>
                <a:lnTo>
                  <a:pt x="379" y="504"/>
                </a:lnTo>
                <a:lnTo>
                  <a:pt x="313" y="508"/>
                </a:lnTo>
                <a:lnTo>
                  <a:pt x="222" y="511"/>
                </a:lnTo>
                <a:lnTo>
                  <a:pt x="113" y="514"/>
                </a:lnTo>
                <a:lnTo>
                  <a:pt x="48" y="514"/>
                </a:lnTo>
                <a:lnTo>
                  <a:pt x="47" y="357"/>
                </a:lnTo>
                <a:lnTo>
                  <a:pt x="44" y="351"/>
                </a:lnTo>
                <a:lnTo>
                  <a:pt x="38" y="348"/>
                </a:lnTo>
                <a:lnTo>
                  <a:pt x="32" y="346"/>
                </a:lnTo>
                <a:lnTo>
                  <a:pt x="26" y="336"/>
                </a:lnTo>
                <a:lnTo>
                  <a:pt x="21" y="331"/>
                </a:lnTo>
                <a:lnTo>
                  <a:pt x="23" y="327"/>
                </a:lnTo>
                <a:lnTo>
                  <a:pt x="29" y="321"/>
                </a:lnTo>
                <a:lnTo>
                  <a:pt x="33" y="318"/>
                </a:lnTo>
                <a:lnTo>
                  <a:pt x="38" y="312"/>
                </a:lnTo>
                <a:lnTo>
                  <a:pt x="41" y="301"/>
                </a:lnTo>
                <a:lnTo>
                  <a:pt x="39" y="295"/>
                </a:lnTo>
                <a:lnTo>
                  <a:pt x="39" y="289"/>
                </a:lnTo>
                <a:lnTo>
                  <a:pt x="38" y="278"/>
                </a:lnTo>
                <a:lnTo>
                  <a:pt x="38" y="272"/>
                </a:lnTo>
                <a:lnTo>
                  <a:pt x="38" y="266"/>
                </a:lnTo>
                <a:lnTo>
                  <a:pt x="30" y="257"/>
                </a:lnTo>
                <a:lnTo>
                  <a:pt x="29" y="253"/>
                </a:lnTo>
                <a:lnTo>
                  <a:pt x="29" y="247"/>
                </a:lnTo>
                <a:lnTo>
                  <a:pt x="26" y="241"/>
                </a:lnTo>
                <a:lnTo>
                  <a:pt x="26" y="219"/>
                </a:lnTo>
                <a:lnTo>
                  <a:pt x="27" y="215"/>
                </a:lnTo>
                <a:lnTo>
                  <a:pt x="24" y="209"/>
                </a:lnTo>
                <a:lnTo>
                  <a:pt x="24" y="200"/>
                </a:lnTo>
                <a:lnTo>
                  <a:pt x="23" y="188"/>
                </a:lnTo>
                <a:lnTo>
                  <a:pt x="23" y="177"/>
                </a:lnTo>
                <a:lnTo>
                  <a:pt x="21" y="171"/>
                </a:lnTo>
                <a:lnTo>
                  <a:pt x="23" y="167"/>
                </a:lnTo>
                <a:lnTo>
                  <a:pt x="23" y="160"/>
                </a:lnTo>
                <a:lnTo>
                  <a:pt x="20" y="148"/>
                </a:lnTo>
                <a:lnTo>
                  <a:pt x="12" y="132"/>
                </a:lnTo>
                <a:lnTo>
                  <a:pt x="14" y="129"/>
                </a:lnTo>
                <a:lnTo>
                  <a:pt x="6" y="111"/>
                </a:lnTo>
                <a:lnTo>
                  <a:pt x="5" y="105"/>
                </a:lnTo>
                <a:lnTo>
                  <a:pt x="6" y="92"/>
                </a:lnTo>
                <a:lnTo>
                  <a:pt x="5" y="89"/>
                </a:lnTo>
                <a:lnTo>
                  <a:pt x="6" y="85"/>
                </a:lnTo>
                <a:lnTo>
                  <a:pt x="5" y="74"/>
                </a:lnTo>
                <a:lnTo>
                  <a:pt x="8" y="64"/>
                </a:lnTo>
                <a:lnTo>
                  <a:pt x="5" y="58"/>
                </a:lnTo>
                <a:lnTo>
                  <a:pt x="2" y="41"/>
                </a:lnTo>
                <a:lnTo>
                  <a:pt x="0" y="38"/>
                </a:lnTo>
                <a:lnTo>
                  <a:pt x="0" y="37"/>
                </a:lnTo>
                <a:lnTo>
                  <a:pt x="0" y="34"/>
                </a:lnTo>
                <a:close/>
              </a:path>
            </a:pathLst>
          </a:custGeom>
          <a:solidFill>
            <a:schemeClr val="accent6">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97" name="Freeform 41">
            <a:extLst>
              <a:ext uri="{FF2B5EF4-FFF2-40B4-BE49-F238E27FC236}">
                <a16:creationId xmlns:a16="http://schemas.microsoft.com/office/drawing/2014/main" id="{E6D106DB-43A7-86A0-911B-37BB6A6F1B20}"/>
              </a:ext>
            </a:extLst>
          </p:cNvPr>
          <p:cNvSpPr>
            <a:spLocks/>
          </p:cNvSpPr>
          <p:nvPr/>
        </p:nvSpPr>
        <p:spPr bwMode="auto">
          <a:xfrm>
            <a:off x="2848322" y="1411077"/>
            <a:ext cx="645160" cy="731464"/>
          </a:xfrm>
          <a:custGeom>
            <a:avLst/>
            <a:gdLst>
              <a:gd name="T0" fmla="*/ 82 w 302"/>
              <a:gd name="T1" fmla="*/ 3 h 342"/>
              <a:gd name="T2" fmla="*/ 98 w 302"/>
              <a:gd name="T3" fmla="*/ 34 h 342"/>
              <a:gd name="T4" fmla="*/ 116 w 302"/>
              <a:gd name="T5" fmla="*/ 43 h 342"/>
              <a:gd name="T6" fmla="*/ 150 w 302"/>
              <a:gd name="T7" fmla="*/ 44 h 342"/>
              <a:gd name="T8" fmla="*/ 178 w 302"/>
              <a:gd name="T9" fmla="*/ 51 h 342"/>
              <a:gd name="T10" fmla="*/ 189 w 302"/>
              <a:gd name="T11" fmla="*/ 62 h 342"/>
              <a:gd name="T12" fmla="*/ 205 w 302"/>
              <a:gd name="T13" fmla="*/ 62 h 342"/>
              <a:gd name="T14" fmla="*/ 236 w 302"/>
              <a:gd name="T15" fmla="*/ 70 h 342"/>
              <a:gd name="T16" fmla="*/ 253 w 302"/>
              <a:gd name="T17" fmla="*/ 67 h 342"/>
              <a:gd name="T18" fmla="*/ 280 w 302"/>
              <a:gd name="T19" fmla="*/ 66 h 342"/>
              <a:gd name="T20" fmla="*/ 296 w 302"/>
              <a:gd name="T21" fmla="*/ 71 h 342"/>
              <a:gd name="T22" fmla="*/ 266 w 302"/>
              <a:gd name="T23" fmla="*/ 87 h 342"/>
              <a:gd name="T24" fmla="*/ 223 w 302"/>
              <a:gd name="T25" fmla="*/ 128 h 342"/>
              <a:gd name="T26" fmla="*/ 202 w 302"/>
              <a:gd name="T27" fmla="*/ 149 h 342"/>
              <a:gd name="T28" fmla="*/ 189 w 302"/>
              <a:gd name="T29" fmla="*/ 193 h 342"/>
              <a:gd name="T30" fmla="*/ 176 w 302"/>
              <a:gd name="T31" fmla="*/ 215 h 342"/>
              <a:gd name="T32" fmla="*/ 181 w 302"/>
              <a:gd name="T33" fmla="*/ 246 h 342"/>
              <a:gd name="T34" fmla="*/ 191 w 302"/>
              <a:gd name="T35" fmla="*/ 274 h 342"/>
              <a:gd name="T36" fmla="*/ 212 w 302"/>
              <a:gd name="T37" fmla="*/ 284 h 342"/>
              <a:gd name="T38" fmla="*/ 238 w 302"/>
              <a:gd name="T39" fmla="*/ 305 h 342"/>
              <a:gd name="T40" fmla="*/ 250 w 302"/>
              <a:gd name="T41" fmla="*/ 331 h 342"/>
              <a:gd name="T42" fmla="*/ 30 w 302"/>
              <a:gd name="T43" fmla="*/ 233 h 342"/>
              <a:gd name="T44" fmla="*/ 17 w 302"/>
              <a:gd name="T45" fmla="*/ 217 h 342"/>
              <a:gd name="T46" fmla="*/ 28 w 302"/>
              <a:gd name="T47" fmla="*/ 196 h 342"/>
              <a:gd name="T48" fmla="*/ 22 w 302"/>
              <a:gd name="T49" fmla="*/ 171 h 342"/>
              <a:gd name="T50" fmla="*/ 18 w 302"/>
              <a:gd name="T51" fmla="*/ 138 h 342"/>
              <a:gd name="T52" fmla="*/ 17 w 302"/>
              <a:gd name="T53" fmla="*/ 111 h 342"/>
              <a:gd name="T54" fmla="*/ 6 w 302"/>
              <a:gd name="T55" fmla="*/ 73 h 342"/>
              <a:gd name="T56" fmla="*/ 7 w 302"/>
              <a:gd name="T57" fmla="*/ 43 h 342"/>
              <a:gd name="T58" fmla="*/ 1 w 302"/>
              <a:gd name="T59" fmla="*/ 26 h 342"/>
              <a:gd name="T60" fmla="*/ 4 w 302"/>
              <a:gd name="T61" fmla="*/ 39 h 342"/>
              <a:gd name="T62" fmla="*/ 4 w 302"/>
              <a:gd name="T63" fmla="*/ 63 h 342"/>
              <a:gd name="T64" fmla="*/ 13 w 302"/>
              <a:gd name="T65" fmla="*/ 99 h 342"/>
              <a:gd name="T66" fmla="*/ 16 w 302"/>
              <a:gd name="T67" fmla="*/ 133 h 342"/>
              <a:gd name="T68" fmla="*/ 19 w 302"/>
              <a:gd name="T69" fmla="*/ 164 h 342"/>
              <a:gd name="T70" fmla="*/ 25 w 302"/>
              <a:gd name="T71" fmla="*/ 185 h 342"/>
              <a:gd name="T72" fmla="*/ 19 w 302"/>
              <a:gd name="T73" fmla="*/ 213 h 342"/>
              <a:gd name="T74" fmla="*/ 26 w 302"/>
              <a:gd name="T75" fmla="*/ 232 h 342"/>
              <a:gd name="T76" fmla="*/ 148 w 302"/>
              <a:gd name="T77" fmla="*/ 340 h 342"/>
              <a:gd name="T78" fmla="*/ 252 w 302"/>
              <a:gd name="T79" fmla="*/ 329 h 342"/>
              <a:gd name="T80" fmla="*/ 242 w 302"/>
              <a:gd name="T81" fmla="*/ 306 h 342"/>
              <a:gd name="T82" fmla="*/ 214 w 302"/>
              <a:gd name="T83" fmla="*/ 283 h 342"/>
              <a:gd name="T84" fmla="*/ 189 w 302"/>
              <a:gd name="T85" fmla="*/ 268 h 342"/>
              <a:gd name="T86" fmla="*/ 185 w 302"/>
              <a:gd name="T87" fmla="*/ 243 h 342"/>
              <a:gd name="T88" fmla="*/ 177 w 302"/>
              <a:gd name="T89" fmla="*/ 214 h 342"/>
              <a:gd name="T90" fmla="*/ 197 w 302"/>
              <a:gd name="T91" fmla="*/ 191 h 342"/>
              <a:gd name="T92" fmla="*/ 202 w 302"/>
              <a:gd name="T93" fmla="*/ 153 h 342"/>
              <a:gd name="T94" fmla="*/ 219 w 302"/>
              <a:gd name="T95" fmla="*/ 136 h 342"/>
              <a:gd name="T96" fmla="*/ 242 w 302"/>
              <a:gd name="T97" fmla="*/ 109 h 342"/>
              <a:gd name="T98" fmla="*/ 294 w 302"/>
              <a:gd name="T99" fmla="*/ 76 h 342"/>
              <a:gd name="T100" fmla="*/ 288 w 302"/>
              <a:gd name="T101" fmla="*/ 70 h 342"/>
              <a:gd name="T102" fmla="*/ 269 w 302"/>
              <a:gd name="T103" fmla="*/ 65 h 342"/>
              <a:gd name="T104" fmla="*/ 252 w 302"/>
              <a:gd name="T105" fmla="*/ 60 h 342"/>
              <a:gd name="T106" fmla="*/ 228 w 302"/>
              <a:gd name="T107" fmla="*/ 71 h 342"/>
              <a:gd name="T108" fmla="*/ 200 w 302"/>
              <a:gd name="T109" fmla="*/ 55 h 342"/>
              <a:gd name="T110" fmla="*/ 187 w 302"/>
              <a:gd name="T111" fmla="*/ 54 h 342"/>
              <a:gd name="T112" fmla="*/ 157 w 302"/>
              <a:gd name="T113" fmla="*/ 41 h 342"/>
              <a:gd name="T114" fmla="*/ 148 w 302"/>
              <a:gd name="T115" fmla="*/ 43 h 342"/>
              <a:gd name="T116" fmla="*/ 113 w 302"/>
              <a:gd name="T117" fmla="*/ 38 h 342"/>
              <a:gd name="T118" fmla="*/ 94 w 302"/>
              <a:gd name="T119" fmla="*/ 6 h 342"/>
              <a:gd name="T120" fmla="*/ 79 w 302"/>
              <a:gd name="T121" fmla="*/ 22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2" h="342">
                <a:moveTo>
                  <a:pt x="1" y="24"/>
                </a:moveTo>
                <a:cubicBezTo>
                  <a:pt x="51" y="24"/>
                  <a:pt x="51" y="24"/>
                  <a:pt x="51" y="24"/>
                </a:cubicBezTo>
                <a:cubicBezTo>
                  <a:pt x="51" y="24"/>
                  <a:pt x="51" y="24"/>
                  <a:pt x="51" y="24"/>
                </a:cubicBezTo>
                <a:cubicBezTo>
                  <a:pt x="80" y="24"/>
                  <a:pt x="80" y="24"/>
                  <a:pt x="80" y="24"/>
                </a:cubicBezTo>
                <a:cubicBezTo>
                  <a:pt x="81" y="24"/>
                  <a:pt x="81" y="23"/>
                  <a:pt x="81" y="23"/>
                </a:cubicBezTo>
                <a:cubicBezTo>
                  <a:pt x="82" y="19"/>
                  <a:pt x="82" y="19"/>
                  <a:pt x="82" y="19"/>
                </a:cubicBezTo>
                <a:cubicBezTo>
                  <a:pt x="82" y="19"/>
                  <a:pt x="82" y="19"/>
                  <a:pt x="82" y="19"/>
                </a:cubicBezTo>
                <a:cubicBezTo>
                  <a:pt x="82" y="3"/>
                  <a:pt x="82" y="3"/>
                  <a:pt x="82" y="3"/>
                </a:cubicBezTo>
                <a:cubicBezTo>
                  <a:pt x="83" y="3"/>
                  <a:pt x="83" y="3"/>
                  <a:pt x="83" y="3"/>
                </a:cubicBezTo>
                <a:cubicBezTo>
                  <a:pt x="83" y="3"/>
                  <a:pt x="83" y="3"/>
                  <a:pt x="83" y="3"/>
                </a:cubicBezTo>
                <a:cubicBezTo>
                  <a:pt x="90" y="4"/>
                  <a:pt x="90" y="4"/>
                  <a:pt x="90" y="4"/>
                </a:cubicBezTo>
                <a:cubicBezTo>
                  <a:pt x="93" y="7"/>
                  <a:pt x="93" y="7"/>
                  <a:pt x="93" y="7"/>
                </a:cubicBezTo>
                <a:cubicBezTo>
                  <a:pt x="95" y="18"/>
                  <a:pt x="95" y="18"/>
                  <a:pt x="95" y="18"/>
                </a:cubicBezTo>
                <a:cubicBezTo>
                  <a:pt x="95" y="18"/>
                  <a:pt x="95" y="18"/>
                  <a:pt x="95" y="18"/>
                </a:cubicBezTo>
                <a:cubicBezTo>
                  <a:pt x="98" y="29"/>
                  <a:pt x="98" y="29"/>
                  <a:pt x="98" y="29"/>
                </a:cubicBezTo>
                <a:cubicBezTo>
                  <a:pt x="98" y="34"/>
                  <a:pt x="98" y="34"/>
                  <a:pt x="98" y="34"/>
                </a:cubicBezTo>
                <a:cubicBezTo>
                  <a:pt x="98" y="35"/>
                  <a:pt x="98" y="35"/>
                  <a:pt x="98" y="35"/>
                </a:cubicBezTo>
                <a:cubicBezTo>
                  <a:pt x="101" y="38"/>
                  <a:pt x="101" y="38"/>
                  <a:pt x="101" y="38"/>
                </a:cubicBezTo>
                <a:cubicBezTo>
                  <a:pt x="101" y="39"/>
                  <a:pt x="101" y="39"/>
                  <a:pt x="101" y="39"/>
                </a:cubicBezTo>
                <a:cubicBezTo>
                  <a:pt x="105" y="40"/>
                  <a:pt x="105" y="40"/>
                  <a:pt x="105" y="40"/>
                </a:cubicBezTo>
                <a:cubicBezTo>
                  <a:pt x="105" y="40"/>
                  <a:pt x="105" y="40"/>
                  <a:pt x="105" y="40"/>
                </a:cubicBezTo>
                <a:cubicBezTo>
                  <a:pt x="113" y="40"/>
                  <a:pt x="113" y="40"/>
                  <a:pt x="113" y="40"/>
                </a:cubicBezTo>
                <a:cubicBezTo>
                  <a:pt x="116" y="43"/>
                  <a:pt x="116" y="43"/>
                  <a:pt x="116" y="43"/>
                </a:cubicBezTo>
                <a:cubicBezTo>
                  <a:pt x="116" y="43"/>
                  <a:pt x="116" y="43"/>
                  <a:pt x="116" y="43"/>
                </a:cubicBezTo>
                <a:cubicBezTo>
                  <a:pt x="132" y="44"/>
                  <a:pt x="132" y="44"/>
                  <a:pt x="132" y="44"/>
                </a:cubicBezTo>
                <a:cubicBezTo>
                  <a:pt x="133" y="47"/>
                  <a:pt x="133" y="47"/>
                  <a:pt x="133" y="47"/>
                </a:cubicBezTo>
                <a:cubicBezTo>
                  <a:pt x="133" y="48"/>
                  <a:pt x="133" y="48"/>
                  <a:pt x="133" y="48"/>
                </a:cubicBezTo>
                <a:cubicBezTo>
                  <a:pt x="137" y="50"/>
                  <a:pt x="137" y="50"/>
                  <a:pt x="137" y="50"/>
                </a:cubicBezTo>
                <a:cubicBezTo>
                  <a:pt x="138" y="50"/>
                  <a:pt x="138" y="50"/>
                  <a:pt x="138" y="50"/>
                </a:cubicBezTo>
                <a:cubicBezTo>
                  <a:pt x="147" y="48"/>
                  <a:pt x="147" y="48"/>
                  <a:pt x="147" y="48"/>
                </a:cubicBezTo>
                <a:cubicBezTo>
                  <a:pt x="148" y="48"/>
                  <a:pt x="148" y="48"/>
                  <a:pt x="148" y="48"/>
                </a:cubicBezTo>
                <a:cubicBezTo>
                  <a:pt x="150" y="44"/>
                  <a:pt x="150" y="44"/>
                  <a:pt x="150" y="44"/>
                </a:cubicBezTo>
                <a:cubicBezTo>
                  <a:pt x="152" y="44"/>
                  <a:pt x="152" y="44"/>
                  <a:pt x="152" y="44"/>
                </a:cubicBezTo>
                <a:cubicBezTo>
                  <a:pt x="152" y="44"/>
                  <a:pt x="152" y="44"/>
                  <a:pt x="152" y="44"/>
                </a:cubicBezTo>
                <a:cubicBezTo>
                  <a:pt x="153" y="43"/>
                  <a:pt x="153" y="43"/>
                  <a:pt x="153" y="43"/>
                </a:cubicBezTo>
                <a:cubicBezTo>
                  <a:pt x="154" y="43"/>
                  <a:pt x="154" y="43"/>
                  <a:pt x="154" y="43"/>
                </a:cubicBezTo>
                <a:cubicBezTo>
                  <a:pt x="157" y="43"/>
                  <a:pt x="157" y="43"/>
                  <a:pt x="157" y="43"/>
                </a:cubicBezTo>
                <a:cubicBezTo>
                  <a:pt x="165" y="43"/>
                  <a:pt x="165" y="43"/>
                  <a:pt x="165" y="43"/>
                </a:cubicBezTo>
                <a:cubicBezTo>
                  <a:pt x="179" y="48"/>
                  <a:pt x="179" y="48"/>
                  <a:pt x="179" y="48"/>
                </a:cubicBezTo>
                <a:cubicBezTo>
                  <a:pt x="178" y="51"/>
                  <a:pt x="178" y="51"/>
                  <a:pt x="178" y="51"/>
                </a:cubicBezTo>
                <a:cubicBezTo>
                  <a:pt x="179" y="52"/>
                  <a:pt x="179" y="52"/>
                  <a:pt x="179" y="52"/>
                </a:cubicBezTo>
                <a:cubicBezTo>
                  <a:pt x="179" y="53"/>
                  <a:pt x="179" y="53"/>
                  <a:pt x="179" y="53"/>
                </a:cubicBezTo>
                <a:cubicBezTo>
                  <a:pt x="183" y="52"/>
                  <a:pt x="183" y="52"/>
                  <a:pt x="183" y="52"/>
                </a:cubicBezTo>
                <a:cubicBezTo>
                  <a:pt x="186" y="55"/>
                  <a:pt x="186" y="55"/>
                  <a:pt x="186" y="55"/>
                </a:cubicBezTo>
                <a:cubicBezTo>
                  <a:pt x="186" y="58"/>
                  <a:pt x="186" y="58"/>
                  <a:pt x="186" y="58"/>
                </a:cubicBezTo>
                <a:cubicBezTo>
                  <a:pt x="186" y="59"/>
                  <a:pt x="186" y="59"/>
                  <a:pt x="186" y="59"/>
                </a:cubicBezTo>
                <a:cubicBezTo>
                  <a:pt x="189" y="61"/>
                  <a:pt x="189" y="61"/>
                  <a:pt x="189" y="61"/>
                </a:cubicBezTo>
                <a:cubicBezTo>
                  <a:pt x="189" y="62"/>
                  <a:pt x="189" y="62"/>
                  <a:pt x="189" y="62"/>
                </a:cubicBezTo>
                <a:cubicBezTo>
                  <a:pt x="193" y="63"/>
                  <a:pt x="193" y="63"/>
                  <a:pt x="193" y="63"/>
                </a:cubicBezTo>
                <a:cubicBezTo>
                  <a:pt x="194" y="63"/>
                  <a:pt x="194" y="63"/>
                  <a:pt x="194" y="63"/>
                </a:cubicBezTo>
                <a:cubicBezTo>
                  <a:pt x="194" y="63"/>
                  <a:pt x="194" y="63"/>
                  <a:pt x="194" y="63"/>
                </a:cubicBezTo>
                <a:cubicBezTo>
                  <a:pt x="195" y="58"/>
                  <a:pt x="195" y="58"/>
                  <a:pt x="195" y="58"/>
                </a:cubicBezTo>
                <a:cubicBezTo>
                  <a:pt x="200" y="57"/>
                  <a:pt x="200" y="57"/>
                  <a:pt x="200" y="57"/>
                </a:cubicBezTo>
                <a:cubicBezTo>
                  <a:pt x="203" y="58"/>
                  <a:pt x="203" y="58"/>
                  <a:pt x="203" y="58"/>
                </a:cubicBezTo>
                <a:cubicBezTo>
                  <a:pt x="204" y="61"/>
                  <a:pt x="204" y="61"/>
                  <a:pt x="204" y="61"/>
                </a:cubicBezTo>
                <a:cubicBezTo>
                  <a:pt x="205" y="62"/>
                  <a:pt x="205" y="62"/>
                  <a:pt x="205" y="62"/>
                </a:cubicBezTo>
                <a:cubicBezTo>
                  <a:pt x="215" y="66"/>
                  <a:pt x="215" y="66"/>
                  <a:pt x="215" y="66"/>
                </a:cubicBezTo>
                <a:cubicBezTo>
                  <a:pt x="216" y="68"/>
                  <a:pt x="216" y="68"/>
                  <a:pt x="216" y="68"/>
                </a:cubicBezTo>
                <a:cubicBezTo>
                  <a:pt x="216" y="69"/>
                  <a:pt x="216" y="69"/>
                  <a:pt x="216" y="69"/>
                </a:cubicBezTo>
                <a:cubicBezTo>
                  <a:pt x="223" y="73"/>
                  <a:pt x="223" y="73"/>
                  <a:pt x="223" y="73"/>
                </a:cubicBezTo>
                <a:cubicBezTo>
                  <a:pt x="224" y="73"/>
                  <a:pt x="224" y="73"/>
                  <a:pt x="224" y="73"/>
                </a:cubicBezTo>
                <a:cubicBezTo>
                  <a:pt x="228" y="73"/>
                  <a:pt x="228" y="73"/>
                  <a:pt x="228" y="73"/>
                </a:cubicBezTo>
                <a:cubicBezTo>
                  <a:pt x="229" y="73"/>
                  <a:pt x="229" y="73"/>
                  <a:pt x="229" y="73"/>
                </a:cubicBezTo>
                <a:cubicBezTo>
                  <a:pt x="236" y="70"/>
                  <a:pt x="236" y="70"/>
                  <a:pt x="236" y="70"/>
                </a:cubicBezTo>
                <a:cubicBezTo>
                  <a:pt x="237" y="70"/>
                  <a:pt x="237" y="70"/>
                  <a:pt x="237" y="70"/>
                </a:cubicBezTo>
                <a:cubicBezTo>
                  <a:pt x="240" y="66"/>
                  <a:pt x="240" y="66"/>
                  <a:pt x="240" y="66"/>
                </a:cubicBezTo>
                <a:cubicBezTo>
                  <a:pt x="247" y="61"/>
                  <a:pt x="247" y="61"/>
                  <a:pt x="247" y="61"/>
                </a:cubicBezTo>
                <a:cubicBezTo>
                  <a:pt x="250" y="61"/>
                  <a:pt x="250" y="61"/>
                  <a:pt x="250" y="61"/>
                </a:cubicBezTo>
                <a:cubicBezTo>
                  <a:pt x="250" y="62"/>
                  <a:pt x="250" y="62"/>
                  <a:pt x="250" y="62"/>
                </a:cubicBezTo>
                <a:cubicBezTo>
                  <a:pt x="249" y="63"/>
                  <a:pt x="250" y="63"/>
                  <a:pt x="250" y="63"/>
                </a:cubicBezTo>
                <a:cubicBezTo>
                  <a:pt x="252" y="64"/>
                  <a:pt x="252" y="64"/>
                  <a:pt x="252" y="64"/>
                </a:cubicBezTo>
                <a:cubicBezTo>
                  <a:pt x="253" y="67"/>
                  <a:pt x="253" y="67"/>
                  <a:pt x="253" y="67"/>
                </a:cubicBezTo>
                <a:cubicBezTo>
                  <a:pt x="253" y="68"/>
                  <a:pt x="253" y="68"/>
                  <a:pt x="254" y="68"/>
                </a:cubicBezTo>
                <a:cubicBezTo>
                  <a:pt x="257" y="68"/>
                  <a:pt x="257" y="68"/>
                  <a:pt x="257" y="68"/>
                </a:cubicBezTo>
                <a:cubicBezTo>
                  <a:pt x="258" y="68"/>
                  <a:pt x="258" y="68"/>
                  <a:pt x="258" y="68"/>
                </a:cubicBezTo>
                <a:cubicBezTo>
                  <a:pt x="261" y="67"/>
                  <a:pt x="261" y="67"/>
                  <a:pt x="261" y="67"/>
                </a:cubicBezTo>
                <a:cubicBezTo>
                  <a:pt x="269" y="67"/>
                  <a:pt x="269" y="67"/>
                  <a:pt x="269" y="67"/>
                </a:cubicBezTo>
                <a:cubicBezTo>
                  <a:pt x="269" y="67"/>
                  <a:pt x="269" y="67"/>
                  <a:pt x="269" y="67"/>
                </a:cubicBezTo>
                <a:cubicBezTo>
                  <a:pt x="273" y="66"/>
                  <a:pt x="273" y="66"/>
                  <a:pt x="273" y="66"/>
                </a:cubicBezTo>
                <a:cubicBezTo>
                  <a:pt x="280" y="66"/>
                  <a:pt x="280" y="66"/>
                  <a:pt x="280" y="66"/>
                </a:cubicBezTo>
                <a:cubicBezTo>
                  <a:pt x="283" y="69"/>
                  <a:pt x="283" y="69"/>
                  <a:pt x="283" y="69"/>
                </a:cubicBezTo>
                <a:cubicBezTo>
                  <a:pt x="283" y="70"/>
                  <a:pt x="283" y="70"/>
                  <a:pt x="283" y="70"/>
                </a:cubicBezTo>
                <a:cubicBezTo>
                  <a:pt x="284" y="70"/>
                  <a:pt x="284" y="70"/>
                  <a:pt x="284" y="70"/>
                </a:cubicBezTo>
                <a:cubicBezTo>
                  <a:pt x="287" y="72"/>
                  <a:pt x="287" y="72"/>
                  <a:pt x="287" y="72"/>
                </a:cubicBezTo>
                <a:cubicBezTo>
                  <a:pt x="288" y="72"/>
                  <a:pt x="288" y="72"/>
                  <a:pt x="288" y="72"/>
                </a:cubicBezTo>
                <a:cubicBezTo>
                  <a:pt x="292" y="70"/>
                  <a:pt x="292" y="70"/>
                  <a:pt x="292" y="70"/>
                </a:cubicBezTo>
                <a:cubicBezTo>
                  <a:pt x="297" y="70"/>
                  <a:pt x="297" y="70"/>
                  <a:pt x="297" y="70"/>
                </a:cubicBezTo>
                <a:cubicBezTo>
                  <a:pt x="296" y="71"/>
                  <a:pt x="296" y="71"/>
                  <a:pt x="296" y="71"/>
                </a:cubicBezTo>
                <a:cubicBezTo>
                  <a:pt x="296" y="71"/>
                  <a:pt x="296" y="71"/>
                  <a:pt x="296" y="71"/>
                </a:cubicBezTo>
                <a:cubicBezTo>
                  <a:pt x="293" y="75"/>
                  <a:pt x="293" y="75"/>
                  <a:pt x="293" y="75"/>
                </a:cubicBezTo>
                <a:cubicBezTo>
                  <a:pt x="289" y="77"/>
                  <a:pt x="289" y="77"/>
                  <a:pt x="289" y="77"/>
                </a:cubicBezTo>
                <a:cubicBezTo>
                  <a:pt x="277" y="83"/>
                  <a:pt x="277" y="83"/>
                  <a:pt x="277" y="83"/>
                </a:cubicBezTo>
                <a:cubicBezTo>
                  <a:pt x="273" y="84"/>
                  <a:pt x="273" y="84"/>
                  <a:pt x="273" y="84"/>
                </a:cubicBezTo>
                <a:cubicBezTo>
                  <a:pt x="273" y="84"/>
                  <a:pt x="273" y="84"/>
                  <a:pt x="273" y="84"/>
                </a:cubicBezTo>
                <a:cubicBezTo>
                  <a:pt x="266" y="87"/>
                  <a:pt x="266" y="87"/>
                  <a:pt x="266" y="87"/>
                </a:cubicBezTo>
                <a:cubicBezTo>
                  <a:pt x="266" y="87"/>
                  <a:pt x="266" y="87"/>
                  <a:pt x="266" y="87"/>
                </a:cubicBezTo>
                <a:cubicBezTo>
                  <a:pt x="255" y="94"/>
                  <a:pt x="255" y="94"/>
                  <a:pt x="255" y="94"/>
                </a:cubicBezTo>
                <a:cubicBezTo>
                  <a:pt x="254" y="94"/>
                  <a:pt x="254" y="94"/>
                  <a:pt x="254" y="94"/>
                </a:cubicBezTo>
                <a:cubicBezTo>
                  <a:pt x="240" y="108"/>
                  <a:pt x="240" y="108"/>
                  <a:pt x="240" y="108"/>
                </a:cubicBezTo>
                <a:cubicBezTo>
                  <a:pt x="240" y="108"/>
                  <a:pt x="240" y="108"/>
                  <a:pt x="240" y="108"/>
                </a:cubicBezTo>
                <a:cubicBezTo>
                  <a:pt x="236" y="114"/>
                  <a:pt x="236" y="114"/>
                  <a:pt x="236" y="114"/>
                </a:cubicBezTo>
                <a:cubicBezTo>
                  <a:pt x="227" y="125"/>
                  <a:pt x="227" y="125"/>
                  <a:pt x="227" y="125"/>
                </a:cubicBezTo>
                <a:cubicBezTo>
                  <a:pt x="223" y="128"/>
                  <a:pt x="223" y="128"/>
                  <a:pt x="223" y="128"/>
                </a:cubicBezTo>
                <a:cubicBezTo>
                  <a:pt x="223" y="128"/>
                  <a:pt x="223" y="128"/>
                  <a:pt x="223" y="128"/>
                </a:cubicBezTo>
                <a:cubicBezTo>
                  <a:pt x="221" y="131"/>
                  <a:pt x="221" y="131"/>
                  <a:pt x="221" y="131"/>
                </a:cubicBezTo>
                <a:cubicBezTo>
                  <a:pt x="217" y="134"/>
                  <a:pt x="217" y="134"/>
                  <a:pt x="217" y="134"/>
                </a:cubicBezTo>
                <a:cubicBezTo>
                  <a:pt x="206" y="143"/>
                  <a:pt x="206" y="143"/>
                  <a:pt x="206" y="143"/>
                </a:cubicBezTo>
                <a:cubicBezTo>
                  <a:pt x="206" y="143"/>
                  <a:pt x="206" y="143"/>
                  <a:pt x="206" y="143"/>
                </a:cubicBezTo>
                <a:cubicBezTo>
                  <a:pt x="204" y="146"/>
                  <a:pt x="204" y="146"/>
                  <a:pt x="204" y="146"/>
                </a:cubicBezTo>
                <a:cubicBezTo>
                  <a:pt x="203" y="148"/>
                  <a:pt x="203" y="148"/>
                  <a:pt x="203" y="148"/>
                </a:cubicBezTo>
                <a:cubicBezTo>
                  <a:pt x="203" y="148"/>
                  <a:pt x="203" y="148"/>
                  <a:pt x="203" y="148"/>
                </a:cubicBezTo>
                <a:cubicBezTo>
                  <a:pt x="202" y="149"/>
                  <a:pt x="202" y="149"/>
                  <a:pt x="202" y="149"/>
                </a:cubicBezTo>
                <a:cubicBezTo>
                  <a:pt x="201" y="152"/>
                  <a:pt x="201" y="152"/>
                  <a:pt x="201" y="152"/>
                </a:cubicBezTo>
                <a:cubicBezTo>
                  <a:pt x="198" y="152"/>
                  <a:pt x="198" y="152"/>
                  <a:pt x="198" y="152"/>
                </a:cubicBezTo>
                <a:cubicBezTo>
                  <a:pt x="198" y="152"/>
                  <a:pt x="197" y="153"/>
                  <a:pt x="197" y="153"/>
                </a:cubicBezTo>
                <a:cubicBezTo>
                  <a:pt x="199" y="183"/>
                  <a:pt x="199" y="183"/>
                  <a:pt x="199" y="183"/>
                </a:cubicBezTo>
                <a:cubicBezTo>
                  <a:pt x="198" y="187"/>
                  <a:pt x="198" y="187"/>
                  <a:pt x="198" y="187"/>
                </a:cubicBezTo>
                <a:cubicBezTo>
                  <a:pt x="196" y="190"/>
                  <a:pt x="196" y="190"/>
                  <a:pt x="196" y="190"/>
                </a:cubicBezTo>
                <a:cubicBezTo>
                  <a:pt x="189" y="193"/>
                  <a:pt x="189" y="193"/>
                  <a:pt x="189" y="193"/>
                </a:cubicBezTo>
                <a:cubicBezTo>
                  <a:pt x="189" y="193"/>
                  <a:pt x="189" y="193"/>
                  <a:pt x="189" y="193"/>
                </a:cubicBezTo>
                <a:cubicBezTo>
                  <a:pt x="182" y="199"/>
                  <a:pt x="182" y="199"/>
                  <a:pt x="182" y="199"/>
                </a:cubicBezTo>
                <a:cubicBezTo>
                  <a:pt x="181" y="199"/>
                  <a:pt x="181" y="199"/>
                  <a:pt x="181" y="199"/>
                </a:cubicBezTo>
                <a:cubicBezTo>
                  <a:pt x="181" y="203"/>
                  <a:pt x="181" y="203"/>
                  <a:pt x="181" y="203"/>
                </a:cubicBezTo>
                <a:cubicBezTo>
                  <a:pt x="179" y="206"/>
                  <a:pt x="179" y="206"/>
                  <a:pt x="179" y="206"/>
                </a:cubicBezTo>
                <a:cubicBezTo>
                  <a:pt x="176" y="209"/>
                  <a:pt x="176" y="209"/>
                  <a:pt x="176" y="209"/>
                </a:cubicBezTo>
                <a:cubicBezTo>
                  <a:pt x="175" y="210"/>
                  <a:pt x="175" y="210"/>
                  <a:pt x="175" y="210"/>
                </a:cubicBezTo>
                <a:cubicBezTo>
                  <a:pt x="175" y="214"/>
                  <a:pt x="175" y="214"/>
                  <a:pt x="175" y="214"/>
                </a:cubicBezTo>
                <a:cubicBezTo>
                  <a:pt x="176" y="215"/>
                  <a:pt x="176" y="215"/>
                  <a:pt x="176" y="215"/>
                </a:cubicBezTo>
                <a:cubicBezTo>
                  <a:pt x="178" y="219"/>
                  <a:pt x="178" y="219"/>
                  <a:pt x="178" y="219"/>
                </a:cubicBezTo>
                <a:cubicBezTo>
                  <a:pt x="179" y="219"/>
                  <a:pt x="179" y="219"/>
                  <a:pt x="179" y="219"/>
                </a:cubicBezTo>
                <a:cubicBezTo>
                  <a:pt x="182" y="219"/>
                  <a:pt x="182" y="219"/>
                  <a:pt x="182" y="219"/>
                </a:cubicBezTo>
                <a:cubicBezTo>
                  <a:pt x="186" y="226"/>
                  <a:pt x="186" y="226"/>
                  <a:pt x="186" y="226"/>
                </a:cubicBezTo>
                <a:cubicBezTo>
                  <a:pt x="182" y="235"/>
                  <a:pt x="182" y="235"/>
                  <a:pt x="182" y="235"/>
                </a:cubicBezTo>
                <a:cubicBezTo>
                  <a:pt x="182" y="236"/>
                  <a:pt x="182" y="236"/>
                  <a:pt x="182" y="236"/>
                </a:cubicBezTo>
                <a:cubicBezTo>
                  <a:pt x="183" y="242"/>
                  <a:pt x="183" y="242"/>
                  <a:pt x="183" y="242"/>
                </a:cubicBezTo>
                <a:cubicBezTo>
                  <a:pt x="181" y="246"/>
                  <a:pt x="181" y="246"/>
                  <a:pt x="181" y="246"/>
                </a:cubicBezTo>
                <a:cubicBezTo>
                  <a:pt x="181" y="247"/>
                  <a:pt x="181" y="247"/>
                  <a:pt x="181" y="247"/>
                </a:cubicBezTo>
                <a:cubicBezTo>
                  <a:pt x="183" y="255"/>
                  <a:pt x="183" y="255"/>
                  <a:pt x="183" y="255"/>
                </a:cubicBezTo>
                <a:cubicBezTo>
                  <a:pt x="183" y="261"/>
                  <a:pt x="183" y="261"/>
                  <a:pt x="183" y="261"/>
                </a:cubicBezTo>
                <a:cubicBezTo>
                  <a:pt x="181" y="264"/>
                  <a:pt x="181" y="264"/>
                  <a:pt x="181" y="264"/>
                </a:cubicBezTo>
                <a:cubicBezTo>
                  <a:pt x="181" y="265"/>
                  <a:pt x="181" y="265"/>
                  <a:pt x="181" y="266"/>
                </a:cubicBezTo>
                <a:cubicBezTo>
                  <a:pt x="187" y="270"/>
                  <a:pt x="187" y="270"/>
                  <a:pt x="187" y="270"/>
                </a:cubicBezTo>
                <a:cubicBezTo>
                  <a:pt x="191" y="273"/>
                  <a:pt x="191" y="273"/>
                  <a:pt x="191" y="273"/>
                </a:cubicBezTo>
                <a:cubicBezTo>
                  <a:pt x="191" y="274"/>
                  <a:pt x="191" y="274"/>
                  <a:pt x="191" y="274"/>
                </a:cubicBezTo>
                <a:cubicBezTo>
                  <a:pt x="195" y="275"/>
                  <a:pt x="195" y="275"/>
                  <a:pt x="195" y="275"/>
                </a:cubicBezTo>
                <a:cubicBezTo>
                  <a:pt x="195" y="275"/>
                  <a:pt x="195" y="275"/>
                  <a:pt x="195" y="275"/>
                </a:cubicBezTo>
                <a:cubicBezTo>
                  <a:pt x="201" y="276"/>
                  <a:pt x="201" y="276"/>
                  <a:pt x="201" y="276"/>
                </a:cubicBezTo>
                <a:cubicBezTo>
                  <a:pt x="204" y="280"/>
                  <a:pt x="204" y="280"/>
                  <a:pt x="204" y="280"/>
                </a:cubicBezTo>
                <a:cubicBezTo>
                  <a:pt x="204" y="280"/>
                  <a:pt x="204" y="280"/>
                  <a:pt x="204" y="280"/>
                </a:cubicBezTo>
                <a:cubicBezTo>
                  <a:pt x="207" y="282"/>
                  <a:pt x="207" y="282"/>
                  <a:pt x="207" y="282"/>
                </a:cubicBezTo>
                <a:cubicBezTo>
                  <a:pt x="208" y="283"/>
                  <a:pt x="208" y="283"/>
                  <a:pt x="208" y="283"/>
                </a:cubicBezTo>
                <a:cubicBezTo>
                  <a:pt x="212" y="284"/>
                  <a:pt x="212" y="284"/>
                  <a:pt x="212" y="284"/>
                </a:cubicBezTo>
                <a:cubicBezTo>
                  <a:pt x="218" y="288"/>
                  <a:pt x="218" y="288"/>
                  <a:pt x="218" y="288"/>
                </a:cubicBezTo>
                <a:cubicBezTo>
                  <a:pt x="222" y="295"/>
                  <a:pt x="222" y="295"/>
                  <a:pt x="222" y="295"/>
                </a:cubicBezTo>
                <a:cubicBezTo>
                  <a:pt x="223" y="296"/>
                  <a:pt x="223" y="296"/>
                  <a:pt x="223" y="296"/>
                </a:cubicBezTo>
                <a:cubicBezTo>
                  <a:pt x="230" y="302"/>
                  <a:pt x="230" y="302"/>
                  <a:pt x="230" y="302"/>
                </a:cubicBezTo>
                <a:cubicBezTo>
                  <a:pt x="230" y="302"/>
                  <a:pt x="230" y="302"/>
                  <a:pt x="230" y="302"/>
                </a:cubicBezTo>
                <a:cubicBezTo>
                  <a:pt x="234" y="304"/>
                  <a:pt x="234" y="304"/>
                  <a:pt x="234" y="304"/>
                </a:cubicBezTo>
                <a:cubicBezTo>
                  <a:pt x="234" y="304"/>
                  <a:pt x="234" y="304"/>
                  <a:pt x="234" y="304"/>
                </a:cubicBezTo>
                <a:cubicBezTo>
                  <a:pt x="238" y="305"/>
                  <a:pt x="238" y="305"/>
                  <a:pt x="238" y="305"/>
                </a:cubicBezTo>
                <a:cubicBezTo>
                  <a:pt x="241" y="307"/>
                  <a:pt x="241" y="307"/>
                  <a:pt x="241" y="307"/>
                </a:cubicBezTo>
                <a:cubicBezTo>
                  <a:pt x="244" y="311"/>
                  <a:pt x="244" y="311"/>
                  <a:pt x="244" y="311"/>
                </a:cubicBezTo>
                <a:cubicBezTo>
                  <a:pt x="247" y="315"/>
                  <a:pt x="247" y="315"/>
                  <a:pt x="247" y="315"/>
                </a:cubicBezTo>
                <a:cubicBezTo>
                  <a:pt x="249" y="325"/>
                  <a:pt x="249" y="325"/>
                  <a:pt x="249" y="325"/>
                </a:cubicBezTo>
                <a:cubicBezTo>
                  <a:pt x="249" y="325"/>
                  <a:pt x="249" y="325"/>
                  <a:pt x="249" y="325"/>
                </a:cubicBezTo>
                <a:cubicBezTo>
                  <a:pt x="250" y="329"/>
                  <a:pt x="250" y="329"/>
                  <a:pt x="250" y="329"/>
                </a:cubicBezTo>
                <a:cubicBezTo>
                  <a:pt x="250" y="330"/>
                  <a:pt x="250" y="330"/>
                  <a:pt x="250" y="330"/>
                </a:cubicBezTo>
                <a:cubicBezTo>
                  <a:pt x="250" y="331"/>
                  <a:pt x="250" y="331"/>
                  <a:pt x="250" y="331"/>
                </a:cubicBezTo>
                <a:cubicBezTo>
                  <a:pt x="251" y="333"/>
                  <a:pt x="251" y="333"/>
                  <a:pt x="251" y="333"/>
                </a:cubicBezTo>
                <a:cubicBezTo>
                  <a:pt x="208" y="336"/>
                  <a:pt x="208" y="336"/>
                  <a:pt x="208" y="336"/>
                </a:cubicBezTo>
                <a:cubicBezTo>
                  <a:pt x="148" y="338"/>
                  <a:pt x="148" y="338"/>
                  <a:pt x="148" y="338"/>
                </a:cubicBezTo>
                <a:cubicBezTo>
                  <a:pt x="76" y="340"/>
                  <a:pt x="76" y="340"/>
                  <a:pt x="76" y="340"/>
                </a:cubicBezTo>
                <a:cubicBezTo>
                  <a:pt x="34" y="340"/>
                  <a:pt x="34" y="340"/>
                  <a:pt x="34" y="340"/>
                </a:cubicBezTo>
                <a:cubicBezTo>
                  <a:pt x="33" y="237"/>
                  <a:pt x="33" y="237"/>
                  <a:pt x="33" y="237"/>
                </a:cubicBezTo>
                <a:cubicBezTo>
                  <a:pt x="33" y="236"/>
                  <a:pt x="33" y="236"/>
                  <a:pt x="33" y="236"/>
                </a:cubicBezTo>
                <a:cubicBezTo>
                  <a:pt x="30" y="233"/>
                  <a:pt x="30" y="233"/>
                  <a:pt x="30" y="233"/>
                </a:cubicBezTo>
                <a:cubicBezTo>
                  <a:pt x="30" y="232"/>
                  <a:pt x="30" y="232"/>
                  <a:pt x="30" y="232"/>
                </a:cubicBezTo>
                <a:cubicBezTo>
                  <a:pt x="26" y="230"/>
                  <a:pt x="26" y="230"/>
                  <a:pt x="26" y="230"/>
                </a:cubicBezTo>
                <a:cubicBezTo>
                  <a:pt x="26" y="230"/>
                  <a:pt x="26" y="230"/>
                  <a:pt x="26" y="230"/>
                </a:cubicBezTo>
                <a:cubicBezTo>
                  <a:pt x="23" y="230"/>
                  <a:pt x="23" y="230"/>
                  <a:pt x="23" y="230"/>
                </a:cubicBezTo>
                <a:cubicBezTo>
                  <a:pt x="19" y="222"/>
                  <a:pt x="19" y="222"/>
                  <a:pt x="19" y="222"/>
                </a:cubicBezTo>
                <a:cubicBezTo>
                  <a:pt x="19" y="222"/>
                  <a:pt x="19" y="222"/>
                  <a:pt x="19" y="222"/>
                </a:cubicBezTo>
                <a:cubicBezTo>
                  <a:pt x="16" y="220"/>
                  <a:pt x="16" y="220"/>
                  <a:pt x="16" y="220"/>
                </a:cubicBezTo>
                <a:cubicBezTo>
                  <a:pt x="17" y="217"/>
                  <a:pt x="17" y="217"/>
                  <a:pt x="17" y="217"/>
                </a:cubicBezTo>
                <a:cubicBezTo>
                  <a:pt x="20" y="214"/>
                  <a:pt x="20" y="214"/>
                  <a:pt x="20" y="214"/>
                </a:cubicBezTo>
                <a:cubicBezTo>
                  <a:pt x="24" y="212"/>
                  <a:pt x="24" y="212"/>
                  <a:pt x="24" y="212"/>
                </a:cubicBezTo>
                <a:cubicBezTo>
                  <a:pt x="24" y="212"/>
                  <a:pt x="24" y="212"/>
                  <a:pt x="24" y="212"/>
                </a:cubicBezTo>
                <a:cubicBezTo>
                  <a:pt x="26" y="208"/>
                  <a:pt x="26" y="208"/>
                  <a:pt x="26" y="208"/>
                </a:cubicBezTo>
                <a:cubicBezTo>
                  <a:pt x="27" y="208"/>
                  <a:pt x="27" y="208"/>
                  <a:pt x="27" y="208"/>
                </a:cubicBezTo>
                <a:cubicBezTo>
                  <a:pt x="29" y="200"/>
                  <a:pt x="29" y="200"/>
                  <a:pt x="29" y="200"/>
                </a:cubicBezTo>
                <a:cubicBezTo>
                  <a:pt x="29" y="200"/>
                  <a:pt x="29" y="200"/>
                  <a:pt x="29" y="200"/>
                </a:cubicBezTo>
                <a:cubicBezTo>
                  <a:pt x="28" y="196"/>
                  <a:pt x="28" y="196"/>
                  <a:pt x="28" y="196"/>
                </a:cubicBezTo>
                <a:cubicBezTo>
                  <a:pt x="28" y="192"/>
                  <a:pt x="28" y="192"/>
                  <a:pt x="28" y="192"/>
                </a:cubicBezTo>
                <a:cubicBezTo>
                  <a:pt x="28" y="192"/>
                  <a:pt x="28" y="192"/>
                  <a:pt x="28" y="192"/>
                </a:cubicBezTo>
                <a:cubicBezTo>
                  <a:pt x="27" y="185"/>
                  <a:pt x="27" y="185"/>
                  <a:pt x="27" y="185"/>
                </a:cubicBezTo>
                <a:cubicBezTo>
                  <a:pt x="27" y="181"/>
                  <a:pt x="27" y="181"/>
                  <a:pt x="27" y="181"/>
                </a:cubicBezTo>
                <a:cubicBezTo>
                  <a:pt x="27" y="181"/>
                  <a:pt x="27" y="181"/>
                  <a:pt x="27" y="181"/>
                </a:cubicBezTo>
                <a:cubicBezTo>
                  <a:pt x="27" y="177"/>
                  <a:pt x="27" y="177"/>
                  <a:pt x="27" y="177"/>
                </a:cubicBezTo>
                <a:cubicBezTo>
                  <a:pt x="26" y="177"/>
                  <a:pt x="26" y="177"/>
                  <a:pt x="26" y="177"/>
                </a:cubicBezTo>
                <a:cubicBezTo>
                  <a:pt x="22" y="171"/>
                  <a:pt x="22" y="171"/>
                  <a:pt x="22" y="171"/>
                </a:cubicBezTo>
                <a:cubicBezTo>
                  <a:pt x="21" y="167"/>
                  <a:pt x="21" y="167"/>
                  <a:pt x="21" y="167"/>
                </a:cubicBezTo>
                <a:cubicBezTo>
                  <a:pt x="21" y="164"/>
                  <a:pt x="21" y="164"/>
                  <a:pt x="21" y="164"/>
                </a:cubicBezTo>
                <a:cubicBezTo>
                  <a:pt x="21" y="163"/>
                  <a:pt x="21" y="163"/>
                  <a:pt x="21" y="163"/>
                </a:cubicBezTo>
                <a:cubicBezTo>
                  <a:pt x="19" y="160"/>
                  <a:pt x="19" y="160"/>
                  <a:pt x="19" y="160"/>
                </a:cubicBezTo>
                <a:cubicBezTo>
                  <a:pt x="19" y="146"/>
                  <a:pt x="19" y="146"/>
                  <a:pt x="19" y="146"/>
                </a:cubicBezTo>
                <a:cubicBezTo>
                  <a:pt x="20" y="143"/>
                  <a:pt x="20" y="143"/>
                  <a:pt x="20" y="143"/>
                </a:cubicBezTo>
                <a:cubicBezTo>
                  <a:pt x="20" y="142"/>
                  <a:pt x="20" y="142"/>
                  <a:pt x="20" y="142"/>
                </a:cubicBezTo>
                <a:cubicBezTo>
                  <a:pt x="18" y="138"/>
                  <a:pt x="18" y="138"/>
                  <a:pt x="18" y="138"/>
                </a:cubicBezTo>
                <a:cubicBezTo>
                  <a:pt x="18" y="133"/>
                  <a:pt x="18" y="133"/>
                  <a:pt x="18" y="133"/>
                </a:cubicBezTo>
                <a:cubicBezTo>
                  <a:pt x="18" y="133"/>
                  <a:pt x="18" y="133"/>
                  <a:pt x="18" y="133"/>
                </a:cubicBezTo>
                <a:cubicBezTo>
                  <a:pt x="17" y="125"/>
                  <a:pt x="17" y="125"/>
                  <a:pt x="17" y="125"/>
                </a:cubicBezTo>
                <a:cubicBezTo>
                  <a:pt x="17" y="118"/>
                  <a:pt x="17" y="118"/>
                  <a:pt x="17" y="118"/>
                </a:cubicBezTo>
                <a:cubicBezTo>
                  <a:pt x="17" y="118"/>
                  <a:pt x="17" y="118"/>
                  <a:pt x="17" y="118"/>
                </a:cubicBezTo>
                <a:cubicBezTo>
                  <a:pt x="16" y="114"/>
                  <a:pt x="16" y="114"/>
                  <a:pt x="16" y="114"/>
                </a:cubicBezTo>
                <a:cubicBezTo>
                  <a:pt x="17" y="111"/>
                  <a:pt x="17" y="111"/>
                  <a:pt x="17" y="111"/>
                </a:cubicBezTo>
                <a:cubicBezTo>
                  <a:pt x="17" y="111"/>
                  <a:pt x="17" y="111"/>
                  <a:pt x="17" y="111"/>
                </a:cubicBezTo>
                <a:cubicBezTo>
                  <a:pt x="17" y="107"/>
                  <a:pt x="17" y="107"/>
                  <a:pt x="17" y="107"/>
                </a:cubicBezTo>
                <a:cubicBezTo>
                  <a:pt x="17" y="107"/>
                  <a:pt x="17" y="107"/>
                  <a:pt x="17" y="107"/>
                </a:cubicBezTo>
                <a:cubicBezTo>
                  <a:pt x="15" y="99"/>
                  <a:pt x="15" y="99"/>
                  <a:pt x="15" y="99"/>
                </a:cubicBezTo>
                <a:cubicBezTo>
                  <a:pt x="15" y="99"/>
                  <a:pt x="15" y="99"/>
                  <a:pt x="15" y="99"/>
                </a:cubicBezTo>
                <a:cubicBezTo>
                  <a:pt x="10" y="88"/>
                  <a:pt x="10" y="88"/>
                  <a:pt x="10" y="88"/>
                </a:cubicBezTo>
                <a:cubicBezTo>
                  <a:pt x="10" y="86"/>
                  <a:pt x="10" y="86"/>
                  <a:pt x="10" y="86"/>
                </a:cubicBezTo>
                <a:cubicBezTo>
                  <a:pt x="10" y="85"/>
                  <a:pt x="10" y="85"/>
                  <a:pt x="10" y="85"/>
                </a:cubicBezTo>
                <a:cubicBezTo>
                  <a:pt x="6" y="73"/>
                  <a:pt x="6" y="73"/>
                  <a:pt x="6" y="73"/>
                </a:cubicBezTo>
                <a:cubicBezTo>
                  <a:pt x="6" y="70"/>
                  <a:pt x="6" y="70"/>
                  <a:pt x="6" y="70"/>
                </a:cubicBezTo>
                <a:cubicBezTo>
                  <a:pt x="6" y="63"/>
                  <a:pt x="6" y="63"/>
                  <a:pt x="6" y="63"/>
                </a:cubicBezTo>
                <a:cubicBezTo>
                  <a:pt x="6" y="62"/>
                  <a:pt x="6" y="62"/>
                  <a:pt x="6" y="62"/>
                </a:cubicBezTo>
                <a:cubicBezTo>
                  <a:pt x="5" y="60"/>
                  <a:pt x="5" y="60"/>
                  <a:pt x="5" y="60"/>
                </a:cubicBezTo>
                <a:cubicBezTo>
                  <a:pt x="6" y="57"/>
                  <a:pt x="6" y="57"/>
                  <a:pt x="6" y="57"/>
                </a:cubicBezTo>
                <a:cubicBezTo>
                  <a:pt x="6" y="57"/>
                  <a:pt x="6" y="57"/>
                  <a:pt x="6" y="57"/>
                </a:cubicBezTo>
                <a:cubicBezTo>
                  <a:pt x="5" y="50"/>
                  <a:pt x="5" y="50"/>
                  <a:pt x="5" y="50"/>
                </a:cubicBezTo>
                <a:cubicBezTo>
                  <a:pt x="7" y="43"/>
                  <a:pt x="7" y="43"/>
                  <a:pt x="7" y="43"/>
                </a:cubicBezTo>
                <a:cubicBezTo>
                  <a:pt x="7" y="42"/>
                  <a:pt x="7" y="42"/>
                  <a:pt x="7" y="42"/>
                </a:cubicBezTo>
                <a:cubicBezTo>
                  <a:pt x="5" y="39"/>
                  <a:pt x="5" y="39"/>
                  <a:pt x="5" y="39"/>
                </a:cubicBezTo>
                <a:cubicBezTo>
                  <a:pt x="3" y="28"/>
                  <a:pt x="3" y="28"/>
                  <a:pt x="3" y="28"/>
                </a:cubicBezTo>
                <a:cubicBezTo>
                  <a:pt x="3" y="28"/>
                  <a:pt x="3" y="28"/>
                  <a:pt x="3" y="28"/>
                </a:cubicBezTo>
                <a:cubicBezTo>
                  <a:pt x="2" y="25"/>
                  <a:pt x="2" y="25"/>
                  <a:pt x="2" y="25"/>
                </a:cubicBezTo>
                <a:cubicBezTo>
                  <a:pt x="2" y="25"/>
                  <a:pt x="2" y="25"/>
                  <a:pt x="2" y="25"/>
                </a:cubicBezTo>
                <a:cubicBezTo>
                  <a:pt x="1" y="25"/>
                  <a:pt x="1" y="25"/>
                  <a:pt x="1" y="25"/>
                </a:cubicBezTo>
                <a:cubicBezTo>
                  <a:pt x="1" y="26"/>
                  <a:pt x="1" y="26"/>
                  <a:pt x="1" y="26"/>
                </a:cubicBezTo>
                <a:cubicBezTo>
                  <a:pt x="2" y="24"/>
                  <a:pt x="2" y="24"/>
                  <a:pt x="2" y="24"/>
                </a:cubicBezTo>
                <a:cubicBezTo>
                  <a:pt x="0" y="23"/>
                  <a:pt x="0" y="23"/>
                  <a:pt x="0" y="23"/>
                </a:cubicBezTo>
                <a:cubicBezTo>
                  <a:pt x="0" y="25"/>
                  <a:pt x="0" y="25"/>
                  <a:pt x="0" y="25"/>
                </a:cubicBezTo>
                <a:cubicBezTo>
                  <a:pt x="0" y="25"/>
                  <a:pt x="0" y="25"/>
                  <a:pt x="0" y="25"/>
                </a:cubicBezTo>
                <a:cubicBezTo>
                  <a:pt x="0" y="26"/>
                  <a:pt x="0" y="26"/>
                  <a:pt x="0" y="26"/>
                </a:cubicBezTo>
                <a:cubicBezTo>
                  <a:pt x="0" y="26"/>
                  <a:pt x="0" y="26"/>
                  <a:pt x="0" y="26"/>
                </a:cubicBezTo>
                <a:cubicBezTo>
                  <a:pt x="1" y="29"/>
                  <a:pt x="1" y="29"/>
                  <a:pt x="1" y="29"/>
                </a:cubicBezTo>
                <a:cubicBezTo>
                  <a:pt x="4" y="39"/>
                  <a:pt x="4" y="39"/>
                  <a:pt x="4" y="39"/>
                </a:cubicBezTo>
                <a:cubicBezTo>
                  <a:pt x="4" y="40"/>
                  <a:pt x="4" y="40"/>
                  <a:pt x="4" y="40"/>
                </a:cubicBezTo>
                <a:cubicBezTo>
                  <a:pt x="5" y="43"/>
                  <a:pt x="5" y="43"/>
                  <a:pt x="5" y="43"/>
                </a:cubicBezTo>
                <a:cubicBezTo>
                  <a:pt x="3" y="50"/>
                  <a:pt x="3" y="50"/>
                  <a:pt x="3" y="50"/>
                </a:cubicBezTo>
                <a:cubicBezTo>
                  <a:pt x="3" y="50"/>
                  <a:pt x="3" y="50"/>
                  <a:pt x="3" y="50"/>
                </a:cubicBezTo>
                <a:cubicBezTo>
                  <a:pt x="4" y="57"/>
                  <a:pt x="4" y="57"/>
                  <a:pt x="4" y="57"/>
                </a:cubicBezTo>
                <a:cubicBezTo>
                  <a:pt x="3" y="60"/>
                  <a:pt x="3" y="60"/>
                  <a:pt x="3" y="60"/>
                </a:cubicBezTo>
                <a:cubicBezTo>
                  <a:pt x="3" y="61"/>
                  <a:pt x="3" y="61"/>
                  <a:pt x="3" y="61"/>
                </a:cubicBezTo>
                <a:cubicBezTo>
                  <a:pt x="4" y="63"/>
                  <a:pt x="4" y="63"/>
                  <a:pt x="4" y="63"/>
                </a:cubicBezTo>
                <a:cubicBezTo>
                  <a:pt x="3" y="70"/>
                  <a:pt x="3" y="70"/>
                  <a:pt x="3" y="70"/>
                </a:cubicBezTo>
                <a:cubicBezTo>
                  <a:pt x="4" y="70"/>
                  <a:pt x="4" y="70"/>
                  <a:pt x="4" y="70"/>
                </a:cubicBezTo>
                <a:cubicBezTo>
                  <a:pt x="4" y="74"/>
                  <a:pt x="4" y="74"/>
                  <a:pt x="4" y="74"/>
                </a:cubicBezTo>
                <a:cubicBezTo>
                  <a:pt x="4" y="74"/>
                  <a:pt x="4" y="74"/>
                  <a:pt x="4" y="74"/>
                </a:cubicBezTo>
                <a:cubicBezTo>
                  <a:pt x="8" y="86"/>
                  <a:pt x="8" y="86"/>
                  <a:pt x="8" y="86"/>
                </a:cubicBezTo>
                <a:cubicBezTo>
                  <a:pt x="8" y="88"/>
                  <a:pt x="8" y="88"/>
                  <a:pt x="8" y="88"/>
                </a:cubicBezTo>
                <a:cubicBezTo>
                  <a:pt x="8" y="88"/>
                  <a:pt x="8" y="88"/>
                  <a:pt x="8" y="88"/>
                </a:cubicBezTo>
                <a:cubicBezTo>
                  <a:pt x="13" y="99"/>
                  <a:pt x="13" y="99"/>
                  <a:pt x="13" y="99"/>
                </a:cubicBezTo>
                <a:cubicBezTo>
                  <a:pt x="15" y="107"/>
                  <a:pt x="15" y="107"/>
                  <a:pt x="15" y="107"/>
                </a:cubicBezTo>
                <a:cubicBezTo>
                  <a:pt x="15" y="111"/>
                  <a:pt x="15" y="111"/>
                  <a:pt x="15" y="111"/>
                </a:cubicBezTo>
                <a:cubicBezTo>
                  <a:pt x="14" y="114"/>
                  <a:pt x="14" y="114"/>
                  <a:pt x="14" y="114"/>
                </a:cubicBezTo>
                <a:cubicBezTo>
                  <a:pt x="14" y="115"/>
                  <a:pt x="14" y="115"/>
                  <a:pt x="14" y="115"/>
                </a:cubicBezTo>
                <a:cubicBezTo>
                  <a:pt x="15" y="118"/>
                  <a:pt x="15" y="118"/>
                  <a:pt x="15" y="118"/>
                </a:cubicBezTo>
                <a:cubicBezTo>
                  <a:pt x="15" y="125"/>
                  <a:pt x="15" y="125"/>
                  <a:pt x="15" y="125"/>
                </a:cubicBezTo>
                <a:cubicBezTo>
                  <a:pt x="15" y="126"/>
                  <a:pt x="15" y="126"/>
                  <a:pt x="15" y="126"/>
                </a:cubicBezTo>
                <a:cubicBezTo>
                  <a:pt x="16" y="133"/>
                  <a:pt x="16" y="133"/>
                  <a:pt x="16" y="133"/>
                </a:cubicBezTo>
                <a:cubicBezTo>
                  <a:pt x="16" y="139"/>
                  <a:pt x="16" y="139"/>
                  <a:pt x="16" y="139"/>
                </a:cubicBezTo>
                <a:cubicBezTo>
                  <a:pt x="16" y="139"/>
                  <a:pt x="16" y="139"/>
                  <a:pt x="16" y="139"/>
                </a:cubicBezTo>
                <a:cubicBezTo>
                  <a:pt x="18" y="143"/>
                  <a:pt x="18" y="143"/>
                  <a:pt x="18" y="143"/>
                </a:cubicBezTo>
                <a:cubicBezTo>
                  <a:pt x="17" y="146"/>
                  <a:pt x="17" y="146"/>
                  <a:pt x="17" y="146"/>
                </a:cubicBezTo>
                <a:cubicBezTo>
                  <a:pt x="17" y="146"/>
                  <a:pt x="17" y="146"/>
                  <a:pt x="17" y="146"/>
                </a:cubicBezTo>
                <a:cubicBezTo>
                  <a:pt x="17" y="160"/>
                  <a:pt x="17" y="160"/>
                  <a:pt x="17" y="160"/>
                </a:cubicBezTo>
                <a:cubicBezTo>
                  <a:pt x="18" y="161"/>
                  <a:pt x="18" y="161"/>
                  <a:pt x="18" y="161"/>
                </a:cubicBezTo>
                <a:cubicBezTo>
                  <a:pt x="19" y="164"/>
                  <a:pt x="19" y="164"/>
                  <a:pt x="19" y="164"/>
                </a:cubicBezTo>
                <a:cubicBezTo>
                  <a:pt x="19" y="167"/>
                  <a:pt x="19" y="167"/>
                  <a:pt x="19" y="167"/>
                </a:cubicBezTo>
                <a:cubicBezTo>
                  <a:pt x="19" y="168"/>
                  <a:pt x="19" y="168"/>
                  <a:pt x="19" y="168"/>
                </a:cubicBezTo>
                <a:cubicBezTo>
                  <a:pt x="20" y="172"/>
                  <a:pt x="20" y="172"/>
                  <a:pt x="20" y="172"/>
                </a:cubicBezTo>
                <a:cubicBezTo>
                  <a:pt x="20" y="172"/>
                  <a:pt x="20" y="172"/>
                  <a:pt x="20" y="172"/>
                </a:cubicBezTo>
                <a:cubicBezTo>
                  <a:pt x="25" y="178"/>
                  <a:pt x="25" y="178"/>
                  <a:pt x="25" y="178"/>
                </a:cubicBezTo>
                <a:cubicBezTo>
                  <a:pt x="25" y="181"/>
                  <a:pt x="25" y="181"/>
                  <a:pt x="25" y="181"/>
                </a:cubicBezTo>
                <a:cubicBezTo>
                  <a:pt x="25" y="185"/>
                  <a:pt x="25" y="185"/>
                  <a:pt x="25" y="185"/>
                </a:cubicBezTo>
                <a:cubicBezTo>
                  <a:pt x="25" y="185"/>
                  <a:pt x="25" y="185"/>
                  <a:pt x="25" y="185"/>
                </a:cubicBezTo>
                <a:cubicBezTo>
                  <a:pt x="26" y="192"/>
                  <a:pt x="26" y="192"/>
                  <a:pt x="26" y="192"/>
                </a:cubicBezTo>
                <a:cubicBezTo>
                  <a:pt x="26" y="196"/>
                  <a:pt x="26" y="196"/>
                  <a:pt x="26" y="196"/>
                </a:cubicBezTo>
                <a:cubicBezTo>
                  <a:pt x="26" y="196"/>
                  <a:pt x="26" y="196"/>
                  <a:pt x="26" y="196"/>
                </a:cubicBezTo>
                <a:cubicBezTo>
                  <a:pt x="27" y="200"/>
                  <a:pt x="27" y="200"/>
                  <a:pt x="27" y="200"/>
                </a:cubicBezTo>
                <a:cubicBezTo>
                  <a:pt x="25" y="207"/>
                  <a:pt x="25" y="207"/>
                  <a:pt x="25" y="207"/>
                </a:cubicBezTo>
                <a:cubicBezTo>
                  <a:pt x="23" y="210"/>
                  <a:pt x="23" y="210"/>
                  <a:pt x="23" y="210"/>
                </a:cubicBezTo>
                <a:cubicBezTo>
                  <a:pt x="19" y="212"/>
                  <a:pt x="19" y="212"/>
                  <a:pt x="19" y="212"/>
                </a:cubicBezTo>
                <a:cubicBezTo>
                  <a:pt x="19" y="213"/>
                  <a:pt x="19" y="213"/>
                  <a:pt x="19" y="213"/>
                </a:cubicBezTo>
                <a:cubicBezTo>
                  <a:pt x="16" y="216"/>
                  <a:pt x="16" y="216"/>
                  <a:pt x="16" y="216"/>
                </a:cubicBezTo>
                <a:cubicBezTo>
                  <a:pt x="15" y="217"/>
                  <a:pt x="15" y="217"/>
                  <a:pt x="15" y="217"/>
                </a:cubicBezTo>
                <a:cubicBezTo>
                  <a:pt x="14" y="219"/>
                  <a:pt x="14" y="219"/>
                  <a:pt x="14" y="219"/>
                </a:cubicBezTo>
                <a:cubicBezTo>
                  <a:pt x="14" y="220"/>
                  <a:pt x="14" y="220"/>
                  <a:pt x="14" y="220"/>
                </a:cubicBezTo>
                <a:cubicBezTo>
                  <a:pt x="17" y="224"/>
                  <a:pt x="17" y="224"/>
                  <a:pt x="17" y="224"/>
                </a:cubicBezTo>
                <a:cubicBezTo>
                  <a:pt x="22" y="231"/>
                  <a:pt x="22" y="231"/>
                  <a:pt x="22" y="231"/>
                </a:cubicBezTo>
                <a:cubicBezTo>
                  <a:pt x="22" y="231"/>
                  <a:pt x="22" y="231"/>
                  <a:pt x="22" y="231"/>
                </a:cubicBezTo>
                <a:cubicBezTo>
                  <a:pt x="26" y="232"/>
                  <a:pt x="26" y="232"/>
                  <a:pt x="26" y="232"/>
                </a:cubicBezTo>
                <a:cubicBezTo>
                  <a:pt x="29" y="234"/>
                  <a:pt x="29" y="234"/>
                  <a:pt x="29" y="234"/>
                </a:cubicBezTo>
                <a:cubicBezTo>
                  <a:pt x="31" y="237"/>
                  <a:pt x="31" y="237"/>
                  <a:pt x="31" y="237"/>
                </a:cubicBezTo>
                <a:cubicBezTo>
                  <a:pt x="32" y="341"/>
                  <a:pt x="32" y="341"/>
                  <a:pt x="32" y="341"/>
                </a:cubicBezTo>
                <a:cubicBezTo>
                  <a:pt x="32" y="342"/>
                  <a:pt x="32" y="342"/>
                  <a:pt x="32" y="342"/>
                </a:cubicBezTo>
                <a:cubicBezTo>
                  <a:pt x="33" y="342"/>
                  <a:pt x="33" y="342"/>
                  <a:pt x="33" y="342"/>
                </a:cubicBezTo>
                <a:cubicBezTo>
                  <a:pt x="76" y="342"/>
                  <a:pt x="76" y="342"/>
                  <a:pt x="76" y="342"/>
                </a:cubicBezTo>
                <a:cubicBezTo>
                  <a:pt x="76" y="342"/>
                  <a:pt x="76" y="342"/>
                  <a:pt x="76" y="342"/>
                </a:cubicBezTo>
                <a:cubicBezTo>
                  <a:pt x="148" y="340"/>
                  <a:pt x="148" y="340"/>
                  <a:pt x="148" y="340"/>
                </a:cubicBezTo>
                <a:cubicBezTo>
                  <a:pt x="148" y="340"/>
                  <a:pt x="148" y="340"/>
                  <a:pt x="148" y="340"/>
                </a:cubicBezTo>
                <a:cubicBezTo>
                  <a:pt x="208" y="338"/>
                  <a:pt x="208" y="338"/>
                  <a:pt x="208" y="338"/>
                </a:cubicBezTo>
                <a:cubicBezTo>
                  <a:pt x="208" y="338"/>
                  <a:pt x="208" y="338"/>
                  <a:pt x="208" y="338"/>
                </a:cubicBezTo>
                <a:cubicBezTo>
                  <a:pt x="252" y="335"/>
                  <a:pt x="252" y="335"/>
                  <a:pt x="252" y="335"/>
                </a:cubicBezTo>
                <a:cubicBezTo>
                  <a:pt x="253" y="335"/>
                  <a:pt x="253" y="335"/>
                  <a:pt x="253" y="335"/>
                </a:cubicBezTo>
                <a:cubicBezTo>
                  <a:pt x="253" y="334"/>
                  <a:pt x="253" y="334"/>
                  <a:pt x="253" y="334"/>
                </a:cubicBezTo>
                <a:cubicBezTo>
                  <a:pt x="252" y="330"/>
                  <a:pt x="252" y="330"/>
                  <a:pt x="252" y="330"/>
                </a:cubicBezTo>
                <a:cubicBezTo>
                  <a:pt x="252" y="329"/>
                  <a:pt x="252" y="329"/>
                  <a:pt x="252" y="329"/>
                </a:cubicBezTo>
                <a:cubicBezTo>
                  <a:pt x="252" y="329"/>
                  <a:pt x="252" y="329"/>
                  <a:pt x="252" y="329"/>
                </a:cubicBezTo>
                <a:cubicBezTo>
                  <a:pt x="251" y="325"/>
                  <a:pt x="251" y="325"/>
                  <a:pt x="251" y="325"/>
                </a:cubicBezTo>
                <a:cubicBezTo>
                  <a:pt x="249" y="315"/>
                  <a:pt x="249" y="315"/>
                  <a:pt x="249" y="315"/>
                </a:cubicBezTo>
                <a:cubicBezTo>
                  <a:pt x="249" y="314"/>
                  <a:pt x="249" y="314"/>
                  <a:pt x="249" y="314"/>
                </a:cubicBezTo>
                <a:cubicBezTo>
                  <a:pt x="246" y="310"/>
                  <a:pt x="246" y="310"/>
                  <a:pt x="246" y="310"/>
                </a:cubicBezTo>
                <a:cubicBezTo>
                  <a:pt x="246" y="310"/>
                  <a:pt x="246" y="310"/>
                  <a:pt x="246" y="310"/>
                </a:cubicBezTo>
                <a:cubicBezTo>
                  <a:pt x="242" y="306"/>
                  <a:pt x="242" y="306"/>
                  <a:pt x="242" y="306"/>
                </a:cubicBezTo>
                <a:cubicBezTo>
                  <a:pt x="242" y="306"/>
                  <a:pt x="242" y="306"/>
                  <a:pt x="242" y="306"/>
                </a:cubicBezTo>
                <a:cubicBezTo>
                  <a:pt x="239" y="303"/>
                  <a:pt x="239" y="303"/>
                  <a:pt x="239" y="303"/>
                </a:cubicBezTo>
                <a:cubicBezTo>
                  <a:pt x="238" y="303"/>
                  <a:pt x="238" y="303"/>
                  <a:pt x="238" y="303"/>
                </a:cubicBezTo>
                <a:cubicBezTo>
                  <a:pt x="235" y="302"/>
                  <a:pt x="235" y="302"/>
                  <a:pt x="235" y="302"/>
                </a:cubicBezTo>
                <a:cubicBezTo>
                  <a:pt x="231" y="300"/>
                  <a:pt x="231" y="300"/>
                  <a:pt x="231" y="300"/>
                </a:cubicBezTo>
                <a:cubicBezTo>
                  <a:pt x="224" y="294"/>
                  <a:pt x="224" y="294"/>
                  <a:pt x="224" y="294"/>
                </a:cubicBezTo>
                <a:cubicBezTo>
                  <a:pt x="219" y="286"/>
                  <a:pt x="219" y="286"/>
                  <a:pt x="219" y="286"/>
                </a:cubicBezTo>
                <a:cubicBezTo>
                  <a:pt x="219" y="286"/>
                  <a:pt x="219" y="286"/>
                  <a:pt x="219" y="286"/>
                </a:cubicBezTo>
                <a:cubicBezTo>
                  <a:pt x="214" y="283"/>
                  <a:pt x="214" y="283"/>
                  <a:pt x="214" y="283"/>
                </a:cubicBezTo>
                <a:cubicBezTo>
                  <a:pt x="213" y="282"/>
                  <a:pt x="213" y="282"/>
                  <a:pt x="213" y="282"/>
                </a:cubicBezTo>
                <a:cubicBezTo>
                  <a:pt x="208" y="281"/>
                  <a:pt x="208" y="281"/>
                  <a:pt x="208" y="281"/>
                </a:cubicBezTo>
                <a:cubicBezTo>
                  <a:pt x="205" y="279"/>
                  <a:pt x="205" y="279"/>
                  <a:pt x="205" y="279"/>
                </a:cubicBezTo>
                <a:cubicBezTo>
                  <a:pt x="203" y="275"/>
                  <a:pt x="203" y="275"/>
                  <a:pt x="203" y="275"/>
                </a:cubicBezTo>
                <a:cubicBezTo>
                  <a:pt x="202" y="275"/>
                  <a:pt x="202" y="275"/>
                  <a:pt x="202" y="275"/>
                </a:cubicBezTo>
                <a:cubicBezTo>
                  <a:pt x="196" y="274"/>
                  <a:pt x="196" y="274"/>
                  <a:pt x="196" y="274"/>
                </a:cubicBezTo>
                <a:cubicBezTo>
                  <a:pt x="192" y="272"/>
                  <a:pt x="192" y="272"/>
                  <a:pt x="192" y="272"/>
                </a:cubicBezTo>
                <a:cubicBezTo>
                  <a:pt x="189" y="268"/>
                  <a:pt x="189" y="268"/>
                  <a:pt x="189" y="268"/>
                </a:cubicBezTo>
                <a:cubicBezTo>
                  <a:pt x="188" y="268"/>
                  <a:pt x="188" y="268"/>
                  <a:pt x="188" y="268"/>
                </a:cubicBezTo>
                <a:cubicBezTo>
                  <a:pt x="183" y="264"/>
                  <a:pt x="183" y="264"/>
                  <a:pt x="183" y="264"/>
                </a:cubicBezTo>
                <a:cubicBezTo>
                  <a:pt x="185" y="261"/>
                  <a:pt x="185" y="261"/>
                  <a:pt x="185" y="261"/>
                </a:cubicBezTo>
                <a:cubicBezTo>
                  <a:pt x="185" y="261"/>
                  <a:pt x="185" y="261"/>
                  <a:pt x="185" y="261"/>
                </a:cubicBezTo>
                <a:cubicBezTo>
                  <a:pt x="185" y="254"/>
                  <a:pt x="185" y="254"/>
                  <a:pt x="185" y="254"/>
                </a:cubicBezTo>
                <a:cubicBezTo>
                  <a:pt x="185" y="254"/>
                  <a:pt x="185" y="254"/>
                  <a:pt x="185" y="254"/>
                </a:cubicBezTo>
                <a:cubicBezTo>
                  <a:pt x="183" y="247"/>
                  <a:pt x="183" y="247"/>
                  <a:pt x="183" y="247"/>
                </a:cubicBezTo>
                <a:cubicBezTo>
                  <a:pt x="185" y="243"/>
                  <a:pt x="185" y="243"/>
                  <a:pt x="185" y="243"/>
                </a:cubicBezTo>
                <a:cubicBezTo>
                  <a:pt x="185" y="243"/>
                  <a:pt x="185" y="243"/>
                  <a:pt x="185" y="243"/>
                </a:cubicBezTo>
                <a:cubicBezTo>
                  <a:pt x="184" y="236"/>
                  <a:pt x="184" y="236"/>
                  <a:pt x="184" y="236"/>
                </a:cubicBezTo>
                <a:cubicBezTo>
                  <a:pt x="188" y="226"/>
                  <a:pt x="188" y="226"/>
                  <a:pt x="188" y="226"/>
                </a:cubicBezTo>
                <a:cubicBezTo>
                  <a:pt x="188" y="225"/>
                  <a:pt x="188" y="225"/>
                  <a:pt x="188" y="225"/>
                </a:cubicBezTo>
                <a:cubicBezTo>
                  <a:pt x="183" y="218"/>
                  <a:pt x="183" y="218"/>
                  <a:pt x="183" y="218"/>
                </a:cubicBezTo>
                <a:cubicBezTo>
                  <a:pt x="183" y="217"/>
                  <a:pt x="183" y="217"/>
                  <a:pt x="183" y="217"/>
                </a:cubicBezTo>
                <a:cubicBezTo>
                  <a:pt x="180" y="217"/>
                  <a:pt x="180" y="217"/>
                  <a:pt x="180" y="217"/>
                </a:cubicBezTo>
                <a:cubicBezTo>
                  <a:pt x="177" y="214"/>
                  <a:pt x="177" y="214"/>
                  <a:pt x="177" y="214"/>
                </a:cubicBezTo>
                <a:cubicBezTo>
                  <a:pt x="177" y="210"/>
                  <a:pt x="177" y="210"/>
                  <a:pt x="177" y="210"/>
                </a:cubicBezTo>
                <a:cubicBezTo>
                  <a:pt x="180" y="208"/>
                  <a:pt x="180" y="208"/>
                  <a:pt x="180" y="208"/>
                </a:cubicBezTo>
                <a:cubicBezTo>
                  <a:pt x="180" y="207"/>
                  <a:pt x="180" y="207"/>
                  <a:pt x="180" y="207"/>
                </a:cubicBezTo>
                <a:cubicBezTo>
                  <a:pt x="182" y="203"/>
                  <a:pt x="182" y="203"/>
                  <a:pt x="182" y="203"/>
                </a:cubicBezTo>
                <a:cubicBezTo>
                  <a:pt x="182" y="203"/>
                  <a:pt x="182" y="203"/>
                  <a:pt x="182" y="203"/>
                </a:cubicBezTo>
                <a:cubicBezTo>
                  <a:pt x="183" y="200"/>
                  <a:pt x="183" y="200"/>
                  <a:pt x="183" y="200"/>
                </a:cubicBezTo>
                <a:cubicBezTo>
                  <a:pt x="190" y="195"/>
                  <a:pt x="190" y="195"/>
                  <a:pt x="190" y="195"/>
                </a:cubicBezTo>
                <a:cubicBezTo>
                  <a:pt x="197" y="191"/>
                  <a:pt x="197" y="191"/>
                  <a:pt x="197" y="191"/>
                </a:cubicBezTo>
                <a:cubicBezTo>
                  <a:pt x="198" y="191"/>
                  <a:pt x="198" y="191"/>
                  <a:pt x="198" y="191"/>
                </a:cubicBezTo>
                <a:cubicBezTo>
                  <a:pt x="200" y="188"/>
                  <a:pt x="200" y="188"/>
                  <a:pt x="200" y="188"/>
                </a:cubicBezTo>
                <a:cubicBezTo>
                  <a:pt x="200" y="187"/>
                  <a:pt x="200" y="187"/>
                  <a:pt x="200" y="187"/>
                </a:cubicBezTo>
                <a:cubicBezTo>
                  <a:pt x="201" y="183"/>
                  <a:pt x="201" y="183"/>
                  <a:pt x="201" y="183"/>
                </a:cubicBezTo>
                <a:cubicBezTo>
                  <a:pt x="201" y="183"/>
                  <a:pt x="201" y="183"/>
                  <a:pt x="201" y="183"/>
                </a:cubicBezTo>
                <a:cubicBezTo>
                  <a:pt x="199" y="154"/>
                  <a:pt x="199" y="154"/>
                  <a:pt x="199" y="154"/>
                </a:cubicBezTo>
                <a:cubicBezTo>
                  <a:pt x="202" y="154"/>
                  <a:pt x="202" y="154"/>
                  <a:pt x="202" y="154"/>
                </a:cubicBezTo>
                <a:cubicBezTo>
                  <a:pt x="202" y="153"/>
                  <a:pt x="202" y="153"/>
                  <a:pt x="202" y="153"/>
                </a:cubicBezTo>
                <a:cubicBezTo>
                  <a:pt x="204" y="150"/>
                  <a:pt x="204" y="150"/>
                  <a:pt x="204" y="150"/>
                </a:cubicBezTo>
                <a:cubicBezTo>
                  <a:pt x="204" y="149"/>
                  <a:pt x="204" y="149"/>
                  <a:pt x="204" y="149"/>
                </a:cubicBezTo>
                <a:cubicBezTo>
                  <a:pt x="204" y="149"/>
                  <a:pt x="204" y="149"/>
                  <a:pt x="204" y="149"/>
                </a:cubicBezTo>
                <a:cubicBezTo>
                  <a:pt x="206" y="147"/>
                  <a:pt x="206" y="147"/>
                  <a:pt x="206" y="147"/>
                </a:cubicBezTo>
                <a:cubicBezTo>
                  <a:pt x="206" y="147"/>
                  <a:pt x="206" y="147"/>
                  <a:pt x="206" y="147"/>
                </a:cubicBezTo>
                <a:cubicBezTo>
                  <a:pt x="208" y="145"/>
                  <a:pt x="208" y="145"/>
                  <a:pt x="208" y="145"/>
                </a:cubicBezTo>
                <a:cubicBezTo>
                  <a:pt x="219" y="136"/>
                  <a:pt x="219" y="136"/>
                  <a:pt x="219" y="136"/>
                </a:cubicBezTo>
                <a:cubicBezTo>
                  <a:pt x="219" y="136"/>
                  <a:pt x="219" y="136"/>
                  <a:pt x="219" y="136"/>
                </a:cubicBezTo>
                <a:cubicBezTo>
                  <a:pt x="222" y="133"/>
                  <a:pt x="222" y="133"/>
                  <a:pt x="222" y="133"/>
                </a:cubicBezTo>
                <a:cubicBezTo>
                  <a:pt x="222" y="132"/>
                  <a:pt x="222" y="132"/>
                  <a:pt x="222" y="132"/>
                </a:cubicBezTo>
                <a:cubicBezTo>
                  <a:pt x="224" y="130"/>
                  <a:pt x="224" y="130"/>
                  <a:pt x="224" y="130"/>
                </a:cubicBezTo>
                <a:cubicBezTo>
                  <a:pt x="228" y="127"/>
                  <a:pt x="228" y="127"/>
                  <a:pt x="228" y="127"/>
                </a:cubicBezTo>
                <a:cubicBezTo>
                  <a:pt x="228" y="126"/>
                  <a:pt x="228" y="126"/>
                  <a:pt x="228" y="126"/>
                </a:cubicBezTo>
                <a:cubicBezTo>
                  <a:pt x="238" y="115"/>
                  <a:pt x="238" y="115"/>
                  <a:pt x="238" y="115"/>
                </a:cubicBezTo>
                <a:cubicBezTo>
                  <a:pt x="238" y="115"/>
                  <a:pt x="238" y="115"/>
                  <a:pt x="238" y="115"/>
                </a:cubicBezTo>
                <a:cubicBezTo>
                  <a:pt x="242" y="109"/>
                  <a:pt x="242" y="109"/>
                  <a:pt x="242" y="109"/>
                </a:cubicBezTo>
                <a:cubicBezTo>
                  <a:pt x="256" y="96"/>
                  <a:pt x="256" y="96"/>
                  <a:pt x="256" y="96"/>
                </a:cubicBezTo>
                <a:cubicBezTo>
                  <a:pt x="267" y="89"/>
                  <a:pt x="267" y="89"/>
                  <a:pt x="267" y="89"/>
                </a:cubicBezTo>
                <a:cubicBezTo>
                  <a:pt x="274" y="86"/>
                  <a:pt x="274" y="86"/>
                  <a:pt x="274" y="86"/>
                </a:cubicBezTo>
                <a:cubicBezTo>
                  <a:pt x="278" y="85"/>
                  <a:pt x="278" y="85"/>
                  <a:pt x="278" y="85"/>
                </a:cubicBezTo>
                <a:cubicBezTo>
                  <a:pt x="278" y="85"/>
                  <a:pt x="278" y="85"/>
                  <a:pt x="278" y="85"/>
                </a:cubicBezTo>
                <a:cubicBezTo>
                  <a:pt x="290" y="78"/>
                  <a:pt x="290" y="78"/>
                  <a:pt x="290" y="78"/>
                </a:cubicBezTo>
                <a:cubicBezTo>
                  <a:pt x="290" y="78"/>
                  <a:pt x="290" y="78"/>
                  <a:pt x="290" y="78"/>
                </a:cubicBezTo>
                <a:cubicBezTo>
                  <a:pt x="294" y="76"/>
                  <a:pt x="294" y="76"/>
                  <a:pt x="294" y="76"/>
                </a:cubicBezTo>
                <a:cubicBezTo>
                  <a:pt x="294" y="76"/>
                  <a:pt x="294" y="76"/>
                  <a:pt x="294" y="76"/>
                </a:cubicBezTo>
                <a:cubicBezTo>
                  <a:pt x="298" y="73"/>
                  <a:pt x="298" y="73"/>
                  <a:pt x="298" y="73"/>
                </a:cubicBezTo>
                <a:cubicBezTo>
                  <a:pt x="301" y="70"/>
                  <a:pt x="301" y="70"/>
                  <a:pt x="301" y="70"/>
                </a:cubicBezTo>
                <a:cubicBezTo>
                  <a:pt x="301" y="70"/>
                  <a:pt x="302" y="69"/>
                  <a:pt x="301" y="69"/>
                </a:cubicBezTo>
                <a:cubicBezTo>
                  <a:pt x="301" y="69"/>
                  <a:pt x="301" y="68"/>
                  <a:pt x="301" y="68"/>
                </a:cubicBezTo>
                <a:cubicBezTo>
                  <a:pt x="292" y="68"/>
                  <a:pt x="292" y="68"/>
                  <a:pt x="292" y="68"/>
                </a:cubicBezTo>
                <a:cubicBezTo>
                  <a:pt x="291" y="68"/>
                  <a:pt x="291" y="68"/>
                  <a:pt x="291" y="68"/>
                </a:cubicBezTo>
                <a:cubicBezTo>
                  <a:pt x="288" y="70"/>
                  <a:pt x="288" y="70"/>
                  <a:pt x="288" y="70"/>
                </a:cubicBezTo>
                <a:cubicBezTo>
                  <a:pt x="285" y="69"/>
                  <a:pt x="285" y="69"/>
                  <a:pt x="285" y="69"/>
                </a:cubicBezTo>
                <a:cubicBezTo>
                  <a:pt x="285" y="68"/>
                  <a:pt x="285" y="68"/>
                  <a:pt x="285" y="68"/>
                </a:cubicBezTo>
                <a:cubicBezTo>
                  <a:pt x="284" y="67"/>
                  <a:pt x="284" y="67"/>
                  <a:pt x="284" y="67"/>
                </a:cubicBezTo>
                <a:cubicBezTo>
                  <a:pt x="281" y="64"/>
                  <a:pt x="281" y="64"/>
                  <a:pt x="281" y="64"/>
                </a:cubicBezTo>
                <a:cubicBezTo>
                  <a:pt x="280" y="64"/>
                  <a:pt x="280" y="64"/>
                  <a:pt x="280" y="64"/>
                </a:cubicBezTo>
                <a:cubicBezTo>
                  <a:pt x="273" y="64"/>
                  <a:pt x="273" y="64"/>
                  <a:pt x="273" y="64"/>
                </a:cubicBezTo>
                <a:cubicBezTo>
                  <a:pt x="272" y="64"/>
                  <a:pt x="272" y="64"/>
                  <a:pt x="272" y="64"/>
                </a:cubicBezTo>
                <a:cubicBezTo>
                  <a:pt x="269" y="65"/>
                  <a:pt x="269" y="65"/>
                  <a:pt x="269" y="65"/>
                </a:cubicBezTo>
                <a:cubicBezTo>
                  <a:pt x="261" y="65"/>
                  <a:pt x="261" y="65"/>
                  <a:pt x="261" y="65"/>
                </a:cubicBezTo>
                <a:cubicBezTo>
                  <a:pt x="261" y="65"/>
                  <a:pt x="261" y="65"/>
                  <a:pt x="261" y="65"/>
                </a:cubicBezTo>
                <a:cubicBezTo>
                  <a:pt x="257" y="66"/>
                  <a:pt x="257" y="66"/>
                  <a:pt x="257" y="66"/>
                </a:cubicBezTo>
                <a:cubicBezTo>
                  <a:pt x="254" y="66"/>
                  <a:pt x="254" y="66"/>
                  <a:pt x="254" y="66"/>
                </a:cubicBezTo>
                <a:cubicBezTo>
                  <a:pt x="254" y="63"/>
                  <a:pt x="254" y="63"/>
                  <a:pt x="254" y="63"/>
                </a:cubicBezTo>
                <a:cubicBezTo>
                  <a:pt x="253" y="63"/>
                  <a:pt x="253" y="63"/>
                  <a:pt x="253" y="63"/>
                </a:cubicBezTo>
                <a:cubicBezTo>
                  <a:pt x="252" y="62"/>
                  <a:pt x="252" y="62"/>
                  <a:pt x="252" y="62"/>
                </a:cubicBezTo>
                <a:cubicBezTo>
                  <a:pt x="252" y="60"/>
                  <a:pt x="252" y="60"/>
                  <a:pt x="252" y="60"/>
                </a:cubicBezTo>
                <a:cubicBezTo>
                  <a:pt x="252" y="59"/>
                  <a:pt x="252" y="59"/>
                  <a:pt x="252" y="59"/>
                </a:cubicBezTo>
                <a:cubicBezTo>
                  <a:pt x="251" y="59"/>
                  <a:pt x="251" y="59"/>
                  <a:pt x="251" y="59"/>
                </a:cubicBezTo>
                <a:cubicBezTo>
                  <a:pt x="247" y="59"/>
                  <a:pt x="247" y="59"/>
                  <a:pt x="247" y="59"/>
                </a:cubicBezTo>
                <a:cubicBezTo>
                  <a:pt x="246" y="59"/>
                  <a:pt x="246" y="59"/>
                  <a:pt x="246" y="59"/>
                </a:cubicBezTo>
                <a:cubicBezTo>
                  <a:pt x="239" y="64"/>
                  <a:pt x="239" y="64"/>
                  <a:pt x="239" y="64"/>
                </a:cubicBezTo>
                <a:cubicBezTo>
                  <a:pt x="239" y="65"/>
                  <a:pt x="239" y="65"/>
                  <a:pt x="239" y="65"/>
                </a:cubicBezTo>
                <a:cubicBezTo>
                  <a:pt x="235" y="68"/>
                  <a:pt x="235" y="68"/>
                  <a:pt x="235" y="68"/>
                </a:cubicBezTo>
                <a:cubicBezTo>
                  <a:pt x="228" y="71"/>
                  <a:pt x="228" y="71"/>
                  <a:pt x="228" y="71"/>
                </a:cubicBezTo>
                <a:cubicBezTo>
                  <a:pt x="224" y="71"/>
                  <a:pt x="224" y="71"/>
                  <a:pt x="224" y="71"/>
                </a:cubicBezTo>
                <a:cubicBezTo>
                  <a:pt x="218" y="67"/>
                  <a:pt x="218" y="67"/>
                  <a:pt x="218" y="67"/>
                </a:cubicBezTo>
                <a:cubicBezTo>
                  <a:pt x="217" y="65"/>
                  <a:pt x="217" y="65"/>
                  <a:pt x="217" y="65"/>
                </a:cubicBezTo>
                <a:cubicBezTo>
                  <a:pt x="217" y="64"/>
                  <a:pt x="217" y="64"/>
                  <a:pt x="217" y="64"/>
                </a:cubicBezTo>
                <a:cubicBezTo>
                  <a:pt x="206" y="60"/>
                  <a:pt x="206" y="60"/>
                  <a:pt x="206" y="60"/>
                </a:cubicBezTo>
                <a:cubicBezTo>
                  <a:pt x="205" y="57"/>
                  <a:pt x="205" y="57"/>
                  <a:pt x="205" y="57"/>
                </a:cubicBezTo>
                <a:cubicBezTo>
                  <a:pt x="204" y="56"/>
                  <a:pt x="204" y="56"/>
                  <a:pt x="204" y="56"/>
                </a:cubicBezTo>
                <a:cubicBezTo>
                  <a:pt x="200" y="55"/>
                  <a:pt x="200" y="55"/>
                  <a:pt x="200" y="55"/>
                </a:cubicBezTo>
                <a:cubicBezTo>
                  <a:pt x="200" y="55"/>
                  <a:pt x="200" y="55"/>
                  <a:pt x="200" y="55"/>
                </a:cubicBezTo>
                <a:cubicBezTo>
                  <a:pt x="194" y="56"/>
                  <a:pt x="194" y="56"/>
                  <a:pt x="194" y="56"/>
                </a:cubicBezTo>
                <a:cubicBezTo>
                  <a:pt x="194" y="56"/>
                  <a:pt x="193" y="56"/>
                  <a:pt x="193" y="57"/>
                </a:cubicBezTo>
                <a:cubicBezTo>
                  <a:pt x="193" y="61"/>
                  <a:pt x="193" y="61"/>
                  <a:pt x="193" y="61"/>
                </a:cubicBezTo>
                <a:cubicBezTo>
                  <a:pt x="190" y="60"/>
                  <a:pt x="190" y="60"/>
                  <a:pt x="190" y="60"/>
                </a:cubicBezTo>
                <a:cubicBezTo>
                  <a:pt x="188" y="58"/>
                  <a:pt x="188" y="58"/>
                  <a:pt x="188" y="58"/>
                </a:cubicBezTo>
                <a:cubicBezTo>
                  <a:pt x="188" y="54"/>
                  <a:pt x="188" y="54"/>
                  <a:pt x="188" y="54"/>
                </a:cubicBezTo>
                <a:cubicBezTo>
                  <a:pt x="187" y="54"/>
                  <a:pt x="187" y="54"/>
                  <a:pt x="187" y="54"/>
                </a:cubicBezTo>
                <a:cubicBezTo>
                  <a:pt x="184" y="51"/>
                  <a:pt x="184" y="51"/>
                  <a:pt x="184" y="51"/>
                </a:cubicBezTo>
                <a:cubicBezTo>
                  <a:pt x="183" y="50"/>
                  <a:pt x="183" y="50"/>
                  <a:pt x="183" y="50"/>
                </a:cubicBezTo>
                <a:cubicBezTo>
                  <a:pt x="181" y="51"/>
                  <a:pt x="181" y="51"/>
                  <a:pt x="181" y="51"/>
                </a:cubicBezTo>
                <a:cubicBezTo>
                  <a:pt x="181" y="48"/>
                  <a:pt x="181" y="48"/>
                  <a:pt x="181" y="48"/>
                </a:cubicBezTo>
                <a:cubicBezTo>
                  <a:pt x="182" y="48"/>
                  <a:pt x="181" y="47"/>
                  <a:pt x="181" y="47"/>
                </a:cubicBezTo>
                <a:cubicBezTo>
                  <a:pt x="166" y="41"/>
                  <a:pt x="166" y="41"/>
                  <a:pt x="166" y="41"/>
                </a:cubicBezTo>
                <a:cubicBezTo>
                  <a:pt x="165" y="41"/>
                  <a:pt x="165" y="41"/>
                  <a:pt x="165" y="41"/>
                </a:cubicBezTo>
                <a:cubicBezTo>
                  <a:pt x="157" y="41"/>
                  <a:pt x="157" y="41"/>
                  <a:pt x="157" y="41"/>
                </a:cubicBezTo>
                <a:cubicBezTo>
                  <a:pt x="157" y="41"/>
                  <a:pt x="157" y="41"/>
                  <a:pt x="157" y="41"/>
                </a:cubicBezTo>
                <a:cubicBezTo>
                  <a:pt x="153" y="41"/>
                  <a:pt x="153" y="41"/>
                  <a:pt x="153" y="41"/>
                </a:cubicBezTo>
                <a:cubicBezTo>
                  <a:pt x="153" y="41"/>
                  <a:pt x="153" y="41"/>
                  <a:pt x="153" y="41"/>
                </a:cubicBezTo>
                <a:cubicBezTo>
                  <a:pt x="152" y="41"/>
                  <a:pt x="152" y="41"/>
                  <a:pt x="152" y="41"/>
                </a:cubicBezTo>
                <a:cubicBezTo>
                  <a:pt x="152" y="42"/>
                  <a:pt x="152" y="42"/>
                  <a:pt x="152" y="42"/>
                </a:cubicBezTo>
                <a:cubicBezTo>
                  <a:pt x="151" y="42"/>
                  <a:pt x="151" y="42"/>
                  <a:pt x="151" y="42"/>
                </a:cubicBezTo>
                <a:cubicBezTo>
                  <a:pt x="149" y="42"/>
                  <a:pt x="149" y="42"/>
                  <a:pt x="149" y="42"/>
                </a:cubicBezTo>
                <a:cubicBezTo>
                  <a:pt x="148" y="43"/>
                  <a:pt x="148" y="43"/>
                  <a:pt x="148" y="43"/>
                </a:cubicBezTo>
                <a:cubicBezTo>
                  <a:pt x="146" y="46"/>
                  <a:pt x="146" y="46"/>
                  <a:pt x="146" y="46"/>
                </a:cubicBezTo>
                <a:cubicBezTo>
                  <a:pt x="138" y="48"/>
                  <a:pt x="138" y="48"/>
                  <a:pt x="138" y="48"/>
                </a:cubicBezTo>
                <a:cubicBezTo>
                  <a:pt x="134" y="46"/>
                  <a:pt x="134" y="46"/>
                  <a:pt x="134" y="46"/>
                </a:cubicBezTo>
                <a:cubicBezTo>
                  <a:pt x="133" y="43"/>
                  <a:pt x="133" y="43"/>
                  <a:pt x="133" y="43"/>
                </a:cubicBezTo>
                <a:cubicBezTo>
                  <a:pt x="133" y="43"/>
                  <a:pt x="133" y="43"/>
                  <a:pt x="133" y="42"/>
                </a:cubicBezTo>
                <a:cubicBezTo>
                  <a:pt x="117" y="41"/>
                  <a:pt x="117" y="41"/>
                  <a:pt x="117" y="41"/>
                </a:cubicBezTo>
                <a:cubicBezTo>
                  <a:pt x="113" y="38"/>
                  <a:pt x="113" y="38"/>
                  <a:pt x="113" y="38"/>
                </a:cubicBezTo>
                <a:cubicBezTo>
                  <a:pt x="113" y="38"/>
                  <a:pt x="113" y="38"/>
                  <a:pt x="113" y="38"/>
                </a:cubicBezTo>
                <a:cubicBezTo>
                  <a:pt x="106" y="38"/>
                  <a:pt x="106" y="38"/>
                  <a:pt x="106" y="38"/>
                </a:cubicBezTo>
                <a:cubicBezTo>
                  <a:pt x="102" y="37"/>
                  <a:pt x="102" y="37"/>
                  <a:pt x="102" y="37"/>
                </a:cubicBezTo>
                <a:cubicBezTo>
                  <a:pt x="100" y="34"/>
                  <a:pt x="100" y="34"/>
                  <a:pt x="100" y="34"/>
                </a:cubicBezTo>
                <a:cubicBezTo>
                  <a:pt x="100" y="29"/>
                  <a:pt x="100" y="29"/>
                  <a:pt x="100" y="29"/>
                </a:cubicBezTo>
                <a:cubicBezTo>
                  <a:pt x="100" y="29"/>
                  <a:pt x="100" y="29"/>
                  <a:pt x="100" y="29"/>
                </a:cubicBezTo>
                <a:cubicBezTo>
                  <a:pt x="97" y="18"/>
                  <a:pt x="97" y="18"/>
                  <a:pt x="97" y="18"/>
                </a:cubicBezTo>
                <a:cubicBezTo>
                  <a:pt x="95" y="6"/>
                  <a:pt x="95" y="6"/>
                  <a:pt x="95" y="6"/>
                </a:cubicBezTo>
                <a:cubicBezTo>
                  <a:pt x="94" y="6"/>
                  <a:pt x="94" y="6"/>
                  <a:pt x="94" y="6"/>
                </a:cubicBezTo>
                <a:cubicBezTo>
                  <a:pt x="91" y="2"/>
                  <a:pt x="91" y="2"/>
                  <a:pt x="91" y="2"/>
                </a:cubicBezTo>
                <a:cubicBezTo>
                  <a:pt x="90" y="2"/>
                  <a:pt x="90" y="2"/>
                  <a:pt x="90" y="2"/>
                </a:cubicBezTo>
                <a:cubicBezTo>
                  <a:pt x="83" y="1"/>
                  <a:pt x="83" y="1"/>
                  <a:pt x="83" y="1"/>
                </a:cubicBezTo>
                <a:cubicBezTo>
                  <a:pt x="81" y="0"/>
                  <a:pt x="81" y="0"/>
                  <a:pt x="81" y="0"/>
                </a:cubicBezTo>
                <a:cubicBezTo>
                  <a:pt x="80" y="0"/>
                  <a:pt x="80" y="0"/>
                  <a:pt x="80" y="0"/>
                </a:cubicBezTo>
                <a:cubicBezTo>
                  <a:pt x="80" y="1"/>
                  <a:pt x="80" y="1"/>
                  <a:pt x="80" y="1"/>
                </a:cubicBezTo>
                <a:cubicBezTo>
                  <a:pt x="80" y="19"/>
                  <a:pt x="80" y="19"/>
                  <a:pt x="80" y="19"/>
                </a:cubicBezTo>
                <a:cubicBezTo>
                  <a:pt x="79" y="22"/>
                  <a:pt x="79" y="22"/>
                  <a:pt x="79" y="22"/>
                </a:cubicBezTo>
                <a:cubicBezTo>
                  <a:pt x="51" y="22"/>
                  <a:pt x="51" y="22"/>
                  <a:pt x="51" y="22"/>
                </a:cubicBezTo>
                <a:cubicBezTo>
                  <a:pt x="1" y="22"/>
                  <a:pt x="1" y="22"/>
                  <a:pt x="1" y="22"/>
                </a:cubicBezTo>
                <a:lnTo>
                  <a:pt x="1" y="2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98" name="Freeform 42">
            <a:extLst>
              <a:ext uri="{FF2B5EF4-FFF2-40B4-BE49-F238E27FC236}">
                <a16:creationId xmlns:a16="http://schemas.microsoft.com/office/drawing/2014/main" id="{F267A5DD-8E26-D555-5896-E6BEAFE3501A}"/>
              </a:ext>
            </a:extLst>
          </p:cNvPr>
          <p:cNvSpPr>
            <a:spLocks/>
          </p:cNvSpPr>
          <p:nvPr/>
        </p:nvSpPr>
        <p:spPr bwMode="auto">
          <a:xfrm>
            <a:off x="2902085" y="2125563"/>
            <a:ext cx="594226" cy="390491"/>
          </a:xfrm>
          <a:custGeom>
            <a:avLst/>
            <a:gdLst>
              <a:gd name="T0" fmla="*/ 8 w 420"/>
              <a:gd name="T1" fmla="*/ 86 h 276"/>
              <a:gd name="T2" fmla="*/ 0 w 420"/>
              <a:gd name="T3" fmla="*/ 75 h 276"/>
              <a:gd name="T4" fmla="*/ 5 w 420"/>
              <a:gd name="T5" fmla="*/ 69 h 276"/>
              <a:gd name="T6" fmla="*/ 8 w 420"/>
              <a:gd name="T7" fmla="*/ 52 h 276"/>
              <a:gd name="T8" fmla="*/ 11 w 420"/>
              <a:gd name="T9" fmla="*/ 40 h 276"/>
              <a:gd name="T10" fmla="*/ 3 w 420"/>
              <a:gd name="T11" fmla="*/ 30 h 276"/>
              <a:gd name="T12" fmla="*/ 8 w 420"/>
              <a:gd name="T13" fmla="*/ 22 h 276"/>
              <a:gd name="T14" fmla="*/ 2 w 420"/>
              <a:gd name="T15" fmla="*/ 10 h 276"/>
              <a:gd name="T16" fmla="*/ 77 w 420"/>
              <a:gd name="T17" fmla="*/ 10 h 276"/>
              <a:gd name="T18" fmla="*/ 277 w 420"/>
              <a:gd name="T19" fmla="*/ 4 h 276"/>
              <a:gd name="T20" fmla="*/ 343 w 420"/>
              <a:gd name="T21" fmla="*/ 4 h 276"/>
              <a:gd name="T22" fmla="*/ 346 w 420"/>
              <a:gd name="T23" fmla="*/ 12 h 276"/>
              <a:gd name="T24" fmla="*/ 354 w 420"/>
              <a:gd name="T25" fmla="*/ 19 h 276"/>
              <a:gd name="T26" fmla="*/ 350 w 420"/>
              <a:gd name="T27" fmla="*/ 39 h 276"/>
              <a:gd name="T28" fmla="*/ 355 w 420"/>
              <a:gd name="T29" fmla="*/ 54 h 276"/>
              <a:gd name="T30" fmla="*/ 358 w 420"/>
              <a:gd name="T31" fmla="*/ 68 h 276"/>
              <a:gd name="T32" fmla="*/ 381 w 420"/>
              <a:gd name="T33" fmla="*/ 72 h 276"/>
              <a:gd name="T34" fmla="*/ 385 w 420"/>
              <a:gd name="T35" fmla="*/ 86 h 276"/>
              <a:gd name="T36" fmla="*/ 400 w 420"/>
              <a:gd name="T37" fmla="*/ 99 h 276"/>
              <a:gd name="T38" fmla="*/ 406 w 420"/>
              <a:gd name="T39" fmla="*/ 110 h 276"/>
              <a:gd name="T40" fmla="*/ 418 w 420"/>
              <a:gd name="T41" fmla="*/ 119 h 276"/>
              <a:gd name="T42" fmla="*/ 418 w 420"/>
              <a:gd name="T43" fmla="*/ 142 h 276"/>
              <a:gd name="T44" fmla="*/ 409 w 420"/>
              <a:gd name="T45" fmla="*/ 164 h 276"/>
              <a:gd name="T46" fmla="*/ 393 w 420"/>
              <a:gd name="T47" fmla="*/ 173 h 276"/>
              <a:gd name="T48" fmla="*/ 367 w 420"/>
              <a:gd name="T49" fmla="*/ 182 h 276"/>
              <a:gd name="T50" fmla="*/ 363 w 420"/>
              <a:gd name="T51" fmla="*/ 199 h 276"/>
              <a:gd name="T52" fmla="*/ 375 w 420"/>
              <a:gd name="T53" fmla="*/ 222 h 276"/>
              <a:gd name="T54" fmla="*/ 366 w 420"/>
              <a:gd name="T55" fmla="*/ 237 h 276"/>
              <a:gd name="T56" fmla="*/ 363 w 420"/>
              <a:gd name="T57" fmla="*/ 247 h 276"/>
              <a:gd name="T58" fmla="*/ 346 w 420"/>
              <a:gd name="T59" fmla="*/ 261 h 276"/>
              <a:gd name="T60" fmla="*/ 349 w 420"/>
              <a:gd name="T61" fmla="*/ 272 h 276"/>
              <a:gd name="T62" fmla="*/ 343 w 420"/>
              <a:gd name="T63" fmla="*/ 275 h 276"/>
              <a:gd name="T64" fmla="*/ 328 w 420"/>
              <a:gd name="T65" fmla="*/ 261 h 276"/>
              <a:gd name="T66" fmla="*/ 280 w 420"/>
              <a:gd name="T67" fmla="*/ 259 h 276"/>
              <a:gd name="T68" fmla="*/ 132 w 420"/>
              <a:gd name="T69" fmla="*/ 266 h 276"/>
              <a:gd name="T70" fmla="*/ 58 w 420"/>
              <a:gd name="T71" fmla="*/ 261 h 276"/>
              <a:gd name="T72" fmla="*/ 55 w 420"/>
              <a:gd name="T73" fmla="*/ 240 h 276"/>
              <a:gd name="T74" fmla="*/ 52 w 420"/>
              <a:gd name="T75" fmla="*/ 220 h 276"/>
              <a:gd name="T76" fmla="*/ 49 w 420"/>
              <a:gd name="T77" fmla="*/ 210 h 276"/>
              <a:gd name="T78" fmla="*/ 47 w 420"/>
              <a:gd name="T79" fmla="*/ 197 h 276"/>
              <a:gd name="T80" fmla="*/ 43 w 420"/>
              <a:gd name="T81" fmla="*/ 188 h 276"/>
              <a:gd name="T82" fmla="*/ 36 w 420"/>
              <a:gd name="T83" fmla="*/ 182 h 276"/>
              <a:gd name="T84" fmla="*/ 36 w 420"/>
              <a:gd name="T85" fmla="*/ 175 h 276"/>
              <a:gd name="T86" fmla="*/ 38 w 420"/>
              <a:gd name="T87" fmla="*/ 164 h 276"/>
              <a:gd name="T88" fmla="*/ 32 w 420"/>
              <a:gd name="T89" fmla="*/ 152 h 276"/>
              <a:gd name="T90" fmla="*/ 24 w 420"/>
              <a:gd name="T91" fmla="*/ 137 h 276"/>
              <a:gd name="T92" fmla="*/ 20 w 420"/>
              <a:gd name="T93" fmla="*/ 125 h 276"/>
              <a:gd name="T94" fmla="*/ 18 w 420"/>
              <a:gd name="T95" fmla="*/ 114 h 276"/>
              <a:gd name="T96" fmla="*/ 17 w 420"/>
              <a:gd name="T97" fmla="*/ 105 h 276"/>
              <a:gd name="T98" fmla="*/ 11 w 420"/>
              <a:gd name="T99" fmla="*/ 9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20" h="276">
                <a:moveTo>
                  <a:pt x="11" y="98"/>
                </a:moveTo>
                <a:lnTo>
                  <a:pt x="8" y="86"/>
                </a:lnTo>
                <a:lnTo>
                  <a:pt x="2" y="81"/>
                </a:lnTo>
                <a:lnTo>
                  <a:pt x="0" y="75"/>
                </a:lnTo>
                <a:lnTo>
                  <a:pt x="3" y="69"/>
                </a:lnTo>
                <a:lnTo>
                  <a:pt x="5" y="69"/>
                </a:lnTo>
                <a:lnTo>
                  <a:pt x="9" y="57"/>
                </a:lnTo>
                <a:lnTo>
                  <a:pt x="8" y="52"/>
                </a:lnTo>
                <a:lnTo>
                  <a:pt x="11" y="46"/>
                </a:lnTo>
                <a:lnTo>
                  <a:pt x="11" y="40"/>
                </a:lnTo>
                <a:lnTo>
                  <a:pt x="5" y="36"/>
                </a:lnTo>
                <a:lnTo>
                  <a:pt x="3" y="30"/>
                </a:lnTo>
                <a:lnTo>
                  <a:pt x="6" y="28"/>
                </a:lnTo>
                <a:lnTo>
                  <a:pt x="8" y="22"/>
                </a:lnTo>
                <a:lnTo>
                  <a:pt x="3" y="18"/>
                </a:lnTo>
                <a:lnTo>
                  <a:pt x="2" y="10"/>
                </a:lnTo>
                <a:lnTo>
                  <a:pt x="12" y="10"/>
                </a:lnTo>
                <a:lnTo>
                  <a:pt x="77" y="10"/>
                </a:lnTo>
                <a:lnTo>
                  <a:pt x="186" y="7"/>
                </a:lnTo>
                <a:lnTo>
                  <a:pt x="277" y="4"/>
                </a:lnTo>
                <a:lnTo>
                  <a:pt x="343" y="0"/>
                </a:lnTo>
                <a:lnTo>
                  <a:pt x="343" y="4"/>
                </a:lnTo>
                <a:lnTo>
                  <a:pt x="344" y="6"/>
                </a:lnTo>
                <a:lnTo>
                  <a:pt x="346" y="12"/>
                </a:lnTo>
                <a:lnTo>
                  <a:pt x="350" y="13"/>
                </a:lnTo>
                <a:lnTo>
                  <a:pt x="354" y="19"/>
                </a:lnTo>
                <a:lnTo>
                  <a:pt x="347" y="31"/>
                </a:lnTo>
                <a:lnTo>
                  <a:pt x="350" y="39"/>
                </a:lnTo>
                <a:lnTo>
                  <a:pt x="350" y="49"/>
                </a:lnTo>
                <a:lnTo>
                  <a:pt x="355" y="54"/>
                </a:lnTo>
                <a:lnTo>
                  <a:pt x="355" y="61"/>
                </a:lnTo>
                <a:lnTo>
                  <a:pt x="358" y="68"/>
                </a:lnTo>
                <a:lnTo>
                  <a:pt x="364" y="69"/>
                </a:lnTo>
                <a:lnTo>
                  <a:pt x="381" y="72"/>
                </a:lnTo>
                <a:lnTo>
                  <a:pt x="385" y="84"/>
                </a:lnTo>
                <a:lnTo>
                  <a:pt x="385" y="86"/>
                </a:lnTo>
                <a:lnTo>
                  <a:pt x="390" y="90"/>
                </a:lnTo>
                <a:lnTo>
                  <a:pt x="400" y="99"/>
                </a:lnTo>
                <a:lnTo>
                  <a:pt x="402" y="105"/>
                </a:lnTo>
                <a:lnTo>
                  <a:pt x="406" y="110"/>
                </a:lnTo>
                <a:lnTo>
                  <a:pt x="412" y="113"/>
                </a:lnTo>
                <a:lnTo>
                  <a:pt x="418" y="119"/>
                </a:lnTo>
                <a:lnTo>
                  <a:pt x="420" y="125"/>
                </a:lnTo>
                <a:lnTo>
                  <a:pt x="418" y="142"/>
                </a:lnTo>
                <a:lnTo>
                  <a:pt x="411" y="152"/>
                </a:lnTo>
                <a:lnTo>
                  <a:pt x="409" y="164"/>
                </a:lnTo>
                <a:lnTo>
                  <a:pt x="405" y="169"/>
                </a:lnTo>
                <a:lnTo>
                  <a:pt x="393" y="173"/>
                </a:lnTo>
                <a:lnTo>
                  <a:pt x="388" y="178"/>
                </a:lnTo>
                <a:lnTo>
                  <a:pt x="367" y="182"/>
                </a:lnTo>
                <a:lnTo>
                  <a:pt x="364" y="188"/>
                </a:lnTo>
                <a:lnTo>
                  <a:pt x="363" y="199"/>
                </a:lnTo>
                <a:lnTo>
                  <a:pt x="373" y="210"/>
                </a:lnTo>
                <a:lnTo>
                  <a:pt x="375" y="222"/>
                </a:lnTo>
                <a:lnTo>
                  <a:pt x="366" y="232"/>
                </a:lnTo>
                <a:lnTo>
                  <a:pt x="366" y="237"/>
                </a:lnTo>
                <a:lnTo>
                  <a:pt x="366" y="243"/>
                </a:lnTo>
                <a:lnTo>
                  <a:pt x="363" y="247"/>
                </a:lnTo>
                <a:lnTo>
                  <a:pt x="350" y="255"/>
                </a:lnTo>
                <a:lnTo>
                  <a:pt x="346" y="261"/>
                </a:lnTo>
                <a:lnTo>
                  <a:pt x="349" y="266"/>
                </a:lnTo>
                <a:lnTo>
                  <a:pt x="349" y="272"/>
                </a:lnTo>
                <a:lnTo>
                  <a:pt x="344" y="276"/>
                </a:lnTo>
                <a:lnTo>
                  <a:pt x="343" y="275"/>
                </a:lnTo>
                <a:lnTo>
                  <a:pt x="338" y="269"/>
                </a:lnTo>
                <a:lnTo>
                  <a:pt x="328" y="261"/>
                </a:lnTo>
                <a:lnTo>
                  <a:pt x="323" y="255"/>
                </a:lnTo>
                <a:lnTo>
                  <a:pt x="280" y="259"/>
                </a:lnTo>
                <a:lnTo>
                  <a:pt x="178" y="266"/>
                </a:lnTo>
                <a:lnTo>
                  <a:pt x="132" y="266"/>
                </a:lnTo>
                <a:lnTo>
                  <a:pt x="59" y="266"/>
                </a:lnTo>
                <a:lnTo>
                  <a:pt x="58" y="261"/>
                </a:lnTo>
                <a:lnTo>
                  <a:pt x="52" y="256"/>
                </a:lnTo>
                <a:lnTo>
                  <a:pt x="55" y="240"/>
                </a:lnTo>
                <a:lnTo>
                  <a:pt x="52" y="228"/>
                </a:lnTo>
                <a:lnTo>
                  <a:pt x="52" y="220"/>
                </a:lnTo>
                <a:lnTo>
                  <a:pt x="53" y="214"/>
                </a:lnTo>
                <a:lnTo>
                  <a:pt x="49" y="210"/>
                </a:lnTo>
                <a:lnTo>
                  <a:pt x="50" y="202"/>
                </a:lnTo>
                <a:lnTo>
                  <a:pt x="47" y="197"/>
                </a:lnTo>
                <a:lnTo>
                  <a:pt x="47" y="190"/>
                </a:lnTo>
                <a:lnTo>
                  <a:pt x="43" y="188"/>
                </a:lnTo>
                <a:lnTo>
                  <a:pt x="43" y="182"/>
                </a:lnTo>
                <a:lnTo>
                  <a:pt x="36" y="182"/>
                </a:lnTo>
                <a:lnTo>
                  <a:pt x="38" y="181"/>
                </a:lnTo>
                <a:lnTo>
                  <a:pt x="36" y="175"/>
                </a:lnTo>
                <a:lnTo>
                  <a:pt x="36" y="169"/>
                </a:lnTo>
                <a:lnTo>
                  <a:pt x="38" y="164"/>
                </a:lnTo>
                <a:lnTo>
                  <a:pt x="36" y="158"/>
                </a:lnTo>
                <a:lnTo>
                  <a:pt x="32" y="152"/>
                </a:lnTo>
                <a:lnTo>
                  <a:pt x="32" y="146"/>
                </a:lnTo>
                <a:lnTo>
                  <a:pt x="24" y="137"/>
                </a:lnTo>
                <a:lnTo>
                  <a:pt x="24" y="131"/>
                </a:lnTo>
                <a:lnTo>
                  <a:pt x="20" y="125"/>
                </a:lnTo>
                <a:lnTo>
                  <a:pt x="20" y="120"/>
                </a:lnTo>
                <a:lnTo>
                  <a:pt x="18" y="114"/>
                </a:lnTo>
                <a:lnTo>
                  <a:pt x="15" y="108"/>
                </a:lnTo>
                <a:lnTo>
                  <a:pt x="17" y="105"/>
                </a:lnTo>
                <a:lnTo>
                  <a:pt x="15" y="99"/>
                </a:lnTo>
                <a:lnTo>
                  <a:pt x="11" y="98"/>
                </a:lnTo>
                <a:close/>
              </a:path>
            </a:pathLst>
          </a:custGeom>
          <a:solidFill>
            <a:schemeClr val="tx2">
              <a:lumMod val="25000"/>
              <a:lumOff val="75000"/>
            </a:schemeClr>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399" name="Freeform 43">
            <a:extLst>
              <a:ext uri="{FF2B5EF4-FFF2-40B4-BE49-F238E27FC236}">
                <a16:creationId xmlns:a16="http://schemas.microsoft.com/office/drawing/2014/main" id="{F0E72A5F-E1FD-9E3B-0FD8-F136BC62F495}"/>
              </a:ext>
            </a:extLst>
          </p:cNvPr>
          <p:cNvSpPr>
            <a:spLocks/>
          </p:cNvSpPr>
          <p:nvPr/>
        </p:nvSpPr>
        <p:spPr bwMode="auto">
          <a:xfrm>
            <a:off x="2900671" y="2122734"/>
            <a:ext cx="597055" cy="396151"/>
          </a:xfrm>
          <a:custGeom>
            <a:avLst/>
            <a:gdLst>
              <a:gd name="T0" fmla="*/ 2 w 280"/>
              <a:gd name="T1" fmla="*/ 51 h 185"/>
              <a:gd name="T2" fmla="*/ 8 w 280"/>
              <a:gd name="T3" fmla="*/ 39 h 185"/>
              <a:gd name="T4" fmla="*/ 9 w 280"/>
              <a:gd name="T5" fmla="*/ 28 h 185"/>
              <a:gd name="T6" fmla="*/ 7 w 280"/>
              <a:gd name="T7" fmla="*/ 16 h 185"/>
              <a:gd name="T8" fmla="*/ 9 w 280"/>
              <a:gd name="T9" fmla="*/ 9 h 185"/>
              <a:gd name="T10" fmla="*/ 184 w 280"/>
              <a:gd name="T11" fmla="*/ 5 h 185"/>
              <a:gd name="T12" fmla="*/ 228 w 280"/>
              <a:gd name="T13" fmla="*/ 6 h 185"/>
              <a:gd name="T14" fmla="*/ 230 w 280"/>
              <a:gd name="T15" fmla="*/ 21 h 185"/>
              <a:gd name="T16" fmla="*/ 235 w 280"/>
              <a:gd name="T17" fmla="*/ 38 h 185"/>
              <a:gd name="T18" fmla="*/ 242 w 280"/>
              <a:gd name="T19" fmla="*/ 48 h 185"/>
              <a:gd name="T20" fmla="*/ 255 w 280"/>
              <a:gd name="T21" fmla="*/ 58 h 185"/>
              <a:gd name="T22" fmla="*/ 266 w 280"/>
              <a:gd name="T23" fmla="*/ 72 h 185"/>
              <a:gd name="T24" fmla="*/ 278 w 280"/>
              <a:gd name="T25" fmla="*/ 84 h 185"/>
              <a:gd name="T26" fmla="*/ 268 w 280"/>
              <a:gd name="T27" fmla="*/ 112 h 185"/>
              <a:gd name="T28" fmla="*/ 243 w 280"/>
              <a:gd name="T29" fmla="*/ 121 h 185"/>
              <a:gd name="T30" fmla="*/ 247 w 280"/>
              <a:gd name="T31" fmla="*/ 141 h 185"/>
              <a:gd name="T32" fmla="*/ 242 w 280"/>
              <a:gd name="T33" fmla="*/ 158 h 185"/>
              <a:gd name="T34" fmla="*/ 229 w 280"/>
              <a:gd name="T35" fmla="*/ 173 h 185"/>
              <a:gd name="T36" fmla="*/ 228 w 280"/>
              <a:gd name="T37" fmla="*/ 182 h 185"/>
              <a:gd name="T38" fmla="*/ 215 w 280"/>
              <a:gd name="T39" fmla="*/ 169 h 185"/>
              <a:gd name="T40" fmla="*/ 40 w 280"/>
              <a:gd name="T41" fmla="*/ 173 h 185"/>
              <a:gd name="T42" fmla="*/ 36 w 280"/>
              <a:gd name="T43" fmla="*/ 152 h 185"/>
              <a:gd name="T44" fmla="*/ 35 w 280"/>
              <a:gd name="T45" fmla="*/ 135 h 185"/>
              <a:gd name="T46" fmla="*/ 30 w 280"/>
              <a:gd name="T47" fmla="*/ 125 h 185"/>
              <a:gd name="T48" fmla="*/ 27 w 280"/>
              <a:gd name="T49" fmla="*/ 121 h 185"/>
              <a:gd name="T50" fmla="*/ 27 w 280"/>
              <a:gd name="T51" fmla="*/ 109 h 185"/>
              <a:gd name="T52" fmla="*/ 23 w 280"/>
              <a:gd name="T53" fmla="*/ 98 h 185"/>
              <a:gd name="T54" fmla="*/ 15 w 280"/>
              <a:gd name="T55" fmla="*/ 81 h 185"/>
              <a:gd name="T56" fmla="*/ 13 w 280"/>
              <a:gd name="T57" fmla="*/ 71 h 185"/>
              <a:gd name="T58" fmla="*/ 7 w 280"/>
              <a:gd name="T59" fmla="*/ 67 h 185"/>
              <a:gd name="T60" fmla="*/ 12 w 280"/>
              <a:gd name="T61" fmla="*/ 78 h 185"/>
              <a:gd name="T62" fmla="*/ 16 w 280"/>
              <a:gd name="T63" fmla="*/ 92 h 185"/>
              <a:gd name="T64" fmla="*/ 24 w 280"/>
              <a:gd name="T65" fmla="*/ 106 h 185"/>
              <a:gd name="T66" fmla="*/ 24 w 280"/>
              <a:gd name="T67" fmla="*/ 117 h 185"/>
              <a:gd name="T68" fmla="*/ 28 w 280"/>
              <a:gd name="T69" fmla="*/ 123 h 185"/>
              <a:gd name="T70" fmla="*/ 31 w 280"/>
              <a:gd name="T71" fmla="*/ 132 h 185"/>
              <a:gd name="T72" fmla="*/ 34 w 280"/>
              <a:gd name="T73" fmla="*/ 147 h 185"/>
              <a:gd name="T74" fmla="*/ 34 w 280"/>
              <a:gd name="T75" fmla="*/ 171 h 185"/>
              <a:gd name="T76" fmla="*/ 88 w 280"/>
              <a:gd name="T77" fmla="*/ 178 h 185"/>
              <a:gd name="T78" fmla="*/ 187 w 280"/>
              <a:gd name="T79" fmla="*/ 174 h 185"/>
              <a:gd name="T80" fmla="*/ 227 w 280"/>
              <a:gd name="T81" fmla="*/ 183 h 185"/>
              <a:gd name="T82" fmla="*/ 233 w 280"/>
              <a:gd name="T83" fmla="*/ 181 h 185"/>
              <a:gd name="T84" fmla="*/ 242 w 280"/>
              <a:gd name="T85" fmla="*/ 166 h 185"/>
              <a:gd name="T86" fmla="*/ 244 w 280"/>
              <a:gd name="T87" fmla="*/ 156 h 185"/>
              <a:gd name="T88" fmla="*/ 242 w 280"/>
              <a:gd name="T89" fmla="*/ 133 h 185"/>
              <a:gd name="T90" fmla="*/ 262 w 280"/>
              <a:gd name="T91" fmla="*/ 117 h 185"/>
              <a:gd name="T92" fmla="*/ 274 w 280"/>
              <a:gd name="T93" fmla="*/ 102 h 185"/>
              <a:gd name="T94" fmla="*/ 279 w 280"/>
              <a:gd name="T95" fmla="*/ 79 h 185"/>
              <a:gd name="T96" fmla="*/ 268 w 280"/>
              <a:gd name="T97" fmla="*/ 71 h 185"/>
              <a:gd name="T98" fmla="*/ 257 w 280"/>
              <a:gd name="T99" fmla="*/ 57 h 185"/>
              <a:gd name="T100" fmla="*/ 239 w 280"/>
              <a:gd name="T101" fmla="*/ 45 h 185"/>
              <a:gd name="T102" fmla="*/ 234 w 280"/>
              <a:gd name="T103" fmla="*/ 27 h 185"/>
              <a:gd name="T104" fmla="*/ 234 w 280"/>
              <a:gd name="T105" fmla="*/ 10 h 185"/>
              <a:gd name="T106" fmla="*/ 229 w 280"/>
              <a:gd name="T107" fmla="*/ 4 h 185"/>
              <a:gd name="T108" fmla="*/ 124 w 280"/>
              <a:gd name="T109" fmla="*/ 5 h 185"/>
              <a:gd name="T110" fmla="*/ 2 w 280"/>
              <a:gd name="T111" fmla="*/ 8 h 185"/>
              <a:gd name="T112" fmla="*/ 4 w 280"/>
              <a:gd name="T113" fmla="*/ 19 h 185"/>
              <a:gd name="T114" fmla="*/ 7 w 280"/>
              <a:gd name="T115" fmla="*/ 29 h 185"/>
              <a:gd name="T116" fmla="*/ 3 w 280"/>
              <a:gd name="T117" fmla="*/ 46 h 185"/>
              <a:gd name="T118" fmla="*/ 1 w 280"/>
              <a:gd name="T119" fmla="*/ 5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80" h="185">
                <a:moveTo>
                  <a:pt x="9" y="66"/>
                </a:moveTo>
                <a:cubicBezTo>
                  <a:pt x="7" y="58"/>
                  <a:pt x="7" y="58"/>
                  <a:pt x="7" y="58"/>
                </a:cubicBezTo>
                <a:cubicBezTo>
                  <a:pt x="7" y="57"/>
                  <a:pt x="7" y="57"/>
                  <a:pt x="7" y="57"/>
                </a:cubicBezTo>
                <a:cubicBezTo>
                  <a:pt x="3" y="54"/>
                  <a:pt x="3" y="54"/>
                  <a:pt x="3" y="54"/>
                </a:cubicBezTo>
                <a:cubicBezTo>
                  <a:pt x="2" y="51"/>
                  <a:pt x="2" y="51"/>
                  <a:pt x="2" y="51"/>
                </a:cubicBezTo>
                <a:cubicBezTo>
                  <a:pt x="4" y="48"/>
                  <a:pt x="4" y="48"/>
                  <a:pt x="4" y="48"/>
                </a:cubicBezTo>
                <a:cubicBezTo>
                  <a:pt x="5" y="47"/>
                  <a:pt x="5" y="47"/>
                  <a:pt x="5" y="47"/>
                </a:cubicBezTo>
                <a:cubicBezTo>
                  <a:pt x="5" y="47"/>
                  <a:pt x="5" y="47"/>
                  <a:pt x="5" y="47"/>
                </a:cubicBezTo>
                <a:cubicBezTo>
                  <a:pt x="8" y="40"/>
                  <a:pt x="8" y="40"/>
                  <a:pt x="8" y="40"/>
                </a:cubicBezTo>
                <a:cubicBezTo>
                  <a:pt x="8" y="39"/>
                  <a:pt x="8" y="39"/>
                  <a:pt x="8" y="39"/>
                </a:cubicBezTo>
                <a:cubicBezTo>
                  <a:pt x="7" y="36"/>
                  <a:pt x="7" y="36"/>
                  <a:pt x="7" y="36"/>
                </a:cubicBezTo>
                <a:cubicBezTo>
                  <a:pt x="9" y="32"/>
                  <a:pt x="9" y="32"/>
                  <a:pt x="9" y="32"/>
                </a:cubicBezTo>
                <a:cubicBezTo>
                  <a:pt x="9" y="32"/>
                  <a:pt x="9" y="32"/>
                  <a:pt x="9" y="32"/>
                </a:cubicBezTo>
                <a:cubicBezTo>
                  <a:pt x="9" y="28"/>
                  <a:pt x="9" y="28"/>
                  <a:pt x="9" y="28"/>
                </a:cubicBezTo>
                <a:cubicBezTo>
                  <a:pt x="9" y="28"/>
                  <a:pt x="9" y="28"/>
                  <a:pt x="9" y="28"/>
                </a:cubicBezTo>
                <a:cubicBezTo>
                  <a:pt x="5" y="24"/>
                  <a:pt x="5" y="24"/>
                  <a:pt x="5" y="24"/>
                </a:cubicBezTo>
                <a:cubicBezTo>
                  <a:pt x="5" y="21"/>
                  <a:pt x="5" y="21"/>
                  <a:pt x="5" y="21"/>
                </a:cubicBezTo>
                <a:cubicBezTo>
                  <a:pt x="6" y="21"/>
                  <a:pt x="6" y="21"/>
                  <a:pt x="6" y="21"/>
                </a:cubicBezTo>
                <a:cubicBezTo>
                  <a:pt x="6" y="21"/>
                  <a:pt x="6" y="21"/>
                  <a:pt x="6" y="20"/>
                </a:cubicBezTo>
                <a:cubicBezTo>
                  <a:pt x="7" y="16"/>
                  <a:pt x="7" y="16"/>
                  <a:pt x="7" y="16"/>
                </a:cubicBezTo>
                <a:cubicBezTo>
                  <a:pt x="6" y="16"/>
                  <a:pt x="6" y="16"/>
                  <a:pt x="6" y="16"/>
                </a:cubicBezTo>
                <a:cubicBezTo>
                  <a:pt x="4" y="12"/>
                  <a:pt x="4" y="12"/>
                  <a:pt x="4" y="12"/>
                </a:cubicBezTo>
                <a:cubicBezTo>
                  <a:pt x="4" y="9"/>
                  <a:pt x="4" y="9"/>
                  <a:pt x="4" y="9"/>
                </a:cubicBezTo>
                <a:cubicBezTo>
                  <a:pt x="9" y="9"/>
                  <a:pt x="9" y="9"/>
                  <a:pt x="9" y="9"/>
                </a:cubicBezTo>
                <a:cubicBezTo>
                  <a:pt x="9" y="9"/>
                  <a:pt x="9" y="9"/>
                  <a:pt x="9" y="9"/>
                </a:cubicBezTo>
                <a:cubicBezTo>
                  <a:pt x="52" y="9"/>
                  <a:pt x="52" y="9"/>
                  <a:pt x="52" y="9"/>
                </a:cubicBezTo>
                <a:cubicBezTo>
                  <a:pt x="52" y="9"/>
                  <a:pt x="52" y="9"/>
                  <a:pt x="52" y="9"/>
                </a:cubicBezTo>
                <a:cubicBezTo>
                  <a:pt x="124" y="7"/>
                  <a:pt x="124" y="7"/>
                  <a:pt x="124" y="7"/>
                </a:cubicBezTo>
                <a:cubicBezTo>
                  <a:pt x="124" y="7"/>
                  <a:pt x="124" y="7"/>
                  <a:pt x="124" y="7"/>
                </a:cubicBezTo>
                <a:cubicBezTo>
                  <a:pt x="184" y="5"/>
                  <a:pt x="184" y="5"/>
                  <a:pt x="184" y="5"/>
                </a:cubicBezTo>
                <a:cubicBezTo>
                  <a:pt x="184" y="5"/>
                  <a:pt x="184" y="5"/>
                  <a:pt x="184" y="5"/>
                </a:cubicBezTo>
                <a:cubicBezTo>
                  <a:pt x="227" y="2"/>
                  <a:pt x="227" y="2"/>
                  <a:pt x="227" y="2"/>
                </a:cubicBezTo>
                <a:cubicBezTo>
                  <a:pt x="227" y="4"/>
                  <a:pt x="227" y="4"/>
                  <a:pt x="227" y="4"/>
                </a:cubicBezTo>
                <a:cubicBezTo>
                  <a:pt x="227" y="5"/>
                  <a:pt x="227" y="5"/>
                  <a:pt x="227" y="5"/>
                </a:cubicBezTo>
                <a:cubicBezTo>
                  <a:pt x="228" y="6"/>
                  <a:pt x="228" y="6"/>
                  <a:pt x="228" y="6"/>
                </a:cubicBezTo>
                <a:cubicBezTo>
                  <a:pt x="229" y="10"/>
                  <a:pt x="229" y="10"/>
                  <a:pt x="229" y="10"/>
                </a:cubicBezTo>
                <a:cubicBezTo>
                  <a:pt x="230" y="10"/>
                  <a:pt x="230" y="10"/>
                  <a:pt x="230" y="10"/>
                </a:cubicBezTo>
                <a:cubicBezTo>
                  <a:pt x="232" y="11"/>
                  <a:pt x="232" y="11"/>
                  <a:pt x="232" y="11"/>
                </a:cubicBezTo>
                <a:cubicBezTo>
                  <a:pt x="234" y="14"/>
                  <a:pt x="234" y="14"/>
                  <a:pt x="234" y="14"/>
                </a:cubicBezTo>
                <a:cubicBezTo>
                  <a:pt x="230" y="21"/>
                  <a:pt x="230" y="21"/>
                  <a:pt x="230" y="21"/>
                </a:cubicBezTo>
                <a:cubicBezTo>
                  <a:pt x="230" y="22"/>
                  <a:pt x="230" y="22"/>
                  <a:pt x="230" y="22"/>
                </a:cubicBezTo>
                <a:cubicBezTo>
                  <a:pt x="232" y="27"/>
                  <a:pt x="232" y="27"/>
                  <a:pt x="232" y="27"/>
                </a:cubicBezTo>
                <a:cubicBezTo>
                  <a:pt x="232" y="34"/>
                  <a:pt x="232" y="34"/>
                  <a:pt x="232" y="34"/>
                </a:cubicBezTo>
                <a:cubicBezTo>
                  <a:pt x="232" y="34"/>
                  <a:pt x="232" y="34"/>
                  <a:pt x="232" y="34"/>
                </a:cubicBezTo>
                <a:cubicBezTo>
                  <a:pt x="235" y="38"/>
                  <a:pt x="235" y="38"/>
                  <a:pt x="235" y="38"/>
                </a:cubicBezTo>
                <a:cubicBezTo>
                  <a:pt x="235" y="42"/>
                  <a:pt x="235" y="42"/>
                  <a:pt x="235" y="42"/>
                </a:cubicBezTo>
                <a:cubicBezTo>
                  <a:pt x="236" y="42"/>
                  <a:pt x="236" y="42"/>
                  <a:pt x="236" y="42"/>
                </a:cubicBezTo>
                <a:cubicBezTo>
                  <a:pt x="237" y="46"/>
                  <a:pt x="237" y="46"/>
                  <a:pt x="237" y="46"/>
                </a:cubicBezTo>
                <a:cubicBezTo>
                  <a:pt x="238" y="46"/>
                  <a:pt x="238" y="46"/>
                  <a:pt x="238" y="46"/>
                </a:cubicBezTo>
                <a:cubicBezTo>
                  <a:pt x="242" y="48"/>
                  <a:pt x="242" y="48"/>
                  <a:pt x="242" y="48"/>
                </a:cubicBezTo>
                <a:cubicBezTo>
                  <a:pt x="242" y="48"/>
                  <a:pt x="242" y="48"/>
                  <a:pt x="242" y="48"/>
                </a:cubicBezTo>
                <a:cubicBezTo>
                  <a:pt x="253" y="50"/>
                  <a:pt x="253" y="50"/>
                  <a:pt x="253" y="50"/>
                </a:cubicBezTo>
                <a:cubicBezTo>
                  <a:pt x="255" y="57"/>
                  <a:pt x="255" y="57"/>
                  <a:pt x="255" y="57"/>
                </a:cubicBezTo>
                <a:cubicBezTo>
                  <a:pt x="255" y="57"/>
                  <a:pt x="255" y="57"/>
                  <a:pt x="255" y="57"/>
                </a:cubicBezTo>
                <a:cubicBezTo>
                  <a:pt x="255" y="58"/>
                  <a:pt x="255" y="58"/>
                  <a:pt x="255" y="58"/>
                </a:cubicBezTo>
                <a:cubicBezTo>
                  <a:pt x="258" y="62"/>
                  <a:pt x="258" y="62"/>
                  <a:pt x="258" y="62"/>
                </a:cubicBezTo>
                <a:cubicBezTo>
                  <a:pt x="258" y="62"/>
                  <a:pt x="258" y="62"/>
                  <a:pt x="258" y="62"/>
                </a:cubicBezTo>
                <a:cubicBezTo>
                  <a:pt x="265" y="67"/>
                  <a:pt x="265" y="67"/>
                  <a:pt x="265" y="67"/>
                </a:cubicBezTo>
                <a:cubicBezTo>
                  <a:pt x="266" y="71"/>
                  <a:pt x="266" y="71"/>
                  <a:pt x="266" y="71"/>
                </a:cubicBezTo>
                <a:cubicBezTo>
                  <a:pt x="266" y="72"/>
                  <a:pt x="266" y="72"/>
                  <a:pt x="266" y="72"/>
                </a:cubicBezTo>
                <a:cubicBezTo>
                  <a:pt x="270" y="75"/>
                  <a:pt x="270" y="75"/>
                  <a:pt x="270" y="75"/>
                </a:cubicBezTo>
                <a:cubicBezTo>
                  <a:pt x="270" y="75"/>
                  <a:pt x="270" y="75"/>
                  <a:pt x="270" y="75"/>
                </a:cubicBezTo>
                <a:cubicBezTo>
                  <a:pt x="274" y="77"/>
                  <a:pt x="274" y="77"/>
                  <a:pt x="274" y="77"/>
                </a:cubicBezTo>
                <a:cubicBezTo>
                  <a:pt x="277" y="80"/>
                  <a:pt x="277" y="80"/>
                  <a:pt x="277" y="80"/>
                </a:cubicBezTo>
                <a:cubicBezTo>
                  <a:pt x="278" y="84"/>
                  <a:pt x="278" y="84"/>
                  <a:pt x="278" y="84"/>
                </a:cubicBezTo>
                <a:cubicBezTo>
                  <a:pt x="277" y="95"/>
                  <a:pt x="277" y="95"/>
                  <a:pt x="277" y="95"/>
                </a:cubicBezTo>
                <a:cubicBezTo>
                  <a:pt x="272" y="101"/>
                  <a:pt x="272" y="101"/>
                  <a:pt x="272" y="101"/>
                </a:cubicBezTo>
                <a:cubicBezTo>
                  <a:pt x="272" y="102"/>
                  <a:pt x="272" y="102"/>
                  <a:pt x="272" y="102"/>
                </a:cubicBezTo>
                <a:cubicBezTo>
                  <a:pt x="271" y="109"/>
                  <a:pt x="271" y="109"/>
                  <a:pt x="271" y="109"/>
                </a:cubicBezTo>
                <a:cubicBezTo>
                  <a:pt x="268" y="112"/>
                  <a:pt x="268" y="112"/>
                  <a:pt x="268" y="112"/>
                </a:cubicBezTo>
                <a:cubicBezTo>
                  <a:pt x="261" y="115"/>
                  <a:pt x="261" y="115"/>
                  <a:pt x="261" y="115"/>
                </a:cubicBezTo>
                <a:cubicBezTo>
                  <a:pt x="261" y="115"/>
                  <a:pt x="261" y="115"/>
                  <a:pt x="261" y="115"/>
                </a:cubicBezTo>
                <a:cubicBezTo>
                  <a:pt x="257" y="118"/>
                  <a:pt x="257" y="118"/>
                  <a:pt x="257" y="118"/>
                </a:cubicBezTo>
                <a:cubicBezTo>
                  <a:pt x="243" y="121"/>
                  <a:pt x="243" y="121"/>
                  <a:pt x="243" y="121"/>
                </a:cubicBezTo>
                <a:cubicBezTo>
                  <a:pt x="243" y="121"/>
                  <a:pt x="243" y="121"/>
                  <a:pt x="243" y="121"/>
                </a:cubicBezTo>
                <a:cubicBezTo>
                  <a:pt x="241" y="125"/>
                  <a:pt x="241" y="125"/>
                  <a:pt x="241" y="125"/>
                </a:cubicBezTo>
                <a:cubicBezTo>
                  <a:pt x="241" y="125"/>
                  <a:pt x="241" y="125"/>
                  <a:pt x="241" y="125"/>
                </a:cubicBezTo>
                <a:cubicBezTo>
                  <a:pt x="240" y="133"/>
                  <a:pt x="240" y="133"/>
                  <a:pt x="240" y="133"/>
                </a:cubicBezTo>
                <a:cubicBezTo>
                  <a:pt x="240" y="134"/>
                  <a:pt x="240" y="134"/>
                  <a:pt x="240" y="134"/>
                </a:cubicBezTo>
                <a:cubicBezTo>
                  <a:pt x="247" y="141"/>
                  <a:pt x="247" y="141"/>
                  <a:pt x="247" y="141"/>
                </a:cubicBezTo>
                <a:cubicBezTo>
                  <a:pt x="248" y="148"/>
                  <a:pt x="248" y="148"/>
                  <a:pt x="248" y="148"/>
                </a:cubicBezTo>
                <a:cubicBezTo>
                  <a:pt x="242" y="155"/>
                  <a:pt x="242" y="155"/>
                  <a:pt x="242" y="155"/>
                </a:cubicBezTo>
                <a:cubicBezTo>
                  <a:pt x="242" y="155"/>
                  <a:pt x="242" y="155"/>
                  <a:pt x="242" y="155"/>
                </a:cubicBezTo>
                <a:cubicBezTo>
                  <a:pt x="242" y="157"/>
                  <a:pt x="242" y="157"/>
                  <a:pt x="242" y="157"/>
                </a:cubicBezTo>
                <a:cubicBezTo>
                  <a:pt x="242" y="158"/>
                  <a:pt x="242" y="158"/>
                  <a:pt x="242" y="158"/>
                </a:cubicBezTo>
                <a:cubicBezTo>
                  <a:pt x="242" y="162"/>
                  <a:pt x="242" y="162"/>
                  <a:pt x="242" y="162"/>
                </a:cubicBezTo>
                <a:cubicBezTo>
                  <a:pt x="241" y="165"/>
                  <a:pt x="241" y="165"/>
                  <a:pt x="241" y="165"/>
                </a:cubicBezTo>
                <a:cubicBezTo>
                  <a:pt x="232" y="169"/>
                  <a:pt x="232" y="169"/>
                  <a:pt x="232" y="169"/>
                </a:cubicBezTo>
                <a:cubicBezTo>
                  <a:pt x="232" y="169"/>
                  <a:pt x="232" y="169"/>
                  <a:pt x="232" y="169"/>
                </a:cubicBezTo>
                <a:cubicBezTo>
                  <a:pt x="229" y="173"/>
                  <a:pt x="229" y="173"/>
                  <a:pt x="229" y="173"/>
                </a:cubicBezTo>
                <a:cubicBezTo>
                  <a:pt x="229" y="173"/>
                  <a:pt x="229" y="174"/>
                  <a:pt x="229" y="174"/>
                </a:cubicBezTo>
                <a:cubicBezTo>
                  <a:pt x="231" y="177"/>
                  <a:pt x="231" y="177"/>
                  <a:pt x="231" y="177"/>
                </a:cubicBezTo>
                <a:cubicBezTo>
                  <a:pt x="231" y="181"/>
                  <a:pt x="231" y="181"/>
                  <a:pt x="231" y="181"/>
                </a:cubicBezTo>
                <a:cubicBezTo>
                  <a:pt x="229" y="182"/>
                  <a:pt x="229" y="182"/>
                  <a:pt x="229" y="182"/>
                </a:cubicBezTo>
                <a:cubicBezTo>
                  <a:pt x="228" y="182"/>
                  <a:pt x="228" y="182"/>
                  <a:pt x="228" y="182"/>
                </a:cubicBezTo>
                <a:cubicBezTo>
                  <a:pt x="225" y="178"/>
                  <a:pt x="225" y="178"/>
                  <a:pt x="225" y="178"/>
                </a:cubicBezTo>
                <a:cubicBezTo>
                  <a:pt x="225" y="178"/>
                  <a:pt x="225" y="178"/>
                  <a:pt x="225" y="178"/>
                </a:cubicBezTo>
                <a:cubicBezTo>
                  <a:pt x="218" y="173"/>
                  <a:pt x="218" y="173"/>
                  <a:pt x="218" y="173"/>
                </a:cubicBezTo>
                <a:cubicBezTo>
                  <a:pt x="216" y="169"/>
                  <a:pt x="216" y="169"/>
                  <a:pt x="216" y="169"/>
                </a:cubicBezTo>
                <a:cubicBezTo>
                  <a:pt x="216" y="169"/>
                  <a:pt x="216" y="169"/>
                  <a:pt x="215" y="169"/>
                </a:cubicBezTo>
                <a:cubicBezTo>
                  <a:pt x="186" y="172"/>
                  <a:pt x="186" y="172"/>
                  <a:pt x="186" y="172"/>
                </a:cubicBezTo>
                <a:cubicBezTo>
                  <a:pt x="119" y="176"/>
                  <a:pt x="119" y="176"/>
                  <a:pt x="119" y="176"/>
                </a:cubicBezTo>
                <a:cubicBezTo>
                  <a:pt x="88" y="176"/>
                  <a:pt x="88" y="176"/>
                  <a:pt x="88" y="176"/>
                </a:cubicBezTo>
                <a:cubicBezTo>
                  <a:pt x="41" y="176"/>
                  <a:pt x="41" y="176"/>
                  <a:pt x="41" y="176"/>
                </a:cubicBezTo>
                <a:cubicBezTo>
                  <a:pt x="40" y="173"/>
                  <a:pt x="40" y="173"/>
                  <a:pt x="40" y="173"/>
                </a:cubicBezTo>
                <a:cubicBezTo>
                  <a:pt x="39" y="173"/>
                  <a:pt x="39" y="173"/>
                  <a:pt x="39" y="173"/>
                </a:cubicBezTo>
                <a:cubicBezTo>
                  <a:pt x="36" y="171"/>
                  <a:pt x="36" y="171"/>
                  <a:pt x="36" y="171"/>
                </a:cubicBezTo>
                <a:cubicBezTo>
                  <a:pt x="38" y="160"/>
                  <a:pt x="38" y="160"/>
                  <a:pt x="38" y="160"/>
                </a:cubicBezTo>
                <a:cubicBezTo>
                  <a:pt x="38" y="160"/>
                  <a:pt x="38" y="160"/>
                  <a:pt x="38" y="160"/>
                </a:cubicBezTo>
                <a:cubicBezTo>
                  <a:pt x="36" y="152"/>
                  <a:pt x="36" y="152"/>
                  <a:pt x="36" y="152"/>
                </a:cubicBezTo>
                <a:cubicBezTo>
                  <a:pt x="36" y="147"/>
                  <a:pt x="36" y="147"/>
                  <a:pt x="36" y="147"/>
                </a:cubicBezTo>
                <a:cubicBezTo>
                  <a:pt x="37" y="144"/>
                  <a:pt x="37" y="144"/>
                  <a:pt x="37" y="144"/>
                </a:cubicBezTo>
                <a:cubicBezTo>
                  <a:pt x="36" y="143"/>
                  <a:pt x="36" y="143"/>
                  <a:pt x="36" y="143"/>
                </a:cubicBezTo>
                <a:cubicBezTo>
                  <a:pt x="34" y="140"/>
                  <a:pt x="34" y="140"/>
                  <a:pt x="34" y="140"/>
                </a:cubicBezTo>
                <a:cubicBezTo>
                  <a:pt x="35" y="135"/>
                  <a:pt x="35" y="135"/>
                  <a:pt x="35" y="135"/>
                </a:cubicBezTo>
                <a:cubicBezTo>
                  <a:pt x="35" y="135"/>
                  <a:pt x="35" y="135"/>
                  <a:pt x="35" y="135"/>
                </a:cubicBezTo>
                <a:cubicBezTo>
                  <a:pt x="33" y="131"/>
                  <a:pt x="33" y="131"/>
                  <a:pt x="33" y="131"/>
                </a:cubicBezTo>
                <a:cubicBezTo>
                  <a:pt x="33" y="128"/>
                  <a:pt x="33" y="128"/>
                  <a:pt x="33" y="128"/>
                </a:cubicBezTo>
                <a:cubicBezTo>
                  <a:pt x="33" y="127"/>
                  <a:pt x="33" y="127"/>
                  <a:pt x="33" y="127"/>
                </a:cubicBezTo>
                <a:cubicBezTo>
                  <a:pt x="30" y="125"/>
                  <a:pt x="30" y="125"/>
                  <a:pt x="30" y="125"/>
                </a:cubicBezTo>
                <a:cubicBezTo>
                  <a:pt x="30" y="122"/>
                  <a:pt x="30" y="122"/>
                  <a:pt x="30" y="122"/>
                </a:cubicBezTo>
                <a:cubicBezTo>
                  <a:pt x="29" y="121"/>
                  <a:pt x="29" y="121"/>
                  <a:pt x="29" y="121"/>
                </a:cubicBezTo>
                <a:cubicBezTo>
                  <a:pt x="29" y="121"/>
                  <a:pt x="29" y="121"/>
                  <a:pt x="29" y="121"/>
                </a:cubicBezTo>
                <a:cubicBezTo>
                  <a:pt x="26" y="121"/>
                  <a:pt x="26" y="121"/>
                  <a:pt x="26" y="121"/>
                </a:cubicBezTo>
                <a:cubicBezTo>
                  <a:pt x="27" y="121"/>
                  <a:pt x="27" y="121"/>
                  <a:pt x="27" y="121"/>
                </a:cubicBezTo>
                <a:cubicBezTo>
                  <a:pt x="27" y="120"/>
                  <a:pt x="27" y="120"/>
                  <a:pt x="27" y="120"/>
                </a:cubicBezTo>
                <a:cubicBezTo>
                  <a:pt x="26" y="117"/>
                  <a:pt x="26" y="117"/>
                  <a:pt x="26" y="117"/>
                </a:cubicBezTo>
                <a:cubicBezTo>
                  <a:pt x="26" y="113"/>
                  <a:pt x="26" y="113"/>
                  <a:pt x="26" y="113"/>
                </a:cubicBezTo>
                <a:cubicBezTo>
                  <a:pt x="27" y="110"/>
                  <a:pt x="27" y="110"/>
                  <a:pt x="27" y="110"/>
                </a:cubicBezTo>
                <a:cubicBezTo>
                  <a:pt x="27" y="109"/>
                  <a:pt x="27" y="109"/>
                  <a:pt x="27" y="109"/>
                </a:cubicBezTo>
                <a:cubicBezTo>
                  <a:pt x="26" y="106"/>
                  <a:pt x="26" y="106"/>
                  <a:pt x="26" y="106"/>
                </a:cubicBezTo>
                <a:cubicBezTo>
                  <a:pt x="26" y="105"/>
                  <a:pt x="26" y="105"/>
                  <a:pt x="26" y="105"/>
                </a:cubicBezTo>
                <a:cubicBezTo>
                  <a:pt x="23" y="102"/>
                  <a:pt x="23" y="102"/>
                  <a:pt x="23" y="102"/>
                </a:cubicBezTo>
                <a:cubicBezTo>
                  <a:pt x="23" y="98"/>
                  <a:pt x="23" y="98"/>
                  <a:pt x="23" y="98"/>
                </a:cubicBezTo>
                <a:cubicBezTo>
                  <a:pt x="23" y="98"/>
                  <a:pt x="23" y="98"/>
                  <a:pt x="23" y="98"/>
                </a:cubicBezTo>
                <a:cubicBezTo>
                  <a:pt x="18" y="92"/>
                  <a:pt x="18" y="92"/>
                  <a:pt x="18" y="92"/>
                </a:cubicBezTo>
                <a:cubicBezTo>
                  <a:pt x="18" y="88"/>
                  <a:pt x="18" y="88"/>
                  <a:pt x="18" y="88"/>
                </a:cubicBezTo>
                <a:cubicBezTo>
                  <a:pt x="18" y="88"/>
                  <a:pt x="18" y="88"/>
                  <a:pt x="18" y="88"/>
                </a:cubicBezTo>
                <a:cubicBezTo>
                  <a:pt x="15" y="84"/>
                  <a:pt x="15" y="84"/>
                  <a:pt x="15" y="84"/>
                </a:cubicBezTo>
                <a:cubicBezTo>
                  <a:pt x="15" y="81"/>
                  <a:pt x="15" y="81"/>
                  <a:pt x="15" y="81"/>
                </a:cubicBezTo>
                <a:cubicBezTo>
                  <a:pt x="15" y="81"/>
                  <a:pt x="15" y="81"/>
                  <a:pt x="15" y="81"/>
                </a:cubicBezTo>
                <a:cubicBezTo>
                  <a:pt x="14" y="77"/>
                  <a:pt x="14" y="77"/>
                  <a:pt x="14" y="77"/>
                </a:cubicBezTo>
                <a:cubicBezTo>
                  <a:pt x="14" y="77"/>
                  <a:pt x="14" y="77"/>
                  <a:pt x="14" y="77"/>
                </a:cubicBezTo>
                <a:cubicBezTo>
                  <a:pt x="12" y="73"/>
                  <a:pt x="12" y="73"/>
                  <a:pt x="12" y="73"/>
                </a:cubicBezTo>
                <a:cubicBezTo>
                  <a:pt x="13" y="71"/>
                  <a:pt x="13" y="71"/>
                  <a:pt x="13" y="71"/>
                </a:cubicBezTo>
                <a:cubicBezTo>
                  <a:pt x="13" y="71"/>
                  <a:pt x="13" y="71"/>
                  <a:pt x="13" y="71"/>
                </a:cubicBezTo>
                <a:cubicBezTo>
                  <a:pt x="12" y="67"/>
                  <a:pt x="12" y="67"/>
                  <a:pt x="12" y="67"/>
                </a:cubicBezTo>
                <a:cubicBezTo>
                  <a:pt x="12" y="66"/>
                  <a:pt x="12" y="66"/>
                  <a:pt x="11" y="66"/>
                </a:cubicBezTo>
                <a:cubicBezTo>
                  <a:pt x="8" y="65"/>
                  <a:pt x="8" y="65"/>
                  <a:pt x="8" y="65"/>
                </a:cubicBezTo>
                <a:cubicBezTo>
                  <a:pt x="7" y="67"/>
                  <a:pt x="7" y="67"/>
                  <a:pt x="7" y="67"/>
                </a:cubicBezTo>
                <a:cubicBezTo>
                  <a:pt x="10" y="67"/>
                  <a:pt x="10" y="67"/>
                  <a:pt x="10" y="67"/>
                </a:cubicBezTo>
                <a:cubicBezTo>
                  <a:pt x="11" y="71"/>
                  <a:pt x="11" y="71"/>
                  <a:pt x="11" y="71"/>
                </a:cubicBezTo>
                <a:cubicBezTo>
                  <a:pt x="10" y="73"/>
                  <a:pt x="10" y="73"/>
                  <a:pt x="10" y="73"/>
                </a:cubicBezTo>
                <a:cubicBezTo>
                  <a:pt x="10" y="74"/>
                  <a:pt x="10" y="74"/>
                  <a:pt x="10" y="74"/>
                </a:cubicBezTo>
                <a:cubicBezTo>
                  <a:pt x="12" y="78"/>
                  <a:pt x="12" y="78"/>
                  <a:pt x="12" y="78"/>
                </a:cubicBezTo>
                <a:cubicBezTo>
                  <a:pt x="13" y="81"/>
                  <a:pt x="13" y="81"/>
                  <a:pt x="13" y="81"/>
                </a:cubicBezTo>
                <a:cubicBezTo>
                  <a:pt x="13" y="84"/>
                  <a:pt x="13" y="84"/>
                  <a:pt x="13" y="84"/>
                </a:cubicBezTo>
                <a:cubicBezTo>
                  <a:pt x="13" y="85"/>
                  <a:pt x="13" y="85"/>
                  <a:pt x="13" y="85"/>
                </a:cubicBezTo>
                <a:cubicBezTo>
                  <a:pt x="16" y="89"/>
                  <a:pt x="16" y="89"/>
                  <a:pt x="16" y="89"/>
                </a:cubicBezTo>
                <a:cubicBezTo>
                  <a:pt x="16" y="92"/>
                  <a:pt x="16" y="92"/>
                  <a:pt x="16" y="92"/>
                </a:cubicBezTo>
                <a:cubicBezTo>
                  <a:pt x="17" y="93"/>
                  <a:pt x="17" y="93"/>
                  <a:pt x="17" y="93"/>
                </a:cubicBezTo>
                <a:cubicBezTo>
                  <a:pt x="21" y="99"/>
                  <a:pt x="21" y="99"/>
                  <a:pt x="21" y="99"/>
                </a:cubicBezTo>
                <a:cubicBezTo>
                  <a:pt x="21" y="102"/>
                  <a:pt x="21" y="102"/>
                  <a:pt x="21" y="102"/>
                </a:cubicBezTo>
                <a:cubicBezTo>
                  <a:pt x="21" y="103"/>
                  <a:pt x="21" y="103"/>
                  <a:pt x="21" y="103"/>
                </a:cubicBezTo>
                <a:cubicBezTo>
                  <a:pt x="24" y="106"/>
                  <a:pt x="24" y="106"/>
                  <a:pt x="24" y="106"/>
                </a:cubicBezTo>
                <a:cubicBezTo>
                  <a:pt x="25" y="110"/>
                  <a:pt x="25" y="110"/>
                  <a:pt x="25" y="110"/>
                </a:cubicBezTo>
                <a:cubicBezTo>
                  <a:pt x="24" y="113"/>
                  <a:pt x="24" y="113"/>
                  <a:pt x="24" y="113"/>
                </a:cubicBezTo>
                <a:cubicBezTo>
                  <a:pt x="24" y="113"/>
                  <a:pt x="24" y="113"/>
                  <a:pt x="24" y="113"/>
                </a:cubicBezTo>
                <a:cubicBezTo>
                  <a:pt x="24" y="117"/>
                  <a:pt x="24" y="117"/>
                  <a:pt x="24" y="117"/>
                </a:cubicBezTo>
                <a:cubicBezTo>
                  <a:pt x="24" y="117"/>
                  <a:pt x="24" y="117"/>
                  <a:pt x="24" y="117"/>
                </a:cubicBezTo>
                <a:cubicBezTo>
                  <a:pt x="25" y="121"/>
                  <a:pt x="25" y="121"/>
                  <a:pt x="25" y="121"/>
                </a:cubicBezTo>
                <a:cubicBezTo>
                  <a:pt x="24" y="122"/>
                  <a:pt x="24" y="122"/>
                  <a:pt x="24" y="122"/>
                </a:cubicBezTo>
                <a:cubicBezTo>
                  <a:pt x="24" y="123"/>
                  <a:pt x="24" y="123"/>
                  <a:pt x="24" y="123"/>
                </a:cubicBezTo>
                <a:cubicBezTo>
                  <a:pt x="25" y="123"/>
                  <a:pt x="25" y="123"/>
                  <a:pt x="25" y="123"/>
                </a:cubicBezTo>
                <a:cubicBezTo>
                  <a:pt x="28" y="123"/>
                  <a:pt x="28" y="123"/>
                  <a:pt x="28" y="123"/>
                </a:cubicBezTo>
                <a:cubicBezTo>
                  <a:pt x="28" y="126"/>
                  <a:pt x="28" y="126"/>
                  <a:pt x="28" y="126"/>
                </a:cubicBezTo>
                <a:cubicBezTo>
                  <a:pt x="28" y="126"/>
                  <a:pt x="28" y="126"/>
                  <a:pt x="28" y="126"/>
                </a:cubicBezTo>
                <a:cubicBezTo>
                  <a:pt x="31" y="128"/>
                  <a:pt x="31" y="128"/>
                  <a:pt x="31" y="128"/>
                </a:cubicBezTo>
                <a:cubicBezTo>
                  <a:pt x="31" y="132"/>
                  <a:pt x="31" y="132"/>
                  <a:pt x="31" y="132"/>
                </a:cubicBezTo>
                <a:cubicBezTo>
                  <a:pt x="31" y="132"/>
                  <a:pt x="31" y="132"/>
                  <a:pt x="31" y="132"/>
                </a:cubicBezTo>
                <a:cubicBezTo>
                  <a:pt x="33" y="135"/>
                  <a:pt x="33" y="135"/>
                  <a:pt x="33" y="135"/>
                </a:cubicBezTo>
                <a:cubicBezTo>
                  <a:pt x="32" y="140"/>
                  <a:pt x="32" y="140"/>
                  <a:pt x="32" y="140"/>
                </a:cubicBezTo>
                <a:cubicBezTo>
                  <a:pt x="32" y="141"/>
                  <a:pt x="32" y="141"/>
                  <a:pt x="32" y="141"/>
                </a:cubicBezTo>
                <a:cubicBezTo>
                  <a:pt x="34" y="144"/>
                  <a:pt x="34" y="144"/>
                  <a:pt x="34" y="144"/>
                </a:cubicBezTo>
                <a:cubicBezTo>
                  <a:pt x="34" y="147"/>
                  <a:pt x="34" y="147"/>
                  <a:pt x="34" y="147"/>
                </a:cubicBezTo>
                <a:cubicBezTo>
                  <a:pt x="34" y="147"/>
                  <a:pt x="34" y="147"/>
                  <a:pt x="34" y="147"/>
                </a:cubicBezTo>
                <a:cubicBezTo>
                  <a:pt x="34" y="152"/>
                  <a:pt x="34" y="152"/>
                  <a:pt x="34" y="152"/>
                </a:cubicBezTo>
                <a:cubicBezTo>
                  <a:pt x="34" y="152"/>
                  <a:pt x="34" y="152"/>
                  <a:pt x="34" y="152"/>
                </a:cubicBezTo>
                <a:cubicBezTo>
                  <a:pt x="36" y="160"/>
                  <a:pt x="36" y="160"/>
                  <a:pt x="36" y="160"/>
                </a:cubicBezTo>
                <a:cubicBezTo>
                  <a:pt x="34" y="171"/>
                  <a:pt x="34" y="171"/>
                  <a:pt x="34" y="171"/>
                </a:cubicBezTo>
                <a:cubicBezTo>
                  <a:pt x="34" y="171"/>
                  <a:pt x="34" y="172"/>
                  <a:pt x="35" y="172"/>
                </a:cubicBezTo>
                <a:cubicBezTo>
                  <a:pt x="38" y="174"/>
                  <a:pt x="38" y="174"/>
                  <a:pt x="38" y="174"/>
                </a:cubicBezTo>
                <a:cubicBezTo>
                  <a:pt x="39" y="177"/>
                  <a:pt x="39" y="177"/>
                  <a:pt x="39" y="177"/>
                </a:cubicBezTo>
                <a:cubicBezTo>
                  <a:pt x="39" y="178"/>
                  <a:pt x="39" y="178"/>
                  <a:pt x="40" y="178"/>
                </a:cubicBezTo>
                <a:cubicBezTo>
                  <a:pt x="88" y="178"/>
                  <a:pt x="88" y="178"/>
                  <a:pt x="88" y="178"/>
                </a:cubicBezTo>
                <a:cubicBezTo>
                  <a:pt x="89" y="178"/>
                  <a:pt x="89" y="178"/>
                  <a:pt x="89" y="178"/>
                </a:cubicBezTo>
                <a:cubicBezTo>
                  <a:pt x="119" y="178"/>
                  <a:pt x="119" y="178"/>
                  <a:pt x="119" y="178"/>
                </a:cubicBezTo>
                <a:cubicBezTo>
                  <a:pt x="119" y="178"/>
                  <a:pt x="119" y="178"/>
                  <a:pt x="119" y="178"/>
                </a:cubicBezTo>
                <a:cubicBezTo>
                  <a:pt x="187" y="174"/>
                  <a:pt x="187" y="174"/>
                  <a:pt x="187" y="174"/>
                </a:cubicBezTo>
                <a:cubicBezTo>
                  <a:pt x="187" y="174"/>
                  <a:pt x="187" y="174"/>
                  <a:pt x="187" y="174"/>
                </a:cubicBezTo>
                <a:cubicBezTo>
                  <a:pt x="215" y="171"/>
                  <a:pt x="215" y="171"/>
                  <a:pt x="215" y="171"/>
                </a:cubicBezTo>
                <a:cubicBezTo>
                  <a:pt x="217" y="174"/>
                  <a:pt x="217" y="174"/>
                  <a:pt x="217" y="174"/>
                </a:cubicBezTo>
                <a:cubicBezTo>
                  <a:pt x="217" y="174"/>
                  <a:pt x="217" y="174"/>
                  <a:pt x="217" y="174"/>
                </a:cubicBezTo>
                <a:cubicBezTo>
                  <a:pt x="224" y="180"/>
                  <a:pt x="224" y="180"/>
                  <a:pt x="224" y="180"/>
                </a:cubicBezTo>
                <a:cubicBezTo>
                  <a:pt x="227" y="183"/>
                  <a:pt x="227" y="183"/>
                  <a:pt x="227" y="183"/>
                </a:cubicBezTo>
                <a:cubicBezTo>
                  <a:pt x="227" y="184"/>
                  <a:pt x="227" y="184"/>
                  <a:pt x="227" y="184"/>
                </a:cubicBezTo>
                <a:cubicBezTo>
                  <a:pt x="229" y="184"/>
                  <a:pt x="229" y="184"/>
                  <a:pt x="229" y="184"/>
                </a:cubicBezTo>
                <a:cubicBezTo>
                  <a:pt x="229" y="185"/>
                  <a:pt x="230" y="185"/>
                  <a:pt x="230" y="184"/>
                </a:cubicBezTo>
                <a:cubicBezTo>
                  <a:pt x="233" y="182"/>
                  <a:pt x="233" y="182"/>
                  <a:pt x="233" y="182"/>
                </a:cubicBezTo>
                <a:cubicBezTo>
                  <a:pt x="233" y="181"/>
                  <a:pt x="233" y="181"/>
                  <a:pt x="233" y="181"/>
                </a:cubicBezTo>
                <a:cubicBezTo>
                  <a:pt x="233" y="177"/>
                  <a:pt x="233" y="177"/>
                  <a:pt x="233" y="177"/>
                </a:cubicBezTo>
                <a:cubicBezTo>
                  <a:pt x="233" y="177"/>
                  <a:pt x="233" y="177"/>
                  <a:pt x="233" y="177"/>
                </a:cubicBezTo>
                <a:cubicBezTo>
                  <a:pt x="231" y="174"/>
                  <a:pt x="231" y="174"/>
                  <a:pt x="231" y="174"/>
                </a:cubicBezTo>
                <a:cubicBezTo>
                  <a:pt x="233" y="171"/>
                  <a:pt x="233" y="171"/>
                  <a:pt x="233" y="171"/>
                </a:cubicBezTo>
                <a:cubicBezTo>
                  <a:pt x="242" y="166"/>
                  <a:pt x="242" y="166"/>
                  <a:pt x="242" y="166"/>
                </a:cubicBezTo>
                <a:cubicBezTo>
                  <a:pt x="242" y="166"/>
                  <a:pt x="242" y="166"/>
                  <a:pt x="242" y="166"/>
                </a:cubicBezTo>
                <a:cubicBezTo>
                  <a:pt x="244" y="162"/>
                  <a:pt x="244" y="162"/>
                  <a:pt x="244" y="162"/>
                </a:cubicBezTo>
                <a:cubicBezTo>
                  <a:pt x="244" y="162"/>
                  <a:pt x="244" y="162"/>
                  <a:pt x="244" y="162"/>
                </a:cubicBezTo>
                <a:cubicBezTo>
                  <a:pt x="244" y="158"/>
                  <a:pt x="244" y="158"/>
                  <a:pt x="244" y="158"/>
                </a:cubicBezTo>
                <a:cubicBezTo>
                  <a:pt x="244" y="156"/>
                  <a:pt x="244" y="156"/>
                  <a:pt x="244" y="156"/>
                </a:cubicBezTo>
                <a:cubicBezTo>
                  <a:pt x="249" y="149"/>
                  <a:pt x="249" y="149"/>
                  <a:pt x="249" y="149"/>
                </a:cubicBezTo>
                <a:cubicBezTo>
                  <a:pt x="250" y="148"/>
                  <a:pt x="250" y="148"/>
                  <a:pt x="250" y="148"/>
                </a:cubicBezTo>
                <a:cubicBezTo>
                  <a:pt x="249" y="140"/>
                  <a:pt x="249" y="140"/>
                  <a:pt x="249" y="140"/>
                </a:cubicBezTo>
                <a:cubicBezTo>
                  <a:pt x="249" y="140"/>
                  <a:pt x="249" y="140"/>
                  <a:pt x="249" y="140"/>
                </a:cubicBezTo>
                <a:cubicBezTo>
                  <a:pt x="242" y="133"/>
                  <a:pt x="242" y="133"/>
                  <a:pt x="242" y="133"/>
                </a:cubicBezTo>
                <a:cubicBezTo>
                  <a:pt x="243" y="126"/>
                  <a:pt x="243" y="126"/>
                  <a:pt x="243" y="126"/>
                </a:cubicBezTo>
                <a:cubicBezTo>
                  <a:pt x="244" y="123"/>
                  <a:pt x="244" y="123"/>
                  <a:pt x="244" y="123"/>
                </a:cubicBezTo>
                <a:cubicBezTo>
                  <a:pt x="258" y="120"/>
                  <a:pt x="258" y="120"/>
                  <a:pt x="258" y="120"/>
                </a:cubicBezTo>
                <a:cubicBezTo>
                  <a:pt x="258" y="120"/>
                  <a:pt x="258" y="120"/>
                  <a:pt x="258" y="120"/>
                </a:cubicBezTo>
                <a:cubicBezTo>
                  <a:pt x="262" y="117"/>
                  <a:pt x="262" y="117"/>
                  <a:pt x="262" y="117"/>
                </a:cubicBezTo>
                <a:cubicBezTo>
                  <a:pt x="269" y="114"/>
                  <a:pt x="269" y="114"/>
                  <a:pt x="269" y="114"/>
                </a:cubicBezTo>
                <a:cubicBezTo>
                  <a:pt x="269" y="114"/>
                  <a:pt x="269" y="114"/>
                  <a:pt x="269" y="114"/>
                </a:cubicBezTo>
                <a:cubicBezTo>
                  <a:pt x="273" y="111"/>
                  <a:pt x="273" y="111"/>
                  <a:pt x="273" y="111"/>
                </a:cubicBezTo>
                <a:cubicBezTo>
                  <a:pt x="273" y="110"/>
                  <a:pt x="273" y="110"/>
                  <a:pt x="273" y="110"/>
                </a:cubicBezTo>
                <a:cubicBezTo>
                  <a:pt x="274" y="102"/>
                  <a:pt x="274" y="102"/>
                  <a:pt x="274" y="102"/>
                </a:cubicBezTo>
                <a:cubicBezTo>
                  <a:pt x="279" y="96"/>
                  <a:pt x="279" y="96"/>
                  <a:pt x="279" y="96"/>
                </a:cubicBezTo>
                <a:cubicBezTo>
                  <a:pt x="279" y="95"/>
                  <a:pt x="279" y="95"/>
                  <a:pt x="279" y="95"/>
                </a:cubicBezTo>
                <a:cubicBezTo>
                  <a:pt x="280" y="84"/>
                  <a:pt x="280" y="84"/>
                  <a:pt x="280" y="84"/>
                </a:cubicBezTo>
                <a:cubicBezTo>
                  <a:pt x="280" y="83"/>
                  <a:pt x="280" y="83"/>
                  <a:pt x="280" y="83"/>
                </a:cubicBezTo>
                <a:cubicBezTo>
                  <a:pt x="279" y="79"/>
                  <a:pt x="279" y="79"/>
                  <a:pt x="279" y="79"/>
                </a:cubicBezTo>
                <a:cubicBezTo>
                  <a:pt x="279" y="79"/>
                  <a:pt x="279" y="79"/>
                  <a:pt x="279" y="79"/>
                </a:cubicBezTo>
                <a:cubicBezTo>
                  <a:pt x="275" y="76"/>
                  <a:pt x="275" y="76"/>
                  <a:pt x="275" y="76"/>
                </a:cubicBezTo>
                <a:cubicBezTo>
                  <a:pt x="275" y="75"/>
                  <a:pt x="275" y="75"/>
                  <a:pt x="275" y="75"/>
                </a:cubicBezTo>
                <a:cubicBezTo>
                  <a:pt x="271" y="73"/>
                  <a:pt x="271" y="73"/>
                  <a:pt x="271" y="73"/>
                </a:cubicBezTo>
                <a:cubicBezTo>
                  <a:pt x="268" y="71"/>
                  <a:pt x="268" y="71"/>
                  <a:pt x="268" y="71"/>
                </a:cubicBezTo>
                <a:cubicBezTo>
                  <a:pt x="267" y="66"/>
                  <a:pt x="267" y="66"/>
                  <a:pt x="267" y="66"/>
                </a:cubicBezTo>
                <a:cubicBezTo>
                  <a:pt x="267" y="66"/>
                  <a:pt x="267" y="66"/>
                  <a:pt x="267" y="66"/>
                </a:cubicBezTo>
                <a:cubicBezTo>
                  <a:pt x="259" y="60"/>
                  <a:pt x="259" y="60"/>
                  <a:pt x="259" y="60"/>
                </a:cubicBezTo>
                <a:cubicBezTo>
                  <a:pt x="257" y="58"/>
                  <a:pt x="257" y="58"/>
                  <a:pt x="257" y="58"/>
                </a:cubicBezTo>
                <a:cubicBezTo>
                  <a:pt x="257" y="57"/>
                  <a:pt x="257" y="57"/>
                  <a:pt x="257" y="57"/>
                </a:cubicBezTo>
                <a:cubicBezTo>
                  <a:pt x="257" y="57"/>
                  <a:pt x="257" y="57"/>
                  <a:pt x="257" y="57"/>
                </a:cubicBezTo>
                <a:cubicBezTo>
                  <a:pt x="254" y="49"/>
                  <a:pt x="254" y="49"/>
                  <a:pt x="254" y="49"/>
                </a:cubicBezTo>
                <a:cubicBezTo>
                  <a:pt x="253" y="48"/>
                  <a:pt x="253" y="48"/>
                  <a:pt x="253" y="48"/>
                </a:cubicBezTo>
                <a:cubicBezTo>
                  <a:pt x="243" y="46"/>
                  <a:pt x="243" y="46"/>
                  <a:pt x="243" y="46"/>
                </a:cubicBezTo>
                <a:cubicBezTo>
                  <a:pt x="239" y="45"/>
                  <a:pt x="239" y="45"/>
                  <a:pt x="239" y="45"/>
                </a:cubicBezTo>
                <a:cubicBezTo>
                  <a:pt x="237" y="42"/>
                  <a:pt x="237" y="42"/>
                  <a:pt x="237" y="42"/>
                </a:cubicBezTo>
                <a:cubicBezTo>
                  <a:pt x="237" y="37"/>
                  <a:pt x="237" y="37"/>
                  <a:pt x="237" y="37"/>
                </a:cubicBezTo>
                <a:cubicBezTo>
                  <a:pt x="237" y="37"/>
                  <a:pt x="237" y="37"/>
                  <a:pt x="237" y="37"/>
                </a:cubicBezTo>
                <a:cubicBezTo>
                  <a:pt x="234" y="33"/>
                  <a:pt x="234" y="33"/>
                  <a:pt x="234" y="33"/>
                </a:cubicBezTo>
                <a:cubicBezTo>
                  <a:pt x="234" y="27"/>
                  <a:pt x="234" y="27"/>
                  <a:pt x="234" y="27"/>
                </a:cubicBezTo>
                <a:cubicBezTo>
                  <a:pt x="234" y="27"/>
                  <a:pt x="234" y="27"/>
                  <a:pt x="234" y="27"/>
                </a:cubicBezTo>
                <a:cubicBezTo>
                  <a:pt x="232" y="22"/>
                  <a:pt x="232" y="22"/>
                  <a:pt x="232" y="22"/>
                </a:cubicBezTo>
                <a:cubicBezTo>
                  <a:pt x="236" y="14"/>
                  <a:pt x="236" y="14"/>
                  <a:pt x="236" y="14"/>
                </a:cubicBezTo>
                <a:cubicBezTo>
                  <a:pt x="236" y="14"/>
                  <a:pt x="236" y="14"/>
                  <a:pt x="236" y="14"/>
                </a:cubicBezTo>
                <a:cubicBezTo>
                  <a:pt x="234" y="10"/>
                  <a:pt x="234" y="10"/>
                  <a:pt x="234" y="10"/>
                </a:cubicBezTo>
                <a:cubicBezTo>
                  <a:pt x="233" y="10"/>
                  <a:pt x="233" y="10"/>
                  <a:pt x="233" y="10"/>
                </a:cubicBezTo>
                <a:cubicBezTo>
                  <a:pt x="231" y="9"/>
                  <a:pt x="231" y="9"/>
                  <a:pt x="231" y="9"/>
                </a:cubicBezTo>
                <a:cubicBezTo>
                  <a:pt x="230" y="5"/>
                  <a:pt x="230" y="5"/>
                  <a:pt x="230" y="5"/>
                </a:cubicBezTo>
                <a:cubicBezTo>
                  <a:pt x="229" y="5"/>
                  <a:pt x="229" y="5"/>
                  <a:pt x="229" y="5"/>
                </a:cubicBezTo>
                <a:cubicBezTo>
                  <a:pt x="229" y="4"/>
                  <a:pt x="229" y="4"/>
                  <a:pt x="229" y="4"/>
                </a:cubicBezTo>
                <a:cubicBezTo>
                  <a:pt x="229" y="1"/>
                  <a:pt x="229" y="1"/>
                  <a:pt x="229" y="1"/>
                </a:cubicBezTo>
                <a:cubicBezTo>
                  <a:pt x="229" y="0"/>
                  <a:pt x="229" y="0"/>
                  <a:pt x="229" y="0"/>
                </a:cubicBezTo>
                <a:cubicBezTo>
                  <a:pt x="228" y="0"/>
                  <a:pt x="228" y="0"/>
                  <a:pt x="228" y="0"/>
                </a:cubicBezTo>
                <a:cubicBezTo>
                  <a:pt x="184" y="3"/>
                  <a:pt x="184" y="3"/>
                  <a:pt x="184" y="3"/>
                </a:cubicBezTo>
                <a:cubicBezTo>
                  <a:pt x="124" y="5"/>
                  <a:pt x="124" y="5"/>
                  <a:pt x="124" y="5"/>
                </a:cubicBezTo>
                <a:cubicBezTo>
                  <a:pt x="52" y="7"/>
                  <a:pt x="52" y="7"/>
                  <a:pt x="52" y="7"/>
                </a:cubicBezTo>
                <a:cubicBezTo>
                  <a:pt x="9" y="7"/>
                  <a:pt x="9" y="7"/>
                  <a:pt x="9" y="7"/>
                </a:cubicBezTo>
                <a:cubicBezTo>
                  <a:pt x="9" y="7"/>
                  <a:pt x="9" y="7"/>
                  <a:pt x="9" y="7"/>
                </a:cubicBezTo>
                <a:cubicBezTo>
                  <a:pt x="2" y="7"/>
                  <a:pt x="2" y="7"/>
                  <a:pt x="2" y="7"/>
                </a:cubicBezTo>
                <a:cubicBezTo>
                  <a:pt x="2" y="8"/>
                  <a:pt x="2" y="8"/>
                  <a:pt x="2" y="8"/>
                </a:cubicBezTo>
                <a:cubicBezTo>
                  <a:pt x="1" y="9"/>
                  <a:pt x="1" y="9"/>
                  <a:pt x="1" y="9"/>
                </a:cubicBezTo>
                <a:cubicBezTo>
                  <a:pt x="2" y="13"/>
                  <a:pt x="2" y="13"/>
                  <a:pt x="2" y="13"/>
                </a:cubicBezTo>
                <a:cubicBezTo>
                  <a:pt x="3" y="13"/>
                  <a:pt x="3" y="13"/>
                  <a:pt x="3" y="13"/>
                </a:cubicBezTo>
                <a:cubicBezTo>
                  <a:pt x="5" y="16"/>
                  <a:pt x="5" y="16"/>
                  <a:pt x="5" y="16"/>
                </a:cubicBezTo>
                <a:cubicBezTo>
                  <a:pt x="4" y="19"/>
                  <a:pt x="4" y="19"/>
                  <a:pt x="4" y="19"/>
                </a:cubicBezTo>
                <a:cubicBezTo>
                  <a:pt x="3" y="20"/>
                  <a:pt x="3" y="20"/>
                  <a:pt x="3" y="20"/>
                </a:cubicBezTo>
                <a:cubicBezTo>
                  <a:pt x="3" y="20"/>
                  <a:pt x="2" y="21"/>
                  <a:pt x="2" y="21"/>
                </a:cubicBezTo>
                <a:cubicBezTo>
                  <a:pt x="3" y="25"/>
                  <a:pt x="3" y="25"/>
                  <a:pt x="3" y="25"/>
                </a:cubicBezTo>
                <a:cubicBezTo>
                  <a:pt x="4" y="26"/>
                  <a:pt x="4" y="26"/>
                  <a:pt x="4" y="26"/>
                </a:cubicBezTo>
                <a:cubicBezTo>
                  <a:pt x="7" y="29"/>
                  <a:pt x="7" y="29"/>
                  <a:pt x="7" y="29"/>
                </a:cubicBezTo>
                <a:cubicBezTo>
                  <a:pt x="7" y="32"/>
                  <a:pt x="7" y="32"/>
                  <a:pt x="7" y="32"/>
                </a:cubicBezTo>
                <a:cubicBezTo>
                  <a:pt x="5" y="35"/>
                  <a:pt x="5" y="35"/>
                  <a:pt x="5" y="35"/>
                </a:cubicBezTo>
                <a:cubicBezTo>
                  <a:pt x="5" y="36"/>
                  <a:pt x="5" y="36"/>
                  <a:pt x="5" y="36"/>
                </a:cubicBezTo>
                <a:cubicBezTo>
                  <a:pt x="6" y="39"/>
                  <a:pt x="6" y="39"/>
                  <a:pt x="6" y="39"/>
                </a:cubicBezTo>
                <a:cubicBezTo>
                  <a:pt x="3" y="46"/>
                  <a:pt x="3" y="46"/>
                  <a:pt x="3" y="46"/>
                </a:cubicBezTo>
                <a:cubicBezTo>
                  <a:pt x="2" y="46"/>
                  <a:pt x="2" y="46"/>
                  <a:pt x="2" y="46"/>
                </a:cubicBezTo>
                <a:cubicBezTo>
                  <a:pt x="2" y="47"/>
                  <a:pt x="2" y="47"/>
                  <a:pt x="2" y="47"/>
                </a:cubicBezTo>
                <a:cubicBezTo>
                  <a:pt x="0" y="50"/>
                  <a:pt x="0" y="50"/>
                  <a:pt x="0" y="50"/>
                </a:cubicBezTo>
                <a:cubicBezTo>
                  <a:pt x="0" y="51"/>
                  <a:pt x="0" y="51"/>
                  <a:pt x="0" y="51"/>
                </a:cubicBezTo>
                <a:cubicBezTo>
                  <a:pt x="1" y="55"/>
                  <a:pt x="1" y="55"/>
                  <a:pt x="1" y="55"/>
                </a:cubicBezTo>
                <a:cubicBezTo>
                  <a:pt x="2" y="56"/>
                  <a:pt x="2" y="56"/>
                  <a:pt x="2" y="56"/>
                </a:cubicBezTo>
                <a:cubicBezTo>
                  <a:pt x="5" y="59"/>
                  <a:pt x="5" y="59"/>
                  <a:pt x="5" y="59"/>
                </a:cubicBezTo>
                <a:cubicBezTo>
                  <a:pt x="7" y="66"/>
                  <a:pt x="7" y="66"/>
                  <a:pt x="7" y="66"/>
                </a:cubicBezTo>
                <a:lnTo>
                  <a:pt x="9" y="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00" name="Freeform 44">
            <a:extLst>
              <a:ext uri="{FF2B5EF4-FFF2-40B4-BE49-F238E27FC236}">
                <a16:creationId xmlns:a16="http://schemas.microsoft.com/office/drawing/2014/main" id="{6695716C-E9BD-E44F-1BDB-02620281555A}"/>
              </a:ext>
            </a:extLst>
          </p:cNvPr>
          <p:cNvSpPr>
            <a:spLocks/>
          </p:cNvSpPr>
          <p:nvPr/>
        </p:nvSpPr>
        <p:spPr bwMode="auto">
          <a:xfrm>
            <a:off x="2985559" y="2486344"/>
            <a:ext cx="657894" cy="570174"/>
          </a:xfrm>
          <a:custGeom>
            <a:avLst/>
            <a:gdLst>
              <a:gd name="T0" fmla="*/ 73 w 465"/>
              <a:gd name="T1" fmla="*/ 11 h 403"/>
              <a:gd name="T2" fmla="*/ 221 w 465"/>
              <a:gd name="T3" fmla="*/ 4 h 403"/>
              <a:gd name="T4" fmla="*/ 269 w 465"/>
              <a:gd name="T5" fmla="*/ 6 h 403"/>
              <a:gd name="T6" fmla="*/ 284 w 465"/>
              <a:gd name="T7" fmla="*/ 20 h 403"/>
              <a:gd name="T8" fmla="*/ 284 w 465"/>
              <a:gd name="T9" fmla="*/ 26 h 403"/>
              <a:gd name="T10" fmla="*/ 282 w 465"/>
              <a:gd name="T11" fmla="*/ 42 h 403"/>
              <a:gd name="T12" fmla="*/ 287 w 465"/>
              <a:gd name="T13" fmla="*/ 56 h 403"/>
              <a:gd name="T14" fmla="*/ 293 w 465"/>
              <a:gd name="T15" fmla="*/ 74 h 403"/>
              <a:gd name="T16" fmla="*/ 302 w 465"/>
              <a:gd name="T17" fmla="*/ 85 h 403"/>
              <a:gd name="T18" fmla="*/ 314 w 465"/>
              <a:gd name="T19" fmla="*/ 95 h 403"/>
              <a:gd name="T20" fmla="*/ 329 w 465"/>
              <a:gd name="T21" fmla="*/ 109 h 403"/>
              <a:gd name="T22" fmla="*/ 338 w 465"/>
              <a:gd name="T23" fmla="*/ 118 h 403"/>
              <a:gd name="T24" fmla="*/ 349 w 465"/>
              <a:gd name="T25" fmla="*/ 148 h 403"/>
              <a:gd name="T26" fmla="*/ 358 w 465"/>
              <a:gd name="T27" fmla="*/ 142 h 403"/>
              <a:gd name="T28" fmla="*/ 367 w 465"/>
              <a:gd name="T29" fmla="*/ 143 h 403"/>
              <a:gd name="T30" fmla="*/ 382 w 465"/>
              <a:gd name="T31" fmla="*/ 151 h 403"/>
              <a:gd name="T32" fmla="*/ 379 w 465"/>
              <a:gd name="T33" fmla="*/ 160 h 403"/>
              <a:gd name="T34" fmla="*/ 375 w 465"/>
              <a:gd name="T35" fmla="*/ 178 h 403"/>
              <a:gd name="T36" fmla="*/ 368 w 465"/>
              <a:gd name="T37" fmla="*/ 193 h 403"/>
              <a:gd name="T38" fmla="*/ 370 w 465"/>
              <a:gd name="T39" fmla="*/ 204 h 403"/>
              <a:gd name="T40" fmla="*/ 397 w 465"/>
              <a:gd name="T41" fmla="*/ 227 h 403"/>
              <a:gd name="T42" fmla="*/ 400 w 465"/>
              <a:gd name="T43" fmla="*/ 234 h 403"/>
              <a:gd name="T44" fmla="*/ 417 w 465"/>
              <a:gd name="T45" fmla="*/ 237 h 403"/>
              <a:gd name="T46" fmla="*/ 426 w 465"/>
              <a:gd name="T47" fmla="*/ 248 h 403"/>
              <a:gd name="T48" fmla="*/ 432 w 465"/>
              <a:gd name="T49" fmla="*/ 261 h 403"/>
              <a:gd name="T50" fmla="*/ 438 w 465"/>
              <a:gd name="T51" fmla="*/ 278 h 403"/>
              <a:gd name="T52" fmla="*/ 441 w 465"/>
              <a:gd name="T53" fmla="*/ 296 h 403"/>
              <a:gd name="T54" fmla="*/ 455 w 465"/>
              <a:gd name="T55" fmla="*/ 305 h 403"/>
              <a:gd name="T56" fmla="*/ 464 w 465"/>
              <a:gd name="T57" fmla="*/ 314 h 403"/>
              <a:gd name="T58" fmla="*/ 465 w 465"/>
              <a:gd name="T59" fmla="*/ 328 h 403"/>
              <a:gd name="T60" fmla="*/ 462 w 465"/>
              <a:gd name="T61" fmla="*/ 337 h 403"/>
              <a:gd name="T62" fmla="*/ 453 w 465"/>
              <a:gd name="T63" fmla="*/ 343 h 403"/>
              <a:gd name="T64" fmla="*/ 445 w 465"/>
              <a:gd name="T65" fmla="*/ 354 h 403"/>
              <a:gd name="T66" fmla="*/ 441 w 465"/>
              <a:gd name="T67" fmla="*/ 354 h 403"/>
              <a:gd name="T68" fmla="*/ 436 w 465"/>
              <a:gd name="T69" fmla="*/ 354 h 403"/>
              <a:gd name="T70" fmla="*/ 439 w 465"/>
              <a:gd name="T71" fmla="*/ 366 h 403"/>
              <a:gd name="T72" fmla="*/ 436 w 465"/>
              <a:gd name="T73" fmla="*/ 373 h 403"/>
              <a:gd name="T74" fmla="*/ 435 w 465"/>
              <a:gd name="T75" fmla="*/ 384 h 403"/>
              <a:gd name="T76" fmla="*/ 427 w 465"/>
              <a:gd name="T77" fmla="*/ 399 h 403"/>
              <a:gd name="T78" fmla="*/ 385 w 465"/>
              <a:gd name="T79" fmla="*/ 397 h 403"/>
              <a:gd name="T80" fmla="*/ 391 w 465"/>
              <a:gd name="T81" fmla="*/ 385 h 403"/>
              <a:gd name="T82" fmla="*/ 402 w 465"/>
              <a:gd name="T83" fmla="*/ 376 h 403"/>
              <a:gd name="T84" fmla="*/ 400 w 465"/>
              <a:gd name="T85" fmla="*/ 366 h 403"/>
              <a:gd name="T86" fmla="*/ 391 w 465"/>
              <a:gd name="T87" fmla="*/ 357 h 403"/>
              <a:gd name="T88" fmla="*/ 154 w 465"/>
              <a:gd name="T89" fmla="*/ 370 h 403"/>
              <a:gd name="T90" fmla="*/ 83 w 465"/>
              <a:gd name="T91" fmla="*/ 328 h 403"/>
              <a:gd name="T92" fmla="*/ 73 w 465"/>
              <a:gd name="T93" fmla="*/ 136 h 403"/>
              <a:gd name="T94" fmla="*/ 59 w 465"/>
              <a:gd name="T95" fmla="*/ 124 h 403"/>
              <a:gd name="T96" fmla="*/ 53 w 465"/>
              <a:gd name="T97" fmla="*/ 113 h 403"/>
              <a:gd name="T98" fmla="*/ 45 w 465"/>
              <a:gd name="T99" fmla="*/ 101 h 403"/>
              <a:gd name="T100" fmla="*/ 54 w 465"/>
              <a:gd name="T101" fmla="*/ 86 h 403"/>
              <a:gd name="T102" fmla="*/ 61 w 465"/>
              <a:gd name="T103" fmla="*/ 85 h 403"/>
              <a:gd name="T104" fmla="*/ 56 w 465"/>
              <a:gd name="T105" fmla="*/ 74 h 403"/>
              <a:gd name="T106" fmla="*/ 45 w 465"/>
              <a:gd name="T107" fmla="*/ 75 h 403"/>
              <a:gd name="T108" fmla="*/ 24 w 465"/>
              <a:gd name="T109" fmla="*/ 59 h 403"/>
              <a:gd name="T110" fmla="*/ 20 w 465"/>
              <a:gd name="T111" fmla="*/ 48 h 403"/>
              <a:gd name="T112" fmla="*/ 14 w 465"/>
              <a:gd name="T113" fmla="*/ 38 h 403"/>
              <a:gd name="T114" fmla="*/ 5 w 465"/>
              <a:gd name="T115" fmla="*/ 23 h 403"/>
              <a:gd name="T116" fmla="*/ 0 w 465"/>
              <a:gd name="T117" fmla="*/ 11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65" h="403">
                <a:moveTo>
                  <a:pt x="0" y="11"/>
                </a:moveTo>
                <a:lnTo>
                  <a:pt x="73" y="11"/>
                </a:lnTo>
                <a:lnTo>
                  <a:pt x="119" y="11"/>
                </a:lnTo>
                <a:lnTo>
                  <a:pt x="221" y="4"/>
                </a:lnTo>
                <a:lnTo>
                  <a:pt x="264" y="0"/>
                </a:lnTo>
                <a:lnTo>
                  <a:pt x="269" y="6"/>
                </a:lnTo>
                <a:lnTo>
                  <a:pt x="279" y="14"/>
                </a:lnTo>
                <a:lnTo>
                  <a:pt x="284" y="20"/>
                </a:lnTo>
                <a:lnTo>
                  <a:pt x="285" y="21"/>
                </a:lnTo>
                <a:lnTo>
                  <a:pt x="284" y="26"/>
                </a:lnTo>
                <a:lnTo>
                  <a:pt x="282" y="32"/>
                </a:lnTo>
                <a:lnTo>
                  <a:pt x="282" y="42"/>
                </a:lnTo>
                <a:lnTo>
                  <a:pt x="284" y="54"/>
                </a:lnTo>
                <a:lnTo>
                  <a:pt x="287" y="56"/>
                </a:lnTo>
                <a:lnTo>
                  <a:pt x="290" y="68"/>
                </a:lnTo>
                <a:lnTo>
                  <a:pt x="293" y="74"/>
                </a:lnTo>
                <a:lnTo>
                  <a:pt x="295" y="79"/>
                </a:lnTo>
                <a:lnTo>
                  <a:pt x="302" y="85"/>
                </a:lnTo>
                <a:lnTo>
                  <a:pt x="308" y="91"/>
                </a:lnTo>
                <a:lnTo>
                  <a:pt x="314" y="95"/>
                </a:lnTo>
                <a:lnTo>
                  <a:pt x="316" y="100"/>
                </a:lnTo>
                <a:lnTo>
                  <a:pt x="329" y="109"/>
                </a:lnTo>
                <a:lnTo>
                  <a:pt x="335" y="113"/>
                </a:lnTo>
                <a:lnTo>
                  <a:pt x="338" y="118"/>
                </a:lnTo>
                <a:lnTo>
                  <a:pt x="344" y="143"/>
                </a:lnTo>
                <a:lnTo>
                  <a:pt x="349" y="148"/>
                </a:lnTo>
                <a:lnTo>
                  <a:pt x="355" y="147"/>
                </a:lnTo>
                <a:lnTo>
                  <a:pt x="358" y="142"/>
                </a:lnTo>
                <a:lnTo>
                  <a:pt x="361" y="140"/>
                </a:lnTo>
                <a:lnTo>
                  <a:pt x="367" y="143"/>
                </a:lnTo>
                <a:lnTo>
                  <a:pt x="372" y="143"/>
                </a:lnTo>
                <a:lnTo>
                  <a:pt x="382" y="151"/>
                </a:lnTo>
                <a:lnTo>
                  <a:pt x="382" y="153"/>
                </a:lnTo>
                <a:lnTo>
                  <a:pt x="379" y="160"/>
                </a:lnTo>
                <a:lnTo>
                  <a:pt x="379" y="169"/>
                </a:lnTo>
                <a:lnTo>
                  <a:pt x="375" y="178"/>
                </a:lnTo>
                <a:lnTo>
                  <a:pt x="373" y="187"/>
                </a:lnTo>
                <a:lnTo>
                  <a:pt x="368" y="193"/>
                </a:lnTo>
                <a:lnTo>
                  <a:pt x="368" y="199"/>
                </a:lnTo>
                <a:lnTo>
                  <a:pt x="370" y="204"/>
                </a:lnTo>
                <a:lnTo>
                  <a:pt x="381" y="216"/>
                </a:lnTo>
                <a:lnTo>
                  <a:pt x="397" y="227"/>
                </a:lnTo>
                <a:lnTo>
                  <a:pt x="400" y="227"/>
                </a:lnTo>
                <a:lnTo>
                  <a:pt x="400" y="234"/>
                </a:lnTo>
                <a:lnTo>
                  <a:pt x="406" y="231"/>
                </a:lnTo>
                <a:lnTo>
                  <a:pt x="417" y="237"/>
                </a:lnTo>
                <a:lnTo>
                  <a:pt x="420" y="243"/>
                </a:lnTo>
                <a:lnTo>
                  <a:pt x="426" y="248"/>
                </a:lnTo>
                <a:lnTo>
                  <a:pt x="432" y="249"/>
                </a:lnTo>
                <a:lnTo>
                  <a:pt x="432" y="261"/>
                </a:lnTo>
                <a:lnTo>
                  <a:pt x="439" y="273"/>
                </a:lnTo>
                <a:lnTo>
                  <a:pt x="438" y="278"/>
                </a:lnTo>
                <a:lnTo>
                  <a:pt x="433" y="284"/>
                </a:lnTo>
                <a:lnTo>
                  <a:pt x="441" y="296"/>
                </a:lnTo>
                <a:lnTo>
                  <a:pt x="450" y="307"/>
                </a:lnTo>
                <a:lnTo>
                  <a:pt x="455" y="305"/>
                </a:lnTo>
                <a:lnTo>
                  <a:pt x="464" y="308"/>
                </a:lnTo>
                <a:lnTo>
                  <a:pt x="464" y="314"/>
                </a:lnTo>
                <a:lnTo>
                  <a:pt x="464" y="320"/>
                </a:lnTo>
                <a:lnTo>
                  <a:pt x="465" y="328"/>
                </a:lnTo>
                <a:lnTo>
                  <a:pt x="459" y="332"/>
                </a:lnTo>
                <a:lnTo>
                  <a:pt x="462" y="337"/>
                </a:lnTo>
                <a:lnTo>
                  <a:pt x="459" y="346"/>
                </a:lnTo>
                <a:lnTo>
                  <a:pt x="453" y="343"/>
                </a:lnTo>
                <a:lnTo>
                  <a:pt x="447" y="346"/>
                </a:lnTo>
                <a:lnTo>
                  <a:pt x="445" y="354"/>
                </a:lnTo>
                <a:lnTo>
                  <a:pt x="441" y="358"/>
                </a:lnTo>
                <a:lnTo>
                  <a:pt x="441" y="354"/>
                </a:lnTo>
                <a:lnTo>
                  <a:pt x="439" y="348"/>
                </a:lnTo>
                <a:lnTo>
                  <a:pt x="436" y="354"/>
                </a:lnTo>
                <a:lnTo>
                  <a:pt x="438" y="360"/>
                </a:lnTo>
                <a:lnTo>
                  <a:pt x="439" y="366"/>
                </a:lnTo>
                <a:lnTo>
                  <a:pt x="433" y="367"/>
                </a:lnTo>
                <a:lnTo>
                  <a:pt x="436" y="373"/>
                </a:lnTo>
                <a:lnTo>
                  <a:pt x="429" y="379"/>
                </a:lnTo>
                <a:lnTo>
                  <a:pt x="435" y="384"/>
                </a:lnTo>
                <a:lnTo>
                  <a:pt x="432" y="390"/>
                </a:lnTo>
                <a:lnTo>
                  <a:pt x="427" y="399"/>
                </a:lnTo>
                <a:lnTo>
                  <a:pt x="388" y="403"/>
                </a:lnTo>
                <a:lnTo>
                  <a:pt x="385" y="397"/>
                </a:lnTo>
                <a:lnTo>
                  <a:pt x="388" y="391"/>
                </a:lnTo>
                <a:lnTo>
                  <a:pt x="391" y="385"/>
                </a:lnTo>
                <a:lnTo>
                  <a:pt x="397" y="382"/>
                </a:lnTo>
                <a:lnTo>
                  <a:pt x="402" y="376"/>
                </a:lnTo>
                <a:lnTo>
                  <a:pt x="402" y="372"/>
                </a:lnTo>
                <a:lnTo>
                  <a:pt x="400" y="366"/>
                </a:lnTo>
                <a:lnTo>
                  <a:pt x="396" y="360"/>
                </a:lnTo>
                <a:lnTo>
                  <a:pt x="391" y="357"/>
                </a:lnTo>
                <a:lnTo>
                  <a:pt x="264" y="366"/>
                </a:lnTo>
                <a:lnTo>
                  <a:pt x="154" y="370"/>
                </a:lnTo>
                <a:lnTo>
                  <a:pt x="85" y="372"/>
                </a:lnTo>
                <a:lnTo>
                  <a:pt x="83" y="328"/>
                </a:lnTo>
                <a:lnTo>
                  <a:pt x="79" y="140"/>
                </a:lnTo>
                <a:lnTo>
                  <a:pt x="73" y="136"/>
                </a:lnTo>
                <a:lnTo>
                  <a:pt x="68" y="134"/>
                </a:lnTo>
                <a:lnTo>
                  <a:pt x="59" y="124"/>
                </a:lnTo>
                <a:lnTo>
                  <a:pt x="59" y="118"/>
                </a:lnTo>
                <a:lnTo>
                  <a:pt x="53" y="113"/>
                </a:lnTo>
                <a:lnTo>
                  <a:pt x="47" y="106"/>
                </a:lnTo>
                <a:lnTo>
                  <a:pt x="45" y="101"/>
                </a:lnTo>
                <a:lnTo>
                  <a:pt x="51" y="92"/>
                </a:lnTo>
                <a:lnTo>
                  <a:pt x="54" y="86"/>
                </a:lnTo>
                <a:lnTo>
                  <a:pt x="61" y="88"/>
                </a:lnTo>
                <a:lnTo>
                  <a:pt x="61" y="85"/>
                </a:lnTo>
                <a:lnTo>
                  <a:pt x="59" y="79"/>
                </a:lnTo>
                <a:lnTo>
                  <a:pt x="56" y="74"/>
                </a:lnTo>
                <a:lnTo>
                  <a:pt x="51" y="71"/>
                </a:lnTo>
                <a:lnTo>
                  <a:pt x="45" y="75"/>
                </a:lnTo>
                <a:lnTo>
                  <a:pt x="30" y="63"/>
                </a:lnTo>
                <a:lnTo>
                  <a:pt x="24" y="59"/>
                </a:lnTo>
                <a:lnTo>
                  <a:pt x="24" y="53"/>
                </a:lnTo>
                <a:lnTo>
                  <a:pt x="20" y="48"/>
                </a:lnTo>
                <a:lnTo>
                  <a:pt x="18" y="42"/>
                </a:lnTo>
                <a:lnTo>
                  <a:pt x="14" y="38"/>
                </a:lnTo>
                <a:lnTo>
                  <a:pt x="9" y="33"/>
                </a:lnTo>
                <a:lnTo>
                  <a:pt x="5" y="23"/>
                </a:lnTo>
                <a:lnTo>
                  <a:pt x="0" y="17"/>
                </a:lnTo>
                <a:lnTo>
                  <a:pt x="0" y="11"/>
                </a:lnTo>
                <a:close/>
              </a:path>
            </a:pathLst>
          </a:custGeom>
          <a:solidFill>
            <a:schemeClr val="tx2">
              <a:lumMod val="75000"/>
              <a:lumOff val="25000"/>
            </a:schemeClr>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01" name="Freeform 45">
            <a:extLst>
              <a:ext uri="{FF2B5EF4-FFF2-40B4-BE49-F238E27FC236}">
                <a16:creationId xmlns:a16="http://schemas.microsoft.com/office/drawing/2014/main" id="{187CAAA5-BFC7-83A8-FE25-0DA8A52513D7}"/>
              </a:ext>
            </a:extLst>
          </p:cNvPr>
          <p:cNvSpPr>
            <a:spLocks/>
          </p:cNvSpPr>
          <p:nvPr/>
        </p:nvSpPr>
        <p:spPr bwMode="auto">
          <a:xfrm>
            <a:off x="2984145" y="2483514"/>
            <a:ext cx="662138" cy="575834"/>
          </a:xfrm>
          <a:custGeom>
            <a:avLst/>
            <a:gdLst>
              <a:gd name="T0" fmla="*/ 148 w 310"/>
              <a:gd name="T1" fmla="*/ 5 h 269"/>
              <a:gd name="T2" fmla="*/ 188 w 310"/>
              <a:gd name="T3" fmla="*/ 14 h 269"/>
              <a:gd name="T4" fmla="*/ 187 w 310"/>
              <a:gd name="T5" fmla="*/ 22 h 269"/>
              <a:gd name="T6" fmla="*/ 192 w 310"/>
              <a:gd name="T7" fmla="*/ 46 h 269"/>
              <a:gd name="T8" fmla="*/ 204 w 310"/>
              <a:gd name="T9" fmla="*/ 62 h 269"/>
              <a:gd name="T10" fmla="*/ 222 w 310"/>
              <a:gd name="T11" fmla="*/ 76 h 269"/>
              <a:gd name="T12" fmla="*/ 236 w 310"/>
              <a:gd name="T13" fmla="*/ 99 h 269"/>
              <a:gd name="T14" fmla="*/ 247 w 310"/>
              <a:gd name="T15" fmla="*/ 97 h 269"/>
              <a:gd name="T16" fmla="*/ 248 w 310"/>
              <a:gd name="T17" fmla="*/ 118 h 269"/>
              <a:gd name="T18" fmla="*/ 244 w 310"/>
              <a:gd name="T19" fmla="*/ 133 h 269"/>
              <a:gd name="T20" fmla="*/ 264 w 310"/>
              <a:gd name="T21" fmla="*/ 152 h 269"/>
              <a:gd name="T22" fmla="*/ 276 w 310"/>
              <a:gd name="T23" fmla="*/ 159 h 269"/>
              <a:gd name="T24" fmla="*/ 286 w 310"/>
              <a:gd name="T25" fmla="*/ 174 h 269"/>
              <a:gd name="T26" fmla="*/ 292 w 310"/>
              <a:gd name="T27" fmla="*/ 197 h 269"/>
              <a:gd name="T28" fmla="*/ 307 w 310"/>
              <a:gd name="T29" fmla="*/ 209 h 269"/>
              <a:gd name="T30" fmla="*/ 306 w 310"/>
              <a:gd name="T31" fmla="*/ 224 h 269"/>
              <a:gd name="T32" fmla="*/ 295 w 310"/>
              <a:gd name="T33" fmla="*/ 234 h 269"/>
              <a:gd name="T34" fmla="*/ 292 w 310"/>
              <a:gd name="T35" fmla="*/ 231 h 269"/>
              <a:gd name="T36" fmla="*/ 290 w 310"/>
              <a:gd name="T37" fmla="*/ 239 h 269"/>
              <a:gd name="T38" fmla="*/ 285 w 310"/>
              <a:gd name="T39" fmla="*/ 251 h 269"/>
              <a:gd name="T40" fmla="*/ 284 w 310"/>
              <a:gd name="T41" fmla="*/ 264 h 269"/>
              <a:gd name="T42" fmla="*/ 265 w 310"/>
              <a:gd name="T43" fmla="*/ 255 h 269"/>
              <a:gd name="T44" fmla="*/ 267 w 310"/>
              <a:gd name="T45" fmla="*/ 242 h 269"/>
              <a:gd name="T46" fmla="*/ 103 w 310"/>
              <a:gd name="T47" fmla="*/ 245 h 269"/>
              <a:gd name="T48" fmla="*/ 49 w 310"/>
              <a:gd name="T49" fmla="*/ 90 h 269"/>
              <a:gd name="T50" fmla="*/ 33 w 310"/>
              <a:gd name="T51" fmla="*/ 71 h 269"/>
              <a:gd name="T52" fmla="*/ 41 w 310"/>
              <a:gd name="T53" fmla="*/ 59 h 269"/>
              <a:gd name="T54" fmla="*/ 38 w 310"/>
              <a:gd name="T55" fmla="*/ 49 h 269"/>
              <a:gd name="T56" fmla="*/ 18 w 310"/>
              <a:gd name="T57" fmla="*/ 39 h 269"/>
              <a:gd name="T58" fmla="*/ 10 w 310"/>
              <a:gd name="T59" fmla="*/ 26 h 269"/>
              <a:gd name="T60" fmla="*/ 0 w 310"/>
              <a:gd name="T61" fmla="*/ 8 h 269"/>
              <a:gd name="T62" fmla="*/ 9 w 310"/>
              <a:gd name="T63" fmla="*/ 27 h 269"/>
              <a:gd name="T64" fmla="*/ 16 w 310"/>
              <a:gd name="T65" fmla="*/ 40 h 269"/>
              <a:gd name="T66" fmla="*/ 35 w 310"/>
              <a:gd name="T67" fmla="*/ 50 h 269"/>
              <a:gd name="T68" fmla="*/ 36 w 310"/>
              <a:gd name="T69" fmla="*/ 58 h 269"/>
              <a:gd name="T70" fmla="*/ 35 w 310"/>
              <a:gd name="T71" fmla="*/ 77 h 269"/>
              <a:gd name="T72" fmla="*/ 46 w 310"/>
              <a:gd name="T73" fmla="*/ 91 h 269"/>
              <a:gd name="T74" fmla="*/ 103 w 310"/>
              <a:gd name="T75" fmla="*/ 247 h 269"/>
              <a:gd name="T76" fmla="*/ 265 w 310"/>
              <a:gd name="T77" fmla="*/ 243 h 269"/>
              <a:gd name="T78" fmla="*/ 257 w 310"/>
              <a:gd name="T79" fmla="*/ 260 h 269"/>
              <a:gd name="T80" fmla="*/ 284 w 310"/>
              <a:gd name="T81" fmla="*/ 266 h 269"/>
              <a:gd name="T82" fmla="*/ 291 w 310"/>
              <a:gd name="T83" fmla="*/ 249 h 269"/>
              <a:gd name="T84" fmla="*/ 292 w 310"/>
              <a:gd name="T85" fmla="*/ 239 h 269"/>
              <a:gd name="T86" fmla="*/ 293 w 310"/>
              <a:gd name="T87" fmla="*/ 238 h 269"/>
              <a:gd name="T88" fmla="*/ 306 w 310"/>
              <a:gd name="T89" fmla="*/ 231 h 269"/>
              <a:gd name="T90" fmla="*/ 310 w 310"/>
              <a:gd name="T91" fmla="*/ 218 h 269"/>
              <a:gd name="T92" fmla="*/ 303 w 310"/>
              <a:gd name="T93" fmla="*/ 202 h 269"/>
              <a:gd name="T94" fmla="*/ 292 w 310"/>
              <a:gd name="T95" fmla="*/ 186 h 269"/>
              <a:gd name="T96" fmla="*/ 283 w 310"/>
              <a:gd name="T97" fmla="*/ 164 h 269"/>
              <a:gd name="T98" fmla="*/ 267 w 310"/>
              <a:gd name="T99" fmla="*/ 155 h 269"/>
              <a:gd name="T100" fmla="*/ 246 w 310"/>
              <a:gd name="T101" fmla="*/ 133 h 269"/>
              <a:gd name="T102" fmla="*/ 253 w 310"/>
              <a:gd name="T103" fmla="*/ 113 h 269"/>
              <a:gd name="T104" fmla="*/ 248 w 310"/>
              <a:gd name="T105" fmla="*/ 95 h 269"/>
              <a:gd name="T106" fmla="*/ 237 w 310"/>
              <a:gd name="T107" fmla="*/ 94 h 269"/>
              <a:gd name="T108" fmla="*/ 224 w 310"/>
              <a:gd name="T109" fmla="*/ 75 h 269"/>
              <a:gd name="T110" fmla="*/ 209 w 310"/>
              <a:gd name="T111" fmla="*/ 63 h 269"/>
              <a:gd name="T112" fmla="*/ 196 w 310"/>
              <a:gd name="T113" fmla="*/ 49 h 269"/>
              <a:gd name="T114" fmla="*/ 189 w 310"/>
              <a:gd name="T115" fmla="*/ 22 h 269"/>
              <a:gd name="T116" fmla="*/ 186 w 310"/>
              <a:gd name="T117" fmla="*/ 9 h 269"/>
              <a:gd name="T118" fmla="*/ 80 w 310"/>
              <a:gd name="T119" fmla="*/ 7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0" h="269">
                <a:moveTo>
                  <a:pt x="1" y="9"/>
                </a:moveTo>
                <a:cubicBezTo>
                  <a:pt x="49" y="9"/>
                  <a:pt x="49" y="9"/>
                  <a:pt x="49" y="9"/>
                </a:cubicBezTo>
                <a:cubicBezTo>
                  <a:pt x="49" y="9"/>
                  <a:pt x="49" y="9"/>
                  <a:pt x="49" y="9"/>
                </a:cubicBezTo>
                <a:cubicBezTo>
                  <a:pt x="80" y="9"/>
                  <a:pt x="80" y="9"/>
                  <a:pt x="80" y="9"/>
                </a:cubicBezTo>
                <a:cubicBezTo>
                  <a:pt x="80" y="9"/>
                  <a:pt x="80" y="9"/>
                  <a:pt x="80" y="9"/>
                </a:cubicBezTo>
                <a:cubicBezTo>
                  <a:pt x="148" y="5"/>
                  <a:pt x="148" y="5"/>
                  <a:pt x="148" y="5"/>
                </a:cubicBezTo>
                <a:cubicBezTo>
                  <a:pt x="148" y="5"/>
                  <a:pt x="148" y="5"/>
                  <a:pt x="148" y="5"/>
                </a:cubicBezTo>
                <a:cubicBezTo>
                  <a:pt x="176" y="2"/>
                  <a:pt x="176" y="2"/>
                  <a:pt x="176" y="2"/>
                </a:cubicBezTo>
                <a:cubicBezTo>
                  <a:pt x="178" y="5"/>
                  <a:pt x="178" y="5"/>
                  <a:pt x="178" y="5"/>
                </a:cubicBezTo>
                <a:cubicBezTo>
                  <a:pt x="178" y="5"/>
                  <a:pt x="178" y="5"/>
                  <a:pt x="178" y="5"/>
                </a:cubicBezTo>
                <a:cubicBezTo>
                  <a:pt x="185" y="11"/>
                  <a:pt x="185" y="11"/>
                  <a:pt x="185" y="11"/>
                </a:cubicBezTo>
                <a:cubicBezTo>
                  <a:pt x="188" y="14"/>
                  <a:pt x="188" y="14"/>
                  <a:pt x="188" y="14"/>
                </a:cubicBezTo>
                <a:cubicBezTo>
                  <a:pt x="188" y="15"/>
                  <a:pt x="188" y="15"/>
                  <a:pt x="188" y="15"/>
                </a:cubicBezTo>
                <a:cubicBezTo>
                  <a:pt x="189" y="15"/>
                  <a:pt x="189" y="15"/>
                  <a:pt x="189" y="15"/>
                </a:cubicBezTo>
                <a:cubicBezTo>
                  <a:pt x="188" y="18"/>
                  <a:pt x="188" y="18"/>
                  <a:pt x="188" y="18"/>
                </a:cubicBezTo>
                <a:cubicBezTo>
                  <a:pt x="188" y="18"/>
                  <a:pt x="188" y="18"/>
                  <a:pt x="188" y="18"/>
                </a:cubicBezTo>
                <a:cubicBezTo>
                  <a:pt x="187" y="22"/>
                  <a:pt x="187" y="22"/>
                  <a:pt x="187" y="22"/>
                </a:cubicBezTo>
                <a:cubicBezTo>
                  <a:pt x="187" y="22"/>
                  <a:pt x="187" y="22"/>
                  <a:pt x="187" y="22"/>
                </a:cubicBezTo>
                <a:cubicBezTo>
                  <a:pt x="187" y="29"/>
                  <a:pt x="187" y="29"/>
                  <a:pt x="187" y="29"/>
                </a:cubicBezTo>
                <a:cubicBezTo>
                  <a:pt x="187" y="29"/>
                  <a:pt x="187" y="29"/>
                  <a:pt x="187" y="29"/>
                </a:cubicBezTo>
                <a:cubicBezTo>
                  <a:pt x="188" y="37"/>
                  <a:pt x="188" y="37"/>
                  <a:pt x="188" y="37"/>
                </a:cubicBezTo>
                <a:cubicBezTo>
                  <a:pt x="188" y="37"/>
                  <a:pt x="188" y="37"/>
                  <a:pt x="188" y="37"/>
                </a:cubicBezTo>
                <a:cubicBezTo>
                  <a:pt x="190" y="39"/>
                  <a:pt x="190" y="39"/>
                  <a:pt x="190" y="39"/>
                </a:cubicBezTo>
                <a:cubicBezTo>
                  <a:pt x="192" y="46"/>
                  <a:pt x="192" y="46"/>
                  <a:pt x="192" y="46"/>
                </a:cubicBezTo>
                <a:cubicBezTo>
                  <a:pt x="192" y="46"/>
                  <a:pt x="192" y="46"/>
                  <a:pt x="192" y="46"/>
                </a:cubicBezTo>
                <a:cubicBezTo>
                  <a:pt x="194" y="50"/>
                  <a:pt x="194" y="50"/>
                  <a:pt x="194" y="50"/>
                </a:cubicBezTo>
                <a:cubicBezTo>
                  <a:pt x="195" y="54"/>
                  <a:pt x="195" y="54"/>
                  <a:pt x="195" y="54"/>
                </a:cubicBezTo>
                <a:cubicBezTo>
                  <a:pt x="195" y="54"/>
                  <a:pt x="195" y="54"/>
                  <a:pt x="195" y="54"/>
                </a:cubicBezTo>
                <a:cubicBezTo>
                  <a:pt x="200" y="58"/>
                  <a:pt x="200" y="58"/>
                  <a:pt x="200" y="58"/>
                </a:cubicBezTo>
                <a:cubicBezTo>
                  <a:pt x="204" y="62"/>
                  <a:pt x="204" y="62"/>
                  <a:pt x="204" y="62"/>
                </a:cubicBezTo>
                <a:cubicBezTo>
                  <a:pt x="204" y="62"/>
                  <a:pt x="204" y="62"/>
                  <a:pt x="204" y="62"/>
                </a:cubicBezTo>
                <a:cubicBezTo>
                  <a:pt x="208" y="64"/>
                  <a:pt x="208" y="64"/>
                  <a:pt x="208" y="64"/>
                </a:cubicBezTo>
                <a:cubicBezTo>
                  <a:pt x="209" y="67"/>
                  <a:pt x="209" y="67"/>
                  <a:pt x="209" y="67"/>
                </a:cubicBezTo>
                <a:cubicBezTo>
                  <a:pt x="209" y="68"/>
                  <a:pt x="209" y="68"/>
                  <a:pt x="209" y="68"/>
                </a:cubicBezTo>
                <a:cubicBezTo>
                  <a:pt x="219" y="74"/>
                  <a:pt x="219" y="74"/>
                  <a:pt x="219" y="74"/>
                </a:cubicBezTo>
                <a:cubicBezTo>
                  <a:pt x="222" y="76"/>
                  <a:pt x="222" y="76"/>
                  <a:pt x="222" y="76"/>
                </a:cubicBezTo>
                <a:cubicBezTo>
                  <a:pt x="224" y="80"/>
                  <a:pt x="224" y="80"/>
                  <a:pt x="224" y="80"/>
                </a:cubicBezTo>
                <a:cubicBezTo>
                  <a:pt x="228" y="96"/>
                  <a:pt x="228" y="96"/>
                  <a:pt x="228" y="96"/>
                </a:cubicBezTo>
                <a:cubicBezTo>
                  <a:pt x="228" y="96"/>
                  <a:pt x="228" y="96"/>
                  <a:pt x="228" y="96"/>
                </a:cubicBezTo>
                <a:cubicBezTo>
                  <a:pt x="231" y="100"/>
                  <a:pt x="231" y="100"/>
                  <a:pt x="231" y="100"/>
                </a:cubicBezTo>
                <a:cubicBezTo>
                  <a:pt x="231" y="100"/>
                  <a:pt x="232" y="100"/>
                  <a:pt x="232" y="100"/>
                </a:cubicBezTo>
                <a:cubicBezTo>
                  <a:pt x="236" y="99"/>
                  <a:pt x="236" y="99"/>
                  <a:pt x="236" y="99"/>
                </a:cubicBezTo>
                <a:cubicBezTo>
                  <a:pt x="237" y="99"/>
                  <a:pt x="237" y="99"/>
                  <a:pt x="237" y="99"/>
                </a:cubicBezTo>
                <a:cubicBezTo>
                  <a:pt x="239" y="95"/>
                  <a:pt x="239" y="95"/>
                  <a:pt x="239" y="95"/>
                </a:cubicBezTo>
                <a:cubicBezTo>
                  <a:pt x="240" y="95"/>
                  <a:pt x="240" y="95"/>
                  <a:pt x="240" y="95"/>
                </a:cubicBezTo>
                <a:cubicBezTo>
                  <a:pt x="243" y="97"/>
                  <a:pt x="243" y="97"/>
                  <a:pt x="243" y="97"/>
                </a:cubicBezTo>
                <a:cubicBezTo>
                  <a:pt x="244" y="97"/>
                  <a:pt x="244" y="97"/>
                  <a:pt x="244" y="97"/>
                </a:cubicBezTo>
                <a:cubicBezTo>
                  <a:pt x="247" y="97"/>
                  <a:pt x="247" y="97"/>
                  <a:pt x="247" y="97"/>
                </a:cubicBezTo>
                <a:cubicBezTo>
                  <a:pt x="253" y="101"/>
                  <a:pt x="253" y="101"/>
                  <a:pt x="253" y="101"/>
                </a:cubicBezTo>
                <a:cubicBezTo>
                  <a:pt x="253" y="102"/>
                  <a:pt x="253" y="102"/>
                  <a:pt x="253" y="102"/>
                </a:cubicBezTo>
                <a:cubicBezTo>
                  <a:pt x="251" y="106"/>
                  <a:pt x="251" y="106"/>
                  <a:pt x="251" y="106"/>
                </a:cubicBezTo>
                <a:cubicBezTo>
                  <a:pt x="251" y="107"/>
                  <a:pt x="251" y="107"/>
                  <a:pt x="251" y="107"/>
                </a:cubicBezTo>
                <a:cubicBezTo>
                  <a:pt x="251" y="113"/>
                  <a:pt x="251" y="113"/>
                  <a:pt x="251" y="113"/>
                </a:cubicBezTo>
                <a:cubicBezTo>
                  <a:pt x="248" y="118"/>
                  <a:pt x="248" y="118"/>
                  <a:pt x="248" y="118"/>
                </a:cubicBezTo>
                <a:cubicBezTo>
                  <a:pt x="248" y="119"/>
                  <a:pt x="248" y="119"/>
                  <a:pt x="248" y="119"/>
                </a:cubicBezTo>
                <a:cubicBezTo>
                  <a:pt x="247" y="125"/>
                  <a:pt x="247" y="125"/>
                  <a:pt x="247" y="125"/>
                </a:cubicBezTo>
                <a:cubicBezTo>
                  <a:pt x="245" y="128"/>
                  <a:pt x="245" y="128"/>
                  <a:pt x="245" y="128"/>
                </a:cubicBezTo>
                <a:cubicBezTo>
                  <a:pt x="244" y="129"/>
                  <a:pt x="244" y="129"/>
                  <a:pt x="244" y="129"/>
                </a:cubicBezTo>
                <a:cubicBezTo>
                  <a:pt x="244" y="133"/>
                  <a:pt x="244" y="133"/>
                  <a:pt x="244" y="133"/>
                </a:cubicBezTo>
                <a:cubicBezTo>
                  <a:pt x="244" y="133"/>
                  <a:pt x="244" y="133"/>
                  <a:pt x="244" y="133"/>
                </a:cubicBezTo>
                <a:cubicBezTo>
                  <a:pt x="245" y="137"/>
                  <a:pt x="245" y="137"/>
                  <a:pt x="245" y="137"/>
                </a:cubicBezTo>
                <a:cubicBezTo>
                  <a:pt x="245" y="137"/>
                  <a:pt x="245" y="137"/>
                  <a:pt x="245" y="137"/>
                </a:cubicBezTo>
                <a:cubicBezTo>
                  <a:pt x="252" y="145"/>
                  <a:pt x="252" y="145"/>
                  <a:pt x="252" y="145"/>
                </a:cubicBezTo>
                <a:cubicBezTo>
                  <a:pt x="252" y="145"/>
                  <a:pt x="252" y="145"/>
                  <a:pt x="252" y="145"/>
                </a:cubicBezTo>
                <a:cubicBezTo>
                  <a:pt x="263" y="152"/>
                  <a:pt x="263" y="152"/>
                  <a:pt x="263" y="152"/>
                </a:cubicBezTo>
                <a:cubicBezTo>
                  <a:pt x="264" y="152"/>
                  <a:pt x="264" y="152"/>
                  <a:pt x="264" y="152"/>
                </a:cubicBezTo>
                <a:cubicBezTo>
                  <a:pt x="265" y="152"/>
                  <a:pt x="265" y="152"/>
                  <a:pt x="265" y="152"/>
                </a:cubicBezTo>
                <a:cubicBezTo>
                  <a:pt x="266" y="156"/>
                  <a:pt x="266" y="156"/>
                  <a:pt x="266" y="156"/>
                </a:cubicBezTo>
                <a:cubicBezTo>
                  <a:pt x="266" y="157"/>
                  <a:pt x="266" y="157"/>
                  <a:pt x="266" y="157"/>
                </a:cubicBezTo>
                <a:cubicBezTo>
                  <a:pt x="267" y="157"/>
                  <a:pt x="267" y="157"/>
                  <a:pt x="267" y="157"/>
                </a:cubicBezTo>
                <a:cubicBezTo>
                  <a:pt x="270" y="155"/>
                  <a:pt x="270" y="155"/>
                  <a:pt x="270" y="155"/>
                </a:cubicBezTo>
                <a:cubicBezTo>
                  <a:pt x="276" y="159"/>
                  <a:pt x="276" y="159"/>
                  <a:pt x="276" y="159"/>
                </a:cubicBezTo>
                <a:cubicBezTo>
                  <a:pt x="278" y="163"/>
                  <a:pt x="278" y="163"/>
                  <a:pt x="278" y="163"/>
                </a:cubicBezTo>
                <a:cubicBezTo>
                  <a:pt x="278" y="163"/>
                  <a:pt x="278" y="163"/>
                  <a:pt x="278" y="163"/>
                </a:cubicBezTo>
                <a:cubicBezTo>
                  <a:pt x="282" y="166"/>
                  <a:pt x="282" y="166"/>
                  <a:pt x="282" y="166"/>
                </a:cubicBezTo>
                <a:cubicBezTo>
                  <a:pt x="282" y="166"/>
                  <a:pt x="282" y="166"/>
                  <a:pt x="282" y="166"/>
                </a:cubicBezTo>
                <a:cubicBezTo>
                  <a:pt x="286" y="167"/>
                  <a:pt x="286" y="167"/>
                  <a:pt x="286" y="167"/>
                </a:cubicBezTo>
                <a:cubicBezTo>
                  <a:pt x="286" y="174"/>
                  <a:pt x="286" y="174"/>
                  <a:pt x="286" y="174"/>
                </a:cubicBezTo>
                <a:cubicBezTo>
                  <a:pt x="286" y="175"/>
                  <a:pt x="286" y="175"/>
                  <a:pt x="286" y="175"/>
                </a:cubicBezTo>
                <a:cubicBezTo>
                  <a:pt x="290" y="182"/>
                  <a:pt x="290" y="182"/>
                  <a:pt x="290" y="182"/>
                </a:cubicBezTo>
                <a:cubicBezTo>
                  <a:pt x="290" y="185"/>
                  <a:pt x="290" y="185"/>
                  <a:pt x="290" y="185"/>
                </a:cubicBezTo>
                <a:cubicBezTo>
                  <a:pt x="287" y="189"/>
                  <a:pt x="287" y="189"/>
                  <a:pt x="287" y="189"/>
                </a:cubicBezTo>
                <a:cubicBezTo>
                  <a:pt x="287" y="190"/>
                  <a:pt x="287" y="190"/>
                  <a:pt x="287" y="190"/>
                </a:cubicBezTo>
                <a:cubicBezTo>
                  <a:pt x="292" y="197"/>
                  <a:pt x="292" y="197"/>
                  <a:pt x="292" y="197"/>
                </a:cubicBezTo>
                <a:cubicBezTo>
                  <a:pt x="292" y="197"/>
                  <a:pt x="292" y="197"/>
                  <a:pt x="292" y="197"/>
                </a:cubicBezTo>
                <a:cubicBezTo>
                  <a:pt x="298" y="205"/>
                  <a:pt x="298" y="205"/>
                  <a:pt x="298" y="205"/>
                </a:cubicBezTo>
                <a:cubicBezTo>
                  <a:pt x="298" y="205"/>
                  <a:pt x="299" y="205"/>
                  <a:pt x="299" y="205"/>
                </a:cubicBezTo>
                <a:cubicBezTo>
                  <a:pt x="302" y="204"/>
                  <a:pt x="302" y="204"/>
                  <a:pt x="302" y="204"/>
                </a:cubicBezTo>
                <a:cubicBezTo>
                  <a:pt x="307" y="206"/>
                  <a:pt x="307" y="206"/>
                  <a:pt x="307" y="206"/>
                </a:cubicBezTo>
                <a:cubicBezTo>
                  <a:pt x="307" y="209"/>
                  <a:pt x="307" y="209"/>
                  <a:pt x="307" y="209"/>
                </a:cubicBezTo>
                <a:cubicBezTo>
                  <a:pt x="307" y="212"/>
                  <a:pt x="307" y="212"/>
                  <a:pt x="307" y="212"/>
                </a:cubicBezTo>
                <a:cubicBezTo>
                  <a:pt x="307" y="213"/>
                  <a:pt x="307" y="213"/>
                  <a:pt x="307" y="213"/>
                </a:cubicBezTo>
                <a:cubicBezTo>
                  <a:pt x="308" y="218"/>
                  <a:pt x="308" y="218"/>
                  <a:pt x="308" y="218"/>
                </a:cubicBezTo>
                <a:cubicBezTo>
                  <a:pt x="304" y="220"/>
                  <a:pt x="304" y="220"/>
                  <a:pt x="304" y="220"/>
                </a:cubicBezTo>
                <a:cubicBezTo>
                  <a:pt x="304" y="220"/>
                  <a:pt x="304" y="221"/>
                  <a:pt x="304" y="221"/>
                </a:cubicBezTo>
                <a:cubicBezTo>
                  <a:pt x="306" y="224"/>
                  <a:pt x="306" y="224"/>
                  <a:pt x="306" y="224"/>
                </a:cubicBezTo>
                <a:cubicBezTo>
                  <a:pt x="304" y="228"/>
                  <a:pt x="304" y="228"/>
                  <a:pt x="304" y="228"/>
                </a:cubicBezTo>
                <a:cubicBezTo>
                  <a:pt x="302" y="227"/>
                  <a:pt x="302" y="227"/>
                  <a:pt x="302" y="227"/>
                </a:cubicBezTo>
                <a:cubicBezTo>
                  <a:pt x="301" y="227"/>
                  <a:pt x="301" y="227"/>
                  <a:pt x="301" y="227"/>
                </a:cubicBezTo>
                <a:cubicBezTo>
                  <a:pt x="297" y="229"/>
                  <a:pt x="297" y="229"/>
                  <a:pt x="297" y="229"/>
                </a:cubicBezTo>
                <a:cubicBezTo>
                  <a:pt x="296" y="230"/>
                  <a:pt x="296" y="230"/>
                  <a:pt x="296" y="230"/>
                </a:cubicBezTo>
                <a:cubicBezTo>
                  <a:pt x="295" y="234"/>
                  <a:pt x="295" y="234"/>
                  <a:pt x="295" y="234"/>
                </a:cubicBezTo>
                <a:cubicBezTo>
                  <a:pt x="292" y="237"/>
                  <a:pt x="292" y="237"/>
                  <a:pt x="292" y="237"/>
                </a:cubicBezTo>
                <a:cubicBezTo>
                  <a:pt x="293" y="238"/>
                  <a:pt x="293" y="238"/>
                  <a:pt x="293" y="238"/>
                </a:cubicBezTo>
                <a:cubicBezTo>
                  <a:pt x="294" y="238"/>
                  <a:pt x="294" y="238"/>
                  <a:pt x="294" y="238"/>
                </a:cubicBezTo>
                <a:cubicBezTo>
                  <a:pt x="294" y="235"/>
                  <a:pt x="294" y="235"/>
                  <a:pt x="294" y="235"/>
                </a:cubicBezTo>
                <a:cubicBezTo>
                  <a:pt x="294" y="234"/>
                  <a:pt x="294" y="234"/>
                  <a:pt x="294" y="234"/>
                </a:cubicBezTo>
                <a:cubicBezTo>
                  <a:pt x="292" y="231"/>
                  <a:pt x="292" y="231"/>
                  <a:pt x="292" y="231"/>
                </a:cubicBezTo>
                <a:cubicBezTo>
                  <a:pt x="292" y="230"/>
                  <a:pt x="292" y="230"/>
                  <a:pt x="291" y="230"/>
                </a:cubicBezTo>
                <a:cubicBezTo>
                  <a:pt x="291" y="230"/>
                  <a:pt x="291" y="230"/>
                  <a:pt x="291" y="231"/>
                </a:cubicBezTo>
                <a:cubicBezTo>
                  <a:pt x="289" y="235"/>
                  <a:pt x="289" y="235"/>
                  <a:pt x="289" y="235"/>
                </a:cubicBezTo>
                <a:cubicBezTo>
                  <a:pt x="289" y="235"/>
                  <a:pt x="289" y="235"/>
                  <a:pt x="289" y="235"/>
                </a:cubicBezTo>
                <a:cubicBezTo>
                  <a:pt x="290" y="239"/>
                  <a:pt x="290" y="239"/>
                  <a:pt x="290" y="239"/>
                </a:cubicBezTo>
                <a:cubicBezTo>
                  <a:pt x="290" y="239"/>
                  <a:pt x="290" y="239"/>
                  <a:pt x="290" y="239"/>
                </a:cubicBezTo>
                <a:cubicBezTo>
                  <a:pt x="291" y="242"/>
                  <a:pt x="291" y="242"/>
                  <a:pt x="291" y="242"/>
                </a:cubicBezTo>
                <a:cubicBezTo>
                  <a:pt x="288" y="243"/>
                  <a:pt x="288" y="243"/>
                  <a:pt x="288" y="243"/>
                </a:cubicBezTo>
                <a:cubicBezTo>
                  <a:pt x="287" y="244"/>
                  <a:pt x="287" y="244"/>
                  <a:pt x="287" y="244"/>
                </a:cubicBezTo>
                <a:cubicBezTo>
                  <a:pt x="287" y="245"/>
                  <a:pt x="287" y="245"/>
                  <a:pt x="287" y="245"/>
                </a:cubicBezTo>
                <a:cubicBezTo>
                  <a:pt x="289" y="248"/>
                  <a:pt x="289" y="248"/>
                  <a:pt x="289" y="248"/>
                </a:cubicBezTo>
                <a:cubicBezTo>
                  <a:pt x="285" y="251"/>
                  <a:pt x="285" y="251"/>
                  <a:pt x="285" y="251"/>
                </a:cubicBezTo>
                <a:cubicBezTo>
                  <a:pt x="284" y="251"/>
                  <a:pt x="284" y="251"/>
                  <a:pt x="284" y="251"/>
                </a:cubicBezTo>
                <a:cubicBezTo>
                  <a:pt x="285" y="252"/>
                  <a:pt x="285" y="252"/>
                  <a:pt x="285" y="252"/>
                </a:cubicBezTo>
                <a:cubicBezTo>
                  <a:pt x="288" y="255"/>
                  <a:pt x="288" y="255"/>
                  <a:pt x="288" y="255"/>
                </a:cubicBezTo>
                <a:cubicBezTo>
                  <a:pt x="286" y="258"/>
                  <a:pt x="286" y="258"/>
                  <a:pt x="286" y="258"/>
                </a:cubicBezTo>
                <a:cubicBezTo>
                  <a:pt x="286" y="258"/>
                  <a:pt x="286" y="258"/>
                  <a:pt x="286" y="258"/>
                </a:cubicBezTo>
                <a:cubicBezTo>
                  <a:pt x="284" y="264"/>
                  <a:pt x="284" y="264"/>
                  <a:pt x="284" y="264"/>
                </a:cubicBezTo>
                <a:cubicBezTo>
                  <a:pt x="258" y="267"/>
                  <a:pt x="258" y="267"/>
                  <a:pt x="258" y="267"/>
                </a:cubicBezTo>
                <a:cubicBezTo>
                  <a:pt x="257" y="264"/>
                  <a:pt x="257" y="264"/>
                  <a:pt x="257" y="264"/>
                </a:cubicBezTo>
                <a:cubicBezTo>
                  <a:pt x="258" y="261"/>
                  <a:pt x="258" y="261"/>
                  <a:pt x="258" y="261"/>
                </a:cubicBezTo>
                <a:cubicBezTo>
                  <a:pt x="261" y="257"/>
                  <a:pt x="261" y="257"/>
                  <a:pt x="261" y="257"/>
                </a:cubicBezTo>
                <a:cubicBezTo>
                  <a:pt x="265" y="255"/>
                  <a:pt x="265" y="255"/>
                  <a:pt x="265" y="255"/>
                </a:cubicBezTo>
                <a:cubicBezTo>
                  <a:pt x="265" y="255"/>
                  <a:pt x="265" y="255"/>
                  <a:pt x="265" y="255"/>
                </a:cubicBezTo>
                <a:cubicBezTo>
                  <a:pt x="268" y="251"/>
                  <a:pt x="268" y="251"/>
                  <a:pt x="268" y="251"/>
                </a:cubicBezTo>
                <a:cubicBezTo>
                  <a:pt x="268" y="250"/>
                  <a:pt x="268" y="250"/>
                  <a:pt x="268" y="250"/>
                </a:cubicBezTo>
                <a:cubicBezTo>
                  <a:pt x="268" y="247"/>
                  <a:pt x="268" y="247"/>
                  <a:pt x="268" y="247"/>
                </a:cubicBezTo>
                <a:cubicBezTo>
                  <a:pt x="268" y="246"/>
                  <a:pt x="268" y="246"/>
                  <a:pt x="268" y="246"/>
                </a:cubicBezTo>
                <a:cubicBezTo>
                  <a:pt x="267" y="243"/>
                  <a:pt x="267" y="243"/>
                  <a:pt x="267" y="243"/>
                </a:cubicBezTo>
                <a:cubicBezTo>
                  <a:pt x="267" y="242"/>
                  <a:pt x="267" y="242"/>
                  <a:pt x="267" y="242"/>
                </a:cubicBezTo>
                <a:cubicBezTo>
                  <a:pt x="264" y="239"/>
                  <a:pt x="264" y="239"/>
                  <a:pt x="264" y="239"/>
                </a:cubicBezTo>
                <a:cubicBezTo>
                  <a:pt x="264" y="239"/>
                  <a:pt x="264" y="239"/>
                  <a:pt x="264" y="239"/>
                </a:cubicBezTo>
                <a:cubicBezTo>
                  <a:pt x="260" y="236"/>
                  <a:pt x="260" y="236"/>
                  <a:pt x="260" y="236"/>
                </a:cubicBezTo>
                <a:cubicBezTo>
                  <a:pt x="260" y="236"/>
                  <a:pt x="260" y="236"/>
                  <a:pt x="260" y="236"/>
                </a:cubicBezTo>
                <a:cubicBezTo>
                  <a:pt x="176" y="242"/>
                  <a:pt x="176" y="242"/>
                  <a:pt x="176" y="242"/>
                </a:cubicBezTo>
                <a:cubicBezTo>
                  <a:pt x="103" y="245"/>
                  <a:pt x="103" y="245"/>
                  <a:pt x="103" y="245"/>
                </a:cubicBezTo>
                <a:cubicBezTo>
                  <a:pt x="58" y="246"/>
                  <a:pt x="58" y="246"/>
                  <a:pt x="58" y="246"/>
                </a:cubicBezTo>
                <a:cubicBezTo>
                  <a:pt x="57" y="218"/>
                  <a:pt x="57" y="218"/>
                  <a:pt x="57" y="218"/>
                </a:cubicBezTo>
                <a:cubicBezTo>
                  <a:pt x="54" y="94"/>
                  <a:pt x="54" y="94"/>
                  <a:pt x="54" y="94"/>
                </a:cubicBezTo>
                <a:cubicBezTo>
                  <a:pt x="54" y="93"/>
                  <a:pt x="54" y="93"/>
                  <a:pt x="54" y="93"/>
                </a:cubicBezTo>
                <a:cubicBezTo>
                  <a:pt x="50" y="90"/>
                  <a:pt x="50" y="90"/>
                  <a:pt x="50" y="90"/>
                </a:cubicBezTo>
                <a:cubicBezTo>
                  <a:pt x="49" y="90"/>
                  <a:pt x="49" y="90"/>
                  <a:pt x="49" y="90"/>
                </a:cubicBezTo>
                <a:cubicBezTo>
                  <a:pt x="46" y="89"/>
                  <a:pt x="46" y="89"/>
                  <a:pt x="46" y="89"/>
                </a:cubicBezTo>
                <a:cubicBezTo>
                  <a:pt x="41" y="82"/>
                  <a:pt x="41" y="82"/>
                  <a:pt x="41" y="82"/>
                </a:cubicBezTo>
                <a:cubicBezTo>
                  <a:pt x="41" y="79"/>
                  <a:pt x="41" y="79"/>
                  <a:pt x="41" y="79"/>
                </a:cubicBezTo>
                <a:cubicBezTo>
                  <a:pt x="41" y="78"/>
                  <a:pt x="41" y="78"/>
                  <a:pt x="41" y="78"/>
                </a:cubicBezTo>
                <a:cubicBezTo>
                  <a:pt x="37" y="75"/>
                  <a:pt x="37" y="75"/>
                  <a:pt x="37" y="75"/>
                </a:cubicBezTo>
                <a:cubicBezTo>
                  <a:pt x="33" y="71"/>
                  <a:pt x="33" y="71"/>
                  <a:pt x="33" y="71"/>
                </a:cubicBezTo>
                <a:cubicBezTo>
                  <a:pt x="32" y="68"/>
                  <a:pt x="32" y="68"/>
                  <a:pt x="32" y="68"/>
                </a:cubicBezTo>
                <a:cubicBezTo>
                  <a:pt x="36" y="62"/>
                  <a:pt x="36" y="62"/>
                  <a:pt x="36" y="62"/>
                </a:cubicBezTo>
                <a:cubicBezTo>
                  <a:pt x="36" y="62"/>
                  <a:pt x="36" y="62"/>
                  <a:pt x="36" y="62"/>
                </a:cubicBezTo>
                <a:cubicBezTo>
                  <a:pt x="37" y="59"/>
                  <a:pt x="37" y="59"/>
                  <a:pt x="37" y="59"/>
                </a:cubicBezTo>
                <a:cubicBezTo>
                  <a:pt x="40" y="59"/>
                  <a:pt x="40" y="59"/>
                  <a:pt x="40" y="59"/>
                </a:cubicBezTo>
                <a:cubicBezTo>
                  <a:pt x="41" y="60"/>
                  <a:pt x="41" y="59"/>
                  <a:pt x="41" y="59"/>
                </a:cubicBezTo>
                <a:cubicBezTo>
                  <a:pt x="42" y="58"/>
                  <a:pt x="42" y="58"/>
                  <a:pt x="42" y="58"/>
                </a:cubicBezTo>
                <a:cubicBezTo>
                  <a:pt x="42" y="57"/>
                  <a:pt x="42" y="57"/>
                  <a:pt x="42" y="57"/>
                </a:cubicBezTo>
                <a:cubicBezTo>
                  <a:pt x="41" y="53"/>
                  <a:pt x="41" y="53"/>
                  <a:pt x="41" y="53"/>
                </a:cubicBezTo>
                <a:cubicBezTo>
                  <a:pt x="41" y="53"/>
                  <a:pt x="41" y="53"/>
                  <a:pt x="41" y="53"/>
                </a:cubicBezTo>
                <a:cubicBezTo>
                  <a:pt x="39" y="49"/>
                  <a:pt x="39" y="49"/>
                  <a:pt x="39" y="49"/>
                </a:cubicBezTo>
                <a:cubicBezTo>
                  <a:pt x="38" y="49"/>
                  <a:pt x="38" y="49"/>
                  <a:pt x="38" y="49"/>
                </a:cubicBezTo>
                <a:cubicBezTo>
                  <a:pt x="35" y="48"/>
                  <a:pt x="35" y="48"/>
                  <a:pt x="35" y="48"/>
                </a:cubicBezTo>
                <a:cubicBezTo>
                  <a:pt x="34" y="48"/>
                  <a:pt x="34" y="48"/>
                  <a:pt x="34" y="48"/>
                </a:cubicBezTo>
                <a:cubicBezTo>
                  <a:pt x="31" y="50"/>
                  <a:pt x="31" y="50"/>
                  <a:pt x="31" y="50"/>
                </a:cubicBezTo>
                <a:cubicBezTo>
                  <a:pt x="21" y="42"/>
                  <a:pt x="21" y="42"/>
                  <a:pt x="21" y="42"/>
                </a:cubicBezTo>
                <a:cubicBezTo>
                  <a:pt x="21" y="42"/>
                  <a:pt x="21" y="42"/>
                  <a:pt x="21" y="42"/>
                </a:cubicBezTo>
                <a:cubicBezTo>
                  <a:pt x="18" y="39"/>
                  <a:pt x="18" y="39"/>
                  <a:pt x="18" y="39"/>
                </a:cubicBezTo>
                <a:cubicBezTo>
                  <a:pt x="18" y="36"/>
                  <a:pt x="18" y="36"/>
                  <a:pt x="18" y="36"/>
                </a:cubicBezTo>
                <a:cubicBezTo>
                  <a:pt x="18" y="36"/>
                  <a:pt x="18" y="36"/>
                  <a:pt x="18" y="36"/>
                </a:cubicBezTo>
                <a:cubicBezTo>
                  <a:pt x="15" y="32"/>
                  <a:pt x="15" y="32"/>
                  <a:pt x="15" y="32"/>
                </a:cubicBezTo>
                <a:cubicBezTo>
                  <a:pt x="14" y="29"/>
                  <a:pt x="14" y="29"/>
                  <a:pt x="14" y="29"/>
                </a:cubicBezTo>
                <a:cubicBezTo>
                  <a:pt x="14" y="28"/>
                  <a:pt x="14" y="28"/>
                  <a:pt x="14" y="28"/>
                </a:cubicBezTo>
                <a:cubicBezTo>
                  <a:pt x="10" y="26"/>
                  <a:pt x="10" y="26"/>
                  <a:pt x="10" y="26"/>
                </a:cubicBezTo>
                <a:cubicBezTo>
                  <a:pt x="7" y="22"/>
                  <a:pt x="7" y="22"/>
                  <a:pt x="7" y="22"/>
                </a:cubicBezTo>
                <a:cubicBezTo>
                  <a:pt x="5" y="15"/>
                  <a:pt x="5" y="15"/>
                  <a:pt x="5" y="15"/>
                </a:cubicBezTo>
                <a:cubicBezTo>
                  <a:pt x="5" y="15"/>
                  <a:pt x="5" y="15"/>
                  <a:pt x="5" y="15"/>
                </a:cubicBezTo>
                <a:cubicBezTo>
                  <a:pt x="2" y="12"/>
                  <a:pt x="2" y="12"/>
                  <a:pt x="2" y="12"/>
                </a:cubicBezTo>
                <a:cubicBezTo>
                  <a:pt x="2" y="8"/>
                  <a:pt x="2" y="8"/>
                  <a:pt x="2" y="8"/>
                </a:cubicBezTo>
                <a:cubicBezTo>
                  <a:pt x="0" y="8"/>
                  <a:pt x="0" y="8"/>
                  <a:pt x="0" y="8"/>
                </a:cubicBezTo>
                <a:cubicBezTo>
                  <a:pt x="0" y="12"/>
                  <a:pt x="0" y="12"/>
                  <a:pt x="0" y="12"/>
                </a:cubicBezTo>
                <a:cubicBezTo>
                  <a:pt x="0" y="13"/>
                  <a:pt x="0" y="13"/>
                  <a:pt x="0" y="13"/>
                </a:cubicBezTo>
                <a:cubicBezTo>
                  <a:pt x="3" y="16"/>
                  <a:pt x="3" y="16"/>
                  <a:pt x="3" y="16"/>
                </a:cubicBezTo>
                <a:cubicBezTo>
                  <a:pt x="6" y="23"/>
                  <a:pt x="6" y="23"/>
                  <a:pt x="6" y="23"/>
                </a:cubicBezTo>
                <a:cubicBezTo>
                  <a:pt x="6" y="23"/>
                  <a:pt x="6" y="23"/>
                  <a:pt x="6" y="23"/>
                </a:cubicBezTo>
                <a:cubicBezTo>
                  <a:pt x="9" y="27"/>
                  <a:pt x="9" y="27"/>
                  <a:pt x="9" y="27"/>
                </a:cubicBezTo>
                <a:cubicBezTo>
                  <a:pt x="9" y="27"/>
                  <a:pt x="9" y="27"/>
                  <a:pt x="9" y="27"/>
                </a:cubicBezTo>
                <a:cubicBezTo>
                  <a:pt x="12" y="29"/>
                  <a:pt x="12" y="29"/>
                  <a:pt x="12" y="29"/>
                </a:cubicBezTo>
                <a:cubicBezTo>
                  <a:pt x="13" y="33"/>
                  <a:pt x="13" y="33"/>
                  <a:pt x="13" y="33"/>
                </a:cubicBezTo>
                <a:cubicBezTo>
                  <a:pt x="13" y="33"/>
                  <a:pt x="13" y="33"/>
                  <a:pt x="13" y="33"/>
                </a:cubicBezTo>
                <a:cubicBezTo>
                  <a:pt x="16" y="37"/>
                  <a:pt x="16" y="37"/>
                  <a:pt x="16" y="37"/>
                </a:cubicBezTo>
                <a:cubicBezTo>
                  <a:pt x="16" y="40"/>
                  <a:pt x="16" y="40"/>
                  <a:pt x="16" y="40"/>
                </a:cubicBezTo>
                <a:cubicBezTo>
                  <a:pt x="16" y="41"/>
                  <a:pt x="16" y="41"/>
                  <a:pt x="16" y="41"/>
                </a:cubicBezTo>
                <a:cubicBezTo>
                  <a:pt x="20" y="44"/>
                  <a:pt x="20" y="44"/>
                  <a:pt x="20" y="44"/>
                </a:cubicBezTo>
                <a:cubicBezTo>
                  <a:pt x="20" y="44"/>
                  <a:pt x="20" y="44"/>
                  <a:pt x="20" y="44"/>
                </a:cubicBezTo>
                <a:cubicBezTo>
                  <a:pt x="31" y="52"/>
                  <a:pt x="31" y="52"/>
                  <a:pt x="31" y="52"/>
                </a:cubicBezTo>
                <a:cubicBezTo>
                  <a:pt x="32" y="52"/>
                  <a:pt x="32" y="52"/>
                  <a:pt x="32" y="52"/>
                </a:cubicBezTo>
                <a:cubicBezTo>
                  <a:pt x="35" y="50"/>
                  <a:pt x="35" y="50"/>
                  <a:pt x="35" y="50"/>
                </a:cubicBezTo>
                <a:cubicBezTo>
                  <a:pt x="37" y="50"/>
                  <a:pt x="37" y="50"/>
                  <a:pt x="37" y="50"/>
                </a:cubicBezTo>
                <a:cubicBezTo>
                  <a:pt x="39" y="54"/>
                  <a:pt x="39" y="54"/>
                  <a:pt x="39" y="54"/>
                </a:cubicBezTo>
                <a:cubicBezTo>
                  <a:pt x="40" y="57"/>
                  <a:pt x="40" y="57"/>
                  <a:pt x="40" y="57"/>
                </a:cubicBezTo>
                <a:cubicBezTo>
                  <a:pt x="40" y="57"/>
                  <a:pt x="40" y="57"/>
                  <a:pt x="40" y="57"/>
                </a:cubicBezTo>
                <a:cubicBezTo>
                  <a:pt x="37" y="57"/>
                  <a:pt x="37" y="57"/>
                  <a:pt x="37" y="57"/>
                </a:cubicBezTo>
                <a:cubicBezTo>
                  <a:pt x="36" y="57"/>
                  <a:pt x="36" y="57"/>
                  <a:pt x="36" y="58"/>
                </a:cubicBezTo>
                <a:cubicBezTo>
                  <a:pt x="34" y="61"/>
                  <a:pt x="34" y="61"/>
                  <a:pt x="34" y="61"/>
                </a:cubicBezTo>
                <a:cubicBezTo>
                  <a:pt x="30" y="67"/>
                  <a:pt x="30" y="67"/>
                  <a:pt x="30" y="67"/>
                </a:cubicBezTo>
                <a:cubicBezTo>
                  <a:pt x="30" y="68"/>
                  <a:pt x="30" y="68"/>
                  <a:pt x="30" y="68"/>
                </a:cubicBezTo>
                <a:cubicBezTo>
                  <a:pt x="31" y="72"/>
                  <a:pt x="31" y="72"/>
                  <a:pt x="31" y="72"/>
                </a:cubicBezTo>
                <a:cubicBezTo>
                  <a:pt x="32" y="72"/>
                  <a:pt x="32" y="72"/>
                  <a:pt x="32" y="72"/>
                </a:cubicBezTo>
                <a:cubicBezTo>
                  <a:pt x="35" y="77"/>
                  <a:pt x="35" y="77"/>
                  <a:pt x="35" y="77"/>
                </a:cubicBezTo>
                <a:cubicBezTo>
                  <a:pt x="35" y="77"/>
                  <a:pt x="35" y="77"/>
                  <a:pt x="35" y="77"/>
                </a:cubicBezTo>
                <a:cubicBezTo>
                  <a:pt x="39" y="79"/>
                  <a:pt x="39" y="79"/>
                  <a:pt x="39" y="79"/>
                </a:cubicBezTo>
                <a:cubicBezTo>
                  <a:pt x="39" y="83"/>
                  <a:pt x="39" y="83"/>
                  <a:pt x="39" y="83"/>
                </a:cubicBezTo>
                <a:cubicBezTo>
                  <a:pt x="39" y="83"/>
                  <a:pt x="39" y="83"/>
                  <a:pt x="39" y="83"/>
                </a:cubicBezTo>
                <a:cubicBezTo>
                  <a:pt x="45" y="91"/>
                  <a:pt x="45" y="91"/>
                  <a:pt x="45" y="91"/>
                </a:cubicBezTo>
                <a:cubicBezTo>
                  <a:pt x="46" y="91"/>
                  <a:pt x="46" y="91"/>
                  <a:pt x="46" y="91"/>
                </a:cubicBezTo>
                <a:cubicBezTo>
                  <a:pt x="49" y="92"/>
                  <a:pt x="49" y="92"/>
                  <a:pt x="49" y="92"/>
                </a:cubicBezTo>
                <a:cubicBezTo>
                  <a:pt x="52" y="94"/>
                  <a:pt x="52" y="94"/>
                  <a:pt x="52" y="94"/>
                </a:cubicBezTo>
                <a:cubicBezTo>
                  <a:pt x="55" y="218"/>
                  <a:pt x="55" y="218"/>
                  <a:pt x="55" y="218"/>
                </a:cubicBezTo>
                <a:cubicBezTo>
                  <a:pt x="56" y="247"/>
                  <a:pt x="56" y="247"/>
                  <a:pt x="56" y="247"/>
                </a:cubicBezTo>
                <a:cubicBezTo>
                  <a:pt x="56" y="247"/>
                  <a:pt x="56" y="248"/>
                  <a:pt x="57" y="248"/>
                </a:cubicBezTo>
                <a:cubicBezTo>
                  <a:pt x="103" y="247"/>
                  <a:pt x="103" y="247"/>
                  <a:pt x="103" y="247"/>
                </a:cubicBezTo>
                <a:cubicBezTo>
                  <a:pt x="103" y="247"/>
                  <a:pt x="103" y="247"/>
                  <a:pt x="103" y="247"/>
                </a:cubicBezTo>
                <a:cubicBezTo>
                  <a:pt x="176" y="244"/>
                  <a:pt x="176" y="244"/>
                  <a:pt x="176" y="244"/>
                </a:cubicBezTo>
                <a:cubicBezTo>
                  <a:pt x="176" y="244"/>
                  <a:pt x="176" y="244"/>
                  <a:pt x="176" y="244"/>
                </a:cubicBezTo>
                <a:cubicBezTo>
                  <a:pt x="259" y="238"/>
                  <a:pt x="259" y="238"/>
                  <a:pt x="259" y="238"/>
                </a:cubicBezTo>
                <a:cubicBezTo>
                  <a:pt x="263" y="240"/>
                  <a:pt x="263" y="240"/>
                  <a:pt x="263" y="240"/>
                </a:cubicBezTo>
                <a:cubicBezTo>
                  <a:pt x="265" y="243"/>
                  <a:pt x="265" y="243"/>
                  <a:pt x="265" y="243"/>
                </a:cubicBezTo>
                <a:cubicBezTo>
                  <a:pt x="266" y="247"/>
                  <a:pt x="266" y="247"/>
                  <a:pt x="266" y="247"/>
                </a:cubicBezTo>
                <a:cubicBezTo>
                  <a:pt x="266" y="250"/>
                  <a:pt x="266" y="250"/>
                  <a:pt x="266" y="250"/>
                </a:cubicBezTo>
                <a:cubicBezTo>
                  <a:pt x="264" y="253"/>
                  <a:pt x="264" y="253"/>
                  <a:pt x="264" y="253"/>
                </a:cubicBezTo>
                <a:cubicBezTo>
                  <a:pt x="260" y="255"/>
                  <a:pt x="260" y="255"/>
                  <a:pt x="260" y="255"/>
                </a:cubicBezTo>
                <a:cubicBezTo>
                  <a:pt x="260" y="256"/>
                  <a:pt x="260" y="256"/>
                  <a:pt x="260" y="256"/>
                </a:cubicBezTo>
                <a:cubicBezTo>
                  <a:pt x="257" y="260"/>
                  <a:pt x="257" y="260"/>
                  <a:pt x="257" y="260"/>
                </a:cubicBezTo>
                <a:cubicBezTo>
                  <a:pt x="257" y="260"/>
                  <a:pt x="257" y="260"/>
                  <a:pt x="257" y="260"/>
                </a:cubicBezTo>
                <a:cubicBezTo>
                  <a:pt x="255" y="263"/>
                  <a:pt x="255" y="263"/>
                  <a:pt x="255" y="263"/>
                </a:cubicBezTo>
                <a:cubicBezTo>
                  <a:pt x="255" y="264"/>
                  <a:pt x="255" y="264"/>
                  <a:pt x="255" y="264"/>
                </a:cubicBezTo>
                <a:cubicBezTo>
                  <a:pt x="257" y="268"/>
                  <a:pt x="257" y="268"/>
                  <a:pt x="257" y="268"/>
                </a:cubicBezTo>
                <a:cubicBezTo>
                  <a:pt x="257" y="268"/>
                  <a:pt x="257" y="269"/>
                  <a:pt x="258" y="269"/>
                </a:cubicBezTo>
                <a:cubicBezTo>
                  <a:pt x="284" y="266"/>
                  <a:pt x="284" y="266"/>
                  <a:pt x="284" y="266"/>
                </a:cubicBezTo>
                <a:cubicBezTo>
                  <a:pt x="285" y="266"/>
                  <a:pt x="285" y="266"/>
                  <a:pt x="285" y="265"/>
                </a:cubicBezTo>
                <a:cubicBezTo>
                  <a:pt x="288" y="259"/>
                  <a:pt x="288" y="259"/>
                  <a:pt x="288" y="259"/>
                </a:cubicBezTo>
                <a:cubicBezTo>
                  <a:pt x="290" y="256"/>
                  <a:pt x="290" y="256"/>
                  <a:pt x="290" y="256"/>
                </a:cubicBezTo>
                <a:cubicBezTo>
                  <a:pt x="290" y="255"/>
                  <a:pt x="290" y="255"/>
                  <a:pt x="290" y="254"/>
                </a:cubicBezTo>
                <a:cubicBezTo>
                  <a:pt x="287" y="252"/>
                  <a:pt x="287" y="252"/>
                  <a:pt x="287" y="252"/>
                </a:cubicBezTo>
                <a:cubicBezTo>
                  <a:pt x="291" y="249"/>
                  <a:pt x="291" y="249"/>
                  <a:pt x="291" y="249"/>
                </a:cubicBezTo>
                <a:cubicBezTo>
                  <a:pt x="291" y="249"/>
                  <a:pt x="292" y="248"/>
                  <a:pt x="291" y="248"/>
                </a:cubicBezTo>
                <a:cubicBezTo>
                  <a:pt x="290" y="245"/>
                  <a:pt x="290" y="245"/>
                  <a:pt x="290" y="245"/>
                </a:cubicBezTo>
                <a:cubicBezTo>
                  <a:pt x="293" y="244"/>
                  <a:pt x="293" y="244"/>
                  <a:pt x="293" y="244"/>
                </a:cubicBezTo>
                <a:cubicBezTo>
                  <a:pt x="293" y="243"/>
                  <a:pt x="293" y="243"/>
                  <a:pt x="293" y="243"/>
                </a:cubicBezTo>
                <a:cubicBezTo>
                  <a:pt x="293" y="242"/>
                  <a:pt x="293" y="242"/>
                  <a:pt x="293" y="242"/>
                </a:cubicBezTo>
                <a:cubicBezTo>
                  <a:pt x="292" y="239"/>
                  <a:pt x="292" y="239"/>
                  <a:pt x="292" y="239"/>
                </a:cubicBezTo>
                <a:cubicBezTo>
                  <a:pt x="291" y="235"/>
                  <a:pt x="291" y="235"/>
                  <a:pt x="291" y="235"/>
                </a:cubicBezTo>
                <a:cubicBezTo>
                  <a:pt x="292" y="234"/>
                  <a:pt x="292" y="234"/>
                  <a:pt x="292" y="234"/>
                </a:cubicBezTo>
                <a:cubicBezTo>
                  <a:pt x="292" y="235"/>
                  <a:pt x="292" y="235"/>
                  <a:pt x="292" y="235"/>
                </a:cubicBezTo>
                <a:cubicBezTo>
                  <a:pt x="292" y="237"/>
                  <a:pt x="292" y="237"/>
                  <a:pt x="292" y="237"/>
                </a:cubicBezTo>
                <a:cubicBezTo>
                  <a:pt x="292" y="238"/>
                  <a:pt x="292" y="238"/>
                  <a:pt x="292" y="238"/>
                </a:cubicBezTo>
                <a:cubicBezTo>
                  <a:pt x="293" y="238"/>
                  <a:pt x="293" y="238"/>
                  <a:pt x="293" y="238"/>
                </a:cubicBezTo>
                <a:cubicBezTo>
                  <a:pt x="297" y="236"/>
                  <a:pt x="297" y="236"/>
                  <a:pt x="297" y="236"/>
                </a:cubicBezTo>
                <a:cubicBezTo>
                  <a:pt x="297" y="235"/>
                  <a:pt x="297" y="235"/>
                  <a:pt x="297" y="235"/>
                </a:cubicBezTo>
                <a:cubicBezTo>
                  <a:pt x="298" y="231"/>
                  <a:pt x="298" y="231"/>
                  <a:pt x="298" y="231"/>
                </a:cubicBezTo>
                <a:cubicBezTo>
                  <a:pt x="301" y="229"/>
                  <a:pt x="301" y="229"/>
                  <a:pt x="301" y="229"/>
                </a:cubicBezTo>
                <a:cubicBezTo>
                  <a:pt x="305" y="231"/>
                  <a:pt x="305" y="231"/>
                  <a:pt x="305" y="231"/>
                </a:cubicBezTo>
                <a:cubicBezTo>
                  <a:pt x="306" y="231"/>
                  <a:pt x="306" y="231"/>
                  <a:pt x="306" y="231"/>
                </a:cubicBezTo>
                <a:cubicBezTo>
                  <a:pt x="306" y="230"/>
                  <a:pt x="306" y="230"/>
                  <a:pt x="306" y="230"/>
                </a:cubicBezTo>
                <a:cubicBezTo>
                  <a:pt x="308" y="225"/>
                  <a:pt x="308" y="225"/>
                  <a:pt x="308" y="225"/>
                </a:cubicBezTo>
                <a:cubicBezTo>
                  <a:pt x="308" y="224"/>
                  <a:pt x="308" y="224"/>
                  <a:pt x="308" y="224"/>
                </a:cubicBezTo>
                <a:cubicBezTo>
                  <a:pt x="306" y="221"/>
                  <a:pt x="306" y="221"/>
                  <a:pt x="306" y="221"/>
                </a:cubicBezTo>
                <a:cubicBezTo>
                  <a:pt x="309" y="219"/>
                  <a:pt x="309" y="219"/>
                  <a:pt x="309" y="219"/>
                </a:cubicBezTo>
                <a:cubicBezTo>
                  <a:pt x="310" y="219"/>
                  <a:pt x="310" y="218"/>
                  <a:pt x="310" y="218"/>
                </a:cubicBezTo>
                <a:cubicBezTo>
                  <a:pt x="309" y="213"/>
                  <a:pt x="309" y="213"/>
                  <a:pt x="309" y="213"/>
                </a:cubicBezTo>
                <a:cubicBezTo>
                  <a:pt x="309" y="209"/>
                  <a:pt x="309" y="209"/>
                  <a:pt x="309" y="209"/>
                </a:cubicBezTo>
                <a:cubicBezTo>
                  <a:pt x="309" y="208"/>
                  <a:pt x="309" y="208"/>
                  <a:pt x="309" y="208"/>
                </a:cubicBezTo>
                <a:cubicBezTo>
                  <a:pt x="309" y="205"/>
                  <a:pt x="309" y="205"/>
                  <a:pt x="309" y="205"/>
                </a:cubicBezTo>
                <a:cubicBezTo>
                  <a:pt x="308" y="205"/>
                  <a:pt x="308" y="205"/>
                  <a:pt x="308" y="205"/>
                </a:cubicBezTo>
                <a:cubicBezTo>
                  <a:pt x="303" y="202"/>
                  <a:pt x="303" y="202"/>
                  <a:pt x="303" y="202"/>
                </a:cubicBezTo>
                <a:cubicBezTo>
                  <a:pt x="302" y="202"/>
                  <a:pt x="302" y="202"/>
                  <a:pt x="302" y="202"/>
                </a:cubicBezTo>
                <a:cubicBezTo>
                  <a:pt x="299" y="203"/>
                  <a:pt x="299" y="203"/>
                  <a:pt x="299" y="203"/>
                </a:cubicBezTo>
                <a:cubicBezTo>
                  <a:pt x="294" y="196"/>
                  <a:pt x="294" y="196"/>
                  <a:pt x="294" y="196"/>
                </a:cubicBezTo>
                <a:cubicBezTo>
                  <a:pt x="289" y="189"/>
                  <a:pt x="289" y="189"/>
                  <a:pt x="289" y="189"/>
                </a:cubicBezTo>
                <a:cubicBezTo>
                  <a:pt x="292" y="186"/>
                  <a:pt x="292" y="186"/>
                  <a:pt x="292" y="186"/>
                </a:cubicBezTo>
                <a:cubicBezTo>
                  <a:pt x="292" y="186"/>
                  <a:pt x="292" y="186"/>
                  <a:pt x="292" y="186"/>
                </a:cubicBezTo>
                <a:cubicBezTo>
                  <a:pt x="293" y="182"/>
                  <a:pt x="293" y="182"/>
                  <a:pt x="293" y="182"/>
                </a:cubicBezTo>
                <a:cubicBezTo>
                  <a:pt x="292" y="181"/>
                  <a:pt x="292" y="181"/>
                  <a:pt x="292" y="181"/>
                </a:cubicBezTo>
                <a:cubicBezTo>
                  <a:pt x="288" y="174"/>
                  <a:pt x="288" y="174"/>
                  <a:pt x="288" y="174"/>
                </a:cubicBezTo>
                <a:cubicBezTo>
                  <a:pt x="288" y="166"/>
                  <a:pt x="288" y="166"/>
                  <a:pt x="288" y="166"/>
                </a:cubicBezTo>
                <a:cubicBezTo>
                  <a:pt x="287" y="166"/>
                  <a:pt x="287" y="165"/>
                  <a:pt x="287" y="165"/>
                </a:cubicBezTo>
                <a:cubicBezTo>
                  <a:pt x="283" y="164"/>
                  <a:pt x="283" y="164"/>
                  <a:pt x="283" y="164"/>
                </a:cubicBezTo>
                <a:cubicBezTo>
                  <a:pt x="280" y="161"/>
                  <a:pt x="280" y="161"/>
                  <a:pt x="280" y="161"/>
                </a:cubicBezTo>
                <a:cubicBezTo>
                  <a:pt x="278" y="158"/>
                  <a:pt x="278" y="158"/>
                  <a:pt x="278" y="158"/>
                </a:cubicBezTo>
                <a:cubicBezTo>
                  <a:pt x="277" y="157"/>
                  <a:pt x="277" y="157"/>
                  <a:pt x="277" y="157"/>
                </a:cubicBezTo>
                <a:cubicBezTo>
                  <a:pt x="271" y="153"/>
                  <a:pt x="271" y="153"/>
                  <a:pt x="271" y="153"/>
                </a:cubicBezTo>
                <a:cubicBezTo>
                  <a:pt x="270" y="153"/>
                  <a:pt x="270" y="153"/>
                  <a:pt x="270" y="153"/>
                </a:cubicBezTo>
                <a:cubicBezTo>
                  <a:pt x="267" y="155"/>
                  <a:pt x="267" y="155"/>
                  <a:pt x="267" y="155"/>
                </a:cubicBezTo>
                <a:cubicBezTo>
                  <a:pt x="267" y="151"/>
                  <a:pt x="267" y="151"/>
                  <a:pt x="267" y="151"/>
                </a:cubicBezTo>
                <a:cubicBezTo>
                  <a:pt x="267" y="151"/>
                  <a:pt x="266" y="150"/>
                  <a:pt x="266" y="150"/>
                </a:cubicBezTo>
                <a:cubicBezTo>
                  <a:pt x="264" y="150"/>
                  <a:pt x="264" y="150"/>
                  <a:pt x="264" y="150"/>
                </a:cubicBezTo>
                <a:cubicBezTo>
                  <a:pt x="253" y="143"/>
                  <a:pt x="253" y="143"/>
                  <a:pt x="253" y="143"/>
                </a:cubicBezTo>
                <a:cubicBezTo>
                  <a:pt x="247" y="136"/>
                  <a:pt x="247" y="136"/>
                  <a:pt x="247" y="136"/>
                </a:cubicBezTo>
                <a:cubicBezTo>
                  <a:pt x="246" y="133"/>
                  <a:pt x="246" y="133"/>
                  <a:pt x="246" y="133"/>
                </a:cubicBezTo>
                <a:cubicBezTo>
                  <a:pt x="246" y="129"/>
                  <a:pt x="246" y="129"/>
                  <a:pt x="246" y="129"/>
                </a:cubicBezTo>
                <a:cubicBezTo>
                  <a:pt x="248" y="126"/>
                  <a:pt x="248" y="126"/>
                  <a:pt x="248" y="126"/>
                </a:cubicBezTo>
                <a:cubicBezTo>
                  <a:pt x="249" y="126"/>
                  <a:pt x="249" y="126"/>
                  <a:pt x="249" y="126"/>
                </a:cubicBezTo>
                <a:cubicBezTo>
                  <a:pt x="250" y="119"/>
                  <a:pt x="250" y="119"/>
                  <a:pt x="250" y="119"/>
                </a:cubicBezTo>
                <a:cubicBezTo>
                  <a:pt x="253" y="114"/>
                  <a:pt x="253" y="114"/>
                  <a:pt x="253" y="114"/>
                </a:cubicBezTo>
                <a:cubicBezTo>
                  <a:pt x="253" y="113"/>
                  <a:pt x="253" y="113"/>
                  <a:pt x="253" y="113"/>
                </a:cubicBezTo>
                <a:cubicBezTo>
                  <a:pt x="253" y="107"/>
                  <a:pt x="253" y="107"/>
                  <a:pt x="253" y="107"/>
                </a:cubicBezTo>
                <a:cubicBezTo>
                  <a:pt x="255" y="103"/>
                  <a:pt x="255" y="103"/>
                  <a:pt x="255" y="103"/>
                </a:cubicBezTo>
                <a:cubicBezTo>
                  <a:pt x="255" y="102"/>
                  <a:pt x="255" y="102"/>
                  <a:pt x="255" y="102"/>
                </a:cubicBezTo>
                <a:cubicBezTo>
                  <a:pt x="255" y="101"/>
                  <a:pt x="255" y="101"/>
                  <a:pt x="255" y="101"/>
                </a:cubicBezTo>
                <a:cubicBezTo>
                  <a:pt x="255" y="100"/>
                  <a:pt x="255" y="100"/>
                  <a:pt x="255" y="100"/>
                </a:cubicBezTo>
                <a:cubicBezTo>
                  <a:pt x="248" y="95"/>
                  <a:pt x="248" y="95"/>
                  <a:pt x="248" y="95"/>
                </a:cubicBezTo>
                <a:cubicBezTo>
                  <a:pt x="247" y="95"/>
                  <a:pt x="247" y="95"/>
                  <a:pt x="247" y="95"/>
                </a:cubicBezTo>
                <a:cubicBezTo>
                  <a:pt x="244" y="95"/>
                  <a:pt x="244" y="95"/>
                  <a:pt x="244" y="95"/>
                </a:cubicBezTo>
                <a:cubicBezTo>
                  <a:pt x="240" y="93"/>
                  <a:pt x="240" y="93"/>
                  <a:pt x="240" y="93"/>
                </a:cubicBezTo>
                <a:cubicBezTo>
                  <a:pt x="239" y="93"/>
                  <a:pt x="239" y="93"/>
                  <a:pt x="239" y="93"/>
                </a:cubicBezTo>
                <a:cubicBezTo>
                  <a:pt x="238" y="94"/>
                  <a:pt x="238" y="94"/>
                  <a:pt x="238" y="94"/>
                </a:cubicBezTo>
                <a:cubicBezTo>
                  <a:pt x="237" y="94"/>
                  <a:pt x="237" y="94"/>
                  <a:pt x="237" y="94"/>
                </a:cubicBezTo>
                <a:cubicBezTo>
                  <a:pt x="235" y="97"/>
                  <a:pt x="235" y="97"/>
                  <a:pt x="235" y="97"/>
                </a:cubicBezTo>
                <a:cubicBezTo>
                  <a:pt x="232" y="98"/>
                  <a:pt x="232" y="98"/>
                  <a:pt x="232" y="98"/>
                </a:cubicBezTo>
                <a:cubicBezTo>
                  <a:pt x="230" y="95"/>
                  <a:pt x="230" y="95"/>
                  <a:pt x="230" y="95"/>
                </a:cubicBezTo>
                <a:cubicBezTo>
                  <a:pt x="226" y="79"/>
                  <a:pt x="226" y="79"/>
                  <a:pt x="226" y="79"/>
                </a:cubicBezTo>
                <a:cubicBezTo>
                  <a:pt x="226" y="79"/>
                  <a:pt x="226" y="79"/>
                  <a:pt x="226" y="79"/>
                </a:cubicBezTo>
                <a:cubicBezTo>
                  <a:pt x="224" y="75"/>
                  <a:pt x="224" y="75"/>
                  <a:pt x="224" y="75"/>
                </a:cubicBezTo>
                <a:cubicBezTo>
                  <a:pt x="224" y="75"/>
                  <a:pt x="224" y="75"/>
                  <a:pt x="224" y="75"/>
                </a:cubicBezTo>
                <a:cubicBezTo>
                  <a:pt x="220" y="72"/>
                  <a:pt x="220" y="72"/>
                  <a:pt x="220" y="72"/>
                </a:cubicBezTo>
                <a:cubicBezTo>
                  <a:pt x="220" y="72"/>
                  <a:pt x="220" y="72"/>
                  <a:pt x="220" y="72"/>
                </a:cubicBezTo>
                <a:cubicBezTo>
                  <a:pt x="211" y="66"/>
                  <a:pt x="211" y="66"/>
                  <a:pt x="211" y="66"/>
                </a:cubicBezTo>
                <a:cubicBezTo>
                  <a:pt x="210" y="63"/>
                  <a:pt x="210" y="63"/>
                  <a:pt x="210" y="63"/>
                </a:cubicBezTo>
                <a:cubicBezTo>
                  <a:pt x="209" y="63"/>
                  <a:pt x="209" y="63"/>
                  <a:pt x="209" y="63"/>
                </a:cubicBezTo>
                <a:cubicBezTo>
                  <a:pt x="205" y="60"/>
                  <a:pt x="205" y="60"/>
                  <a:pt x="205" y="60"/>
                </a:cubicBezTo>
                <a:cubicBezTo>
                  <a:pt x="202" y="56"/>
                  <a:pt x="202" y="56"/>
                  <a:pt x="202" y="56"/>
                </a:cubicBezTo>
                <a:cubicBezTo>
                  <a:pt x="202" y="56"/>
                  <a:pt x="202" y="56"/>
                  <a:pt x="202" y="56"/>
                </a:cubicBezTo>
                <a:cubicBezTo>
                  <a:pt x="197" y="53"/>
                  <a:pt x="197" y="53"/>
                  <a:pt x="197" y="53"/>
                </a:cubicBezTo>
                <a:cubicBezTo>
                  <a:pt x="196" y="50"/>
                  <a:pt x="196" y="50"/>
                  <a:pt x="196" y="50"/>
                </a:cubicBezTo>
                <a:cubicBezTo>
                  <a:pt x="196" y="49"/>
                  <a:pt x="196" y="49"/>
                  <a:pt x="196" y="49"/>
                </a:cubicBezTo>
                <a:cubicBezTo>
                  <a:pt x="194" y="46"/>
                  <a:pt x="194" y="46"/>
                  <a:pt x="194" y="46"/>
                </a:cubicBezTo>
                <a:cubicBezTo>
                  <a:pt x="192" y="38"/>
                  <a:pt x="192" y="38"/>
                  <a:pt x="192" y="38"/>
                </a:cubicBezTo>
                <a:cubicBezTo>
                  <a:pt x="191" y="38"/>
                  <a:pt x="191" y="38"/>
                  <a:pt x="191" y="38"/>
                </a:cubicBezTo>
                <a:cubicBezTo>
                  <a:pt x="190" y="36"/>
                  <a:pt x="190" y="36"/>
                  <a:pt x="190" y="36"/>
                </a:cubicBezTo>
                <a:cubicBezTo>
                  <a:pt x="189" y="29"/>
                  <a:pt x="189" y="29"/>
                  <a:pt x="189" y="29"/>
                </a:cubicBezTo>
                <a:cubicBezTo>
                  <a:pt x="189" y="22"/>
                  <a:pt x="189" y="22"/>
                  <a:pt x="189" y="22"/>
                </a:cubicBezTo>
                <a:cubicBezTo>
                  <a:pt x="190" y="18"/>
                  <a:pt x="190" y="18"/>
                  <a:pt x="190" y="18"/>
                </a:cubicBezTo>
                <a:cubicBezTo>
                  <a:pt x="191" y="15"/>
                  <a:pt x="191" y="15"/>
                  <a:pt x="191" y="15"/>
                </a:cubicBezTo>
                <a:cubicBezTo>
                  <a:pt x="191" y="14"/>
                  <a:pt x="191" y="14"/>
                  <a:pt x="191" y="14"/>
                </a:cubicBezTo>
                <a:cubicBezTo>
                  <a:pt x="191" y="14"/>
                  <a:pt x="191" y="14"/>
                  <a:pt x="191" y="14"/>
                </a:cubicBezTo>
                <a:cubicBezTo>
                  <a:pt x="189" y="13"/>
                  <a:pt x="189" y="13"/>
                  <a:pt x="189" y="13"/>
                </a:cubicBezTo>
                <a:cubicBezTo>
                  <a:pt x="186" y="9"/>
                  <a:pt x="186" y="9"/>
                  <a:pt x="186" y="9"/>
                </a:cubicBezTo>
                <a:cubicBezTo>
                  <a:pt x="186" y="9"/>
                  <a:pt x="186" y="9"/>
                  <a:pt x="186" y="9"/>
                </a:cubicBezTo>
                <a:cubicBezTo>
                  <a:pt x="179" y="4"/>
                  <a:pt x="179" y="4"/>
                  <a:pt x="179" y="4"/>
                </a:cubicBezTo>
                <a:cubicBezTo>
                  <a:pt x="177" y="0"/>
                  <a:pt x="177" y="0"/>
                  <a:pt x="177" y="0"/>
                </a:cubicBezTo>
                <a:cubicBezTo>
                  <a:pt x="177" y="0"/>
                  <a:pt x="177" y="0"/>
                  <a:pt x="176" y="0"/>
                </a:cubicBezTo>
                <a:cubicBezTo>
                  <a:pt x="147" y="3"/>
                  <a:pt x="147" y="3"/>
                  <a:pt x="147" y="3"/>
                </a:cubicBezTo>
                <a:cubicBezTo>
                  <a:pt x="80" y="7"/>
                  <a:pt x="80" y="7"/>
                  <a:pt x="80" y="7"/>
                </a:cubicBezTo>
                <a:cubicBezTo>
                  <a:pt x="49" y="7"/>
                  <a:pt x="49" y="7"/>
                  <a:pt x="49" y="7"/>
                </a:cubicBezTo>
                <a:cubicBezTo>
                  <a:pt x="1" y="7"/>
                  <a:pt x="1" y="7"/>
                  <a:pt x="1" y="7"/>
                </a:cubicBezTo>
                <a:lnTo>
                  <a:pt x="1"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02" name="Freeform 46">
            <a:extLst>
              <a:ext uri="{FF2B5EF4-FFF2-40B4-BE49-F238E27FC236}">
                <a16:creationId xmlns:a16="http://schemas.microsoft.com/office/drawing/2014/main" id="{3F0401A8-23F3-F94E-2F8A-21957857923E}"/>
              </a:ext>
            </a:extLst>
          </p:cNvPr>
          <p:cNvSpPr>
            <a:spLocks/>
          </p:cNvSpPr>
          <p:nvPr/>
        </p:nvSpPr>
        <p:spPr bwMode="auto">
          <a:xfrm>
            <a:off x="3105820" y="2991436"/>
            <a:ext cx="490944" cy="454159"/>
          </a:xfrm>
          <a:custGeom>
            <a:avLst/>
            <a:gdLst>
              <a:gd name="T0" fmla="*/ 69 w 347"/>
              <a:gd name="T1" fmla="*/ 13 h 321"/>
              <a:gd name="T2" fmla="*/ 306 w 347"/>
              <a:gd name="T3" fmla="*/ 0 h 321"/>
              <a:gd name="T4" fmla="*/ 315 w 347"/>
              <a:gd name="T5" fmla="*/ 9 h 321"/>
              <a:gd name="T6" fmla="*/ 317 w 347"/>
              <a:gd name="T7" fmla="*/ 19 h 321"/>
              <a:gd name="T8" fmla="*/ 306 w 347"/>
              <a:gd name="T9" fmla="*/ 28 h 321"/>
              <a:gd name="T10" fmla="*/ 300 w 347"/>
              <a:gd name="T11" fmla="*/ 40 h 321"/>
              <a:gd name="T12" fmla="*/ 342 w 347"/>
              <a:gd name="T13" fmla="*/ 42 h 321"/>
              <a:gd name="T14" fmla="*/ 347 w 347"/>
              <a:gd name="T15" fmla="*/ 51 h 321"/>
              <a:gd name="T16" fmla="*/ 344 w 347"/>
              <a:gd name="T17" fmla="*/ 59 h 321"/>
              <a:gd name="T18" fmla="*/ 333 w 347"/>
              <a:gd name="T19" fmla="*/ 66 h 321"/>
              <a:gd name="T20" fmla="*/ 329 w 347"/>
              <a:gd name="T21" fmla="*/ 69 h 321"/>
              <a:gd name="T22" fmla="*/ 330 w 347"/>
              <a:gd name="T23" fmla="*/ 78 h 321"/>
              <a:gd name="T24" fmla="*/ 323 w 347"/>
              <a:gd name="T25" fmla="*/ 84 h 321"/>
              <a:gd name="T26" fmla="*/ 324 w 347"/>
              <a:gd name="T27" fmla="*/ 95 h 321"/>
              <a:gd name="T28" fmla="*/ 317 w 347"/>
              <a:gd name="T29" fmla="*/ 93 h 321"/>
              <a:gd name="T30" fmla="*/ 321 w 347"/>
              <a:gd name="T31" fmla="*/ 98 h 321"/>
              <a:gd name="T32" fmla="*/ 323 w 347"/>
              <a:gd name="T33" fmla="*/ 119 h 321"/>
              <a:gd name="T34" fmla="*/ 317 w 347"/>
              <a:gd name="T35" fmla="*/ 122 h 321"/>
              <a:gd name="T36" fmla="*/ 309 w 347"/>
              <a:gd name="T37" fmla="*/ 131 h 321"/>
              <a:gd name="T38" fmla="*/ 311 w 347"/>
              <a:gd name="T39" fmla="*/ 134 h 321"/>
              <a:gd name="T40" fmla="*/ 306 w 347"/>
              <a:gd name="T41" fmla="*/ 145 h 321"/>
              <a:gd name="T42" fmla="*/ 297 w 347"/>
              <a:gd name="T43" fmla="*/ 145 h 321"/>
              <a:gd name="T44" fmla="*/ 296 w 347"/>
              <a:gd name="T45" fmla="*/ 157 h 321"/>
              <a:gd name="T46" fmla="*/ 293 w 347"/>
              <a:gd name="T47" fmla="*/ 160 h 321"/>
              <a:gd name="T48" fmla="*/ 293 w 347"/>
              <a:gd name="T49" fmla="*/ 166 h 321"/>
              <a:gd name="T50" fmla="*/ 291 w 347"/>
              <a:gd name="T51" fmla="*/ 169 h 321"/>
              <a:gd name="T52" fmla="*/ 291 w 347"/>
              <a:gd name="T53" fmla="*/ 178 h 321"/>
              <a:gd name="T54" fmla="*/ 288 w 347"/>
              <a:gd name="T55" fmla="*/ 188 h 321"/>
              <a:gd name="T56" fmla="*/ 280 w 347"/>
              <a:gd name="T57" fmla="*/ 190 h 321"/>
              <a:gd name="T58" fmla="*/ 276 w 347"/>
              <a:gd name="T59" fmla="*/ 201 h 321"/>
              <a:gd name="T60" fmla="*/ 268 w 347"/>
              <a:gd name="T61" fmla="*/ 202 h 321"/>
              <a:gd name="T62" fmla="*/ 270 w 347"/>
              <a:gd name="T63" fmla="*/ 208 h 321"/>
              <a:gd name="T64" fmla="*/ 273 w 347"/>
              <a:gd name="T65" fmla="*/ 219 h 321"/>
              <a:gd name="T66" fmla="*/ 262 w 347"/>
              <a:gd name="T67" fmla="*/ 228 h 321"/>
              <a:gd name="T68" fmla="*/ 262 w 347"/>
              <a:gd name="T69" fmla="*/ 240 h 321"/>
              <a:gd name="T70" fmla="*/ 255 w 347"/>
              <a:gd name="T71" fmla="*/ 243 h 321"/>
              <a:gd name="T72" fmla="*/ 261 w 347"/>
              <a:gd name="T73" fmla="*/ 249 h 321"/>
              <a:gd name="T74" fmla="*/ 255 w 347"/>
              <a:gd name="T75" fmla="*/ 249 h 321"/>
              <a:gd name="T76" fmla="*/ 255 w 347"/>
              <a:gd name="T77" fmla="*/ 258 h 321"/>
              <a:gd name="T78" fmla="*/ 253 w 347"/>
              <a:gd name="T79" fmla="*/ 267 h 321"/>
              <a:gd name="T80" fmla="*/ 255 w 347"/>
              <a:gd name="T81" fmla="*/ 269 h 321"/>
              <a:gd name="T82" fmla="*/ 253 w 347"/>
              <a:gd name="T83" fmla="*/ 276 h 321"/>
              <a:gd name="T84" fmla="*/ 259 w 347"/>
              <a:gd name="T85" fmla="*/ 276 h 321"/>
              <a:gd name="T86" fmla="*/ 259 w 347"/>
              <a:gd name="T87" fmla="*/ 288 h 321"/>
              <a:gd name="T88" fmla="*/ 262 w 347"/>
              <a:gd name="T89" fmla="*/ 299 h 321"/>
              <a:gd name="T90" fmla="*/ 258 w 347"/>
              <a:gd name="T91" fmla="*/ 299 h 321"/>
              <a:gd name="T92" fmla="*/ 258 w 347"/>
              <a:gd name="T93" fmla="*/ 312 h 321"/>
              <a:gd name="T94" fmla="*/ 49 w 347"/>
              <a:gd name="T95" fmla="*/ 321 h 321"/>
              <a:gd name="T96" fmla="*/ 30 w 347"/>
              <a:gd name="T97" fmla="*/ 270 h 321"/>
              <a:gd name="T98" fmla="*/ 18 w 347"/>
              <a:gd name="T99" fmla="*/ 270 h 321"/>
              <a:gd name="T100" fmla="*/ 15 w 347"/>
              <a:gd name="T101" fmla="*/ 267 h 321"/>
              <a:gd name="T102" fmla="*/ 12 w 347"/>
              <a:gd name="T103" fmla="*/ 89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47" h="321">
                <a:moveTo>
                  <a:pt x="0" y="15"/>
                </a:moveTo>
                <a:lnTo>
                  <a:pt x="69" y="13"/>
                </a:lnTo>
                <a:lnTo>
                  <a:pt x="179" y="9"/>
                </a:lnTo>
                <a:lnTo>
                  <a:pt x="306" y="0"/>
                </a:lnTo>
                <a:lnTo>
                  <a:pt x="311" y="3"/>
                </a:lnTo>
                <a:lnTo>
                  <a:pt x="315" y="9"/>
                </a:lnTo>
                <a:lnTo>
                  <a:pt x="317" y="15"/>
                </a:lnTo>
                <a:lnTo>
                  <a:pt x="317" y="19"/>
                </a:lnTo>
                <a:lnTo>
                  <a:pt x="312" y="25"/>
                </a:lnTo>
                <a:lnTo>
                  <a:pt x="306" y="28"/>
                </a:lnTo>
                <a:lnTo>
                  <a:pt x="303" y="34"/>
                </a:lnTo>
                <a:lnTo>
                  <a:pt x="300" y="40"/>
                </a:lnTo>
                <a:lnTo>
                  <a:pt x="303" y="46"/>
                </a:lnTo>
                <a:lnTo>
                  <a:pt x="342" y="42"/>
                </a:lnTo>
                <a:lnTo>
                  <a:pt x="345" y="45"/>
                </a:lnTo>
                <a:lnTo>
                  <a:pt x="347" y="51"/>
                </a:lnTo>
                <a:lnTo>
                  <a:pt x="341" y="52"/>
                </a:lnTo>
                <a:lnTo>
                  <a:pt x="344" y="59"/>
                </a:lnTo>
                <a:lnTo>
                  <a:pt x="338" y="63"/>
                </a:lnTo>
                <a:lnTo>
                  <a:pt x="333" y="66"/>
                </a:lnTo>
                <a:lnTo>
                  <a:pt x="329" y="69"/>
                </a:lnTo>
                <a:lnTo>
                  <a:pt x="329" y="69"/>
                </a:lnTo>
                <a:lnTo>
                  <a:pt x="333" y="75"/>
                </a:lnTo>
                <a:lnTo>
                  <a:pt x="330" y="78"/>
                </a:lnTo>
                <a:lnTo>
                  <a:pt x="327" y="83"/>
                </a:lnTo>
                <a:lnTo>
                  <a:pt x="323" y="84"/>
                </a:lnTo>
                <a:lnTo>
                  <a:pt x="327" y="90"/>
                </a:lnTo>
                <a:lnTo>
                  <a:pt x="324" y="95"/>
                </a:lnTo>
                <a:lnTo>
                  <a:pt x="323" y="90"/>
                </a:lnTo>
                <a:lnTo>
                  <a:pt x="317" y="93"/>
                </a:lnTo>
                <a:lnTo>
                  <a:pt x="315" y="99"/>
                </a:lnTo>
                <a:lnTo>
                  <a:pt x="321" y="98"/>
                </a:lnTo>
                <a:lnTo>
                  <a:pt x="320" y="104"/>
                </a:lnTo>
                <a:lnTo>
                  <a:pt x="323" y="119"/>
                </a:lnTo>
                <a:lnTo>
                  <a:pt x="323" y="120"/>
                </a:lnTo>
                <a:lnTo>
                  <a:pt x="317" y="122"/>
                </a:lnTo>
                <a:lnTo>
                  <a:pt x="314" y="128"/>
                </a:lnTo>
                <a:lnTo>
                  <a:pt x="309" y="131"/>
                </a:lnTo>
                <a:lnTo>
                  <a:pt x="308" y="133"/>
                </a:lnTo>
                <a:lnTo>
                  <a:pt x="311" y="134"/>
                </a:lnTo>
                <a:lnTo>
                  <a:pt x="312" y="140"/>
                </a:lnTo>
                <a:lnTo>
                  <a:pt x="306" y="145"/>
                </a:lnTo>
                <a:lnTo>
                  <a:pt x="300" y="148"/>
                </a:lnTo>
                <a:lnTo>
                  <a:pt x="297" y="145"/>
                </a:lnTo>
                <a:lnTo>
                  <a:pt x="299" y="157"/>
                </a:lnTo>
                <a:lnTo>
                  <a:pt x="296" y="157"/>
                </a:lnTo>
                <a:lnTo>
                  <a:pt x="293" y="151"/>
                </a:lnTo>
                <a:lnTo>
                  <a:pt x="293" y="160"/>
                </a:lnTo>
                <a:lnTo>
                  <a:pt x="299" y="163"/>
                </a:lnTo>
                <a:lnTo>
                  <a:pt x="293" y="166"/>
                </a:lnTo>
                <a:lnTo>
                  <a:pt x="291" y="160"/>
                </a:lnTo>
                <a:lnTo>
                  <a:pt x="291" y="169"/>
                </a:lnTo>
                <a:lnTo>
                  <a:pt x="296" y="172"/>
                </a:lnTo>
                <a:lnTo>
                  <a:pt x="291" y="178"/>
                </a:lnTo>
                <a:lnTo>
                  <a:pt x="293" y="182"/>
                </a:lnTo>
                <a:lnTo>
                  <a:pt x="288" y="188"/>
                </a:lnTo>
                <a:lnTo>
                  <a:pt x="285" y="190"/>
                </a:lnTo>
                <a:lnTo>
                  <a:pt x="280" y="190"/>
                </a:lnTo>
                <a:lnTo>
                  <a:pt x="280" y="196"/>
                </a:lnTo>
                <a:lnTo>
                  <a:pt x="276" y="201"/>
                </a:lnTo>
                <a:lnTo>
                  <a:pt x="274" y="204"/>
                </a:lnTo>
                <a:lnTo>
                  <a:pt x="268" y="202"/>
                </a:lnTo>
                <a:lnTo>
                  <a:pt x="273" y="207"/>
                </a:lnTo>
                <a:lnTo>
                  <a:pt x="270" y="208"/>
                </a:lnTo>
                <a:lnTo>
                  <a:pt x="270" y="214"/>
                </a:lnTo>
                <a:lnTo>
                  <a:pt x="273" y="219"/>
                </a:lnTo>
                <a:lnTo>
                  <a:pt x="259" y="225"/>
                </a:lnTo>
                <a:lnTo>
                  <a:pt x="262" y="228"/>
                </a:lnTo>
                <a:lnTo>
                  <a:pt x="261" y="234"/>
                </a:lnTo>
                <a:lnTo>
                  <a:pt x="262" y="240"/>
                </a:lnTo>
                <a:lnTo>
                  <a:pt x="261" y="243"/>
                </a:lnTo>
                <a:lnTo>
                  <a:pt x="255" y="243"/>
                </a:lnTo>
                <a:lnTo>
                  <a:pt x="255" y="247"/>
                </a:lnTo>
                <a:lnTo>
                  <a:pt x="261" y="249"/>
                </a:lnTo>
                <a:lnTo>
                  <a:pt x="256" y="252"/>
                </a:lnTo>
                <a:lnTo>
                  <a:pt x="255" y="249"/>
                </a:lnTo>
                <a:lnTo>
                  <a:pt x="250" y="252"/>
                </a:lnTo>
                <a:lnTo>
                  <a:pt x="255" y="258"/>
                </a:lnTo>
                <a:lnTo>
                  <a:pt x="250" y="261"/>
                </a:lnTo>
                <a:lnTo>
                  <a:pt x="253" y="267"/>
                </a:lnTo>
                <a:lnTo>
                  <a:pt x="250" y="273"/>
                </a:lnTo>
                <a:lnTo>
                  <a:pt x="255" y="269"/>
                </a:lnTo>
                <a:lnTo>
                  <a:pt x="259" y="272"/>
                </a:lnTo>
                <a:lnTo>
                  <a:pt x="253" y="276"/>
                </a:lnTo>
                <a:lnTo>
                  <a:pt x="259" y="278"/>
                </a:lnTo>
                <a:lnTo>
                  <a:pt x="259" y="276"/>
                </a:lnTo>
                <a:lnTo>
                  <a:pt x="258" y="282"/>
                </a:lnTo>
                <a:lnTo>
                  <a:pt x="259" y="288"/>
                </a:lnTo>
                <a:lnTo>
                  <a:pt x="261" y="290"/>
                </a:lnTo>
                <a:lnTo>
                  <a:pt x="262" y="299"/>
                </a:lnTo>
                <a:lnTo>
                  <a:pt x="262" y="299"/>
                </a:lnTo>
                <a:lnTo>
                  <a:pt x="258" y="299"/>
                </a:lnTo>
                <a:lnTo>
                  <a:pt x="258" y="305"/>
                </a:lnTo>
                <a:lnTo>
                  <a:pt x="258" y="312"/>
                </a:lnTo>
                <a:lnTo>
                  <a:pt x="139" y="318"/>
                </a:lnTo>
                <a:lnTo>
                  <a:pt x="49" y="321"/>
                </a:lnTo>
                <a:lnTo>
                  <a:pt x="46" y="275"/>
                </a:lnTo>
                <a:lnTo>
                  <a:pt x="30" y="270"/>
                </a:lnTo>
                <a:lnTo>
                  <a:pt x="24" y="275"/>
                </a:lnTo>
                <a:lnTo>
                  <a:pt x="18" y="270"/>
                </a:lnTo>
                <a:lnTo>
                  <a:pt x="18" y="269"/>
                </a:lnTo>
                <a:lnTo>
                  <a:pt x="15" y="267"/>
                </a:lnTo>
                <a:lnTo>
                  <a:pt x="15" y="113"/>
                </a:lnTo>
                <a:lnTo>
                  <a:pt x="12" y="89"/>
                </a:lnTo>
                <a:lnTo>
                  <a:pt x="0" y="15"/>
                </a:lnTo>
                <a:close/>
              </a:path>
            </a:pathLst>
          </a:custGeom>
          <a:solidFill>
            <a:schemeClr val="tx2">
              <a:lumMod val="75000"/>
              <a:lumOff val="25000"/>
            </a:schemeClr>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03" name="Freeform 47">
            <a:extLst>
              <a:ext uri="{FF2B5EF4-FFF2-40B4-BE49-F238E27FC236}">
                <a16:creationId xmlns:a16="http://schemas.microsoft.com/office/drawing/2014/main" id="{FF3C390D-E095-E377-BAF6-1154B446F698}"/>
              </a:ext>
            </a:extLst>
          </p:cNvPr>
          <p:cNvSpPr>
            <a:spLocks/>
          </p:cNvSpPr>
          <p:nvPr/>
        </p:nvSpPr>
        <p:spPr bwMode="auto">
          <a:xfrm>
            <a:off x="3102991" y="2988606"/>
            <a:ext cx="495188" cy="459818"/>
          </a:xfrm>
          <a:custGeom>
            <a:avLst/>
            <a:gdLst>
              <a:gd name="T0" fmla="*/ 203 w 232"/>
              <a:gd name="T1" fmla="*/ 2 h 215"/>
              <a:gd name="T2" fmla="*/ 204 w 232"/>
              <a:gd name="T3" fmla="*/ 19 h 215"/>
              <a:gd name="T4" fmla="*/ 201 w 232"/>
              <a:gd name="T5" fmla="*/ 32 h 215"/>
              <a:gd name="T6" fmla="*/ 226 w 232"/>
              <a:gd name="T7" fmla="*/ 36 h 215"/>
              <a:gd name="T8" fmla="*/ 219 w 232"/>
              <a:gd name="T9" fmla="*/ 46 h 215"/>
              <a:gd name="T10" fmla="*/ 219 w 232"/>
              <a:gd name="T11" fmla="*/ 53 h 215"/>
              <a:gd name="T12" fmla="*/ 216 w 232"/>
              <a:gd name="T13" fmla="*/ 62 h 215"/>
              <a:gd name="T14" fmla="*/ 210 w 232"/>
              <a:gd name="T15" fmla="*/ 67 h 215"/>
              <a:gd name="T16" fmla="*/ 214 w 232"/>
              <a:gd name="T17" fmla="*/ 81 h 215"/>
              <a:gd name="T18" fmla="*/ 205 w 232"/>
              <a:gd name="T19" fmla="*/ 89 h 215"/>
              <a:gd name="T20" fmla="*/ 199 w 232"/>
              <a:gd name="T21" fmla="*/ 96 h 215"/>
              <a:gd name="T22" fmla="*/ 195 w 232"/>
              <a:gd name="T23" fmla="*/ 100 h 215"/>
              <a:gd name="T24" fmla="*/ 195 w 232"/>
              <a:gd name="T25" fmla="*/ 107 h 215"/>
              <a:gd name="T26" fmla="*/ 194 w 232"/>
              <a:gd name="T27" fmla="*/ 119 h 215"/>
              <a:gd name="T28" fmla="*/ 186 w 232"/>
              <a:gd name="T29" fmla="*/ 126 h 215"/>
              <a:gd name="T30" fmla="*/ 179 w 232"/>
              <a:gd name="T31" fmla="*/ 134 h 215"/>
              <a:gd name="T32" fmla="*/ 179 w 232"/>
              <a:gd name="T33" fmla="*/ 143 h 215"/>
              <a:gd name="T34" fmla="*/ 174 w 232"/>
              <a:gd name="T35" fmla="*/ 153 h 215"/>
              <a:gd name="T36" fmla="*/ 170 w 232"/>
              <a:gd name="T37" fmla="*/ 161 h 215"/>
              <a:gd name="T38" fmla="*/ 171 w 232"/>
              <a:gd name="T39" fmla="*/ 166 h 215"/>
              <a:gd name="T40" fmla="*/ 166 w 232"/>
              <a:gd name="T41" fmla="*/ 174 h 215"/>
              <a:gd name="T42" fmla="*/ 170 w 232"/>
              <a:gd name="T43" fmla="*/ 180 h 215"/>
              <a:gd name="T44" fmla="*/ 173 w 232"/>
              <a:gd name="T45" fmla="*/ 185 h 215"/>
              <a:gd name="T46" fmla="*/ 172 w 232"/>
              <a:gd name="T47" fmla="*/ 192 h 215"/>
              <a:gd name="T48" fmla="*/ 175 w 232"/>
              <a:gd name="T49" fmla="*/ 198 h 215"/>
              <a:gd name="T50" fmla="*/ 93 w 232"/>
              <a:gd name="T51" fmla="*/ 211 h 215"/>
              <a:gd name="T52" fmla="*/ 17 w 232"/>
              <a:gd name="T53" fmla="*/ 182 h 215"/>
              <a:gd name="T54" fmla="*/ 12 w 232"/>
              <a:gd name="T55" fmla="*/ 76 h 215"/>
              <a:gd name="T56" fmla="*/ 10 w 232"/>
              <a:gd name="T57" fmla="*/ 76 h 215"/>
              <a:gd name="T58" fmla="*/ 16 w 232"/>
              <a:gd name="T59" fmla="*/ 184 h 215"/>
              <a:gd name="T60" fmla="*/ 34 w 232"/>
              <a:gd name="T61" fmla="*/ 215 h 215"/>
              <a:gd name="T62" fmla="*/ 173 w 232"/>
              <a:gd name="T63" fmla="*/ 202 h 215"/>
              <a:gd name="T64" fmla="*/ 175 w 232"/>
              <a:gd name="T65" fmla="*/ 192 h 215"/>
              <a:gd name="T66" fmla="*/ 172 w 232"/>
              <a:gd name="T67" fmla="*/ 184 h 215"/>
              <a:gd name="T68" fmla="*/ 174 w 232"/>
              <a:gd name="T69" fmla="*/ 181 h 215"/>
              <a:gd name="T70" fmla="*/ 167 w 232"/>
              <a:gd name="T71" fmla="*/ 182 h 215"/>
              <a:gd name="T72" fmla="*/ 171 w 232"/>
              <a:gd name="T73" fmla="*/ 172 h 215"/>
              <a:gd name="T74" fmla="*/ 175 w 232"/>
              <a:gd name="T75" fmla="*/ 167 h 215"/>
              <a:gd name="T76" fmla="*/ 175 w 232"/>
              <a:gd name="T77" fmla="*/ 162 h 215"/>
              <a:gd name="T78" fmla="*/ 174 w 232"/>
              <a:gd name="T79" fmla="*/ 151 h 215"/>
              <a:gd name="T80" fmla="*/ 182 w 232"/>
              <a:gd name="T81" fmla="*/ 139 h 215"/>
              <a:gd name="T82" fmla="*/ 185 w 232"/>
              <a:gd name="T83" fmla="*/ 135 h 215"/>
              <a:gd name="T84" fmla="*/ 193 w 232"/>
              <a:gd name="T85" fmla="*/ 127 h 215"/>
              <a:gd name="T86" fmla="*/ 197 w 232"/>
              <a:gd name="T87" fmla="*/ 114 h 215"/>
              <a:gd name="T88" fmla="*/ 195 w 232"/>
              <a:gd name="T89" fmla="*/ 112 h 215"/>
              <a:gd name="T90" fmla="*/ 196 w 232"/>
              <a:gd name="T91" fmla="*/ 101 h 215"/>
              <a:gd name="T92" fmla="*/ 200 w 232"/>
              <a:gd name="T93" fmla="*/ 105 h 215"/>
              <a:gd name="T94" fmla="*/ 204 w 232"/>
              <a:gd name="T95" fmla="*/ 98 h 215"/>
              <a:gd name="T96" fmla="*/ 207 w 232"/>
              <a:gd name="T97" fmla="*/ 89 h 215"/>
              <a:gd name="T98" fmla="*/ 216 w 232"/>
              <a:gd name="T99" fmla="*/ 82 h 215"/>
              <a:gd name="T100" fmla="*/ 214 w 232"/>
              <a:gd name="T101" fmla="*/ 65 h 215"/>
              <a:gd name="T102" fmla="*/ 217 w 232"/>
              <a:gd name="T103" fmla="*/ 64 h 215"/>
              <a:gd name="T104" fmla="*/ 221 w 232"/>
              <a:gd name="T105" fmla="*/ 54 h 215"/>
              <a:gd name="T106" fmla="*/ 220 w 232"/>
              <a:gd name="T107" fmla="*/ 47 h 215"/>
              <a:gd name="T108" fmla="*/ 228 w 232"/>
              <a:gd name="T109" fmla="*/ 36 h 215"/>
              <a:gd name="T110" fmla="*/ 228 w 232"/>
              <a:gd name="T111" fmla="*/ 28 h 215"/>
              <a:gd name="T112" fmla="*/ 209 w 232"/>
              <a:gd name="T113" fmla="*/ 19 h 215"/>
              <a:gd name="T114" fmla="*/ 211 w 232"/>
              <a:gd name="T115" fmla="*/ 6 h 215"/>
              <a:gd name="T116" fmla="*/ 47 w 232"/>
              <a:gd name="T117" fmla="*/ 9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2" h="215">
                <a:moveTo>
                  <a:pt x="1" y="12"/>
                </a:moveTo>
                <a:cubicBezTo>
                  <a:pt x="47" y="11"/>
                  <a:pt x="47" y="11"/>
                  <a:pt x="47" y="11"/>
                </a:cubicBezTo>
                <a:cubicBezTo>
                  <a:pt x="47" y="11"/>
                  <a:pt x="47" y="11"/>
                  <a:pt x="47" y="11"/>
                </a:cubicBezTo>
                <a:cubicBezTo>
                  <a:pt x="120" y="8"/>
                  <a:pt x="120" y="8"/>
                  <a:pt x="120" y="8"/>
                </a:cubicBezTo>
                <a:cubicBezTo>
                  <a:pt x="120" y="8"/>
                  <a:pt x="120" y="8"/>
                  <a:pt x="120" y="8"/>
                </a:cubicBezTo>
                <a:cubicBezTo>
                  <a:pt x="203" y="2"/>
                  <a:pt x="203" y="2"/>
                  <a:pt x="203" y="2"/>
                </a:cubicBezTo>
                <a:cubicBezTo>
                  <a:pt x="207" y="4"/>
                  <a:pt x="207" y="4"/>
                  <a:pt x="207" y="4"/>
                </a:cubicBezTo>
                <a:cubicBezTo>
                  <a:pt x="209" y="7"/>
                  <a:pt x="209" y="7"/>
                  <a:pt x="209" y="7"/>
                </a:cubicBezTo>
                <a:cubicBezTo>
                  <a:pt x="210" y="11"/>
                  <a:pt x="210" y="11"/>
                  <a:pt x="210" y="11"/>
                </a:cubicBezTo>
                <a:cubicBezTo>
                  <a:pt x="210" y="14"/>
                  <a:pt x="210" y="14"/>
                  <a:pt x="210" y="14"/>
                </a:cubicBezTo>
                <a:cubicBezTo>
                  <a:pt x="208" y="17"/>
                  <a:pt x="208" y="17"/>
                  <a:pt x="208" y="17"/>
                </a:cubicBezTo>
                <a:cubicBezTo>
                  <a:pt x="204" y="19"/>
                  <a:pt x="204" y="19"/>
                  <a:pt x="204" y="19"/>
                </a:cubicBezTo>
                <a:cubicBezTo>
                  <a:pt x="204" y="20"/>
                  <a:pt x="204" y="20"/>
                  <a:pt x="204" y="20"/>
                </a:cubicBezTo>
                <a:cubicBezTo>
                  <a:pt x="201" y="24"/>
                  <a:pt x="201" y="24"/>
                  <a:pt x="201" y="24"/>
                </a:cubicBezTo>
                <a:cubicBezTo>
                  <a:pt x="201" y="24"/>
                  <a:pt x="201" y="24"/>
                  <a:pt x="201" y="24"/>
                </a:cubicBezTo>
                <a:cubicBezTo>
                  <a:pt x="199" y="27"/>
                  <a:pt x="199" y="27"/>
                  <a:pt x="199" y="27"/>
                </a:cubicBezTo>
                <a:cubicBezTo>
                  <a:pt x="199" y="28"/>
                  <a:pt x="199" y="28"/>
                  <a:pt x="199" y="28"/>
                </a:cubicBezTo>
                <a:cubicBezTo>
                  <a:pt x="201" y="32"/>
                  <a:pt x="201" y="32"/>
                  <a:pt x="201" y="32"/>
                </a:cubicBezTo>
                <a:cubicBezTo>
                  <a:pt x="201" y="32"/>
                  <a:pt x="201" y="33"/>
                  <a:pt x="202" y="33"/>
                </a:cubicBezTo>
                <a:cubicBezTo>
                  <a:pt x="228" y="30"/>
                  <a:pt x="228" y="30"/>
                  <a:pt x="228" y="30"/>
                </a:cubicBezTo>
                <a:cubicBezTo>
                  <a:pt x="229" y="31"/>
                  <a:pt x="229" y="31"/>
                  <a:pt x="229" y="31"/>
                </a:cubicBezTo>
                <a:cubicBezTo>
                  <a:pt x="229" y="34"/>
                  <a:pt x="229" y="34"/>
                  <a:pt x="229" y="34"/>
                </a:cubicBezTo>
                <a:cubicBezTo>
                  <a:pt x="226" y="35"/>
                  <a:pt x="226" y="35"/>
                  <a:pt x="226" y="35"/>
                </a:cubicBezTo>
                <a:cubicBezTo>
                  <a:pt x="226" y="36"/>
                  <a:pt x="226" y="36"/>
                  <a:pt x="226" y="36"/>
                </a:cubicBezTo>
                <a:cubicBezTo>
                  <a:pt x="226" y="36"/>
                  <a:pt x="226" y="36"/>
                  <a:pt x="226" y="36"/>
                </a:cubicBezTo>
                <a:cubicBezTo>
                  <a:pt x="227" y="40"/>
                  <a:pt x="227" y="40"/>
                  <a:pt x="227" y="40"/>
                </a:cubicBezTo>
                <a:cubicBezTo>
                  <a:pt x="225" y="42"/>
                  <a:pt x="225" y="42"/>
                  <a:pt x="225" y="42"/>
                </a:cubicBezTo>
                <a:cubicBezTo>
                  <a:pt x="221" y="44"/>
                  <a:pt x="221" y="44"/>
                  <a:pt x="221" y="44"/>
                </a:cubicBezTo>
                <a:cubicBezTo>
                  <a:pt x="221" y="44"/>
                  <a:pt x="221" y="44"/>
                  <a:pt x="221" y="44"/>
                </a:cubicBezTo>
                <a:cubicBezTo>
                  <a:pt x="219" y="46"/>
                  <a:pt x="219" y="46"/>
                  <a:pt x="219" y="46"/>
                </a:cubicBezTo>
                <a:cubicBezTo>
                  <a:pt x="218" y="47"/>
                  <a:pt x="218" y="47"/>
                  <a:pt x="218" y="47"/>
                </a:cubicBezTo>
                <a:cubicBezTo>
                  <a:pt x="218" y="47"/>
                  <a:pt x="218" y="47"/>
                  <a:pt x="218" y="47"/>
                </a:cubicBezTo>
                <a:cubicBezTo>
                  <a:pt x="219" y="48"/>
                  <a:pt x="219" y="48"/>
                  <a:pt x="219" y="48"/>
                </a:cubicBezTo>
                <a:cubicBezTo>
                  <a:pt x="221" y="51"/>
                  <a:pt x="221" y="51"/>
                  <a:pt x="221" y="51"/>
                </a:cubicBezTo>
                <a:cubicBezTo>
                  <a:pt x="219" y="52"/>
                  <a:pt x="219" y="52"/>
                  <a:pt x="219" y="52"/>
                </a:cubicBezTo>
                <a:cubicBezTo>
                  <a:pt x="219" y="53"/>
                  <a:pt x="219" y="53"/>
                  <a:pt x="219" y="53"/>
                </a:cubicBezTo>
                <a:cubicBezTo>
                  <a:pt x="217" y="55"/>
                  <a:pt x="217" y="55"/>
                  <a:pt x="217" y="55"/>
                </a:cubicBezTo>
                <a:cubicBezTo>
                  <a:pt x="215" y="56"/>
                  <a:pt x="215" y="56"/>
                  <a:pt x="215" y="56"/>
                </a:cubicBezTo>
                <a:cubicBezTo>
                  <a:pt x="215" y="57"/>
                  <a:pt x="215" y="57"/>
                  <a:pt x="215" y="57"/>
                </a:cubicBezTo>
                <a:cubicBezTo>
                  <a:pt x="215" y="58"/>
                  <a:pt x="215" y="58"/>
                  <a:pt x="215" y="58"/>
                </a:cubicBezTo>
                <a:cubicBezTo>
                  <a:pt x="217" y="61"/>
                  <a:pt x="217" y="61"/>
                  <a:pt x="217" y="61"/>
                </a:cubicBezTo>
                <a:cubicBezTo>
                  <a:pt x="216" y="62"/>
                  <a:pt x="216" y="62"/>
                  <a:pt x="216" y="62"/>
                </a:cubicBezTo>
                <a:cubicBezTo>
                  <a:pt x="216" y="61"/>
                  <a:pt x="216" y="61"/>
                  <a:pt x="216" y="61"/>
                </a:cubicBezTo>
                <a:cubicBezTo>
                  <a:pt x="215" y="60"/>
                  <a:pt x="215" y="60"/>
                  <a:pt x="214" y="60"/>
                </a:cubicBezTo>
                <a:cubicBezTo>
                  <a:pt x="211" y="62"/>
                  <a:pt x="211" y="62"/>
                  <a:pt x="211" y="62"/>
                </a:cubicBezTo>
                <a:cubicBezTo>
                  <a:pt x="210" y="63"/>
                  <a:pt x="210" y="63"/>
                  <a:pt x="210" y="63"/>
                </a:cubicBezTo>
                <a:cubicBezTo>
                  <a:pt x="210" y="67"/>
                  <a:pt x="210" y="67"/>
                  <a:pt x="210" y="67"/>
                </a:cubicBezTo>
                <a:cubicBezTo>
                  <a:pt x="210" y="67"/>
                  <a:pt x="210" y="67"/>
                  <a:pt x="210" y="67"/>
                </a:cubicBezTo>
                <a:cubicBezTo>
                  <a:pt x="211" y="68"/>
                  <a:pt x="211" y="68"/>
                  <a:pt x="211" y="68"/>
                </a:cubicBezTo>
                <a:cubicBezTo>
                  <a:pt x="213" y="67"/>
                  <a:pt x="213" y="67"/>
                  <a:pt x="213" y="67"/>
                </a:cubicBezTo>
                <a:cubicBezTo>
                  <a:pt x="212" y="70"/>
                  <a:pt x="212" y="70"/>
                  <a:pt x="212" y="70"/>
                </a:cubicBezTo>
                <a:cubicBezTo>
                  <a:pt x="212" y="70"/>
                  <a:pt x="212" y="70"/>
                  <a:pt x="212" y="70"/>
                </a:cubicBezTo>
                <a:cubicBezTo>
                  <a:pt x="214" y="80"/>
                  <a:pt x="214" y="80"/>
                  <a:pt x="214" y="80"/>
                </a:cubicBezTo>
                <a:cubicBezTo>
                  <a:pt x="214" y="81"/>
                  <a:pt x="214" y="81"/>
                  <a:pt x="214" y="81"/>
                </a:cubicBezTo>
                <a:cubicBezTo>
                  <a:pt x="211" y="81"/>
                  <a:pt x="211" y="81"/>
                  <a:pt x="211" y="81"/>
                </a:cubicBezTo>
                <a:cubicBezTo>
                  <a:pt x="210" y="82"/>
                  <a:pt x="210" y="82"/>
                  <a:pt x="210" y="82"/>
                </a:cubicBezTo>
                <a:cubicBezTo>
                  <a:pt x="209" y="85"/>
                  <a:pt x="209" y="85"/>
                  <a:pt x="209" y="85"/>
                </a:cubicBezTo>
                <a:cubicBezTo>
                  <a:pt x="205" y="87"/>
                  <a:pt x="205" y="87"/>
                  <a:pt x="205" y="87"/>
                </a:cubicBezTo>
                <a:cubicBezTo>
                  <a:pt x="205" y="88"/>
                  <a:pt x="205" y="88"/>
                  <a:pt x="205" y="88"/>
                </a:cubicBezTo>
                <a:cubicBezTo>
                  <a:pt x="205" y="89"/>
                  <a:pt x="205" y="89"/>
                  <a:pt x="205" y="89"/>
                </a:cubicBezTo>
                <a:cubicBezTo>
                  <a:pt x="204" y="89"/>
                  <a:pt x="205" y="90"/>
                  <a:pt x="205" y="90"/>
                </a:cubicBezTo>
                <a:cubicBezTo>
                  <a:pt x="206" y="91"/>
                  <a:pt x="206" y="91"/>
                  <a:pt x="206" y="91"/>
                </a:cubicBezTo>
                <a:cubicBezTo>
                  <a:pt x="207" y="94"/>
                  <a:pt x="207" y="94"/>
                  <a:pt x="207" y="94"/>
                </a:cubicBezTo>
                <a:cubicBezTo>
                  <a:pt x="203" y="97"/>
                  <a:pt x="203" y="97"/>
                  <a:pt x="203" y="97"/>
                </a:cubicBezTo>
                <a:cubicBezTo>
                  <a:pt x="200" y="98"/>
                  <a:pt x="200" y="98"/>
                  <a:pt x="200" y="98"/>
                </a:cubicBezTo>
                <a:cubicBezTo>
                  <a:pt x="199" y="96"/>
                  <a:pt x="199" y="96"/>
                  <a:pt x="199" y="96"/>
                </a:cubicBezTo>
                <a:cubicBezTo>
                  <a:pt x="199" y="96"/>
                  <a:pt x="198" y="96"/>
                  <a:pt x="198" y="96"/>
                </a:cubicBezTo>
                <a:cubicBezTo>
                  <a:pt x="198" y="96"/>
                  <a:pt x="197" y="96"/>
                  <a:pt x="197" y="97"/>
                </a:cubicBezTo>
                <a:cubicBezTo>
                  <a:pt x="198" y="104"/>
                  <a:pt x="198" y="104"/>
                  <a:pt x="198" y="104"/>
                </a:cubicBezTo>
                <a:cubicBezTo>
                  <a:pt x="197" y="104"/>
                  <a:pt x="197" y="104"/>
                  <a:pt x="197" y="104"/>
                </a:cubicBezTo>
                <a:cubicBezTo>
                  <a:pt x="196" y="101"/>
                  <a:pt x="196" y="101"/>
                  <a:pt x="196" y="101"/>
                </a:cubicBezTo>
                <a:cubicBezTo>
                  <a:pt x="196" y="101"/>
                  <a:pt x="196" y="100"/>
                  <a:pt x="195" y="100"/>
                </a:cubicBezTo>
                <a:cubicBezTo>
                  <a:pt x="195" y="100"/>
                  <a:pt x="194" y="101"/>
                  <a:pt x="194" y="101"/>
                </a:cubicBezTo>
                <a:cubicBezTo>
                  <a:pt x="194" y="107"/>
                  <a:pt x="194" y="107"/>
                  <a:pt x="194" y="107"/>
                </a:cubicBezTo>
                <a:cubicBezTo>
                  <a:pt x="195" y="108"/>
                  <a:pt x="195" y="108"/>
                  <a:pt x="195" y="108"/>
                </a:cubicBezTo>
                <a:cubicBezTo>
                  <a:pt x="197" y="109"/>
                  <a:pt x="197" y="109"/>
                  <a:pt x="197" y="109"/>
                </a:cubicBezTo>
                <a:cubicBezTo>
                  <a:pt x="196" y="109"/>
                  <a:pt x="196" y="109"/>
                  <a:pt x="196" y="109"/>
                </a:cubicBezTo>
                <a:cubicBezTo>
                  <a:pt x="195" y="107"/>
                  <a:pt x="195" y="107"/>
                  <a:pt x="195" y="107"/>
                </a:cubicBezTo>
                <a:cubicBezTo>
                  <a:pt x="195" y="106"/>
                  <a:pt x="195" y="106"/>
                  <a:pt x="194" y="106"/>
                </a:cubicBezTo>
                <a:cubicBezTo>
                  <a:pt x="194" y="106"/>
                  <a:pt x="193" y="107"/>
                  <a:pt x="193" y="107"/>
                </a:cubicBezTo>
                <a:cubicBezTo>
                  <a:pt x="193" y="113"/>
                  <a:pt x="193" y="113"/>
                  <a:pt x="193" y="113"/>
                </a:cubicBezTo>
                <a:cubicBezTo>
                  <a:pt x="193" y="114"/>
                  <a:pt x="193" y="114"/>
                  <a:pt x="193" y="114"/>
                </a:cubicBezTo>
                <a:cubicBezTo>
                  <a:pt x="195" y="115"/>
                  <a:pt x="195" y="115"/>
                  <a:pt x="195" y="115"/>
                </a:cubicBezTo>
                <a:cubicBezTo>
                  <a:pt x="194" y="119"/>
                  <a:pt x="194" y="119"/>
                  <a:pt x="194" y="119"/>
                </a:cubicBezTo>
                <a:cubicBezTo>
                  <a:pt x="193" y="119"/>
                  <a:pt x="193" y="119"/>
                  <a:pt x="193" y="119"/>
                </a:cubicBezTo>
                <a:cubicBezTo>
                  <a:pt x="194" y="122"/>
                  <a:pt x="194" y="122"/>
                  <a:pt x="194" y="122"/>
                </a:cubicBezTo>
                <a:cubicBezTo>
                  <a:pt x="192" y="125"/>
                  <a:pt x="192" y="125"/>
                  <a:pt x="192" y="125"/>
                </a:cubicBezTo>
                <a:cubicBezTo>
                  <a:pt x="190" y="126"/>
                  <a:pt x="190" y="126"/>
                  <a:pt x="190" y="126"/>
                </a:cubicBezTo>
                <a:cubicBezTo>
                  <a:pt x="187" y="126"/>
                  <a:pt x="187" y="126"/>
                  <a:pt x="187" y="126"/>
                </a:cubicBezTo>
                <a:cubicBezTo>
                  <a:pt x="186" y="126"/>
                  <a:pt x="186" y="126"/>
                  <a:pt x="186" y="126"/>
                </a:cubicBezTo>
                <a:cubicBezTo>
                  <a:pt x="186" y="127"/>
                  <a:pt x="186" y="127"/>
                  <a:pt x="186" y="127"/>
                </a:cubicBezTo>
                <a:cubicBezTo>
                  <a:pt x="186" y="130"/>
                  <a:pt x="186" y="130"/>
                  <a:pt x="186" y="130"/>
                </a:cubicBezTo>
                <a:cubicBezTo>
                  <a:pt x="183" y="134"/>
                  <a:pt x="183" y="134"/>
                  <a:pt x="183" y="134"/>
                </a:cubicBezTo>
                <a:cubicBezTo>
                  <a:pt x="183" y="134"/>
                  <a:pt x="183" y="134"/>
                  <a:pt x="183" y="134"/>
                </a:cubicBezTo>
                <a:cubicBezTo>
                  <a:pt x="182" y="135"/>
                  <a:pt x="182" y="135"/>
                  <a:pt x="182" y="135"/>
                </a:cubicBezTo>
                <a:cubicBezTo>
                  <a:pt x="179" y="134"/>
                  <a:pt x="179" y="134"/>
                  <a:pt x="179" y="134"/>
                </a:cubicBezTo>
                <a:cubicBezTo>
                  <a:pt x="179" y="134"/>
                  <a:pt x="178" y="134"/>
                  <a:pt x="178" y="135"/>
                </a:cubicBezTo>
                <a:cubicBezTo>
                  <a:pt x="178" y="135"/>
                  <a:pt x="178" y="136"/>
                  <a:pt x="178" y="136"/>
                </a:cubicBezTo>
                <a:cubicBezTo>
                  <a:pt x="180" y="138"/>
                  <a:pt x="180" y="138"/>
                  <a:pt x="180" y="138"/>
                </a:cubicBezTo>
                <a:cubicBezTo>
                  <a:pt x="180" y="138"/>
                  <a:pt x="180" y="138"/>
                  <a:pt x="180" y="138"/>
                </a:cubicBezTo>
                <a:cubicBezTo>
                  <a:pt x="179" y="139"/>
                  <a:pt x="179" y="139"/>
                  <a:pt x="179" y="139"/>
                </a:cubicBezTo>
                <a:cubicBezTo>
                  <a:pt x="179" y="143"/>
                  <a:pt x="179" y="143"/>
                  <a:pt x="179" y="143"/>
                </a:cubicBezTo>
                <a:cubicBezTo>
                  <a:pt x="179" y="143"/>
                  <a:pt x="179" y="143"/>
                  <a:pt x="179" y="143"/>
                </a:cubicBezTo>
                <a:cubicBezTo>
                  <a:pt x="181" y="146"/>
                  <a:pt x="181" y="146"/>
                  <a:pt x="181" y="146"/>
                </a:cubicBezTo>
                <a:cubicBezTo>
                  <a:pt x="172" y="149"/>
                  <a:pt x="172" y="149"/>
                  <a:pt x="172" y="149"/>
                </a:cubicBezTo>
                <a:cubicBezTo>
                  <a:pt x="172" y="150"/>
                  <a:pt x="172" y="150"/>
                  <a:pt x="172" y="150"/>
                </a:cubicBezTo>
                <a:cubicBezTo>
                  <a:pt x="172" y="151"/>
                  <a:pt x="172" y="151"/>
                  <a:pt x="172" y="151"/>
                </a:cubicBezTo>
                <a:cubicBezTo>
                  <a:pt x="174" y="153"/>
                  <a:pt x="174" y="153"/>
                  <a:pt x="174" y="153"/>
                </a:cubicBezTo>
                <a:cubicBezTo>
                  <a:pt x="173" y="156"/>
                  <a:pt x="173" y="156"/>
                  <a:pt x="173" y="156"/>
                </a:cubicBezTo>
                <a:cubicBezTo>
                  <a:pt x="173" y="157"/>
                  <a:pt x="173" y="157"/>
                  <a:pt x="173" y="157"/>
                </a:cubicBezTo>
                <a:cubicBezTo>
                  <a:pt x="174" y="160"/>
                  <a:pt x="174" y="160"/>
                  <a:pt x="174" y="160"/>
                </a:cubicBezTo>
                <a:cubicBezTo>
                  <a:pt x="174" y="161"/>
                  <a:pt x="174" y="161"/>
                  <a:pt x="174" y="161"/>
                </a:cubicBezTo>
                <a:cubicBezTo>
                  <a:pt x="170" y="161"/>
                  <a:pt x="170" y="161"/>
                  <a:pt x="170" y="161"/>
                </a:cubicBezTo>
                <a:cubicBezTo>
                  <a:pt x="170" y="161"/>
                  <a:pt x="170" y="161"/>
                  <a:pt x="170" y="161"/>
                </a:cubicBezTo>
                <a:cubicBezTo>
                  <a:pt x="169" y="162"/>
                  <a:pt x="169" y="162"/>
                  <a:pt x="169" y="162"/>
                </a:cubicBezTo>
                <a:cubicBezTo>
                  <a:pt x="169" y="165"/>
                  <a:pt x="169" y="165"/>
                  <a:pt x="169" y="165"/>
                </a:cubicBezTo>
                <a:cubicBezTo>
                  <a:pt x="169" y="165"/>
                  <a:pt x="170" y="166"/>
                  <a:pt x="170" y="166"/>
                </a:cubicBezTo>
                <a:cubicBezTo>
                  <a:pt x="172" y="166"/>
                  <a:pt x="172" y="166"/>
                  <a:pt x="172" y="166"/>
                </a:cubicBezTo>
                <a:cubicBezTo>
                  <a:pt x="171" y="167"/>
                  <a:pt x="171" y="167"/>
                  <a:pt x="171" y="167"/>
                </a:cubicBezTo>
                <a:cubicBezTo>
                  <a:pt x="171" y="166"/>
                  <a:pt x="171" y="166"/>
                  <a:pt x="171" y="166"/>
                </a:cubicBezTo>
                <a:cubicBezTo>
                  <a:pt x="170" y="165"/>
                  <a:pt x="170" y="165"/>
                  <a:pt x="169" y="166"/>
                </a:cubicBezTo>
                <a:cubicBezTo>
                  <a:pt x="167" y="167"/>
                  <a:pt x="167" y="167"/>
                  <a:pt x="167" y="167"/>
                </a:cubicBezTo>
                <a:cubicBezTo>
                  <a:pt x="166" y="168"/>
                  <a:pt x="166" y="168"/>
                  <a:pt x="166" y="168"/>
                </a:cubicBezTo>
                <a:cubicBezTo>
                  <a:pt x="166" y="168"/>
                  <a:pt x="166" y="168"/>
                  <a:pt x="166" y="168"/>
                </a:cubicBezTo>
                <a:cubicBezTo>
                  <a:pt x="169" y="172"/>
                  <a:pt x="169" y="172"/>
                  <a:pt x="169" y="172"/>
                </a:cubicBezTo>
                <a:cubicBezTo>
                  <a:pt x="166" y="174"/>
                  <a:pt x="166" y="174"/>
                  <a:pt x="166" y="174"/>
                </a:cubicBezTo>
                <a:cubicBezTo>
                  <a:pt x="166" y="174"/>
                  <a:pt x="165" y="174"/>
                  <a:pt x="166" y="175"/>
                </a:cubicBezTo>
                <a:cubicBezTo>
                  <a:pt x="168" y="178"/>
                  <a:pt x="168" y="178"/>
                  <a:pt x="168" y="178"/>
                </a:cubicBezTo>
                <a:cubicBezTo>
                  <a:pt x="166" y="181"/>
                  <a:pt x="166" y="181"/>
                  <a:pt x="166" y="181"/>
                </a:cubicBezTo>
                <a:cubicBezTo>
                  <a:pt x="166" y="182"/>
                  <a:pt x="166" y="182"/>
                  <a:pt x="166" y="183"/>
                </a:cubicBezTo>
                <a:cubicBezTo>
                  <a:pt x="167" y="183"/>
                  <a:pt x="167" y="183"/>
                  <a:pt x="168" y="183"/>
                </a:cubicBezTo>
                <a:cubicBezTo>
                  <a:pt x="170" y="180"/>
                  <a:pt x="170" y="180"/>
                  <a:pt x="170" y="180"/>
                </a:cubicBezTo>
                <a:cubicBezTo>
                  <a:pt x="171" y="181"/>
                  <a:pt x="171" y="181"/>
                  <a:pt x="171" y="181"/>
                </a:cubicBezTo>
                <a:cubicBezTo>
                  <a:pt x="168" y="183"/>
                  <a:pt x="168" y="183"/>
                  <a:pt x="168" y="183"/>
                </a:cubicBezTo>
                <a:cubicBezTo>
                  <a:pt x="168" y="183"/>
                  <a:pt x="168" y="183"/>
                  <a:pt x="168" y="184"/>
                </a:cubicBezTo>
                <a:cubicBezTo>
                  <a:pt x="168" y="184"/>
                  <a:pt x="168" y="184"/>
                  <a:pt x="169" y="185"/>
                </a:cubicBezTo>
                <a:cubicBezTo>
                  <a:pt x="172" y="186"/>
                  <a:pt x="172" y="186"/>
                  <a:pt x="172" y="186"/>
                </a:cubicBezTo>
                <a:cubicBezTo>
                  <a:pt x="173" y="185"/>
                  <a:pt x="173" y="185"/>
                  <a:pt x="173" y="185"/>
                </a:cubicBezTo>
                <a:cubicBezTo>
                  <a:pt x="174" y="185"/>
                  <a:pt x="174" y="185"/>
                  <a:pt x="174" y="185"/>
                </a:cubicBezTo>
                <a:cubicBezTo>
                  <a:pt x="173" y="184"/>
                  <a:pt x="173" y="184"/>
                  <a:pt x="173" y="184"/>
                </a:cubicBezTo>
                <a:cubicBezTo>
                  <a:pt x="172" y="184"/>
                  <a:pt x="172" y="184"/>
                  <a:pt x="172" y="184"/>
                </a:cubicBezTo>
                <a:cubicBezTo>
                  <a:pt x="171" y="187"/>
                  <a:pt x="171" y="187"/>
                  <a:pt x="171" y="187"/>
                </a:cubicBezTo>
                <a:cubicBezTo>
                  <a:pt x="171" y="188"/>
                  <a:pt x="171" y="188"/>
                  <a:pt x="171" y="188"/>
                </a:cubicBezTo>
                <a:cubicBezTo>
                  <a:pt x="172" y="192"/>
                  <a:pt x="172" y="192"/>
                  <a:pt x="172" y="192"/>
                </a:cubicBezTo>
                <a:cubicBezTo>
                  <a:pt x="173" y="193"/>
                  <a:pt x="173" y="193"/>
                  <a:pt x="173" y="193"/>
                </a:cubicBezTo>
                <a:cubicBezTo>
                  <a:pt x="173" y="193"/>
                  <a:pt x="173" y="193"/>
                  <a:pt x="173" y="193"/>
                </a:cubicBezTo>
                <a:cubicBezTo>
                  <a:pt x="174" y="198"/>
                  <a:pt x="174" y="198"/>
                  <a:pt x="174" y="198"/>
                </a:cubicBezTo>
                <a:cubicBezTo>
                  <a:pt x="174" y="199"/>
                  <a:pt x="174" y="199"/>
                  <a:pt x="174" y="199"/>
                </a:cubicBezTo>
                <a:cubicBezTo>
                  <a:pt x="175" y="199"/>
                  <a:pt x="175" y="199"/>
                  <a:pt x="175" y="199"/>
                </a:cubicBezTo>
                <a:cubicBezTo>
                  <a:pt x="175" y="198"/>
                  <a:pt x="175" y="198"/>
                  <a:pt x="175" y="198"/>
                </a:cubicBezTo>
                <a:cubicBezTo>
                  <a:pt x="172" y="198"/>
                  <a:pt x="172" y="198"/>
                  <a:pt x="172" y="198"/>
                </a:cubicBezTo>
                <a:cubicBezTo>
                  <a:pt x="171" y="199"/>
                  <a:pt x="171" y="199"/>
                  <a:pt x="171" y="199"/>
                </a:cubicBezTo>
                <a:cubicBezTo>
                  <a:pt x="171" y="200"/>
                  <a:pt x="171" y="200"/>
                  <a:pt x="171" y="200"/>
                </a:cubicBezTo>
                <a:cubicBezTo>
                  <a:pt x="171" y="203"/>
                  <a:pt x="171" y="203"/>
                  <a:pt x="171" y="203"/>
                </a:cubicBezTo>
                <a:cubicBezTo>
                  <a:pt x="171" y="207"/>
                  <a:pt x="171" y="207"/>
                  <a:pt x="171" y="207"/>
                </a:cubicBezTo>
                <a:cubicBezTo>
                  <a:pt x="93" y="211"/>
                  <a:pt x="93" y="211"/>
                  <a:pt x="93" y="211"/>
                </a:cubicBezTo>
                <a:cubicBezTo>
                  <a:pt x="34" y="213"/>
                  <a:pt x="34" y="213"/>
                  <a:pt x="34" y="213"/>
                </a:cubicBezTo>
                <a:cubicBezTo>
                  <a:pt x="33" y="183"/>
                  <a:pt x="33" y="183"/>
                  <a:pt x="33" y="183"/>
                </a:cubicBezTo>
                <a:cubicBezTo>
                  <a:pt x="33" y="182"/>
                  <a:pt x="33" y="182"/>
                  <a:pt x="33" y="182"/>
                </a:cubicBezTo>
                <a:cubicBezTo>
                  <a:pt x="21" y="179"/>
                  <a:pt x="21" y="179"/>
                  <a:pt x="21" y="179"/>
                </a:cubicBezTo>
                <a:cubicBezTo>
                  <a:pt x="20" y="180"/>
                  <a:pt x="20" y="180"/>
                  <a:pt x="20" y="180"/>
                </a:cubicBezTo>
                <a:cubicBezTo>
                  <a:pt x="17" y="182"/>
                  <a:pt x="17" y="182"/>
                  <a:pt x="17" y="182"/>
                </a:cubicBezTo>
                <a:cubicBezTo>
                  <a:pt x="14" y="179"/>
                  <a:pt x="14" y="179"/>
                  <a:pt x="14" y="179"/>
                </a:cubicBezTo>
                <a:cubicBezTo>
                  <a:pt x="14" y="178"/>
                  <a:pt x="14" y="178"/>
                  <a:pt x="14" y="178"/>
                </a:cubicBezTo>
                <a:cubicBezTo>
                  <a:pt x="13" y="178"/>
                  <a:pt x="13" y="178"/>
                  <a:pt x="13" y="178"/>
                </a:cubicBezTo>
                <a:cubicBezTo>
                  <a:pt x="12" y="177"/>
                  <a:pt x="12" y="177"/>
                  <a:pt x="12" y="177"/>
                </a:cubicBezTo>
                <a:cubicBezTo>
                  <a:pt x="12" y="76"/>
                  <a:pt x="12" y="76"/>
                  <a:pt x="12" y="76"/>
                </a:cubicBezTo>
                <a:cubicBezTo>
                  <a:pt x="12" y="76"/>
                  <a:pt x="12" y="76"/>
                  <a:pt x="12" y="76"/>
                </a:cubicBezTo>
                <a:cubicBezTo>
                  <a:pt x="10" y="60"/>
                  <a:pt x="10" y="60"/>
                  <a:pt x="10" y="60"/>
                </a:cubicBezTo>
                <a:cubicBezTo>
                  <a:pt x="10" y="60"/>
                  <a:pt x="10" y="60"/>
                  <a:pt x="10" y="60"/>
                </a:cubicBezTo>
                <a:cubicBezTo>
                  <a:pt x="2" y="11"/>
                  <a:pt x="2" y="11"/>
                  <a:pt x="2" y="11"/>
                </a:cubicBezTo>
                <a:cubicBezTo>
                  <a:pt x="0" y="11"/>
                  <a:pt x="0" y="11"/>
                  <a:pt x="0" y="11"/>
                </a:cubicBezTo>
                <a:cubicBezTo>
                  <a:pt x="8" y="60"/>
                  <a:pt x="8" y="60"/>
                  <a:pt x="8" y="60"/>
                </a:cubicBezTo>
                <a:cubicBezTo>
                  <a:pt x="10" y="76"/>
                  <a:pt x="10" y="76"/>
                  <a:pt x="10" y="76"/>
                </a:cubicBezTo>
                <a:cubicBezTo>
                  <a:pt x="10" y="178"/>
                  <a:pt x="10" y="178"/>
                  <a:pt x="10" y="178"/>
                </a:cubicBezTo>
                <a:cubicBezTo>
                  <a:pt x="11" y="178"/>
                  <a:pt x="11" y="178"/>
                  <a:pt x="11" y="178"/>
                </a:cubicBezTo>
                <a:cubicBezTo>
                  <a:pt x="12" y="179"/>
                  <a:pt x="12" y="179"/>
                  <a:pt x="12" y="179"/>
                </a:cubicBezTo>
                <a:cubicBezTo>
                  <a:pt x="12" y="180"/>
                  <a:pt x="12" y="180"/>
                  <a:pt x="12" y="180"/>
                </a:cubicBezTo>
                <a:cubicBezTo>
                  <a:pt x="13" y="181"/>
                  <a:pt x="13" y="181"/>
                  <a:pt x="13" y="181"/>
                </a:cubicBezTo>
                <a:cubicBezTo>
                  <a:pt x="16" y="184"/>
                  <a:pt x="16" y="184"/>
                  <a:pt x="16" y="184"/>
                </a:cubicBezTo>
                <a:cubicBezTo>
                  <a:pt x="16" y="184"/>
                  <a:pt x="17" y="184"/>
                  <a:pt x="17" y="184"/>
                </a:cubicBezTo>
                <a:cubicBezTo>
                  <a:pt x="21" y="181"/>
                  <a:pt x="21" y="181"/>
                  <a:pt x="21" y="181"/>
                </a:cubicBezTo>
                <a:cubicBezTo>
                  <a:pt x="31" y="183"/>
                  <a:pt x="31" y="183"/>
                  <a:pt x="31" y="183"/>
                </a:cubicBezTo>
                <a:cubicBezTo>
                  <a:pt x="33" y="214"/>
                  <a:pt x="33" y="214"/>
                  <a:pt x="33" y="214"/>
                </a:cubicBezTo>
                <a:cubicBezTo>
                  <a:pt x="33" y="215"/>
                  <a:pt x="33" y="215"/>
                  <a:pt x="33" y="215"/>
                </a:cubicBezTo>
                <a:cubicBezTo>
                  <a:pt x="34" y="215"/>
                  <a:pt x="34" y="215"/>
                  <a:pt x="34" y="215"/>
                </a:cubicBezTo>
                <a:cubicBezTo>
                  <a:pt x="93" y="213"/>
                  <a:pt x="93" y="213"/>
                  <a:pt x="93" y="213"/>
                </a:cubicBezTo>
                <a:cubicBezTo>
                  <a:pt x="93" y="213"/>
                  <a:pt x="93" y="213"/>
                  <a:pt x="93" y="213"/>
                </a:cubicBezTo>
                <a:cubicBezTo>
                  <a:pt x="172" y="209"/>
                  <a:pt x="172" y="209"/>
                  <a:pt x="172" y="209"/>
                </a:cubicBezTo>
                <a:cubicBezTo>
                  <a:pt x="172" y="209"/>
                  <a:pt x="173" y="208"/>
                  <a:pt x="173" y="208"/>
                </a:cubicBezTo>
                <a:cubicBezTo>
                  <a:pt x="173" y="203"/>
                  <a:pt x="173" y="203"/>
                  <a:pt x="173" y="203"/>
                </a:cubicBezTo>
                <a:cubicBezTo>
                  <a:pt x="173" y="202"/>
                  <a:pt x="173" y="202"/>
                  <a:pt x="173" y="202"/>
                </a:cubicBezTo>
                <a:cubicBezTo>
                  <a:pt x="173" y="200"/>
                  <a:pt x="173" y="200"/>
                  <a:pt x="173" y="200"/>
                </a:cubicBezTo>
                <a:cubicBezTo>
                  <a:pt x="175" y="200"/>
                  <a:pt x="175" y="200"/>
                  <a:pt x="175" y="200"/>
                </a:cubicBezTo>
                <a:cubicBezTo>
                  <a:pt x="175" y="200"/>
                  <a:pt x="176" y="200"/>
                  <a:pt x="176" y="200"/>
                </a:cubicBezTo>
                <a:cubicBezTo>
                  <a:pt x="176" y="199"/>
                  <a:pt x="176" y="199"/>
                  <a:pt x="176" y="199"/>
                </a:cubicBezTo>
                <a:cubicBezTo>
                  <a:pt x="176" y="198"/>
                  <a:pt x="176" y="198"/>
                  <a:pt x="176" y="198"/>
                </a:cubicBezTo>
                <a:cubicBezTo>
                  <a:pt x="175" y="192"/>
                  <a:pt x="175" y="192"/>
                  <a:pt x="175" y="192"/>
                </a:cubicBezTo>
                <a:cubicBezTo>
                  <a:pt x="175" y="192"/>
                  <a:pt x="175" y="192"/>
                  <a:pt x="175" y="192"/>
                </a:cubicBezTo>
                <a:cubicBezTo>
                  <a:pt x="174" y="191"/>
                  <a:pt x="174" y="191"/>
                  <a:pt x="174" y="191"/>
                </a:cubicBezTo>
                <a:cubicBezTo>
                  <a:pt x="173" y="188"/>
                  <a:pt x="173" y="188"/>
                  <a:pt x="173" y="188"/>
                </a:cubicBezTo>
                <a:cubicBezTo>
                  <a:pt x="174" y="185"/>
                  <a:pt x="174" y="185"/>
                  <a:pt x="174" y="185"/>
                </a:cubicBezTo>
                <a:cubicBezTo>
                  <a:pt x="174" y="184"/>
                  <a:pt x="174" y="184"/>
                  <a:pt x="174" y="183"/>
                </a:cubicBezTo>
                <a:cubicBezTo>
                  <a:pt x="173" y="183"/>
                  <a:pt x="173" y="183"/>
                  <a:pt x="172" y="184"/>
                </a:cubicBezTo>
                <a:cubicBezTo>
                  <a:pt x="172" y="184"/>
                  <a:pt x="172" y="184"/>
                  <a:pt x="172" y="184"/>
                </a:cubicBezTo>
                <a:cubicBezTo>
                  <a:pt x="173" y="185"/>
                  <a:pt x="173" y="185"/>
                  <a:pt x="173" y="185"/>
                </a:cubicBezTo>
                <a:cubicBezTo>
                  <a:pt x="173" y="184"/>
                  <a:pt x="173" y="184"/>
                  <a:pt x="173" y="184"/>
                </a:cubicBezTo>
                <a:cubicBezTo>
                  <a:pt x="171" y="183"/>
                  <a:pt x="171" y="183"/>
                  <a:pt x="171" y="183"/>
                </a:cubicBezTo>
                <a:cubicBezTo>
                  <a:pt x="173" y="182"/>
                  <a:pt x="173" y="182"/>
                  <a:pt x="173" y="182"/>
                </a:cubicBezTo>
                <a:cubicBezTo>
                  <a:pt x="174" y="181"/>
                  <a:pt x="174" y="181"/>
                  <a:pt x="174" y="181"/>
                </a:cubicBezTo>
                <a:cubicBezTo>
                  <a:pt x="173" y="180"/>
                  <a:pt x="173" y="180"/>
                  <a:pt x="173" y="180"/>
                </a:cubicBezTo>
                <a:cubicBezTo>
                  <a:pt x="171" y="178"/>
                  <a:pt x="171" y="178"/>
                  <a:pt x="171" y="178"/>
                </a:cubicBezTo>
                <a:cubicBezTo>
                  <a:pt x="171" y="178"/>
                  <a:pt x="171" y="178"/>
                  <a:pt x="171" y="178"/>
                </a:cubicBezTo>
                <a:cubicBezTo>
                  <a:pt x="170" y="178"/>
                  <a:pt x="170" y="178"/>
                  <a:pt x="170" y="178"/>
                </a:cubicBezTo>
                <a:cubicBezTo>
                  <a:pt x="166" y="181"/>
                  <a:pt x="166" y="181"/>
                  <a:pt x="166" y="181"/>
                </a:cubicBezTo>
                <a:cubicBezTo>
                  <a:pt x="167" y="182"/>
                  <a:pt x="167" y="182"/>
                  <a:pt x="167" y="182"/>
                </a:cubicBezTo>
                <a:cubicBezTo>
                  <a:pt x="168" y="182"/>
                  <a:pt x="168" y="182"/>
                  <a:pt x="168" y="182"/>
                </a:cubicBezTo>
                <a:cubicBezTo>
                  <a:pt x="170" y="178"/>
                  <a:pt x="170" y="178"/>
                  <a:pt x="170" y="178"/>
                </a:cubicBezTo>
                <a:cubicBezTo>
                  <a:pt x="170" y="177"/>
                  <a:pt x="170" y="177"/>
                  <a:pt x="170" y="177"/>
                </a:cubicBezTo>
                <a:cubicBezTo>
                  <a:pt x="168" y="175"/>
                  <a:pt x="168" y="175"/>
                  <a:pt x="168" y="175"/>
                </a:cubicBezTo>
                <a:cubicBezTo>
                  <a:pt x="171" y="173"/>
                  <a:pt x="171" y="173"/>
                  <a:pt x="171" y="173"/>
                </a:cubicBezTo>
                <a:cubicBezTo>
                  <a:pt x="171" y="172"/>
                  <a:pt x="171" y="172"/>
                  <a:pt x="171" y="172"/>
                </a:cubicBezTo>
                <a:cubicBezTo>
                  <a:pt x="171" y="171"/>
                  <a:pt x="171" y="171"/>
                  <a:pt x="171" y="171"/>
                </a:cubicBezTo>
                <a:cubicBezTo>
                  <a:pt x="169" y="168"/>
                  <a:pt x="169" y="168"/>
                  <a:pt x="169" y="168"/>
                </a:cubicBezTo>
                <a:cubicBezTo>
                  <a:pt x="169" y="168"/>
                  <a:pt x="169" y="168"/>
                  <a:pt x="169" y="168"/>
                </a:cubicBezTo>
                <a:cubicBezTo>
                  <a:pt x="170" y="168"/>
                  <a:pt x="170" y="168"/>
                  <a:pt x="170" y="168"/>
                </a:cubicBezTo>
                <a:cubicBezTo>
                  <a:pt x="170" y="169"/>
                  <a:pt x="171" y="169"/>
                  <a:pt x="171" y="169"/>
                </a:cubicBezTo>
                <a:cubicBezTo>
                  <a:pt x="175" y="167"/>
                  <a:pt x="175" y="167"/>
                  <a:pt x="175" y="167"/>
                </a:cubicBezTo>
                <a:cubicBezTo>
                  <a:pt x="175" y="166"/>
                  <a:pt x="175" y="166"/>
                  <a:pt x="175" y="166"/>
                </a:cubicBezTo>
                <a:cubicBezTo>
                  <a:pt x="175" y="165"/>
                  <a:pt x="175" y="165"/>
                  <a:pt x="175" y="165"/>
                </a:cubicBezTo>
                <a:cubicBezTo>
                  <a:pt x="171" y="164"/>
                  <a:pt x="171" y="164"/>
                  <a:pt x="171" y="164"/>
                </a:cubicBezTo>
                <a:cubicBezTo>
                  <a:pt x="171" y="163"/>
                  <a:pt x="171" y="163"/>
                  <a:pt x="171" y="163"/>
                </a:cubicBezTo>
                <a:cubicBezTo>
                  <a:pt x="174" y="163"/>
                  <a:pt x="174" y="163"/>
                  <a:pt x="174" y="163"/>
                </a:cubicBezTo>
                <a:cubicBezTo>
                  <a:pt x="175" y="163"/>
                  <a:pt x="175" y="163"/>
                  <a:pt x="175" y="162"/>
                </a:cubicBezTo>
                <a:cubicBezTo>
                  <a:pt x="176" y="160"/>
                  <a:pt x="176" y="160"/>
                  <a:pt x="176" y="160"/>
                </a:cubicBezTo>
                <a:cubicBezTo>
                  <a:pt x="176" y="159"/>
                  <a:pt x="176" y="159"/>
                  <a:pt x="176" y="159"/>
                </a:cubicBezTo>
                <a:cubicBezTo>
                  <a:pt x="175" y="156"/>
                  <a:pt x="175" y="156"/>
                  <a:pt x="175" y="156"/>
                </a:cubicBezTo>
                <a:cubicBezTo>
                  <a:pt x="176" y="153"/>
                  <a:pt x="176" y="153"/>
                  <a:pt x="176" y="153"/>
                </a:cubicBezTo>
                <a:cubicBezTo>
                  <a:pt x="176" y="152"/>
                  <a:pt x="176" y="152"/>
                  <a:pt x="176" y="152"/>
                </a:cubicBezTo>
                <a:cubicBezTo>
                  <a:pt x="174" y="151"/>
                  <a:pt x="174" y="151"/>
                  <a:pt x="174" y="151"/>
                </a:cubicBezTo>
                <a:cubicBezTo>
                  <a:pt x="182" y="147"/>
                  <a:pt x="182" y="147"/>
                  <a:pt x="182" y="147"/>
                </a:cubicBezTo>
                <a:cubicBezTo>
                  <a:pt x="183" y="147"/>
                  <a:pt x="183" y="147"/>
                  <a:pt x="183" y="147"/>
                </a:cubicBezTo>
                <a:cubicBezTo>
                  <a:pt x="183" y="146"/>
                  <a:pt x="183" y="146"/>
                  <a:pt x="183" y="146"/>
                </a:cubicBezTo>
                <a:cubicBezTo>
                  <a:pt x="181" y="143"/>
                  <a:pt x="181" y="143"/>
                  <a:pt x="181" y="143"/>
                </a:cubicBezTo>
                <a:cubicBezTo>
                  <a:pt x="181" y="140"/>
                  <a:pt x="181" y="140"/>
                  <a:pt x="181" y="140"/>
                </a:cubicBezTo>
                <a:cubicBezTo>
                  <a:pt x="182" y="139"/>
                  <a:pt x="182" y="139"/>
                  <a:pt x="182" y="139"/>
                </a:cubicBezTo>
                <a:cubicBezTo>
                  <a:pt x="183" y="138"/>
                  <a:pt x="183" y="138"/>
                  <a:pt x="183" y="138"/>
                </a:cubicBezTo>
                <a:cubicBezTo>
                  <a:pt x="182" y="138"/>
                  <a:pt x="182" y="138"/>
                  <a:pt x="182" y="138"/>
                </a:cubicBezTo>
                <a:cubicBezTo>
                  <a:pt x="182" y="137"/>
                  <a:pt x="182" y="137"/>
                  <a:pt x="182" y="137"/>
                </a:cubicBezTo>
                <a:cubicBezTo>
                  <a:pt x="183" y="137"/>
                  <a:pt x="183" y="137"/>
                  <a:pt x="183" y="137"/>
                </a:cubicBezTo>
                <a:cubicBezTo>
                  <a:pt x="183" y="138"/>
                  <a:pt x="184" y="137"/>
                  <a:pt x="184" y="137"/>
                </a:cubicBezTo>
                <a:cubicBezTo>
                  <a:pt x="185" y="135"/>
                  <a:pt x="185" y="135"/>
                  <a:pt x="185" y="135"/>
                </a:cubicBezTo>
                <a:cubicBezTo>
                  <a:pt x="188" y="131"/>
                  <a:pt x="188" y="131"/>
                  <a:pt x="188" y="131"/>
                </a:cubicBezTo>
                <a:cubicBezTo>
                  <a:pt x="188" y="130"/>
                  <a:pt x="188" y="130"/>
                  <a:pt x="188" y="130"/>
                </a:cubicBezTo>
                <a:cubicBezTo>
                  <a:pt x="188" y="128"/>
                  <a:pt x="188" y="128"/>
                  <a:pt x="188" y="128"/>
                </a:cubicBezTo>
                <a:cubicBezTo>
                  <a:pt x="190" y="128"/>
                  <a:pt x="190" y="128"/>
                  <a:pt x="190" y="128"/>
                </a:cubicBezTo>
                <a:cubicBezTo>
                  <a:pt x="191" y="128"/>
                  <a:pt x="191" y="128"/>
                  <a:pt x="191" y="128"/>
                </a:cubicBezTo>
                <a:cubicBezTo>
                  <a:pt x="193" y="127"/>
                  <a:pt x="193" y="127"/>
                  <a:pt x="193" y="127"/>
                </a:cubicBezTo>
                <a:cubicBezTo>
                  <a:pt x="193" y="127"/>
                  <a:pt x="193" y="127"/>
                  <a:pt x="193" y="127"/>
                </a:cubicBezTo>
                <a:cubicBezTo>
                  <a:pt x="196" y="123"/>
                  <a:pt x="196" y="123"/>
                  <a:pt x="196" y="123"/>
                </a:cubicBezTo>
                <a:cubicBezTo>
                  <a:pt x="196" y="122"/>
                  <a:pt x="196" y="122"/>
                  <a:pt x="196" y="122"/>
                </a:cubicBezTo>
                <a:cubicBezTo>
                  <a:pt x="195" y="119"/>
                  <a:pt x="195" y="119"/>
                  <a:pt x="195" y="119"/>
                </a:cubicBezTo>
                <a:cubicBezTo>
                  <a:pt x="197" y="115"/>
                  <a:pt x="197" y="115"/>
                  <a:pt x="197" y="115"/>
                </a:cubicBezTo>
                <a:cubicBezTo>
                  <a:pt x="198" y="115"/>
                  <a:pt x="198" y="114"/>
                  <a:pt x="197" y="114"/>
                </a:cubicBezTo>
                <a:cubicBezTo>
                  <a:pt x="195" y="112"/>
                  <a:pt x="195" y="112"/>
                  <a:pt x="195" y="112"/>
                </a:cubicBezTo>
                <a:cubicBezTo>
                  <a:pt x="195" y="107"/>
                  <a:pt x="195" y="107"/>
                  <a:pt x="195" y="107"/>
                </a:cubicBezTo>
                <a:cubicBezTo>
                  <a:pt x="194" y="107"/>
                  <a:pt x="194" y="107"/>
                  <a:pt x="194" y="107"/>
                </a:cubicBezTo>
                <a:cubicBezTo>
                  <a:pt x="193" y="107"/>
                  <a:pt x="193" y="107"/>
                  <a:pt x="193" y="107"/>
                </a:cubicBezTo>
                <a:cubicBezTo>
                  <a:pt x="195" y="111"/>
                  <a:pt x="195" y="111"/>
                  <a:pt x="195" y="111"/>
                </a:cubicBezTo>
                <a:cubicBezTo>
                  <a:pt x="195" y="112"/>
                  <a:pt x="195" y="112"/>
                  <a:pt x="195" y="112"/>
                </a:cubicBezTo>
                <a:cubicBezTo>
                  <a:pt x="196" y="112"/>
                  <a:pt x="196" y="112"/>
                  <a:pt x="196" y="112"/>
                </a:cubicBezTo>
                <a:cubicBezTo>
                  <a:pt x="199" y="110"/>
                  <a:pt x="199" y="110"/>
                  <a:pt x="199" y="110"/>
                </a:cubicBezTo>
                <a:cubicBezTo>
                  <a:pt x="200" y="110"/>
                  <a:pt x="200" y="109"/>
                  <a:pt x="200" y="109"/>
                </a:cubicBezTo>
                <a:cubicBezTo>
                  <a:pt x="200" y="109"/>
                  <a:pt x="200" y="108"/>
                  <a:pt x="200" y="108"/>
                </a:cubicBezTo>
                <a:cubicBezTo>
                  <a:pt x="196" y="106"/>
                  <a:pt x="196" y="106"/>
                  <a:pt x="196" y="106"/>
                </a:cubicBezTo>
                <a:cubicBezTo>
                  <a:pt x="196" y="101"/>
                  <a:pt x="196" y="101"/>
                  <a:pt x="196" y="101"/>
                </a:cubicBezTo>
                <a:cubicBezTo>
                  <a:pt x="195" y="101"/>
                  <a:pt x="195" y="101"/>
                  <a:pt x="195" y="101"/>
                </a:cubicBezTo>
                <a:cubicBezTo>
                  <a:pt x="195" y="102"/>
                  <a:pt x="195" y="102"/>
                  <a:pt x="195" y="102"/>
                </a:cubicBezTo>
                <a:cubicBezTo>
                  <a:pt x="196" y="106"/>
                  <a:pt x="196" y="106"/>
                  <a:pt x="196" y="106"/>
                </a:cubicBezTo>
                <a:cubicBezTo>
                  <a:pt x="196" y="106"/>
                  <a:pt x="196" y="106"/>
                  <a:pt x="197" y="106"/>
                </a:cubicBezTo>
                <a:cubicBezTo>
                  <a:pt x="200" y="106"/>
                  <a:pt x="200" y="106"/>
                  <a:pt x="200" y="106"/>
                </a:cubicBezTo>
                <a:cubicBezTo>
                  <a:pt x="200" y="106"/>
                  <a:pt x="200" y="105"/>
                  <a:pt x="200" y="105"/>
                </a:cubicBezTo>
                <a:cubicBezTo>
                  <a:pt x="199" y="97"/>
                  <a:pt x="199" y="97"/>
                  <a:pt x="199" y="97"/>
                </a:cubicBezTo>
                <a:cubicBezTo>
                  <a:pt x="198" y="97"/>
                  <a:pt x="198" y="97"/>
                  <a:pt x="198" y="97"/>
                </a:cubicBezTo>
                <a:cubicBezTo>
                  <a:pt x="198" y="97"/>
                  <a:pt x="198" y="97"/>
                  <a:pt x="198" y="97"/>
                </a:cubicBezTo>
                <a:cubicBezTo>
                  <a:pt x="199" y="100"/>
                  <a:pt x="199" y="100"/>
                  <a:pt x="199" y="100"/>
                </a:cubicBezTo>
                <a:cubicBezTo>
                  <a:pt x="200" y="100"/>
                  <a:pt x="200" y="100"/>
                  <a:pt x="201" y="100"/>
                </a:cubicBezTo>
                <a:cubicBezTo>
                  <a:pt x="204" y="98"/>
                  <a:pt x="204" y="98"/>
                  <a:pt x="204" y="98"/>
                </a:cubicBezTo>
                <a:cubicBezTo>
                  <a:pt x="205" y="98"/>
                  <a:pt x="205" y="98"/>
                  <a:pt x="205" y="98"/>
                </a:cubicBezTo>
                <a:cubicBezTo>
                  <a:pt x="208" y="95"/>
                  <a:pt x="208" y="95"/>
                  <a:pt x="208" y="95"/>
                </a:cubicBezTo>
                <a:cubicBezTo>
                  <a:pt x="209" y="94"/>
                  <a:pt x="209" y="94"/>
                  <a:pt x="209" y="94"/>
                </a:cubicBezTo>
                <a:cubicBezTo>
                  <a:pt x="208" y="90"/>
                  <a:pt x="208" y="90"/>
                  <a:pt x="208" y="90"/>
                </a:cubicBezTo>
                <a:cubicBezTo>
                  <a:pt x="208" y="89"/>
                  <a:pt x="208" y="89"/>
                  <a:pt x="208" y="89"/>
                </a:cubicBezTo>
                <a:cubicBezTo>
                  <a:pt x="207" y="89"/>
                  <a:pt x="207" y="89"/>
                  <a:pt x="207" y="89"/>
                </a:cubicBezTo>
                <a:cubicBezTo>
                  <a:pt x="207" y="89"/>
                  <a:pt x="207" y="89"/>
                  <a:pt x="207" y="89"/>
                </a:cubicBezTo>
                <a:cubicBezTo>
                  <a:pt x="210" y="87"/>
                  <a:pt x="210" y="87"/>
                  <a:pt x="210" y="87"/>
                </a:cubicBezTo>
                <a:cubicBezTo>
                  <a:pt x="210" y="86"/>
                  <a:pt x="210" y="86"/>
                  <a:pt x="210" y="86"/>
                </a:cubicBezTo>
                <a:cubicBezTo>
                  <a:pt x="212" y="83"/>
                  <a:pt x="212" y="83"/>
                  <a:pt x="212" y="83"/>
                </a:cubicBezTo>
                <a:cubicBezTo>
                  <a:pt x="215" y="82"/>
                  <a:pt x="215" y="82"/>
                  <a:pt x="215" y="82"/>
                </a:cubicBezTo>
                <a:cubicBezTo>
                  <a:pt x="216" y="82"/>
                  <a:pt x="216" y="82"/>
                  <a:pt x="216" y="82"/>
                </a:cubicBezTo>
                <a:cubicBezTo>
                  <a:pt x="216" y="80"/>
                  <a:pt x="216" y="80"/>
                  <a:pt x="216" y="80"/>
                </a:cubicBezTo>
                <a:cubicBezTo>
                  <a:pt x="216" y="80"/>
                  <a:pt x="216" y="80"/>
                  <a:pt x="216" y="80"/>
                </a:cubicBezTo>
                <a:cubicBezTo>
                  <a:pt x="214" y="70"/>
                  <a:pt x="214" y="70"/>
                  <a:pt x="214" y="70"/>
                </a:cubicBezTo>
                <a:cubicBezTo>
                  <a:pt x="215" y="66"/>
                  <a:pt x="215" y="66"/>
                  <a:pt x="215" y="66"/>
                </a:cubicBezTo>
                <a:cubicBezTo>
                  <a:pt x="215" y="65"/>
                  <a:pt x="215" y="65"/>
                  <a:pt x="215" y="65"/>
                </a:cubicBezTo>
                <a:cubicBezTo>
                  <a:pt x="214" y="65"/>
                  <a:pt x="214" y="65"/>
                  <a:pt x="214" y="65"/>
                </a:cubicBezTo>
                <a:cubicBezTo>
                  <a:pt x="212" y="65"/>
                  <a:pt x="212" y="65"/>
                  <a:pt x="212" y="65"/>
                </a:cubicBezTo>
                <a:cubicBezTo>
                  <a:pt x="212" y="63"/>
                  <a:pt x="212" y="63"/>
                  <a:pt x="212" y="63"/>
                </a:cubicBezTo>
                <a:cubicBezTo>
                  <a:pt x="214" y="63"/>
                  <a:pt x="214" y="63"/>
                  <a:pt x="214" y="63"/>
                </a:cubicBezTo>
                <a:cubicBezTo>
                  <a:pt x="215" y="64"/>
                  <a:pt x="215" y="64"/>
                  <a:pt x="215" y="64"/>
                </a:cubicBezTo>
                <a:cubicBezTo>
                  <a:pt x="216" y="65"/>
                  <a:pt x="216" y="65"/>
                  <a:pt x="216" y="65"/>
                </a:cubicBezTo>
                <a:cubicBezTo>
                  <a:pt x="217" y="65"/>
                  <a:pt x="217" y="65"/>
                  <a:pt x="217" y="64"/>
                </a:cubicBezTo>
                <a:cubicBezTo>
                  <a:pt x="219" y="61"/>
                  <a:pt x="219" y="61"/>
                  <a:pt x="219" y="61"/>
                </a:cubicBezTo>
                <a:cubicBezTo>
                  <a:pt x="219" y="60"/>
                  <a:pt x="219" y="60"/>
                  <a:pt x="219" y="60"/>
                </a:cubicBezTo>
                <a:cubicBezTo>
                  <a:pt x="217" y="57"/>
                  <a:pt x="217" y="57"/>
                  <a:pt x="217" y="57"/>
                </a:cubicBezTo>
                <a:cubicBezTo>
                  <a:pt x="219" y="56"/>
                  <a:pt x="219" y="56"/>
                  <a:pt x="219" y="56"/>
                </a:cubicBezTo>
                <a:cubicBezTo>
                  <a:pt x="219" y="56"/>
                  <a:pt x="219" y="56"/>
                  <a:pt x="219" y="56"/>
                </a:cubicBezTo>
                <a:cubicBezTo>
                  <a:pt x="221" y="54"/>
                  <a:pt x="221" y="54"/>
                  <a:pt x="221" y="54"/>
                </a:cubicBezTo>
                <a:cubicBezTo>
                  <a:pt x="223" y="52"/>
                  <a:pt x="223" y="52"/>
                  <a:pt x="223" y="52"/>
                </a:cubicBezTo>
                <a:cubicBezTo>
                  <a:pt x="223" y="51"/>
                  <a:pt x="223" y="51"/>
                  <a:pt x="223" y="50"/>
                </a:cubicBezTo>
                <a:cubicBezTo>
                  <a:pt x="220" y="47"/>
                  <a:pt x="220" y="47"/>
                  <a:pt x="220" y="47"/>
                </a:cubicBezTo>
                <a:cubicBezTo>
                  <a:pt x="220" y="47"/>
                  <a:pt x="220" y="47"/>
                  <a:pt x="220" y="47"/>
                </a:cubicBezTo>
                <a:cubicBezTo>
                  <a:pt x="219" y="47"/>
                  <a:pt x="219" y="47"/>
                  <a:pt x="219" y="47"/>
                </a:cubicBezTo>
                <a:cubicBezTo>
                  <a:pt x="220" y="47"/>
                  <a:pt x="220" y="47"/>
                  <a:pt x="220" y="47"/>
                </a:cubicBezTo>
                <a:cubicBezTo>
                  <a:pt x="222" y="45"/>
                  <a:pt x="222" y="45"/>
                  <a:pt x="222" y="45"/>
                </a:cubicBezTo>
                <a:cubicBezTo>
                  <a:pt x="226" y="44"/>
                  <a:pt x="226" y="44"/>
                  <a:pt x="226" y="44"/>
                </a:cubicBezTo>
                <a:cubicBezTo>
                  <a:pt x="226" y="44"/>
                  <a:pt x="226" y="44"/>
                  <a:pt x="226" y="44"/>
                </a:cubicBezTo>
                <a:cubicBezTo>
                  <a:pt x="229" y="41"/>
                  <a:pt x="229" y="41"/>
                  <a:pt x="229" y="41"/>
                </a:cubicBezTo>
                <a:cubicBezTo>
                  <a:pt x="230" y="40"/>
                  <a:pt x="230" y="40"/>
                  <a:pt x="230" y="39"/>
                </a:cubicBezTo>
                <a:cubicBezTo>
                  <a:pt x="228" y="36"/>
                  <a:pt x="228" y="36"/>
                  <a:pt x="228" y="36"/>
                </a:cubicBezTo>
                <a:cubicBezTo>
                  <a:pt x="231" y="35"/>
                  <a:pt x="231" y="35"/>
                  <a:pt x="231" y="35"/>
                </a:cubicBezTo>
                <a:cubicBezTo>
                  <a:pt x="231" y="35"/>
                  <a:pt x="232" y="35"/>
                  <a:pt x="231" y="34"/>
                </a:cubicBezTo>
                <a:cubicBezTo>
                  <a:pt x="231" y="31"/>
                  <a:pt x="231" y="31"/>
                  <a:pt x="231" y="31"/>
                </a:cubicBezTo>
                <a:cubicBezTo>
                  <a:pt x="231" y="30"/>
                  <a:pt x="231" y="30"/>
                  <a:pt x="231" y="30"/>
                </a:cubicBezTo>
                <a:cubicBezTo>
                  <a:pt x="229" y="28"/>
                  <a:pt x="229" y="28"/>
                  <a:pt x="229" y="28"/>
                </a:cubicBezTo>
                <a:cubicBezTo>
                  <a:pt x="229" y="28"/>
                  <a:pt x="229" y="28"/>
                  <a:pt x="228" y="28"/>
                </a:cubicBezTo>
                <a:cubicBezTo>
                  <a:pt x="202" y="31"/>
                  <a:pt x="202" y="31"/>
                  <a:pt x="202" y="31"/>
                </a:cubicBezTo>
                <a:cubicBezTo>
                  <a:pt x="201" y="28"/>
                  <a:pt x="201" y="28"/>
                  <a:pt x="201" y="28"/>
                </a:cubicBezTo>
                <a:cubicBezTo>
                  <a:pt x="202" y="25"/>
                  <a:pt x="202" y="25"/>
                  <a:pt x="202" y="25"/>
                </a:cubicBezTo>
                <a:cubicBezTo>
                  <a:pt x="205" y="21"/>
                  <a:pt x="205" y="21"/>
                  <a:pt x="205" y="21"/>
                </a:cubicBezTo>
                <a:cubicBezTo>
                  <a:pt x="209" y="19"/>
                  <a:pt x="209" y="19"/>
                  <a:pt x="209" y="19"/>
                </a:cubicBezTo>
                <a:cubicBezTo>
                  <a:pt x="209" y="19"/>
                  <a:pt x="209" y="19"/>
                  <a:pt x="209" y="19"/>
                </a:cubicBezTo>
                <a:cubicBezTo>
                  <a:pt x="212" y="15"/>
                  <a:pt x="212" y="15"/>
                  <a:pt x="212" y="15"/>
                </a:cubicBezTo>
                <a:cubicBezTo>
                  <a:pt x="212" y="14"/>
                  <a:pt x="212" y="14"/>
                  <a:pt x="212" y="14"/>
                </a:cubicBezTo>
                <a:cubicBezTo>
                  <a:pt x="212" y="11"/>
                  <a:pt x="212" y="11"/>
                  <a:pt x="212" y="11"/>
                </a:cubicBezTo>
                <a:cubicBezTo>
                  <a:pt x="212" y="10"/>
                  <a:pt x="212" y="10"/>
                  <a:pt x="212" y="10"/>
                </a:cubicBezTo>
                <a:cubicBezTo>
                  <a:pt x="211" y="7"/>
                  <a:pt x="211" y="7"/>
                  <a:pt x="211" y="7"/>
                </a:cubicBezTo>
                <a:cubicBezTo>
                  <a:pt x="211" y="6"/>
                  <a:pt x="211" y="6"/>
                  <a:pt x="211" y="6"/>
                </a:cubicBezTo>
                <a:cubicBezTo>
                  <a:pt x="208" y="3"/>
                  <a:pt x="208" y="3"/>
                  <a:pt x="208" y="3"/>
                </a:cubicBezTo>
                <a:cubicBezTo>
                  <a:pt x="208" y="3"/>
                  <a:pt x="208" y="3"/>
                  <a:pt x="208" y="3"/>
                </a:cubicBezTo>
                <a:cubicBezTo>
                  <a:pt x="204" y="0"/>
                  <a:pt x="204" y="0"/>
                  <a:pt x="204" y="0"/>
                </a:cubicBezTo>
                <a:cubicBezTo>
                  <a:pt x="204" y="0"/>
                  <a:pt x="204" y="0"/>
                  <a:pt x="204" y="0"/>
                </a:cubicBezTo>
                <a:cubicBezTo>
                  <a:pt x="120" y="6"/>
                  <a:pt x="120" y="6"/>
                  <a:pt x="120" y="6"/>
                </a:cubicBezTo>
                <a:cubicBezTo>
                  <a:pt x="47" y="9"/>
                  <a:pt x="47" y="9"/>
                  <a:pt x="47" y="9"/>
                </a:cubicBezTo>
                <a:cubicBezTo>
                  <a:pt x="1" y="10"/>
                  <a:pt x="1" y="10"/>
                  <a:pt x="1" y="10"/>
                </a:cubicBezTo>
                <a:lnTo>
                  <a:pt x="1"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04" name="Freeform 48">
            <a:extLst>
              <a:ext uri="{FF2B5EF4-FFF2-40B4-BE49-F238E27FC236}">
                <a16:creationId xmlns:a16="http://schemas.microsoft.com/office/drawing/2014/main" id="{33375B9A-CC82-F24D-0D52-4A2280E00107}"/>
              </a:ext>
            </a:extLst>
          </p:cNvPr>
          <p:cNvSpPr>
            <a:spLocks/>
          </p:cNvSpPr>
          <p:nvPr/>
        </p:nvSpPr>
        <p:spPr bwMode="auto">
          <a:xfrm>
            <a:off x="3175146" y="3432860"/>
            <a:ext cx="556026" cy="492359"/>
          </a:xfrm>
          <a:custGeom>
            <a:avLst/>
            <a:gdLst>
              <a:gd name="T0" fmla="*/ 206 w 393"/>
              <a:gd name="T1" fmla="*/ 8 h 348"/>
              <a:gd name="T2" fmla="*/ 212 w 393"/>
              <a:gd name="T3" fmla="*/ 22 h 348"/>
              <a:gd name="T4" fmla="*/ 218 w 393"/>
              <a:gd name="T5" fmla="*/ 40 h 348"/>
              <a:gd name="T6" fmla="*/ 224 w 393"/>
              <a:gd name="T7" fmla="*/ 52 h 348"/>
              <a:gd name="T8" fmla="*/ 227 w 393"/>
              <a:gd name="T9" fmla="*/ 61 h 348"/>
              <a:gd name="T10" fmla="*/ 225 w 393"/>
              <a:gd name="T11" fmla="*/ 74 h 348"/>
              <a:gd name="T12" fmla="*/ 221 w 393"/>
              <a:gd name="T13" fmla="*/ 87 h 348"/>
              <a:gd name="T14" fmla="*/ 200 w 393"/>
              <a:gd name="T15" fmla="*/ 115 h 348"/>
              <a:gd name="T16" fmla="*/ 191 w 393"/>
              <a:gd name="T17" fmla="*/ 132 h 348"/>
              <a:gd name="T18" fmla="*/ 183 w 393"/>
              <a:gd name="T19" fmla="*/ 156 h 348"/>
              <a:gd name="T20" fmla="*/ 257 w 393"/>
              <a:gd name="T21" fmla="*/ 174 h 348"/>
              <a:gd name="T22" fmla="*/ 321 w 393"/>
              <a:gd name="T23" fmla="*/ 197 h 348"/>
              <a:gd name="T24" fmla="*/ 339 w 393"/>
              <a:gd name="T25" fmla="*/ 227 h 348"/>
              <a:gd name="T26" fmla="*/ 342 w 393"/>
              <a:gd name="T27" fmla="*/ 242 h 348"/>
              <a:gd name="T28" fmla="*/ 327 w 393"/>
              <a:gd name="T29" fmla="*/ 238 h 348"/>
              <a:gd name="T30" fmla="*/ 298 w 393"/>
              <a:gd name="T31" fmla="*/ 226 h 348"/>
              <a:gd name="T32" fmla="*/ 287 w 393"/>
              <a:gd name="T33" fmla="*/ 253 h 348"/>
              <a:gd name="T34" fmla="*/ 328 w 393"/>
              <a:gd name="T35" fmla="*/ 247 h 348"/>
              <a:gd name="T36" fmla="*/ 337 w 393"/>
              <a:gd name="T37" fmla="*/ 250 h 348"/>
              <a:gd name="T38" fmla="*/ 339 w 393"/>
              <a:gd name="T39" fmla="*/ 266 h 348"/>
              <a:gd name="T40" fmla="*/ 357 w 393"/>
              <a:gd name="T41" fmla="*/ 254 h 348"/>
              <a:gd name="T42" fmla="*/ 358 w 393"/>
              <a:gd name="T43" fmla="*/ 274 h 348"/>
              <a:gd name="T44" fmla="*/ 348 w 393"/>
              <a:gd name="T45" fmla="*/ 286 h 348"/>
              <a:gd name="T46" fmla="*/ 348 w 393"/>
              <a:gd name="T47" fmla="*/ 300 h 348"/>
              <a:gd name="T48" fmla="*/ 379 w 393"/>
              <a:gd name="T49" fmla="*/ 313 h 348"/>
              <a:gd name="T50" fmla="*/ 388 w 393"/>
              <a:gd name="T51" fmla="*/ 327 h 348"/>
              <a:gd name="T52" fmla="*/ 373 w 393"/>
              <a:gd name="T53" fmla="*/ 337 h 348"/>
              <a:gd name="T54" fmla="*/ 370 w 393"/>
              <a:gd name="T55" fmla="*/ 325 h 348"/>
              <a:gd name="T56" fmla="*/ 354 w 393"/>
              <a:gd name="T57" fmla="*/ 322 h 348"/>
              <a:gd name="T58" fmla="*/ 336 w 393"/>
              <a:gd name="T59" fmla="*/ 310 h 348"/>
              <a:gd name="T60" fmla="*/ 302 w 393"/>
              <a:gd name="T61" fmla="*/ 297 h 348"/>
              <a:gd name="T62" fmla="*/ 315 w 393"/>
              <a:gd name="T63" fmla="*/ 327 h 348"/>
              <a:gd name="T64" fmla="*/ 299 w 393"/>
              <a:gd name="T65" fmla="*/ 324 h 348"/>
              <a:gd name="T66" fmla="*/ 278 w 393"/>
              <a:gd name="T67" fmla="*/ 322 h 348"/>
              <a:gd name="T68" fmla="*/ 260 w 393"/>
              <a:gd name="T69" fmla="*/ 336 h 348"/>
              <a:gd name="T70" fmla="*/ 231 w 393"/>
              <a:gd name="T71" fmla="*/ 331 h 348"/>
              <a:gd name="T72" fmla="*/ 221 w 393"/>
              <a:gd name="T73" fmla="*/ 304 h 348"/>
              <a:gd name="T74" fmla="*/ 216 w 393"/>
              <a:gd name="T75" fmla="*/ 309 h 348"/>
              <a:gd name="T76" fmla="*/ 191 w 393"/>
              <a:gd name="T77" fmla="*/ 288 h 348"/>
              <a:gd name="T78" fmla="*/ 162 w 393"/>
              <a:gd name="T79" fmla="*/ 286 h 348"/>
              <a:gd name="T80" fmla="*/ 157 w 393"/>
              <a:gd name="T81" fmla="*/ 304 h 348"/>
              <a:gd name="T82" fmla="*/ 102 w 393"/>
              <a:gd name="T83" fmla="*/ 301 h 348"/>
              <a:gd name="T84" fmla="*/ 61 w 393"/>
              <a:gd name="T85" fmla="*/ 288 h 348"/>
              <a:gd name="T86" fmla="*/ 61 w 393"/>
              <a:gd name="T87" fmla="*/ 266 h 348"/>
              <a:gd name="T88" fmla="*/ 32 w 393"/>
              <a:gd name="T89" fmla="*/ 295 h 348"/>
              <a:gd name="T90" fmla="*/ 29 w 393"/>
              <a:gd name="T91" fmla="*/ 280 h 348"/>
              <a:gd name="T92" fmla="*/ 34 w 393"/>
              <a:gd name="T93" fmla="*/ 260 h 348"/>
              <a:gd name="T94" fmla="*/ 34 w 393"/>
              <a:gd name="T95" fmla="*/ 218 h 348"/>
              <a:gd name="T96" fmla="*/ 43 w 393"/>
              <a:gd name="T97" fmla="*/ 189 h 348"/>
              <a:gd name="T98" fmla="*/ 40 w 393"/>
              <a:gd name="T99" fmla="*/ 168 h 348"/>
              <a:gd name="T100" fmla="*/ 23 w 393"/>
              <a:gd name="T101" fmla="*/ 138 h 348"/>
              <a:gd name="T102" fmla="*/ 2 w 393"/>
              <a:gd name="T103" fmla="*/ 99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3" h="348">
                <a:moveTo>
                  <a:pt x="0" y="9"/>
                </a:moveTo>
                <a:lnTo>
                  <a:pt x="90" y="6"/>
                </a:lnTo>
                <a:lnTo>
                  <a:pt x="209" y="0"/>
                </a:lnTo>
                <a:lnTo>
                  <a:pt x="206" y="2"/>
                </a:lnTo>
                <a:lnTo>
                  <a:pt x="206" y="8"/>
                </a:lnTo>
                <a:lnTo>
                  <a:pt x="210" y="3"/>
                </a:lnTo>
                <a:lnTo>
                  <a:pt x="215" y="5"/>
                </a:lnTo>
                <a:lnTo>
                  <a:pt x="216" y="11"/>
                </a:lnTo>
                <a:lnTo>
                  <a:pt x="210" y="16"/>
                </a:lnTo>
                <a:lnTo>
                  <a:pt x="212" y="22"/>
                </a:lnTo>
                <a:lnTo>
                  <a:pt x="218" y="25"/>
                </a:lnTo>
                <a:lnTo>
                  <a:pt x="212" y="32"/>
                </a:lnTo>
                <a:lnTo>
                  <a:pt x="213" y="35"/>
                </a:lnTo>
                <a:lnTo>
                  <a:pt x="222" y="34"/>
                </a:lnTo>
                <a:lnTo>
                  <a:pt x="218" y="40"/>
                </a:lnTo>
                <a:lnTo>
                  <a:pt x="222" y="44"/>
                </a:lnTo>
                <a:lnTo>
                  <a:pt x="216" y="43"/>
                </a:lnTo>
                <a:lnTo>
                  <a:pt x="216" y="44"/>
                </a:lnTo>
                <a:lnTo>
                  <a:pt x="219" y="49"/>
                </a:lnTo>
                <a:lnTo>
                  <a:pt x="224" y="52"/>
                </a:lnTo>
                <a:lnTo>
                  <a:pt x="225" y="56"/>
                </a:lnTo>
                <a:lnTo>
                  <a:pt x="231" y="58"/>
                </a:lnTo>
                <a:lnTo>
                  <a:pt x="233" y="59"/>
                </a:lnTo>
                <a:lnTo>
                  <a:pt x="231" y="61"/>
                </a:lnTo>
                <a:lnTo>
                  <a:pt x="227" y="61"/>
                </a:lnTo>
                <a:lnTo>
                  <a:pt x="224" y="67"/>
                </a:lnTo>
                <a:lnTo>
                  <a:pt x="218" y="68"/>
                </a:lnTo>
                <a:lnTo>
                  <a:pt x="213" y="74"/>
                </a:lnTo>
                <a:lnTo>
                  <a:pt x="219" y="74"/>
                </a:lnTo>
                <a:lnTo>
                  <a:pt x="225" y="74"/>
                </a:lnTo>
                <a:lnTo>
                  <a:pt x="221" y="80"/>
                </a:lnTo>
                <a:lnTo>
                  <a:pt x="221" y="82"/>
                </a:lnTo>
                <a:lnTo>
                  <a:pt x="215" y="84"/>
                </a:lnTo>
                <a:lnTo>
                  <a:pt x="221" y="85"/>
                </a:lnTo>
                <a:lnTo>
                  <a:pt x="221" y="87"/>
                </a:lnTo>
                <a:lnTo>
                  <a:pt x="209" y="100"/>
                </a:lnTo>
                <a:lnTo>
                  <a:pt x="203" y="102"/>
                </a:lnTo>
                <a:lnTo>
                  <a:pt x="201" y="108"/>
                </a:lnTo>
                <a:lnTo>
                  <a:pt x="204" y="111"/>
                </a:lnTo>
                <a:lnTo>
                  <a:pt x="200" y="115"/>
                </a:lnTo>
                <a:lnTo>
                  <a:pt x="198" y="121"/>
                </a:lnTo>
                <a:lnTo>
                  <a:pt x="192" y="126"/>
                </a:lnTo>
                <a:lnTo>
                  <a:pt x="198" y="126"/>
                </a:lnTo>
                <a:lnTo>
                  <a:pt x="197" y="127"/>
                </a:lnTo>
                <a:lnTo>
                  <a:pt x="191" y="132"/>
                </a:lnTo>
                <a:lnTo>
                  <a:pt x="194" y="144"/>
                </a:lnTo>
                <a:lnTo>
                  <a:pt x="188" y="144"/>
                </a:lnTo>
                <a:lnTo>
                  <a:pt x="192" y="150"/>
                </a:lnTo>
                <a:lnTo>
                  <a:pt x="191" y="153"/>
                </a:lnTo>
                <a:lnTo>
                  <a:pt x="183" y="156"/>
                </a:lnTo>
                <a:lnTo>
                  <a:pt x="186" y="161"/>
                </a:lnTo>
                <a:lnTo>
                  <a:pt x="186" y="167"/>
                </a:lnTo>
                <a:lnTo>
                  <a:pt x="189" y="173"/>
                </a:lnTo>
                <a:lnTo>
                  <a:pt x="183" y="179"/>
                </a:lnTo>
                <a:lnTo>
                  <a:pt x="257" y="174"/>
                </a:lnTo>
                <a:lnTo>
                  <a:pt x="328" y="168"/>
                </a:lnTo>
                <a:lnTo>
                  <a:pt x="328" y="170"/>
                </a:lnTo>
                <a:lnTo>
                  <a:pt x="327" y="176"/>
                </a:lnTo>
                <a:lnTo>
                  <a:pt x="324" y="188"/>
                </a:lnTo>
                <a:lnTo>
                  <a:pt x="321" y="197"/>
                </a:lnTo>
                <a:lnTo>
                  <a:pt x="324" y="203"/>
                </a:lnTo>
                <a:lnTo>
                  <a:pt x="327" y="209"/>
                </a:lnTo>
                <a:lnTo>
                  <a:pt x="334" y="215"/>
                </a:lnTo>
                <a:lnTo>
                  <a:pt x="336" y="221"/>
                </a:lnTo>
                <a:lnTo>
                  <a:pt x="339" y="227"/>
                </a:lnTo>
                <a:lnTo>
                  <a:pt x="339" y="230"/>
                </a:lnTo>
                <a:lnTo>
                  <a:pt x="342" y="235"/>
                </a:lnTo>
                <a:lnTo>
                  <a:pt x="346" y="238"/>
                </a:lnTo>
                <a:lnTo>
                  <a:pt x="348" y="239"/>
                </a:lnTo>
                <a:lnTo>
                  <a:pt x="342" y="242"/>
                </a:lnTo>
                <a:lnTo>
                  <a:pt x="342" y="241"/>
                </a:lnTo>
                <a:lnTo>
                  <a:pt x="340" y="241"/>
                </a:lnTo>
                <a:lnTo>
                  <a:pt x="334" y="241"/>
                </a:lnTo>
                <a:lnTo>
                  <a:pt x="328" y="236"/>
                </a:lnTo>
                <a:lnTo>
                  <a:pt x="327" y="238"/>
                </a:lnTo>
                <a:lnTo>
                  <a:pt x="322" y="235"/>
                </a:lnTo>
                <a:lnTo>
                  <a:pt x="318" y="235"/>
                </a:lnTo>
                <a:lnTo>
                  <a:pt x="311" y="230"/>
                </a:lnTo>
                <a:lnTo>
                  <a:pt x="305" y="227"/>
                </a:lnTo>
                <a:lnTo>
                  <a:pt x="298" y="226"/>
                </a:lnTo>
                <a:lnTo>
                  <a:pt x="293" y="227"/>
                </a:lnTo>
                <a:lnTo>
                  <a:pt x="286" y="239"/>
                </a:lnTo>
                <a:lnTo>
                  <a:pt x="280" y="245"/>
                </a:lnTo>
                <a:lnTo>
                  <a:pt x="281" y="250"/>
                </a:lnTo>
                <a:lnTo>
                  <a:pt x="287" y="253"/>
                </a:lnTo>
                <a:lnTo>
                  <a:pt x="296" y="253"/>
                </a:lnTo>
                <a:lnTo>
                  <a:pt x="313" y="251"/>
                </a:lnTo>
                <a:lnTo>
                  <a:pt x="318" y="250"/>
                </a:lnTo>
                <a:lnTo>
                  <a:pt x="324" y="244"/>
                </a:lnTo>
                <a:lnTo>
                  <a:pt x="328" y="247"/>
                </a:lnTo>
                <a:lnTo>
                  <a:pt x="333" y="242"/>
                </a:lnTo>
                <a:lnTo>
                  <a:pt x="333" y="247"/>
                </a:lnTo>
                <a:lnTo>
                  <a:pt x="339" y="244"/>
                </a:lnTo>
                <a:lnTo>
                  <a:pt x="340" y="244"/>
                </a:lnTo>
                <a:lnTo>
                  <a:pt x="337" y="250"/>
                </a:lnTo>
                <a:lnTo>
                  <a:pt x="325" y="257"/>
                </a:lnTo>
                <a:lnTo>
                  <a:pt x="325" y="259"/>
                </a:lnTo>
                <a:lnTo>
                  <a:pt x="330" y="262"/>
                </a:lnTo>
                <a:lnTo>
                  <a:pt x="336" y="262"/>
                </a:lnTo>
                <a:lnTo>
                  <a:pt x="339" y="266"/>
                </a:lnTo>
                <a:lnTo>
                  <a:pt x="343" y="266"/>
                </a:lnTo>
                <a:lnTo>
                  <a:pt x="346" y="262"/>
                </a:lnTo>
                <a:lnTo>
                  <a:pt x="346" y="256"/>
                </a:lnTo>
                <a:lnTo>
                  <a:pt x="355" y="250"/>
                </a:lnTo>
                <a:lnTo>
                  <a:pt x="357" y="254"/>
                </a:lnTo>
                <a:lnTo>
                  <a:pt x="357" y="262"/>
                </a:lnTo>
                <a:lnTo>
                  <a:pt x="361" y="263"/>
                </a:lnTo>
                <a:lnTo>
                  <a:pt x="361" y="269"/>
                </a:lnTo>
                <a:lnTo>
                  <a:pt x="360" y="275"/>
                </a:lnTo>
                <a:lnTo>
                  <a:pt x="358" y="274"/>
                </a:lnTo>
                <a:lnTo>
                  <a:pt x="354" y="272"/>
                </a:lnTo>
                <a:lnTo>
                  <a:pt x="348" y="278"/>
                </a:lnTo>
                <a:lnTo>
                  <a:pt x="351" y="283"/>
                </a:lnTo>
                <a:lnTo>
                  <a:pt x="354" y="288"/>
                </a:lnTo>
                <a:lnTo>
                  <a:pt x="348" y="286"/>
                </a:lnTo>
                <a:lnTo>
                  <a:pt x="343" y="286"/>
                </a:lnTo>
                <a:lnTo>
                  <a:pt x="345" y="291"/>
                </a:lnTo>
                <a:lnTo>
                  <a:pt x="339" y="292"/>
                </a:lnTo>
                <a:lnTo>
                  <a:pt x="340" y="298"/>
                </a:lnTo>
                <a:lnTo>
                  <a:pt x="348" y="300"/>
                </a:lnTo>
                <a:lnTo>
                  <a:pt x="354" y="303"/>
                </a:lnTo>
                <a:lnTo>
                  <a:pt x="355" y="309"/>
                </a:lnTo>
                <a:lnTo>
                  <a:pt x="363" y="307"/>
                </a:lnTo>
                <a:lnTo>
                  <a:pt x="369" y="310"/>
                </a:lnTo>
                <a:lnTo>
                  <a:pt x="379" y="313"/>
                </a:lnTo>
                <a:lnTo>
                  <a:pt x="384" y="316"/>
                </a:lnTo>
                <a:lnTo>
                  <a:pt x="387" y="321"/>
                </a:lnTo>
                <a:lnTo>
                  <a:pt x="393" y="322"/>
                </a:lnTo>
                <a:lnTo>
                  <a:pt x="393" y="324"/>
                </a:lnTo>
                <a:lnTo>
                  <a:pt x="388" y="327"/>
                </a:lnTo>
                <a:lnTo>
                  <a:pt x="388" y="330"/>
                </a:lnTo>
                <a:lnTo>
                  <a:pt x="385" y="336"/>
                </a:lnTo>
                <a:lnTo>
                  <a:pt x="384" y="340"/>
                </a:lnTo>
                <a:lnTo>
                  <a:pt x="376" y="331"/>
                </a:lnTo>
                <a:lnTo>
                  <a:pt x="373" y="337"/>
                </a:lnTo>
                <a:lnTo>
                  <a:pt x="370" y="343"/>
                </a:lnTo>
                <a:lnTo>
                  <a:pt x="366" y="348"/>
                </a:lnTo>
                <a:lnTo>
                  <a:pt x="369" y="337"/>
                </a:lnTo>
                <a:lnTo>
                  <a:pt x="373" y="331"/>
                </a:lnTo>
                <a:lnTo>
                  <a:pt x="370" y="325"/>
                </a:lnTo>
                <a:lnTo>
                  <a:pt x="370" y="333"/>
                </a:lnTo>
                <a:lnTo>
                  <a:pt x="364" y="331"/>
                </a:lnTo>
                <a:lnTo>
                  <a:pt x="361" y="325"/>
                </a:lnTo>
                <a:lnTo>
                  <a:pt x="360" y="321"/>
                </a:lnTo>
                <a:lnTo>
                  <a:pt x="354" y="322"/>
                </a:lnTo>
                <a:lnTo>
                  <a:pt x="348" y="321"/>
                </a:lnTo>
                <a:lnTo>
                  <a:pt x="343" y="315"/>
                </a:lnTo>
                <a:lnTo>
                  <a:pt x="339" y="316"/>
                </a:lnTo>
                <a:lnTo>
                  <a:pt x="333" y="316"/>
                </a:lnTo>
                <a:lnTo>
                  <a:pt x="336" y="310"/>
                </a:lnTo>
                <a:lnTo>
                  <a:pt x="333" y="309"/>
                </a:lnTo>
                <a:lnTo>
                  <a:pt x="328" y="306"/>
                </a:lnTo>
                <a:lnTo>
                  <a:pt x="322" y="304"/>
                </a:lnTo>
                <a:lnTo>
                  <a:pt x="302" y="297"/>
                </a:lnTo>
                <a:lnTo>
                  <a:pt x="302" y="297"/>
                </a:lnTo>
                <a:lnTo>
                  <a:pt x="302" y="303"/>
                </a:lnTo>
                <a:lnTo>
                  <a:pt x="315" y="309"/>
                </a:lnTo>
                <a:lnTo>
                  <a:pt x="316" y="319"/>
                </a:lnTo>
                <a:lnTo>
                  <a:pt x="310" y="321"/>
                </a:lnTo>
                <a:lnTo>
                  <a:pt x="315" y="327"/>
                </a:lnTo>
                <a:lnTo>
                  <a:pt x="311" y="331"/>
                </a:lnTo>
                <a:lnTo>
                  <a:pt x="307" y="336"/>
                </a:lnTo>
                <a:lnTo>
                  <a:pt x="301" y="339"/>
                </a:lnTo>
                <a:lnTo>
                  <a:pt x="299" y="333"/>
                </a:lnTo>
                <a:lnTo>
                  <a:pt x="299" y="324"/>
                </a:lnTo>
                <a:lnTo>
                  <a:pt x="293" y="322"/>
                </a:lnTo>
                <a:lnTo>
                  <a:pt x="287" y="325"/>
                </a:lnTo>
                <a:lnTo>
                  <a:pt x="286" y="319"/>
                </a:lnTo>
                <a:lnTo>
                  <a:pt x="283" y="321"/>
                </a:lnTo>
                <a:lnTo>
                  <a:pt x="278" y="322"/>
                </a:lnTo>
                <a:lnTo>
                  <a:pt x="272" y="322"/>
                </a:lnTo>
                <a:lnTo>
                  <a:pt x="271" y="328"/>
                </a:lnTo>
                <a:lnTo>
                  <a:pt x="271" y="336"/>
                </a:lnTo>
                <a:lnTo>
                  <a:pt x="266" y="339"/>
                </a:lnTo>
                <a:lnTo>
                  <a:pt x="260" y="336"/>
                </a:lnTo>
                <a:lnTo>
                  <a:pt x="259" y="336"/>
                </a:lnTo>
                <a:lnTo>
                  <a:pt x="253" y="339"/>
                </a:lnTo>
                <a:lnTo>
                  <a:pt x="242" y="331"/>
                </a:lnTo>
                <a:lnTo>
                  <a:pt x="236" y="334"/>
                </a:lnTo>
                <a:lnTo>
                  <a:pt x="231" y="331"/>
                </a:lnTo>
                <a:lnTo>
                  <a:pt x="233" y="325"/>
                </a:lnTo>
                <a:lnTo>
                  <a:pt x="230" y="319"/>
                </a:lnTo>
                <a:lnTo>
                  <a:pt x="224" y="316"/>
                </a:lnTo>
                <a:lnTo>
                  <a:pt x="221" y="310"/>
                </a:lnTo>
                <a:lnTo>
                  <a:pt x="221" y="304"/>
                </a:lnTo>
                <a:lnTo>
                  <a:pt x="222" y="304"/>
                </a:lnTo>
                <a:lnTo>
                  <a:pt x="221" y="298"/>
                </a:lnTo>
                <a:lnTo>
                  <a:pt x="221" y="303"/>
                </a:lnTo>
                <a:lnTo>
                  <a:pt x="219" y="303"/>
                </a:lnTo>
                <a:lnTo>
                  <a:pt x="216" y="309"/>
                </a:lnTo>
                <a:lnTo>
                  <a:pt x="206" y="306"/>
                </a:lnTo>
                <a:lnTo>
                  <a:pt x="200" y="306"/>
                </a:lnTo>
                <a:lnTo>
                  <a:pt x="197" y="297"/>
                </a:lnTo>
                <a:lnTo>
                  <a:pt x="192" y="294"/>
                </a:lnTo>
                <a:lnTo>
                  <a:pt x="191" y="288"/>
                </a:lnTo>
                <a:lnTo>
                  <a:pt x="179" y="289"/>
                </a:lnTo>
                <a:lnTo>
                  <a:pt x="174" y="291"/>
                </a:lnTo>
                <a:lnTo>
                  <a:pt x="173" y="288"/>
                </a:lnTo>
                <a:lnTo>
                  <a:pt x="174" y="281"/>
                </a:lnTo>
                <a:lnTo>
                  <a:pt x="162" y="286"/>
                </a:lnTo>
                <a:lnTo>
                  <a:pt x="157" y="288"/>
                </a:lnTo>
                <a:lnTo>
                  <a:pt x="154" y="291"/>
                </a:lnTo>
                <a:lnTo>
                  <a:pt x="148" y="291"/>
                </a:lnTo>
                <a:lnTo>
                  <a:pt x="154" y="295"/>
                </a:lnTo>
                <a:lnTo>
                  <a:pt x="157" y="304"/>
                </a:lnTo>
                <a:lnTo>
                  <a:pt x="153" y="304"/>
                </a:lnTo>
                <a:lnTo>
                  <a:pt x="144" y="309"/>
                </a:lnTo>
                <a:lnTo>
                  <a:pt x="139" y="309"/>
                </a:lnTo>
                <a:lnTo>
                  <a:pt x="111" y="304"/>
                </a:lnTo>
                <a:lnTo>
                  <a:pt x="102" y="301"/>
                </a:lnTo>
                <a:lnTo>
                  <a:pt x="96" y="298"/>
                </a:lnTo>
                <a:lnTo>
                  <a:pt x="84" y="294"/>
                </a:lnTo>
                <a:lnTo>
                  <a:pt x="73" y="291"/>
                </a:lnTo>
                <a:lnTo>
                  <a:pt x="67" y="291"/>
                </a:lnTo>
                <a:lnTo>
                  <a:pt x="61" y="288"/>
                </a:lnTo>
                <a:lnTo>
                  <a:pt x="62" y="286"/>
                </a:lnTo>
                <a:lnTo>
                  <a:pt x="68" y="283"/>
                </a:lnTo>
                <a:lnTo>
                  <a:pt x="68" y="277"/>
                </a:lnTo>
                <a:lnTo>
                  <a:pt x="65" y="272"/>
                </a:lnTo>
                <a:lnTo>
                  <a:pt x="61" y="266"/>
                </a:lnTo>
                <a:lnTo>
                  <a:pt x="61" y="280"/>
                </a:lnTo>
                <a:lnTo>
                  <a:pt x="55" y="285"/>
                </a:lnTo>
                <a:lnTo>
                  <a:pt x="61" y="289"/>
                </a:lnTo>
                <a:lnTo>
                  <a:pt x="58" y="292"/>
                </a:lnTo>
                <a:lnTo>
                  <a:pt x="32" y="295"/>
                </a:lnTo>
                <a:lnTo>
                  <a:pt x="26" y="298"/>
                </a:lnTo>
                <a:lnTo>
                  <a:pt x="20" y="294"/>
                </a:lnTo>
                <a:lnTo>
                  <a:pt x="22" y="288"/>
                </a:lnTo>
                <a:lnTo>
                  <a:pt x="26" y="286"/>
                </a:lnTo>
                <a:lnTo>
                  <a:pt x="29" y="280"/>
                </a:lnTo>
                <a:lnTo>
                  <a:pt x="26" y="274"/>
                </a:lnTo>
                <a:lnTo>
                  <a:pt x="26" y="274"/>
                </a:lnTo>
                <a:lnTo>
                  <a:pt x="26" y="272"/>
                </a:lnTo>
                <a:lnTo>
                  <a:pt x="32" y="268"/>
                </a:lnTo>
                <a:lnTo>
                  <a:pt x="34" y="260"/>
                </a:lnTo>
                <a:lnTo>
                  <a:pt x="31" y="247"/>
                </a:lnTo>
                <a:lnTo>
                  <a:pt x="28" y="241"/>
                </a:lnTo>
                <a:lnTo>
                  <a:pt x="32" y="235"/>
                </a:lnTo>
                <a:lnTo>
                  <a:pt x="31" y="224"/>
                </a:lnTo>
                <a:lnTo>
                  <a:pt x="34" y="218"/>
                </a:lnTo>
                <a:lnTo>
                  <a:pt x="38" y="212"/>
                </a:lnTo>
                <a:lnTo>
                  <a:pt x="38" y="206"/>
                </a:lnTo>
                <a:lnTo>
                  <a:pt x="41" y="201"/>
                </a:lnTo>
                <a:lnTo>
                  <a:pt x="41" y="195"/>
                </a:lnTo>
                <a:lnTo>
                  <a:pt x="43" y="189"/>
                </a:lnTo>
                <a:lnTo>
                  <a:pt x="41" y="183"/>
                </a:lnTo>
                <a:lnTo>
                  <a:pt x="43" y="180"/>
                </a:lnTo>
                <a:lnTo>
                  <a:pt x="41" y="174"/>
                </a:lnTo>
                <a:lnTo>
                  <a:pt x="43" y="168"/>
                </a:lnTo>
                <a:lnTo>
                  <a:pt x="40" y="168"/>
                </a:lnTo>
                <a:lnTo>
                  <a:pt x="31" y="156"/>
                </a:lnTo>
                <a:lnTo>
                  <a:pt x="31" y="150"/>
                </a:lnTo>
                <a:lnTo>
                  <a:pt x="28" y="145"/>
                </a:lnTo>
                <a:lnTo>
                  <a:pt x="26" y="144"/>
                </a:lnTo>
                <a:lnTo>
                  <a:pt x="23" y="138"/>
                </a:lnTo>
                <a:lnTo>
                  <a:pt x="19" y="133"/>
                </a:lnTo>
                <a:lnTo>
                  <a:pt x="20" y="124"/>
                </a:lnTo>
                <a:lnTo>
                  <a:pt x="16" y="112"/>
                </a:lnTo>
                <a:lnTo>
                  <a:pt x="13" y="108"/>
                </a:lnTo>
                <a:lnTo>
                  <a:pt x="2" y="99"/>
                </a:lnTo>
                <a:lnTo>
                  <a:pt x="0" y="9"/>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05" name="Freeform 49">
            <a:extLst>
              <a:ext uri="{FF2B5EF4-FFF2-40B4-BE49-F238E27FC236}">
                <a16:creationId xmlns:a16="http://schemas.microsoft.com/office/drawing/2014/main" id="{83430D61-11E4-3DA3-6379-FEE2317B8D2D}"/>
              </a:ext>
            </a:extLst>
          </p:cNvPr>
          <p:cNvSpPr>
            <a:spLocks/>
          </p:cNvSpPr>
          <p:nvPr/>
        </p:nvSpPr>
        <p:spPr bwMode="auto">
          <a:xfrm>
            <a:off x="3173731" y="3431446"/>
            <a:ext cx="560270" cy="496604"/>
          </a:xfrm>
          <a:custGeom>
            <a:avLst/>
            <a:gdLst>
              <a:gd name="T0" fmla="*/ 139 w 262"/>
              <a:gd name="T1" fmla="*/ 11 h 232"/>
              <a:gd name="T2" fmla="*/ 143 w 262"/>
              <a:gd name="T3" fmla="*/ 29 h 232"/>
              <a:gd name="T4" fmla="*/ 148 w 262"/>
              <a:gd name="T5" fmla="*/ 44 h 232"/>
              <a:gd name="T6" fmla="*/ 143 w 262"/>
              <a:gd name="T7" fmla="*/ 57 h 232"/>
              <a:gd name="T8" fmla="*/ 128 w 262"/>
              <a:gd name="T9" fmla="*/ 83 h 232"/>
              <a:gd name="T10" fmla="*/ 126 w 262"/>
              <a:gd name="T11" fmla="*/ 102 h 232"/>
              <a:gd name="T12" fmla="*/ 217 w 262"/>
              <a:gd name="T13" fmla="*/ 114 h 232"/>
              <a:gd name="T14" fmla="*/ 222 w 262"/>
              <a:gd name="T15" fmla="*/ 148 h 232"/>
              <a:gd name="T16" fmla="*/ 222 w 262"/>
              <a:gd name="T17" fmla="*/ 159 h 232"/>
              <a:gd name="T18" fmla="*/ 194 w 262"/>
              <a:gd name="T19" fmla="*/ 151 h 232"/>
              <a:gd name="T20" fmla="*/ 215 w 262"/>
              <a:gd name="T21" fmla="*/ 163 h 232"/>
              <a:gd name="T22" fmla="*/ 215 w 262"/>
              <a:gd name="T23" fmla="*/ 172 h 232"/>
              <a:gd name="T24" fmla="*/ 236 w 262"/>
              <a:gd name="T25" fmla="*/ 174 h 232"/>
              <a:gd name="T26" fmla="*/ 232 w 262"/>
              <a:gd name="T27" fmla="*/ 189 h 232"/>
              <a:gd name="T28" fmla="*/ 230 w 262"/>
              <a:gd name="T29" fmla="*/ 200 h 232"/>
              <a:gd name="T30" fmla="*/ 261 w 262"/>
              <a:gd name="T31" fmla="*/ 214 h 232"/>
              <a:gd name="T32" fmla="*/ 246 w 262"/>
              <a:gd name="T33" fmla="*/ 224 h 232"/>
              <a:gd name="T34" fmla="*/ 228 w 262"/>
              <a:gd name="T35" fmla="*/ 208 h 232"/>
              <a:gd name="T36" fmla="*/ 200 w 262"/>
              <a:gd name="T37" fmla="*/ 201 h 232"/>
              <a:gd name="T38" fmla="*/ 195 w 262"/>
              <a:gd name="T39" fmla="*/ 213 h 232"/>
              <a:gd name="T40" fmla="*/ 173 w 262"/>
              <a:gd name="T41" fmla="*/ 222 h 232"/>
              <a:gd name="T42" fmla="*/ 148 w 262"/>
              <a:gd name="T43" fmla="*/ 206 h 232"/>
              <a:gd name="T44" fmla="*/ 132 w 262"/>
              <a:gd name="T45" fmla="*/ 197 h 232"/>
              <a:gd name="T46" fmla="*/ 104 w 262"/>
              <a:gd name="T47" fmla="*/ 191 h 232"/>
              <a:gd name="T48" fmla="*/ 64 w 262"/>
              <a:gd name="T49" fmla="*/ 197 h 232"/>
              <a:gd name="T50" fmla="*/ 45 w 262"/>
              <a:gd name="T51" fmla="*/ 180 h 232"/>
              <a:gd name="T52" fmla="*/ 16 w 262"/>
              <a:gd name="T53" fmla="*/ 192 h 232"/>
              <a:gd name="T54" fmla="*/ 24 w 262"/>
              <a:gd name="T55" fmla="*/ 173 h 232"/>
              <a:gd name="T56" fmla="*/ 29 w 262"/>
              <a:gd name="T57" fmla="*/ 130 h 232"/>
              <a:gd name="T58" fmla="*/ 20 w 262"/>
              <a:gd name="T59" fmla="*/ 96 h 232"/>
              <a:gd name="T60" fmla="*/ 1 w 262"/>
              <a:gd name="T61" fmla="*/ 66 h 232"/>
              <a:gd name="T62" fmla="*/ 27 w 262"/>
              <a:gd name="T63" fmla="*/ 112 h 232"/>
              <a:gd name="T64" fmla="*/ 25 w 262"/>
              <a:gd name="T65" fmla="*/ 141 h 232"/>
              <a:gd name="T66" fmla="*/ 18 w 262"/>
              <a:gd name="T67" fmla="*/ 183 h 232"/>
              <a:gd name="T68" fmla="*/ 40 w 262"/>
              <a:gd name="T69" fmla="*/ 195 h 232"/>
              <a:gd name="T70" fmla="*/ 41 w 262"/>
              <a:gd name="T71" fmla="*/ 192 h 232"/>
              <a:gd name="T72" fmla="*/ 102 w 262"/>
              <a:gd name="T73" fmla="*/ 203 h 232"/>
              <a:gd name="T74" fmla="*/ 115 w 262"/>
              <a:gd name="T75" fmla="*/ 193 h 232"/>
              <a:gd name="T76" fmla="*/ 147 w 262"/>
              <a:gd name="T77" fmla="*/ 202 h 232"/>
              <a:gd name="T78" fmla="*/ 153 w 262"/>
              <a:gd name="T79" fmla="*/ 219 h 232"/>
              <a:gd name="T80" fmla="*/ 182 w 262"/>
              <a:gd name="T81" fmla="*/ 215 h 232"/>
              <a:gd name="T82" fmla="*/ 204 w 262"/>
              <a:gd name="T83" fmla="*/ 224 h 232"/>
              <a:gd name="T84" fmla="*/ 201 w 262"/>
              <a:gd name="T85" fmla="*/ 198 h 232"/>
              <a:gd name="T86" fmla="*/ 228 w 262"/>
              <a:gd name="T87" fmla="*/ 210 h 232"/>
              <a:gd name="T88" fmla="*/ 247 w 262"/>
              <a:gd name="T89" fmla="*/ 220 h 232"/>
              <a:gd name="T90" fmla="*/ 256 w 262"/>
              <a:gd name="T91" fmla="*/ 226 h 232"/>
              <a:gd name="T92" fmla="*/ 252 w 262"/>
              <a:gd name="T93" fmla="*/ 207 h 232"/>
              <a:gd name="T94" fmla="*/ 229 w 262"/>
              <a:gd name="T95" fmla="*/ 191 h 232"/>
              <a:gd name="T96" fmla="*/ 241 w 262"/>
              <a:gd name="T97" fmla="*/ 175 h 232"/>
              <a:gd name="T98" fmla="*/ 223 w 262"/>
              <a:gd name="T99" fmla="*/ 173 h 232"/>
              <a:gd name="T100" fmla="*/ 218 w 262"/>
              <a:gd name="T101" fmla="*/ 163 h 232"/>
              <a:gd name="T102" fmla="*/ 207 w 262"/>
              <a:gd name="T103" fmla="*/ 154 h 232"/>
              <a:gd name="T104" fmla="*/ 226 w 262"/>
              <a:gd name="T105" fmla="*/ 161 h 232"/>
              <a:gd name="T106" fmla="*/ 218 w 262"/>
              <a:gd name="T107" fmla="*/ 138 h 232"/>
              <a:gd name="T108" fmla="*/ 127 w 262"/>
              <a:gd name="T109" fmla="*/ 116 h 232"/>
              <a:gd name="T110" fmla="*/ 129 w 262"/>
              <a:gd name="T111" fmla="*/ 89 h 232"/>
              <a:gd name="T112" fmla="*/ 136 w 262"/>
              <a:gd name="T113" fmla="*/ 69 h 232"/>
              <a:gd name="T114" fmla="*/ 151 w 262"/>
              <a:gd name="T115" fmla="*/ 49 h 232"/>
              <a:gd name="T116" fmla="*/ 151 w 262"/>
              <a:gd name="T117" fmla="*/ 37 h 232"/>
              <a:gd name="T118" fmla="*/ 148 w 262"/>
              <a:gd name="T119" fmla="*/ 22 h 232"/>
              <a:gd name="T120" fmla="*/ 138 w 262"/>
              <a:gd name="T121" fmla="*/ 4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2" h="232">
                <a:moveTo>
                  <a:pt x="1" y="8"/>
                </a:moveTo>
                <a:cubicBezTo>
                  <a:pt x="60" y="6"/>
                  <a:pt x="60" y="6"/>
                  <a:pt x="60" y="6"/>
                </a:cubicBezTo>
                <a:cubicBezTo>
                  <a:pt x="60" y="6"/>
                  <a:pt x="60" y="6"/>
                  <a:pt x="60" y="6"/>
                </a:cubicBezTo>
                <a:cubicBezTo>
                  <a:pt x="137" y="2"/>
                  <a:pt x="137" y="2"/>
                  <a:pt x="137" y="2"/>
                </a:cubicBezTo>
                <a:cubicBezTo>
                  <a:pt x="137" y="2"/>
                  <a:pt x="137" y="2"/>
                  <a:pt x="137" y="2"/>
                </a:cubicBezTo>
                <a:cubicBezTo>
                  <a:pt x="136" y="2"/>
                  <a:pt x="136" y="2"/>
                  <a:pt x="136" y="2"/>
                </a:cubicBezTo>
                <a:cubicBezTo>
                  <a:pt x="136" y="6"/>
                  <a:pt x="136" y="6"/>
                  <a:pt x="136" y="6"/>
                </a:cubicBezTo>
                <a:cubicBezTo>
                  <a:pt x="136" y="6"/>
                  <a:pt x="136" y="7"/>
                  <a:pt x="136" y="7"/>
                </a:cubicBezTo>
                <a:cubicBezTo>
                  <a:pt x="137" y="7"/>
                  <a:pt x="137" y="7"/>
                  <a:pt x="137" y="7"/>
                </a:cubicBezTo>
                <a:cubicBezTo>
                  <a:pt x="141" y="4"/>
                  <a:pt x="141" y="4"/>
                  <a:pt x="141" y="4"/>
                </a:cubicBezTo>
                <a:cubicBezTo>
                  <a:pt x="142" y="5"/>
                  <a:pt x="142" y="5"/>
                  <a:pt x="142" y="5"/>
                </a:cubicBezTo>
                <a:cubicBezTo>
                  <a:pt x="142" y="7"/>
                  <a:pt x="142" y="7"/>
                  <a:pt x="142" y="7"/>
                </a:cubicBezTo>
                <a:cubicBezTo>
                  <a:pt x="140" y="10"/>
                  <a:pt x="140" y="10"/>
                  <a:pt x="140" y="10"/>
                </a:cubicBezTo>
                <a:cubicBezTo>
                  <a:pt x="139" y="11"/>
                  <a:pt x="139" y="11"/>
                  <a:pt x="139" y="11"/>
                </a:cubicBezTo>
                <a:cubicBezTo>
                  <a:pt x="140" y="15"/>
                  <a:pt x="140" y="15"/>
                  <a:pt x="140" y="15"/>
                </a:cubicBezTo>
                <a:cubicBezTo>
                  <a:pt x="140" y="16"/>
                  <a:pt x="140" y="16"/>
                  <a:pt x="140" y="16"/>
                </a:cubicBezTo>
                <a:cubicBezTo>
                  <a:pt x="143" y="17"/>
                  <a:pt x="143" y="17"/>
                  <a:pt x="143" y="17"/>
                </a:cubicBezTo>
                <a:cubicBezTo>
                  <a:pt x="140" y="21"/>
                  <a:pt x="140" y="21"/>
                  <a:pt x="140" y="21"/>
                </a:cubicBezTo>
                <a:cubicBezTo>
                  <a:pt x="140" y="21"/>
                  <a:pt x="140" y="22"/>
                  <a:pt x="140" y="22"/>
                </a:cubicBezTo>
                <a:cubicBezTo>
                  <a:pt x="141" y="25"/>
                  <a:pt x="141" y="25"/>
                  <a:pt x="141" y="25"/>
                </a:cubicBezTo>
                <a:cubicBezTo>
                  <a:pt x="141" y="25"/>
                  <a:pt x="141" y="25"/>
                  <a:pt x="142" y="25"/>
                </a:cubicBezTo>
                <a:cubicBezTo>
                  <a:pt x="146" y="25"/>
                  <a:pt x="146" y="25"/>
                  <a:pt x="146" y="25"/>
                </a:cubicBezTo>
                <a:cubicBezTo>
                  <a:pt x="145" y="26"/>
                  <a:pt x="145" y="26"/>
                  <a:pt x="145" y="26"/>
                </a:cubicBezTo>
                <a:cubicBezTo>
                  <a:pt x="144" y="26"/>
                  <a:pt x="144" y="27"/>
                  <a:pt x="144" y="27"/>
                </a:cubicBezTo>
                <a:cubicBezTo>
                  <a:pt x="145" y="28"/>
                  <a:pt x="145" y="28"/>
                  <a:pt x="145" y="28"/>
                </a:cubicBezTo>
                <a:cubicBezTo>
                  <a:pt x="145" y="28"/>
                  <a:pt x="145" y="28"/>
                  <a:pt x="145" y="28"/>
                </a:cubicBezTo>
                <a:cubicBezTo>
                  <a:pt x="144" y="28"/>
                  <a:pt x="144" y="28"/>
                  <a:pt x="143" y="29"/>
                </a:cubicBezTo>
                <a:cubicBezTo>
                  <a:pt x="143" y="29"/>
                  <a:pt x="143" y="29"/>
                  <a:pt x="143" y="29"/>
                </a:cubicBezTo>
                <a:cubicBezTo>
                  <a:pt x="143" y="30"/>
                  <a:pt x="143" y="30"/>
                  <a:pt x="143" y="30"/>
                </a:cubicBezTo>
                <a:cubicBezTo>
                  <a:pt x="145" y="34"/>
                  <a:pt x="145" y="34"/>
                  <a:pt x="145" y="34"/>
                </a:cubicBezTo>
                <a:cubicBezTo>
                  <a:pt x="145" y="34"/>
                  <a:pt x="145" y="34"/>
                  <a:pt x="145" y="34"/>
                </a:cubicBezTo>
                <a:cubicBezTo>
                  <a:pt x="148" y="36"/>
                  <a:pt x="148" y="36"/>
                  <a:pt x="148" y="36"/>
                </a:cubicBezTo>
                <a:cubicBezTo>
                  <a:pt x="149" y="38"/>
                  <a:pt x="149" y="38"/>
                  <a:pt x="149" y="38"/>
                </a:cubicBezTo>
                <a:cubicBezTo>
                  <a:pt x="150" y="39"/>
                  <a:pt x="150" y="39"/>
                  <a:pt x="150" y="39"/>
                </a:cubicBezTo>
                <a:cubicBezTo>
                  <a:pt x="153" y="40"/>
                  <a:pt x="153" y="40"/>
                  <a:pt x="153" y="40"/>
                </a:cubicBezTo>
                <a:cubicBezTo>
                  <a:pt x="153" y="40"/>
                  <a:pt x="153" y="40"/>
                  <a:pt x="153" y="40"/>
                </a:cubicBezTo>
                <a:cubicBezTo>
                  <a:pt x="153" y="41"/>
                  <a:pt x="153" y="41"/>
                  <a:pt x="153" y="41"/>
                </a:cubicBezTo>
                <a:cubicBezTo>
                  <a:pt x="154" y="41"/>
                  <a:pt x="154" y="41"/>
                  <a:pt x="154" y="41"/>
                </a:cubicBezTo>
                <a:cubicBezTo>
                  <a:pt x="154" y="40"/>
                  <a:pt x="154" y="40"/>
                  <a:pt x="154" y="40"/>
                </a:cubicBezTo>
                <a:cubicBezTo>
                  <a:pt x="151" y="40"/>
                  <a:pt x="151" y="40"/>
                  <a:pt x="151" y="40"/>
                </a:cubicBezTo>
                <a:cubicBezTo>
                  <a:pt x="151" y="40"/>
                  <a:pt x="151" y="40"/>
                  <a:pt x="151" y="40"/>
                </a:cubicBezTo>
                <a:cubicBezTo>
                  <a:pt x="148" y="44"/>
                  <a:pt x="148" y="44"/>
                  <a:pt x="148" y="44"/>
                </a:cubicBezTo>
                <a:cubicBezTo>
                  <a:pt x="144" y="45"/>
                  <a:pt x="144" y="45"/>
                  <a:pt x="144" y="45"/>
                </a:cubicBezTo>
                <a:cubicBezTo>
                  <a:pt x="144" y="45"/>
                  <a:pt x="144" y="45"/>
                  <a:pt x="144" y="45"/>
                </a:cubicBezTo>
                <a:cubicBezTo>
                  <a:pt x="142" y="49"/>
                  <a:pt x="142" y="49"/>
                  <a:pt x="142" y="49"/>
                </a:cubicBezTo>
                <a:cubicBezTo>
                  <a:pt x="142" y="50"/>
                  <a:pt x="142" y="50"/>
                  <a:pt x="142" y="50"/>
                </a:cubicBezTo>
                <a:cubicBezTo>
                  <a:pt x="142" y="51"/>
                  <a:pt x="142" y="51"/>
                  <a:pt x="142" y="51"/>
                </a:cubicBezTo>
                <a:cubicBezTo>
                  <a:pt x="146" y="51"/>
                  <a:pt x="146" y="51"/>
                  <a:pt x="146" y="51"/>
                </a:cubicBezTo>
                <a:cubicBezTo>
                  <a:pt x="146" y="51"/>
                  <a:pt x="146" y="51"/>
                  <a:pt x="146" y="51"/>
                </a:cubicBezTo>
                <a:cubicBezTo>
                  <a:pt x="148" y="51"/>
                  <a:pt x="148" y="51"/>
                  <a:pt x="148" y="51"/>
                </a:cubicBezTo>
                <a:cubicBezTo>
                  <a:pt x="146" y="53"/>
                  <a:pt x="146" y="53"/>
                  <a:pt x="146" y="53"/>
                </a:cubicBezTo>
                <a:cubicBezTo>
                  <a:pt x="146" y="54"/>
                  <a:pt x="146" y="54"/>
                  <a:pt x="146" y="54"/>
                </a:cubicBezTo>
                <a:cubicBezTo>
                  <a:pt x="146" y="54"/>
                  <a:pt x="146" y="54"/>
                  <a:pt x="146" y="54"/>
                </a:cubicBezTo>
                <a:cubicBezTo>
                  <a:pt x="143" y="55"/>
                  <a:pt x="143" y="55"/>
                  <a:pt x="143" y="55"/>
                </a:cubicBezTo>
                <a:cubicBezTo>
                  <a:pt x="143" y="55"/>
                  <a:pt x="142" y="55"/>
                  <a:pt x="142" y="55"/>
                </a:cubicBezTo>
                <a:cubicBezTo>
                  <a:pt x="142" y="56"/>
                  <a:pt x="142" y="56"/>
                  <a:pt x="143" y="57"/>
                </a:cubicBezTo>
                <a:cubicBezTo>
                  <a:pt x="146" y="58"/>
                  <a:pt x="146" y="58"/>
                  <a:pt x="146" y="58"/>
                </a:cubicBezTo>
                <a:cubicBezTo>
                  <a:pt x="146" y="58"/>
                  <a:pt x="146" y="58"/>
                  <a:pt x="146" y="58"/>
                </a:cubicBezTo>
                <a:cubicBezTo>
                  <a:pt x="147" y="58"/>
                  <a:pt x="147" y="58"/>
                  <a:pt x="147" y="58"/>
                </a:cubicBezTo>
                <a:cubicBezTo>
                  <a:pt x="146" y="57"/>
                  <a:pt x="146" y="57"/>
                  <a:pt x="146" y="57"/>
                </a:cubicBezTo>
                <a:cubicBezTo>
                  <a:pt x="138" y="66"/>
                  <a:pt x="138" y="66"/>
                  <a:pt x="138" y="66"/>
                </a:cubicBezTo>
                <a:cubicBezTo>
                  <a:pt x="135" y="68"/>
                  <a:pt x="135" y="68"/>
                  <a:pt x="135" y="68"/>
                </a:cubicBezTo>
                <a:cubicBezTo>
                  <a:pt x="134" y="68"/>
                  <a:pt x="134" y="68"/>
                  <a:pt x="134" y="68"/>
                </a:cubicBezTo>
                <a:cubicBezTo>
                  <a:pt x="133" y="72"/>
                  <a:pt x="133" y="72"/>
                  <a:pt x="133" y="72"/>
                </a:cubicBezTo>
                <a:cubicBezTo>
                  <a:pt x="133" y="72"/>
                  <a:pt x="133" y="73"/>
                  <a:pt x="133" y="73"/>
                </a:cubicBezTo>
                <a:cubicBezTo>
                  <a:pt x="135" y="74"/>
                  <a:pt x="135" y="74"/>
                  <a:pt x="135" y="74"/>
                </a:cubicBezTo>
                <a:cubicBezTo>
                  <a:pt x="132" y="77"/>
                  <a:pt x="132" y="77"/>
                  <a:pt x="132" y="77"/>
                </a:cubicBezTo>
                <a:cubicBezTo>
                  <a:pt x="132" y="77"/>
                  <a:pt x="132" y="77"/>
                  <a:pt x="132" y="77"/>
                </a:cubicBezTo>
                <a:cubicBezTo>
                  <a:pt x="131" y="80"/>
                  <a:pt x="131" y="80"/>
                  <a:pt x="131" y="80"/>
                </a:cubicBezTo>
                <a:cubicBezTo>
                  <a:pt x="128" y="83"/>
                  <a:pt x="128" y="83"/>
                  <a:pt x="128" y="83"/>
                </a:cubicBezTo>
                <a:cubicBezTo>
                  <a:pt x="127" y="83"/>
                  <a:pt x="127" y="83"/>
                  <a:pt x="127" y="84"/>
                </a:cubicBezTo>
                <a:cubicBezTo>
                  <a:pt x="127" y="84"/>
                  <a:pt x="128" y="84"/>
                  <a:pt x="128" y="84"/>
                </a:cubicBezTo>
                <a:cubicBezTo>
                  <a:pt x="130" y="85"/>
                  <a:pt x="130" y="85"/>
                  <a:pt x="130" y="85"/>
                </a:cubicBezTo>
                <a:cubicBezTo>
                  <a:pt x="130" y="85"/>
                  <a:pt x="130" y="85"/>
                  <a:pt x="130" y="85"/>
                </a:cubicBezTo>
                <a:cubicBezTo>
                  <a:pt x="131" y="85"/>
                  <a:pt x="131" y="85"/>
                  <a:pt x="131" y="85"/>
                </a:cubicBezTo>
                <a:cubicBezTo>
                  <a:pt x="130" y="85"/>
                  <a:pt x="130" y="85"/>
                  <a:pt x="130" y="85"/>
                </a:cubicBezTo>
                <a:cubicBezTo>
                  <a:pt x="127" y="87"/>
                  <a:pt x="127" y="87"/>
                  <a:pt x="127" y="87"/>
                </a:cubicBezTo>
                <a:cubicBezTo>
                  <a:pt x="127" y="88"/>
                  <a:pt x="126" y="88"/>
                  <a:pt x="126" y="88"/>
                </a:cubicBezTo>
                <a:cubicBezTo>
                  <a:pt x="128" y="95"/>
                  <a:pt x="128" y="95"/>
                  <a:pt x="128" y="95"/>
                </a:cubicBezTo>
                <a:cubicBezTo>
                  <a:pt x="125" y="95"/>
                  <a:pt x="125" y="95"/>
                  <a:pt x="125" y="95"/>
                </a:cubicBezTo>
                <a:cubicBezTo>
                  <a:pt x="124" y="95"/>
                  <a:pt x="124" y="95"/>
                  <a:pt x="124" y="96"/>
                </a:cubicBezTo>
                <a:cubicBezTo>
                  <a:pt x="124" y="97"/>
                  <a:pt x="124" y="97"/>
                  <a:pt x="124" y="97"/>
                </a:cubicBezTo>
                <a:cubicBezTo>
                  <a:pt x="127" y="100"/>
                  <a:pt x="127" y="100"/>
                  <a:pt x="127" y="100"/>
                </a:cubicBezTo>
                <a:cubicBezTo>
                  <a:pt x="126" y="102"/>
                  <a:pt x="126" y="102"/>
                  <a:pt x="126" y="102"/>
                </a:cubicBezTo>
                <a:cubicBezTo>
                  <a:pt x="122" y="103"/>
                  <a:pt x="122" y="103"/>
                  <a:pt x="122" y="103"/>
                </a:cubicBezTo>
                <a:cubicBezTo>
                  <a:pt x="121" y="103"/>
                  <a:pt x="121" y="103"/>
                  <a:pt x="121" y="103"/>
                </a:cubicBezTo>
                <a:cubicBezTo>
                  <a:pt x="121" y="104"/>
                  <a:pt x="121" y="104"/>
                  <a:pt x="121" y="104"/>
                </a:cubicBezTo>
                <a:cubicBezTo>
                  <a:pt x="123" y="108"/>
                  <a:pt x="123" y="108"/>
                  <a:pt x="123" y="108"/>
                </a:cubicBezTo>
                <a:cubicBezTo>
                  <a:pt x="123" y="111"/>
                  <a:pt x="123" y="111"/>
                  <a:pt x="123" y="111"/>
                </a:cubicBezTo>
                <a:cubicBezTo>
                  <a:pt x="123" y="112"/>
                  <a:pt x="123" y="112"/>
                  <a:pt x="123" y="112"/>
                </a:cubicBezTo>
                <a:cubicBezTo>
                  <a:pt x="125" y="115"/>
                  <a:pt x="125" y="115"/>
                  <a:pt x="125" y="115"/>
                </a:cubicBezTo>
                <a:cubicBezTo>
                  <a:pt x="122" y="118"/>
                  <a:pt x="122" y="118"/>
                  <a:pt x="122" y="118"/>
                </a:cubicBezTo>
                <a:cubicBezTo>
                  <a:pt x="121" y="119"/>
                  <a:pt x="121" y="119"/>
                  <a:pt x="122" y="119"/>
                </a:cubicBezTo>
                <a:cubicBezTo>
                  <a:pt x="122" y="120"/>
                  <a:pt x="122" y="120"/>
                  <a:pt x="122" y="120"/>
                </a:cubicBezTo>
                <a:cubicBezTo>
                  <a:pt x="171" y="117"/>
                  <a:pt x="171" y="117"/>
                  <a:pt x="171" y="117"/>
                </a:cubicBezTo>
                <a:cubicBezTo>
                  <a:pt x="171" y="117"/>
                  <a:pt x="171" y="117"/>
                  <a:pt x="171" y="117"/>
                </a:cubicBezTo>
                <a:cubicBezTo>
                  <a:pt x="217" y="114"/>
                  <a:pt x="217" y="114"/>
                  <a:pt x="217" y="114"/>
                </a:cubicBezTo>
                <a:cubicBezTo>
                  <a:pt x="217" y="114"/>
                  <a:pt x="217" y="114"/>
                  <a:pt x="217" y="114"/>
                </a:cubicBezTo>
                <a:cubicBezTo>
                  <a:pt x="218" y="113"/>
                  <a:pt x="218" y="113"/>
                  <a:pt x="218" y="113"/>
                </a:cubicBezTo>
                <a:cubicBezTo>
                  <a:pt x="217" y="113"/>
                  <a:pt x="217" y="113"/>
                  <a:pt x="217" y="113"/>
                </a:cubicBezTo>
                <a:cubicBezTo>
                  <a:pt x="216" y="117"/>
                  <a:pt x="216" y="117"/>
                  <a:pt x="216" y="117"/>
                </a:cubicBezTo>
                <a:cubicBezTo>
                  <a:pt x="214" y="124"/>
                  <a:pt x="214" y="124"/>
                  <a:pt x="214" y="124"/>
                </a:cubicBezTo>
                <a:cubicBezTo>
                  <a:pt x="214" y="124"/>
                  <a:pt x="214" y="124"/>
                  <a:pt x="214" y="124"/>
                </a:cubicBezTo>
                <a:cubicBezTo>
                  <a:pt x="212" y="131"/>
                  <a:pt x="212" y="131"/>
                  <a:pt x="212" y="131"/>
                </a:cubicBezTo>
                <a:cubicBezTo>
                  <a:pt x="212" y="131"/>
                  <a:pt x="212" y="131"/>
                  <a:pt x="212" y="131"/>
                </a:cubicBezTo>
                <a:cubicBezTo>
                  <a:pt x="214" y="135"/>
                  <a:pt x="214" y="135"/>
                  <a:pt x="214" y="135"/>
                </a:cubicBezTo>
                <a:cubicBezTo>
                  <a:pt x="214" y="136"/>
                  <a:pt x="214" y="136"/>
                  <a:pt x="214" y="136"/>
                </a:cubicBezTo>
                <a:cubicBezTo>
                  <a:pt x="216" y="139"/>
                  <a:pt x="216" y="139"/>
                  <a:pt x="216" y="139"/>
                </a:cubicBezTo>
                <a:cubicBezTo>
                  <a:pt x="216" y="139"/>
                  <a:pt x="216" y="139"/>
                  <a:pt x="216" y="139"/>
                </a:cubicBezTo>
                <a:cubicBezTo>
                  <a:pt x="221" y="144"/>
                  <a:pt x="221" y="144"/>
                  <a:pt x="221" y="144"/>
                </a:cubicBezTo>
                <a:cubicBezTo>
                  <a:pt x="222" y="147"/>
                  <a:pt x="222" y="147"/>
                  <a:pt x="222" y="147"/>
                </a:cubicBezTo>
                <a:cubicBezTo>
                  <a:pt x="222" y="148"/>
                  <a:pt x="222" y="148"/>
                  <a:pt x="222" y="148"/>
                </a:cubicBezTo>
                <a:cubicBezTo>
                  <a:pt x="224" y="151"/>
                  <a:pt x="224" y="151"/>
                  <a:pt x="224" y="151"/>
                </a:cubicBezTo>
                <a:cubicBezTo>
                  <a:pt x="224" y="152"/>
                  <a:pt x="224" y="152"/>
                  <a:pt x="224" y="152"/>
                </a:cubicBezTo>
                <a:cubicBezTo>
                  <a:pt x="224" y="153"/>
                  <a:pt x="224" y="153"/>
                  <a:pt x="224" y="153"/>
                </a:cubicBezTo>
                <a:cubicBezTo>
                  <a:pt x="226" y="157"/>
                  <a:pt x="226" y="157"/>
                  <a:pt x="226" y="157"/>
                </a:cubicBezTo>
                <a:cubicBezTo>
                  <a:pt x="227" y="157"/>
                  <a:pt x="227" y="157"/>
                  <a:pt x="227" y="157"/>
                </a:cubicBezTo>
                <a:cubicBezTo>
                  <a:pt x="229" y="159"/>
                  <a:pt x="229" y="159"/>
                  <a:pt x="229" y="159"/>
                </a:cubicBezTo>
                <a:cubicBezTo>
                  <a:pt x="229" y="159"/>
                  <a:pt x="229" y="159"/>
                  <a:pt x="229" y="159"/>
                </a:cubicBezTo>
                <a:cubicBezTo>
                  <a:pt x="229" y="159"/>
                  <a:pt x="229" y="159"/>
                  <a:pt x="229" y="159"/>
                </a:cubicBezTo>
                <a:cubicBezTo>
                  <a:pt x="228" y="159"/>
                  <a:pt x="228" y="159"/>
                  <a:pt x="228" y="159"/>
                </a:cubicBezTo>
                <a:cubicBezTo>
                  <a:pt x="228" y="159"/>
                  <a:pt x="228" y="159"/>
                  <a:pt x="228" y="159"/>
                </a:cubicBezTo>
                <a:cubicBezTo>
                  <a:pt x="227" y="159"/>
                  <a:pt x="227" y="159"/>
                  <a:pt x="227" y="159"/>
                </a:cubicBezTo>
                <a:cubicBezTo>
                  <a:pt x="226" y="159"/>
                  <a:pt x="226" y="159"/>
                  <a:pt x="226" y="159"/>
                </a:cubicBezTo>
                <a:cubicBezTo>
                  <a:pt x="226" y="159"/>
                  <a:pt x="226" y="159"/>
                  <a:pt x="226" y="159"/>
                </a:cubicBezTo>
                <a:cubicBezTo>
                  <a:pt x="222" y="159"/>
                  <a:pt x="222" y="159"/>
                  <a:pt x="222" y="159"/>
                </a:cubicBezTo>
                <a:cubicBezTo>
                  <a:pt x="219" y="156"/>
                  <a:pt x="219" y="156"/>
                  <a:pt x="219" y="156"/>
                </a:cubicBezTo>
                <a:cubicBezTo>
                  <a:pt x="219" y="156"/>
                  <a:pt x="218" y="156"/>
                  <a:pt x="218" y="156"/>
                </a:cubicBezTo>
                <a:cubicBezTo>
                  <a:pt x="217" y="157"/>
                  <a:pt x="217" y="157"/>
                  <a:pt x="217" y="157"/>
                </a:cubicBezTo>
                <a:cubicBezTo>
                  <a:pt x="215" y="156"/>
                  <a:pt x="215" y="156"/>
                  <a:pt x="215" y="156"/>
                </a:cubicBezTo>
                <a:cubicBezTo>
                  <a:pt x="214" y="155"/>
                  <a:pt x="214" y="155"/>
                  <a:pt x="214" y="155"/>
                </a:cubicBezTo>
                <a:cubicBezTo>
                  <a:pt x="211" y="155"/>
                  <a:pt x="211" y="155"/>
                  <a:pt x="211" y="155"/>
                </a:cubicBezTo>
                <a:cubicBezTo>
                  <a:pt x="208" y="152"/>
                  <a:pt x="208" y="152"/>
                  <a:pt x="208" y="152"/>
                </a:cubicBezTo>
                <a:cubicBezTo>
                  <a:pt x="208" y="152"/>
                  <a:pt x="208" y="152"/>
                  <a:pt x="208" y="152"/>
                </a:cubicBezTo>
                <a:cubicBezTo>
                  <a:pt x="204" y="150"/>
                  <a:pt x="204" y="150"/>
                  <a:pt x="204" y="150"/>
                </a:cubicBezTo>
                <a:cubicBezTo>
                  <a:pt x="203" y="150"/>
                  <a:pt x="203" y="150"/>
                  <a:pt x="203" y="150"/>
                </a:cubicBezTo>
                <a:cubicBezTo>
                  <a:pt x="198" y="149"/>
                  <a:pt x="198" y="149"/>
                  <a:pt x="198" y="149"/>
                </a:cubicBezTo>
                <a:cubicBezTo>
                  <a:pt x="198" y="149"/>
                  <a:pt x="198" y="149"/>
                  <a:pt x="198" y="149"/>
                </a:cubicBezTo>
                <a:cubicBezTo>
                  <a:pt x="194" y="150"/>
                  <a:pt x="194" y="150"/>
                  <a:pt x="194" y="150"/>
                </a:cubicBezTo>
                <a:cubicBezTo>
                  <a:pt x="194" y="151"/>
                  <a:pt x="194" y="151"/>
                  <a:pt x="194" y="151"/>
                </a:cubicBezTo>
                <a:cubicBezTo>
                  <a:pt x="189" y="158"/>
                  <a:pt x="189" y="158"/>
                  <a:pt x="189" y="158"/>
                </a:cubicBezTo>
                <a:cubicBezTo>
                  <a:pt x="186" y="162"/>
                  <a:pt x="186" y="162"/>
                  <a:pt x="186" y="162"/>
                </a:cubicBezTo>
                <a:cubicBezTo>
                  <a:pt x="185" y="163"/>
                  <a:pt x="185" y="163"/>
                  <a:pt x="185" y="163"/>
                </a:cubicBezTo>
                <a:cubicBezTo>
                  <a:pt x="186" y="166"/>
                  <a:pt x="186" y="166"/>
                  <a:pt x="186" y="166"/>
                </a:cubicBezTo>
                <a:cubicBezTo>
                  <a:pt x="186" y="167"/>
                  <a:pt x="186" y="167"/>
                  <a:pt x="186" y="167"/>
                </a:cubicBezTo>
                <a:cubicBezTo>
                  <a:pt x="191" y="169"/>
                  <a:pt x="191" y="169"/>
                  <a:pt x="191" y="169"/>
                </a:cubicBezTo>
                <a:cubicBezTo>
                  <a:pt x="191" y="169"/>
                  <a:pt x="191" y="169"/>
                  <a:pt x="191" y="169"/>
                </a:cubicBezTo>
                <a:cubicBezTo>
                  <a:pt x="197" y="169"/>
                  <a:pt x="197" y="169"/>
                  <a:pt x="197" y="169"/>
                </a:cubicBezTo>
                <a:cubicBezTo>
                  <a:pt x="197" y="169"/>
                  <a:pt x="197" y="169"/>
                  <a:pt x="197" y="169"/>
                </a:cubicBezTo>
                <a:cubicBezTo>
                  <a:pt x="208" y="168"/>
                  <a:pt x="208" y="168"/>
                  <a:pt x="208" y="168"/>
                </a:cubicBezTo>
                <a:cubicBezTo>
                  <a:pt x="208" y="168"/>
                  <a:pt x="208" y="168"/>
                  <a:pt x="208" y="168"/>
                </a:cubicBezTo>
                <a:cubicBezTo>
                  <a:pt x="212" y="167"/>
                  <a:pt x="212" y="167"/>
                  <a:pt x="212" y="167"/>
                </a:cubicBezTo>
                <a:cubicBezTo>
                  <a:pt x="212" y="166"/>
                  <a:pt x="212" y="166"/>
                  <a:pt x="212" y="166"/>
                </a:cubicBezTo>
                <a:cubicBezTo>
                  <a:pt x="215" y="163"/>
                  <a:pt x="215" y="163"/>
                  <a:pt x="215" y="163"/>
                </a:cubicBezTo>
                <a:cubicBezTo>
                  <a:pt x="218" y="165"/>
                  <a:pt x="218" y="165"/>
                  <a:pt x="218" y="165"/>
                </a:cubicBezTo>
                <a:cubicBezTo>
                  <a:pt x="218" y="165"/>
                  <a:pt x="219" y="165"/>
                  <a:pt x="219" y="165"/>
                </a:cubicBezTo>
                <a:cubicBezTo>
                  <a:pt x="220" y="164"/>
                  <a:pt x="220" y="164"/>
                  <a:pt x="220" y="164"/>
                </a:cubicBezTo>
                <a:cubicBezTo>
                  <a:pt x="220" y="164"/>
                  <a:pt x="220" y="164"/>
                  <a:pt x="220" y="164"/>
                </a:cubicBezTo>
                <a:cubicBezTo>
                  <a:pt x="221" y="165"/>
                  <a:pt x="221" y="165"/>
                  <a:pt x="221" y="165"/>
                </a:cubicBezTo>
                <a:cubicBezTo>
                  <a:pt x="222" y="165"/>
                  <a:pt x="222" y="165"/>
                  <a:pt x="222" y="165"/>
                </a:cubicBezTo>
                <a:cubicBezTo>
                  <a:pt x="225" y="163"/>
                  <a:pt x="225" y="163"/>
                  <a:pt x="225" y="163"/>
                </a:cubicBezTo>
                <a:cubicBezTo>
                  <a:pt x="225" y="163"/>
                  <a:pt x="225" y="163"/>
                  <a:pt x="225" y="163"/>
                </a:cubicBezTo>
                <a:cubicBezTo>
                  <a:pt x="226" y="162"/>
                  <a:pt x="226" y="162"/>
                  <a:pt x="226" y="162"/>
                </a:cubicBezTo>
                <a:cubicBezTo>
                  <a:pt x="225" y="162"/>
                  <a:pt x="225" y="162"/>
                  <a:pt x="225" y="162"/>
                </a:cubicBezTo>
                <a:cubicBezTo>
                  <a:pt x="223" y="165"/>
                  <a:pt x="223" y="165"/>
                  <a:pt x="223" y="165"/>
                </a:cubicBezTo>
                <a:cubicBezTo>
                  <a:pt x="216" y="170"/>
                  <a:pt x="216" y="170"/>
                  <a:pt x="216" y="170"/>
                </a:cubicBezTo>
                <a:cubicBezTo>
                  <a:pt x="215" y="170"/>
                  <a:pt x="215" y="171"/>
                  <a:pt x="215" y="171"/>
                </a:cubicBezTo>
                <a:cubicBezTo>
                  <a:pt x="215" y="172"/>
                  <a:pt x="215" y="172"/>
                  <a:pt x="215" y="172"/>
                </a:cubicBezTo>
                <a:cubicBezTo>
                  <a:pt x="216" y="173"/>
                  <a:pt x="216" y="173"/>
                  <a:pt x="216" y="173"/>
                </a:cubicBezTo>
                <a:cubicBezTo>
                  <a:pt x="219" y="175"/>
                  <a:pt x="219" y="175"/>
                  <a:pt x="219" y="175"/>
                </a:cubicBezTo>
                <a:cubicBezTo>
                  <a:pt x="220" y="175"/>
                  <a:pt x="220" y="175"/>
                  <a:pt x="220" y="175"/>
                </a:cubicBezTo>
                <a:cubicBezTo>
                  <a:pt x="222" y="175"/>
                  <a:pt x="222" y="175"/>
                  <a:pt x="222" y="175"/>
                </a:cubicBezTo>
                <a:cubicBezTo>
                  <a:pt x="224" y="178"/>
                  <a:pt x="224" y="178"/>
                  <a:pt x="224" y="178"/>
                </a:cubicBezTo>
                <a:cubicBezTo>
                  <a:pt x="224" y="178"/>
                  <a:pt x="224" y="178"/>
                  <a:pt x="225" y="178"/>
                </a:cubicBezTo>
                <a:cubicBezTo>
                  <a:pt x="228" y="178"/>
                  <a:pt x="228" y="178"/>
                  <a:pt x="228" y="178"/>
                </a:cubicBezTo>
                <a:cubicBezTo>
                  <a:pt x="229" y="178"/>
                  <a:pt x="229" y="178"/>
                  <a:pt x="229" y="178"/>
                </a:cubicBezTo>
                <a:cubicBezTo>
                  <a:pt x="231" y="174"/>
                  <a:pt x="231" y="174"/>
                  <a:pt x="231" y="174"/>
                </a:cubicBezTo>
                <a:cubicBezTo>
                  <a:pt x="231" y="174"/>
                  <a:pt x="231" y="174"/>
                  <a:pt x="231" y="174"/>
                </a:cubicBezTo>
                <a:cubicBezTo>
                  <a:pt x="231" y="170"/>
                  <a:pt x="231" y="170"/>
                  <a:pt x="231" y="170"/>
                </a:cubicBezTo>
                <a:cubicBezTo>
                  <a:pt x="235" y="167"/>
                  <a:pt x="235" y="167"/>
                  <a:pt x="235" y="167"/>
                </a:cubicBezTo>
                <a:cubicBezTo>
                  <a:pt x="236" y="169"/>
                  <a:pt x="236" y="169"/>
                  <a:pt x="236" y="169"/>
                </a:cubicBezTo>
                <a:cubicBezTo>
                  <a:pt x="236" y="174"/>
                  <a:pt x="236" y="174"/>
                  <a:pt x="236" y="174"/>
                </a:cubicBezTo>
                <a:cubicBezTo>
                  <a:pt x="237" y="174"/>
                  <a:pt x="237" y="174"/>
                  <a:pt x="237" y="174"/>
                </a:cubicBezTo>
                <a:cubicBezTo>
                  <a:pt x="239" y="176"/>
                  <a:pt x="239" y="176"/>
                  <a:pt x="239" y="176"/>
                </a:cubicBezTo>
                <a:cubicBezTo>
                  <a:pt x="239" y="179"/>
                  <a:pt x="239" y="179"/>
                  <a:pt x="239" y="179"/>
                </a:cubicBezTo>
                <a:cubicBezTo>
                  <a:pt x="238" y="183"/>
                  <a:pt x="238" y="183"/>
                  <a:pt x="238" y="183"/>
                </a:cubicBezTo>
                <a:cubicBezTo>
                  <a:pt x="239" y="183"/>
                  <a:pt x="239" y="183"/>
                  <a:pt x="239" y="183"/>
                </a:cubicBezTo>
                <a:cubicBezTo>
                  <a:pt x="240" y="182"/>
                  <a:pt x="240" y="182"/>
                  <a:pt x="240" y="182"/>
                </a:cubicBezTo>
                <a:cubicBezTo>
                  <a:pt x="239" y="181"/>
                  <a:pt x="239" y="181"/>
                  <a:pt x="239" y="181"/>
                </a:cubicBezTo>
                <a:cubicBezTo>
                  <a:pt x="238" y="181"/>
                  <a:pt x="238" y="181"/>
                  <a:pt x="238" y="181"/>
                </a:cubicBezTo>
                <a:cubicBezTo>
                  <a:pt x="235" y="180"/>
                  <a:pt x="235" y="180"/>
                  <a:pt x="235" y="180"/>
                </a:cubicBezTo>
                <a:cubicBezTo>
                  <a:pt x="234" y="180"/>
                  <a:pt x="234" y="180"/>
                  <a:pt x="234" y="180"/>
                </a:cubicBezTo>
                <a:cubicBezTo>
                  <a:pt x="230" y="184"/>
                  <a:pt x="230" y="184"/>
                  <a:pt x="230" y="184"/>
                </a:cubicBezTo>
                <a:cubicBezTo>
                  <a:pt x="230" y="184"/>
                  <a:pt x="230" y="185"/>
                  <a:pt x="230" y="185"/>
                </a:cubicBezTo>
                <a:cubicBezTo>
                  <a:pt x="232" y="189"/>
                  <a:pt x="232" y="189"/>
                  <a:pt x="232" y="189"/>
                </a:cubicBezTo>
                <a:cubicBezTo>
                  <a:pt x="232" y="189"/>
                  <a:pt x="232" y="189"/>
                  <a:pt x="232" y="189"/>
                </a:cubicBezTo>
                <a:cubicBezTo>
                  <a:pt x="234" y="192"/>
                  <a:pt x="234" y="192"/>
                  <a:pt x="234" y="192"/>
                </a:cubicBezTo>
                <a:cubicBezTo>
                  <a:pt x="235" y="191"/>
                  <a:pt x="235" y="191"/>
                  <a:pt x="235" y="191"/>
                </a:cubicBezTo>
                <a:cubicBezTo>
                  <a:pt x="235" y="190"/>
                  <a:pt x="235" y="190"/>
                  <a:pt x="235" y="190"/>
                </a:cubicBezTo>
                <a:cubicBezTo>
                  <a:pt x="232" y="189"/>
                  <a:pt x="232" y="189"/>
                  <a:pt x="232" y="189"/>
                </a:cubicBezTo>
                <a:cubicBezTo>
                  <a:pt x="231" y="189"/>
                  <a:pt x="231" y="189"/>
                  <a:pt x="231" y="189"/>
                </a:cubicBezTo>
                <a:cubicBezTo>
                  <a:pt x="227" y="189"/>
                  <a:pt x="227" y="189"/>
                  <a:pt x="227" y="189"/>
                </a:cubicBezTo>
                <a:cubicBezTo>
                  <a:pt x="227" y="190"/>
                  <a:pt x="227" y="190"/>
                  <a:pt x="227" y="190"/>
                </a:cubicBezTo>
                <a:cubicBezTo>
                  <a:pt x="227" y="190"/>
                  <a:pt x="227" y="190"/>
                  <a:pt x="227" y="190"/>
                </a:cubicBezTo>
                <a:cubicBezTo>
                  <a:pt x="227" y="192"/>
                  <a:pt x="227" y="192"/>
                  <a:pt x="227" y="192"/>
                </a:cubicBezTo>
                <a:cubicBezTo>
                  <a:pt x="225" y="193"/>
                  <a:pt x="225" y="193"/>
                  <a:pt x="225" y="193"/>
                </a:cubicBezTo>
                <a:cubicBezTo>
                  <a:pt x="224" y="193"/>
                  <a:pt x="224" y="194"/>
                  <a:pt x="224" y="194"/>
                </a:cubicBezTo>
                <a:cubicBezTo>
                  <a:pt x="226" y="198"/>
                  <a:pt x="226" y="198"/>
                  <a:pt x="226" y="198"/>
                </a:cubicBezTo>
                <a:cubicBezTo>
                  <a:pt x="226" y="199"/>
                  <a:pt x="226" y="199"/>
                  <a:pt x="226" y="199"/>
                </a:cubicBezTo>
                <a:cubicBezTo>
                  <a:pt x="230" y="200"/>
                  <a:pt x="230" y="200"/>
                  <a:pt x="230" y="200"/>
                </a:cubicBezTo>
                <a:cubicBezTo>
                  <a:pt x="234" y="202"/>
                  <a:pt x="234" y="202"/>
                  <a:pt x="234" y="202"/>
                </a:cubicBezTo>
                <a:cubicBezTo>
                  <a:pt x="236" y="205"/>
                  <a:pt x="236" y="205"/>
                  <a:pt x="236" y="205"/>
                </a:cubicBezTo>
                <a:cubicBezTo>
                  <a:pt x="236" y="206"/>
                  <a:pt x="236" y="206"/>
                  <a:pt x="237" y="206"/>
                </a:cubicBezTo>
                <a:cubicBezTo>
                  <a:pt x="241" y="205"/>
                  <a:pt x="241" y="205"/>
                  <a:pt x="241" y="205"/>
                </a:cubicBezTo>
                <a:cubicBezTo>
                  <a:pt x="245" y="207"/>
                  <a:pt x="245" y="207"/>
                  <a:pt x="245" y="207"/>
                </a:cubicBezTo>
                <a:cubicBezTo>
                  <a:pt x="245" y="207"/>
                  <a:pt x="245" y="207"/>
                  <a:pt x="245" y="207"/>
                </a:cubicBezTo>
                <a:cubicBezTo>
                  <a:pt x="252" y="209"/>
                  <a:pt x="252" y="209"/>
                  <a:pt x="252" y="209"/>
                </a:cubicBezTo>
                <a:cubicBezTo>
                  <a:pt x="255" y="210"/>
                  <a:pt x="255" y="210"/>
                  <a:pt x="255" y="210"/>
                </a:cubicBezTo>
                <a:cubicBezTo>
                  <a:pt x="256" y="214"/>
                  <a:pt x="256" y="214"/>
                  <a:pt x="256" y="214"/>
                </a:cubicBezTo>
                <a:cubicBezTo>
                  <a:pt x="257" y="214"/>
                  <a:pt x="257" y="214"/>
                  <a:pt x="257" y="214"/>
                </a:cubicBezTo>
                <a:cubicBezTo>
                  <a:pt x="260" y="215"/>
                  <a:pt x="260" y="215"/>
                  <a:pt x="260" y="215"/>
                </a:cubicBezTo>
                <a:cubicBezTo>
                  <a:pt x="260" y="216"/>
                  <a:pt x="260" y="216"/>
                  <a:pt x="260" y="216"/>
                </a:cubicBezTo>
                <a:cubicBezTo>
                  <a:pt x="261" y="215"/>
                  <a:pt x="261" y="215"/>
                  <a:pt x="261" y="215"/>
                </a:cubicBezTo>
                <a:cubicBezTo>
                  <a:pt x="261" y="214"/>
                  <a:pt x="261" y="214"/>
                  <a:pt x="261" y="214"/>
                </a:cubicBezTo>
                <a:cubicBezTo>
                  <a:pt x="257" y="216"/>
                  <a:pt x="257" y="216"/>
                  <a:pt x="257" y="216"/>
                </a:cubicBezTo>
                <a:cubicBezTo>
                  <a:pt x="257" y="216"/>
                  <a:pt x="257" y="216"/>
                  <a:pt x="257" y="217"/>
                </a:cubicBezTo>
                <a:cubicBezTo>
                  <a:pt x="257" y="219"/>
                  <a:pt x="257" y="219"/>
                  <a:pt x="257" y="219"/>
                </a:cubicBezTo>
                <a:cubicBezTo>
                  <a:pt x="255" y="222"/>
                  <a:pt x="255" y="222"/>
                  <a:pt x="255" y="222"/>
                </a:cubicBezTo>
                <a:cubicBezTo>
                  <a:pt x="255" y="222"/>
                  <a:pt x="255" y="222"/>
                  <a:pt x="255" y="222"/>
                </a:cubicBezTo>
                <a:cubicBezTo>
                  <a:pt x="255" y="224"/>
                  <a:pt x="255" y="224"/>
                  <a:pt x="255" y="224"/>
                </a:cubicBezTo>
                <a:cubicBezTo>
                  <a:pt x="251" y="219"/>
                  <a:pt x="251" y="219"/>
                  <a:pt x="251" y="219"/>
                </a:cubicBezTo>
                <a:cubicBezTo>
                  <a:pt x="250" y="219"/>
                  <a:pt x="250" y="219"/>
                  <a:pt x="250" y="219"/>
                </a:cubicBezTo>
                <a:cubicBezTo>
                  <a:pt x="250" y="219"/>
                  <a:pt x="250" y="219"/>
                  <a:pt x="250" y="219"/>
                </a:cubicBezTo>
                <a:cubicBezTo>
                  <a:pt x="247" y="223"/>
                  <a:pt x="247" y="223"/>
                  <a:pt x="247" y="223"/>
                </a:cubicBezTo>
                <a:cubicBezTo>
                  <a:pt x="247" y="224"/>
                  <a:pt x="247" y="224"/>
                  <a:pt x="247" y="224"/>
                </a:cubicBezTo>
                <a:cubicBezTo>
                  <a:pt x="245" y="227"/>
                  <a:pt x="245" y="227"/>
                  <a:pt x="245" y="227"/>
                </a:cubicBezTo>
                <a:cubicBezTo>
                  <a:pt x="245" y="227"/>
                  <a:pt x="245" y="227"/>
                  <a:pt x="245" y="227"/>
                </a:cubicBezTo>
                <a:cubicBezTo>
                  <a:pt x="246" y="224"/>
                  <a:pt x="246" y="224"/>
                  <a:pt x="246" y="224"/>
                </a:cubicBezTo>
                <a:cubicBezTo>
                  <a:pt x="249" y="221"/>
                  <a:pt x="249" y="221"/>
                  <a:pt x="249" y="221"/>
                </a:cubicBezTo>
                <a:cubicBezTo>
                  <a:pt x="249" y="220"/>
                  <a:pt x="249" y="220"/>
                  <a:pt x="249" y="220"/>
                </a:cubicBezTo>
                <a:cubicBezTo>
                  <a:pt x="247" y="216"/>
                  <a:pt x="247" y="216"/>
                  <a:pt x="247" y="216"/>
                </a:cubicBezTo>
                <a:cubicBezTo>
                  <a:pt x="247" y="215"/>
                  <a:pt x="246" y="215"/>
                  <a:pt x="246" y="215"/>
                </a:cubicBezTo>
                <a:cubicBezTo>
                  <a:pt x="246" y="215"/>
                  <a:pt x="245" y="216"/>
                  <a:pt x="245" y="216"/>
                </a:cubicBezTo>
                <a:cubicBezTo>
                  <a:pt x="245" y="220"/>
                  <a:pt x="245" y="220"/>
                  <a:pt x="245" y="220"/>
                </a:cubicBezTo>
                <a:cubicBezTo>
                  <a:pt x="243" y="219"/>
                  <a:pt x="243" y="219"/>
                  <a:pt x="243" y="219"/>
                </a:cubicBezTo>
                <a:cubicBezTo>
                  <a:pt x="241" y="216"/>
                  <a:pt x="241" y="216"/>
                  <a:pt x="241" y="216"/>
                </a:cubicBezTo>
                <a:cubicBezTo>
                  <a:pt x="240" y="212"/>
                  <a:pt x="240" y="212"/>
                  <a:pt x="240" y="212"/>
                </a:cubicBezTo>
                <a:cubicBezTo>
                  <a:pt x="239" y="212"/>
                  <a:pt x="239" y="211"/>
                  <a:pt x="238" y="212"/>
                </a:cubicBezTo>
                <a:cubicBezTo>
                  <a:pt x="235" y="213"/>
                  <a:pt x="235" y="213"/>
                  <a:pt x="235" y="213"/>
                </a:cubicBezTo>
                <a:cubicBezTo>
                  <a:pt x="231" y="212"/>
                  <a:pt x="231" y="212"/>
                  <a:pt x="231" y="212"/>
                </a:cubicBezTo>
                <a:cubicBezTo>
                  <a:pt x="229" y="208"/>
                  <a:pt x="229" y="208"/>
                  <a:pt x="229" y="208"/>
                </a:cubicBezTo>
                <a:cubicBezTo>
                  <a:pt x="229" y="208"/>
                  <a:pt x="228" y="208"/>
                  <a:pt x="228" y="208"/>
                </a:cubicBezTo>
                <a:cubicBezTo>
                  <a:pt x="225" y="209"/>
                  <a:pt x="225" y="209"/>
                  <a:pt x="225" y="209"/>
                </a:cubicBezTo>
                <a:cubicBezTo>
                  <a:pt x="223" y="209"/>
                  <a:pt x="223" y="209"/>
                  <a:pt x="223" y="209"/>
                </a:cubicBezTo>
                <a:cubicBezTo>
                  <a:pt x="224" y="207"/>
                  <a:pt x="224" y="207"/>
                  <a:pt x="224" y="207"/>
                </a:cubicBezTo>
                <a:cubicBezTo>
                  <a:pt x="224" y="206"/>
                  <a:pt x="224" y="206"/>
                  <a:pt x="224" y="205"/>
                </a:cubicBezTo>
                <a:cubicBezTo>
                  <a:pt x="222" y="204"/>
                  <a:pt x="222" y="204"/>
                  <a:pt x="222" y="204"/>
                </a:cubicBezTo>
                <a:cubicBezTo>
                  <a:pt x="222" y="204"/>
                  <a:pt x="222" y="204"/>
                  <a:pt x="222" y="204"/>
                </a:cubicBezTo>
                <a:cubicBezTo>
                  <a:pt x="218" y="202"/>
                  <a:pt x="218" y="202"/>
                  <a:pt x="218" y="202"/>
                </a:cubicBezTo>
                <a:cubicBezTo>
                  <a:pt x="218" y="202"/>
                  <a:pt x="218" y="202"/>
                  <a:pt x="218" y="202"/>
                </a:cubicBezTo>
                <a:cubicBezTo>
                  <a:pt x="215" y="201"/>
                  <a:pt x="215" y="201"/>
                  <a:pt x="215" y="201"/>
                </a:cubicBezTo>
                <a:cubicBezTo>
                  <a:pt x="201" y="196"/>
                  <a:pt x="201" y="196"/>
                  <a:pt x="201" y="196"/>
                </a:cubicBezTo>
                <a:cubicBezTo>
                  <a:pt x="201" y="196"/>
                  <a:pt x="201" y="196"/>
                  <a:pt x="200" y="196"/>
                </a:cubicBezTo>
                <a:cubicBezTo>
                  <a:pt x="200" y="196"/>
                  <a:pt x="200" y="196"/>
                  <a:pt x="200" y="196"/>
                </a:cubicBezTo>
                <a:cubicBezTo>
                  <a:pt x="200" y="197"/>
                  <a:pt x="200" y="197"/>
                  <a:pt x="200" y="197"/>
                </a:cubicBezTo>
                <a:cubicBezTo>
                  <a:pt x="200" y="201"/>
                  <a:pt x="200" y="201"/>
                  <a:pt x="200" y="201"/>
                </a:cubicBezTo>
                <a:cubicBezTo>
                  <a:pt x="201" y="202"/>
                  <a:pt x="201" y="202"/>
                  <a:pt x="201" y="202"/>
                </a:cubicBezTo>
                <a:cubicBezTo>
                  <a:pt x="208" y="206"/>
                  <a:pt x="208" y="206"/>
                  <a:pt x="208" y="206"/>
                </a:cubicBezTo>
                <a:cubicBezTo>
                  <a:pt x="209" y="212"/>
                  <a:pt x="209" y="212"/>
                  <a:pt x="209" y="212"/>
                </a:cubicBezTo>
                <a:cubicBezTo>
                  <a:pt x="206" y="212"/>
                  <a:pt x="206" y="212"/>
                  <a:pt x="206" y="212"/>
                </a:cubicBezTo>
                <a:cubicBezTo>
                  <a:pt x="206" y="213"/>
                  <a:pt x="206" y="213"/>
                  <a:pt x="206" y="213"/>
                </a:cubicBezTo>
                <a:cubicBezTo>
                  <a:pt x="206" y="214"/>
                  <a:pt x="206" y="214"/>
                  <a:pt x="206" y="214"/>
                </a:cubicBezTo>
                <a:cubicBezTo>
                  <a:pt x="208" y="217"/>
                  <a:pt x="208" y="217"/>
                  <a:pt x="208" y="217"/>
                </a:cubicBezTo>
                <a:cubicBezTo>
                  <a:pt x="206" y="220"/>
                  <a:pt x="206" y="220"/>
                  <a:pt x="206" y="220"/>
                </a:cubicBezTo>
                <a:cubicBezTo>
                  <a:pt x="203" y="222"/>
                  <a:pt x="203" y="222"/>
                  <a:pt x="203" y="222"/>
                </a:cubicBezTo>
                <a:cubicBezTo>
                  <a:pt x="201" y="223"/>
                  <a:pt x="201" y="223"/>
                  <a:pt x="201" y="223"/>
                </a:cubicBezTo>
                <a:cubicBezTo>
                  <a:pt x="200" y="221"/>
                  <a:pt x="200" y="221"/>
                  <a:pt x="200" y="221"/>
                </a:cubicBezTo>
                <a:cubicBezTo>
                  <a:pt x="200" y="215"/>
                  <a:pt x="200" y="215"/>
                  <a:pt x="200" y="215"/>
                </a:cubicBezTo>
                <a:cubicBezTo>
                  <a:pt x="200" y="215"/>
                  <a:pt x="200" y="215"/>
                  <a:pt x="199" y="214"/>
                </a:cubicBezTo>
                <a:cubicBezTo>
                  <a:pt x="195" y="213"/>
                  <a:pt x="195" y="213"/>
                  <a:pt x="195" y="213"/>
                </a:cubicBezTo>
                <a:cubicBezTo>
                  <a:pt x="195" y="213"/>
                  <a:pt x="195" y="213"/>
                  <a:pt x="195" y="213"/>
                </a:cubicBezTo>
                <a:cubicBezTo>
                  <a:pt x="192" y="214"/>
                  <a:pt x="192" y="214"/>
                  <a:pt x="192" y="214"/>
                </a:cubicBezTo>
                <a:cubicBezTo>
                  <a:pt x="191" y="212"/>
                  <a:pt x="191" y="212"/>
                  <a:pt x="191" y="212"/>
                </a:cubicBezTo>
                <a:cubicBezTo>
                  <a:pt x="190" y="211"/>
                  <a:pt x="190" y="211"/>
                  <a:pt x="190" y="211"/>
                </a:cubicBezTo>
                <a:cubicBezTo>
                  <a:pt x="190" y="211"/>
                  <a:pt x="190" y="211"/>
                  <a:pt x="190" y="211"/>
                </a:cubicBezTo>
                <a:cubicBezTo>
                  <a:pt x="188" y="212"/>
                  <a:pt x="188" y="212"/>
                  <a:pt x="188" y="212"/>
                </a:cubicBezTo>
                <a:cubicBezTo>
                  <a:pt x="184" y="213"/>
                  <a:pt x="184" y="213"/>
                  <a:pt x="184" y="213"/>
                </a:cubicBezTo>
                <a:cubicBezTo>
                  <a:pt x="181" y="213"/>
                  <a:pt x="181" y="213"/>
                  <a:pt x="181" y="213"/>
                </a:cubicBezTo>
                <a:cubicBezTo>
                  <a:pt x="180" y="213"/>
                  <a:pt x="180" y="214"/>
                  <a:pt x="180" y="214"/>
                </a:cubicBezTo>
                <a:cubicBezTo>
                  <a:pt x="179" y="218"/>
                  <a:pt x="179" y="218"/>
                  <a:pt x="179" y="218"/>
                </a:cubicBezTo>
                <a:cubicBezTo>
                  <a:pt x="179" y="218"/>
                  <a:pt x="179" y="218"/>
                  <a:pt x="179" y="218"/>
                </a:cubicBezTo>
                <a:cubicBezTo>
                  <a:pt x="179" y="223"/>
                  <a:pt x="179" y="223"/>
                  <a:pt x="179" y="223"/>
                </a:cubicBezTo>
                <a:cubicBezTo>
                  <a:pt x="177" y="224"/>
                  <a:pt x="177" y="224"/>
                  <a:pt x="177" y="224"/>
                </a:cubicBezTo>
                <a:cubicBezTo>
                  <a:pt x="173" y="222"/>
                  <a:pt x="173" y="222"/>
                  <a:pt x="173" y="222"/>
                </a:cubicBezTo>
                <a:cubicBezTo>
                  <a:pt x="173" y="222"/>
                  <a:pt x="173" y="222"/>
                  <a:pt x="173" y="222"/>
                </a:cubicBezTo>
                <a:cubicBezTo>
                  <a:pt x="172" y="222"/>
                  <a:pt x="172" y="222"/>
                  <a:pt x="172" y="222"/>
                </a:cubicBezTo>
                <a:cubicBezTo>
                  <a:pt x="171" y="222"/>
                  <a:pt x="171" y="222"/>
                  <a:pt x="171" y="222"/>
                </a:cubicBezTo>
                <a:cubicBezTo>
                  <a:pt x="168" y="224"/>
                  <a:pt x="168" y="224"/>
                  <a:pt x="168" y="224"/>
                </a:cubicBezTo>
                <a:cubicBezTo>
                  <a:pt x="161" y="219"/>
                  <a:pt x="161" y="219"/>
                  <a:pt x="161" y="219"/>
                </a:cubicBezTo>
                <a:cubicBezTo>
                  <a:pt x="160" y="219"/>
                  <a:pt x="160" y="219"/>
                  <a:pt x="160" y="219"/>
                </a:cubicBezTo>
                <a:cubicBezTo>
                  <a:pt x="157" y="220"/>
                  <a:pt x="157" y="220"/>
                  <a:pt x="157" y="220"/>
                </a:cubicBezTo>
                <a:cubicBezTo>
                  <a:pt x="155" y="219"/>
                  <a:pt x="155" y="219"/>
                  <a:pt x="155" y="219"/>
                </a:cubicBezTo>
                <a:cubicBezTo>
                  <a:pt x="156" y="216"/>
                  <a:pt x="156" y="216"/>
                  <a:pt x="156" y="216"/>
                </a:cubicBezTo>
                <a:cubicBezTo>
                  <a:pt x="156" y="216"/>
                  <a:pt x="156" y="216"/>
                  <a:pt x="156" y="216"/>
                </a:cubicBezTo>
                <a:cubicBezTo>
                  <a:pt x="154" y="212"/>
                  <a:pt x="154" y="212"/>
                  <a:pt x="154" y="212"/>
                </a:cubicBezTo>
                <a:cubicBezTo>
                  <a:pt x="154" y="211"/>
                  <a:pt x="154" y="211"/>
                  <a:pt x="154" y="211"/>
                </a:cubicBezTo>
                <a:cubicBezTo>
                  <a:pt x="150" y="209"/>
                  <a:pt x="150" y="209"/>
                  <a:pt x="150" y="209"/>
                </a:cubicBezTo>
                <a:cubicBezTo>
                  <a:pt x="148" y="206"/>
                  <a:pt x="148" y="206"/>
                  <a:pt x="148" y="206"/>
                </a:cubicBezTo>
                <a:cubicBezTo>
                  <a:pt x="148" y="203"/>
                  <a:pt x="148" y="203"/>
                  <a:pt x="148" y="203"/>
                </a:cubicBezTo>
                <a:cubicBezTo>
                  <a:pt x="148" y="203"/>
                  <a:pt x="148" y="203"/>
                  <a:pt x="148" y="203"/>
                </a:cubicBezTo>
                <a:cubicBezTo>
                  <a:pt x="149" y="203"/>
                  <a:pt x="149" y="202"/>
                  <a:pt x="149" y="202"/>
                </a:cubicBezTo>
                <a:cubicBezTo>
                  <a:pt x="148" y="198"/>
                  <a:pt x="148" y="198"/>
                  <a:pt x="148" y="198"/>
                </a:cubicBezTo>
                <a:cubicBezTo>
                  <a:pt x="148" y="198"/>
                  <a:pt x="148" y="197"/>
                  <a:pt x="147" y="197"/>
                </a:cubicBezTo>
                <a:cubicBezTo>
                  <a:pt x="146" y="197"/>
                  <a:pt x="146" y="198"/>
                  <a:pt x="146" y="198"/>
                </a:cubicBezTo>
                <a:cubicBezTo>
                  <a:pt x="146" y="200"/>
                  <a:pt x="146" y="200"/>
                  <a:pt x="146" y="200"/>
                </a:cubicBezTo>
                <a:cubicBezTo>
                  <a:pt x="146" y="201"/>
                  <a:pt x="146" y="201"/>
                  <a:pt x="146" y="201"/>
                </a:cubicBezTo>
                <a:cubicBezTo>
                  <a:pt x="145" y="201"/>
                  <a:pt x="145" y="201"/>
                  <a:pt x="145" y="201"/>
                </a:cubicBezTo>
                <a:cubicBezTo>
                  <a:pt x="143" y="204"/>
                  <a:pt x="143" y="204"/>
                  <a:pt x="143" y="204"/>
                </a:cubicBezTo>
                <a:cubicBezTo>
                  <a:pt x="137" y="202"/>
                  <a:pt x="137" y="202"/>
                  <a:pt x="137" y="202"/>
                </a:cubicBezTo>
                <a:cubicBezTo>
                  <a:pt x="137" y="202"/>
                  <a:pt x="137" y="202"/>
                  <a:pt x="137" y="202"/>
                </a:cubicBezTo>
                <a:cubicBezTo>
                  <a:pt x="134" y="202"/>
                  <a:pt x="134" y="202"/>
                  <a:pt x="134" y="202"/>
                </a:cubicBezTo>
                <a:cubicBezTo>
                  <a:pt x="132" y="197"/>
                  <a:pt x="132" y="197"/>
                  <a:pt x="132" y="197"/>
                </a:cubicBezTo>
                <a:cubicBezTo>
                  <a:pt x="132" y="196"/>
                  <a:pt x="132" y="196"/>
                  <a:pt x="132" y="196"/>
                </a:cubicBezTo>
                <a:cubicBezTo>
                  <a:pt x="129" y="195"/>
                  <a:pt x="129" y="195"/>
                  <a:pt x="129" y="195"/>
                </a:cubicBezTo>
                <a:cubicBezTo>
                  <a:pt x="128" y="191"/>
                  <a:pt x="128" y="191"/>
                  <a:pt x="128" y="191"/>
                </a:cubicBezTo>
                <a:cubicBezTo>
                  <a:pt x="128" y="191"/>
                  <a:pt x="127" y="190"/>
                  <a:pt x="127" y="190"/>
                </a:cubicBezTo>
                <a:cubicBezTo>
                  <a:pt x="119" y="191"/>
                  <a:pt x="119" y="191"/>
                  <a:pt x="119" y="191"/>
                </a:cubicBezTo>
                <a:cubicBezTo>
                  <a:pt x="119" y="191"/>
                  <a:pt x="119" y="191"/>
                  <a:pt x="119" y="191"/>
                </a:cubicBezTo>
                <a:cubicBezTo>
                  <a:pt x="116" y="192"/>
                  <a:pt x="116" y="192"/>
                  <a:pt x="116" y="192"/>
                </a:cubicBezTo>
                <a:cubicBezTo>
                  <a:pt x="116" y="191"/>
                  <a:pt x="116" y="191"/>
                  <a:pt x="116" y="191"/>
                </a:cubicBezTo>
                <a:cubicBezTo>
                  <a:pt x="117" y="187"/>
                  <a:pt x="117" y="187"/>
                  <a:pt x="117" y="187"/>
                </a:cubicBezTo>
                <a:cubicBezTo>
                  <a:pt x="117" y="186"/>
                  <a:pt x="117" y="186"/>
                  <a:pt x="117" y="186"/>
                </a:cubicBezTo>
                <a:cubicBezTo>
                  <a:pt x="116" y="186"/>
                  <a:pt x="116" y="186"/>
                  <a:pt x="116" y="186"/>
                </a:cubicBezTo>
                <a:cubicBezTo>
                  <a:pt x="108" y="189"/>
                  <a:pt x="108" y="189"/>
                  <a:pt x="108" y="189"/>
                </a:cubicBezTo>
                <a:cubicBezTo>
                  <a:pt x="108" y="189"/>
                  <a:pt x="108" y="189"/>
                  <a:pt x="108" y="189"/>
                </a:cubicBezTo>
                <a:cubicBezTo>
                  <a:pt x="104" y="191"/>
                  <a:pt x="104" y="191"/>
                  <a:pt x="104" y="191"/>
                </a:cubicBezTo>
                <a:cubicBezTo>
                  <a:pt x="104" y="191"/>
                  <a:pt x="104" y="191"/>
                  <a:pt x="104" y="191"/>
                </a:cubicBezTo>
                <a:cubicBezTo>
                  <a:pt x="103" y="192"/>
                  <a:pt x="103" y="192"/>
                  <a:pt x="103" y="192"/>
                </a:cubicBezTo>
                <a:cubicBezTo>
                  <a:pt x="99" y="192"/>
                  <a:pt x="99" y="192"/>
                  <a:pt x="99" y="192"/>
                </a:cubicBezTo>
                <a:cubicBezTo>
                  <a:pt x="99" y="192"/>
                  <a:pt x="98" y="193"/>
                  <a:pt x="98" y="193"/>
                </a:cubicBezTo>
                <a:cubicBezTo>
                  <a:pt x="98" y="193"/>
                  <a:pt x="98" y="194"/>
                  <a:pt x="99" y="194"/>
                </a:cubicBezTo>
                <a:cubicBezTo>
                  <a:pt x="102" y="197"/>
                  <a:pt x="102" y="197"/>
                  <a:pt x="102" y="197"/>
                </a:cubicBezTo>
                <a:cubicBezTo>
                  <a:pt x="104" y="201"/>
                  <a:pt x="104" y="201"/>
                  <a:pt x="104" y="201"/>
                </a:cubicBezTo>
                <a:cubicBezTo>
                  <a:pt x="102" y="201"/>
                  <a:pt x="102" y="201"/>
                  <a:pt x="102" y="201"/>
                </a:cubicBezTo>
                <a:cubicBezTo>
                  <a:pt x="101" y="201"/>
                  <a:pt x="101" y="201"/>
                  <a:pt x="101" y="201"/>
                </a:cubicBezTo>
                <a:cubicBezTo>
                  <a:pt x="96" y="204"/>
                  <a:pt x="96" y="204"/>
                  <a:pt x="96" y="204"/>
                </a:cubicBezTo>
                <a:cubicBezTo>
                  <a:pt x="93" y="204"/>
                  <a:pt x="93" y="204"/>
                  <a:pt x="93" y="204"/>
                </a:cubicBezTo>
                <a:cubicBezTo>
                  <a:pt x="74" y="201"/>
                  <a:pt x="74" y="201"/>
                  <a:pt x="74" y="201"/>
                </a:cubicBezTo>
                <a:cubicBezTo>
                  <a:pt x="68" y="199"/>
                  <a:pt x="68" y="199"/>
                  <a:pt x="68" y="199"/>
                </a:cubicBezTo>
                <a:cubicBezTo>
                  <a:pt x="64" y="197"/>
                  <a:pt x="64" y="197"/>
                  <a:pt x="64" y="197"/>
                </a:cubicBezTo>
                <a:cubicBezTo>
                  <a:pt x="64" y="197"/>
                  <a:pt x="64" y="197"/>
                  <a:pt x="64" y="197"/>
                </a:cubicBezTo>
                <a:cubicBezTo>
                  <a:pt x="57" y="194"/>
                  <a:pt x="57" y="194"/>
                  <a:pt x="57" y="194"/>
                </a:cubicBezTo>
                <a:cubicBezTo>
                  <a:pt x="57" y="194"/>
                  <a:pt x="57" y="194"/>
                  <a:pt x="57" y="194"/>
                </a:cubicBezTo>
                <a:cubicBezTo>
                  <a:pt x="49" y="192"/>
                  <a:pt x="49" y="192"/>
                  <a:pt x="49" y="192"/>
                </a:cubicBezTo>
                <a:cubicBezTo>
                  <a:pt x="49" y="192"/>
                  <a:pt x="49" y="192"/>
                  <a:pt x="49" y="192"/>
                </a:cubicBezTo>
                <a:cubicBezTo>
                  <a:pt x="45" y="192"/>
                  <a:pt x="45" y="192"/>
                  <a:pt x="45" y="192"/>
                </a:cubicBezTo>
                <a:cubicBezTo>
                  <a:pt x="43" y="191"/>
                  <a:pt x="43" y="191"/>
                  <a:pt x="43" y="191"/>
                </a:cubicBezTo>
                <a:cubicBezTo>
                  <a:pt x="43" y="190"/>
                  <a:pt x="43" y="190"/>
                  <a:pt x="43" y="190"/>
                </a:cubicBezTo>
                <a:cubicBezTo>
                  <a:pt x="46" y="189"/>
                  <a:pt x="46" y="189"/>
                  <a:pt x="46" y="189"/>
                </a:cubicBezTo>
                <a:cubicBezTo>
                  <a:pt x="47" y="189"/>
                  <a:pt x="47" y="188"/>
                  <a:pt x="47" y="188"/>
                </a:cubicBezTo>
                <a:cubicBezTo>
                  <a:pt x="47" y="184"/>
                  <a:pt x="47" y="184"/>
                  <a:pt x="47" y="184"/>
                </a:cubicBezTo>
                <a:cubicBezTo>
                  <a:pt x="47" y="184"/>
                  <a:pt x="47" y="184"/>
                  <a:pt x="47" y="184"/>
                </a:cubicBezTo>
                <a:cubicBezTo>
                  <a:pt x="45" y="180"/>
                  <a:pt x="45" y="180"/>
                  <a:pt x="45" y="180"/>
                </a:cubicBezTo>
                <a:cubicBezTo>
                  <a:pt x="45" y="180"/>
                  <a:pt x="45" y="180"/>
                  <a:pt x="45" y="180"/>
                </a:cubicBezTo>
                <a:cubicBezTo>
                  <a:pt x="42" y="177"/>
                  <a:pt x="42" y="177"/>
                  <a:pt x="42" y="177"/>
                </a:cubicBezTo>
                <a:cubicBezTo>
                  <a:pt x="42" y="176"/>
                  <a:pt x="41" y="176"/>
                  <a:pt x="41" y="176"/>
                </a:cubicBezTo>
                <a:cubicBezTo>
                  <a:pt x="41" y="176"/>
                  <a:pt x="40" y="177"/>
                  <a:pt x="40" y="177"/>
                </a:cubicBezTo>
                <a:cubicBezTo>
                  <a:pt x="40" y="186"/>
                  <a:pt x="40" y="186"/>
                  <a:pt x="40" y="186"/>
                </a:cubicBezTo>
                <a:cubicBezTo>
                  <a:pt x="36" y="189"/>
                  <a:pt x="36" y="189"/>
                  <a:pt x="36" y="189"/>
                </a:cubicBezTo>
                <a:cubicBezTo>
                  <a:pt x="36" y="189"/>
                  <a:pt x="36" y="189"/>
                  <a:pt x="36" y="189"/>
                </a:cubicBezTo>
                <a:cubicBezTo>
                  <a:pt x="36" y="190"/>
                  <a:pt x="36" y="190"/>
                  <a:pt x="36" y="190"/>
                </a:cubicBezTo>
                <a:cubicBezTo>
                  <a:pt x="39" y="192"/>
                  <a:pt x="39" y="192"/>
                  <a:pt x="39" y="192"/>
                </a:cubicBezTo>
                <a:cubicBezTo>
                  <a:pt x="39" y="193"/>
                  <a:pt x="39" y="193"/>
                  <a:pt x="39" y="193"/>
                </a:cubicBezTo>
                <a:cubicBezTo>
                  <a:pt x="22" y="195"/>
                  <a:pt x="22" y="195"/>
                  <a:pt x="22" y="195"/>
                </a:cubicBezTo>
                <a:cubicBezTo>
                  <a:pt x="21" y="195"/>
                  <a:pt x="21" y="195"/>
                  <a:pt x="21" y="195"/>
                </a:cubicBezTo>
                <a:cubicBezTo>
                  <a:pt x="18" y="197"/>
                  <a:pt x="18" y="197"/>
                  <a:pt x="18" y="197"/>
                </a:cubicBezTo>
                <a:cubicBezTo>
                  <a:pt x="15" y="195"/>
                  <a:pt x="15" y="195"/>
                  <a:pt x="15" y="195"/>
                </a:cubicBezTo>
                <a:cubicBezTo>
                  <a:pt x="16" y="192"/>
                  <a:pt x="16" y="192"/>
                  <a:pt x="16" y="192"/>
                </a:cubicBezTo>
                <a:cubicBezTo>
                  <a:pt x="19" y="191"/>
                  <a:pt x="19" y="191"/>
                  <a:pt x="19" y="191"/>
                </a:cubicBezTo>
                <a:cubicBezTo>
                  <a:pt x="19" y="190"/>
                  <a:pt x="19" y="190"/>
                  <a:pt x="19" y="190"/>
                </a:cubicBezTo>
                <a:cubicBezTo>
                  <a:pt x="21" y="186"/>
                  <a:pt x="21" y="186"/>
                  <a:pt x="21" y="186"/>
                </a:cubicBezTo>
                <a:cubicBezTo>
                  <a:pt x="21" y="185"/>
                  <a:pt x="21" y="185"/>
                  <a:pt x="21" y="185"/>
                </a:cubicBezTo>
                <a:cubicBezTo>
                  <a:pt x="19" y="181"/>
                  <a:pt x="19" y="181"/>
                  <a:pt x="19" y="181"/>
                </a:cubicBezTo>
                <a:cubicBezTo>
                  <a:pt x="19" y="181"/>
                  <a:pt x="19" y="181"/>
                  <a:pt x="18" y="181"/>
                </a:cubicBezTo>
                <a:cubicBezTo>
                  <a:pt x="18" y="181"/>
                  <a:pt x="18" y="181"/>
                  <a:pt x="18" y="181"/>
                </a:cubicBezTo>
                <a:cubicBezTo>
                  <a:pt x="18" y="182"/>
                  <a:pt x="18" y="182"/>
                  <a:pt x="18" y="182"/>
                </a:cubicBezTo>
                <a:cubicBezTo>
                  <a:pt x="19" y="183"/>
                  <a:pt x="19" y="183"/>
                  <a:pt x="19" y="183"/>
                </a:cubicBezTo>
                <a:cubicBezTo>
                  <a:pt x="19" y="182"/>
                  <a:pt x="19" y="182"/>
                  <a:pt x="19" y="182"/>
                </a:cubicBezTo>
                <a:cubicBezTo>
                  <a:pt x="19" y="182"/>
                  <a:pt x="19" y="182"/>
                  <a:pt x="19" y="182"/>
                </a:cubicBezTo>
                <a:cubicBezTo>
                  <a:pt x="23" y="178"/>
                  <a:pt x="23" y="178"/>
                  <a:pt x="23" y="178"/>
                </a:cubicBezTo>
                <a:cubicBezTo>
                  <a:pt x="23" y="178"/>
                  <a:pt x="23" y="178"/>
                  <a:pt x="23" y="178"/>
                </a:cubicBezTo>
                <a:cubicBezTo>
                  <a:pt x="24" y="173"/>
                  <a:pt x="24" y="173"/>
                  <a:pt x="24" y="173"/>
                </a:cubicBezTo>
                <a:cubicBezTo>
                  <a:pt x="24" y="173"/>
                  <a:pt x="24" y="173"/>
                  <a:pt x="24" y="173"/>
                </a:cubicBezTo>
                <a:cubicBezTo>
                  <a:pt x="22" y="164"/>
                  <a:pt x="22" y="164"/>
                  <a:pt x="22" y="164"/>
                </a:cubicBezTo>
                <a:cubicBezTo>
                  <a:pt x="22" y="164"/>
                  <a:pt x="22" y="164"/>
                  <a:pt x="22" y="164"/>
                </a:cubicBezTo>
                <a:cubicBezTo>
                  <a:pt x="21" y="160"/>
                  <a:pt x="21" y="160"/>
                  <a:pt x="21" y="160"/>
                </a:cubicBezTo>
                <a:cubicBezTo>
                  <a:pt x="23" y="156"/>
                  <a:pt x="23" y="156"/>
                  <a:pt x="23" y="156"/>
                </a:cubicBezTo>
                <a:cubicBezTo>
                  <a:pt x="23" y="156"/>
                  <a:pt x="23" y="156"/>
                  <a:pt x="23" y="156"/>
                </a:cubicBezTo>
                <a:cubicBezTo>
                  <a:pt x="22" y="149"/>
                  <a:pt x="22" y="149"/>
                  <a:pt x="22" y="149"/>
                </a:cubicBezTo>
                <a:cubicBezTo>
                  <a:pt x="24" y="145"/>
                  <a:pt x="24" y="145"/>
                  <a:pt x="24" y="145"/>
                </a:cubicBezTo>
                <a:cubicBezTo>
                  <a:pt x="26" y="142"/>
                  <a:pt x="26" y="142"/>
                  <a:pt x="26" y="142"/>
                </a:cubicBezTo>
                <a:cubicBezTo>
                  <a:pt x="27" y="141"/>
                  <a:pt x="27" y="141"/>
                  <a:pt x="27" y="141"/>
                </a:cubicBezTo>
                <a:cubicBezTo>
                  <a:pt x="27" y="137"/>
                  <a:pt x="27" y="137"/>
                  <a:pt x="27" y="137"/>
                </a:cubicBezTo>
                <a:cubicBezTo>
                  <a:pt x="29" y="134"/>
                  <a:pt x="29" y="134"/>
                  <a:pt x="29" y="134"/>
                </a:cubicBezTo>
                <a:cubicBezTo>
                  <a:pt x="29" y="133"/>
                  <a:pt x="29" y="133"/>
                  <a:pt x="29" y="133"/>
                </a:cubicBezTo>
                <a:cubicBezTo>
                  <a:pt x="29" y="130"/>
                  <a:pt x="29" y="130"/>
                  <a:pt x="29" y="130"/>
                </a:cubicBezTo>
                <a:cubicBezTo>
                  <a:pt x="30" y="126"/>
                  <a:pt x="30" y="126"/>
                  <a:pt x="30" y="126"/>
                </a:cubicBezTo>
                <a:cubicBezTo>
                  <a:pt x="30" y="126"/>
                  <a:pt x="30" y="126"/>
                  <a:pt x="30" y="126"/>
                </a:cubicBezTo>
                <a:cubicBezTo>
                  <a:pt x="29" y="123"/>
                  <a:pt x="29" y="123"/>
                  <a:pt x="29" y="123"/>
                </a:cubicBezTo>
                <a:cubicBezTo>
                  <a:pt x="30" y="120"/>
                  <a:pt x="30" y="120"/>
                  <a:pt x="30" y="120"/>
                </a:cubicBezTo>
                <a:cubicBezTo>
                  <a:pt x="30" y="119"/>
                  <a:pt x="30" y="119"/>
                  <a:pt x="30" y="119"/>
                </a:cubicBezTo>
                <a:cubicBezTo>
                  <a:pt x="29" y="116"/>
                  <a:pt x="29" y="116"/>
                  <a:pt x="29" y="116"/>
                </a:cubicBezTo>
                <a:cubicBezTo>
                  <a:pt x="30" y="112"/>
                  <a:pt x="30" y="112"/>
                  <a:pt x="30" y="112"/>
                </a:cubicBezTo>
                <a:cubicBezTo>
                  <a:pt x="30" y="112"/>
                  <a:pt x="29" y="111"/>
                  <a:pt x="29" y="111"/>
                </a:cubicBezTo>
                <a:cubicBezTo>
                  <a:pt x="28" y="111"/>
                  <a:pt x="28" y="111"/>
                  <a:pt x="28" y="111"/>
                </a:cubicBezTo>
                <a:cubicBezTo>
                  <a:pt x="22" y="104"/>
                  <a:pt x="22" y="104"/>
                  <a:pt x="22" y="104"/>
                </a:cubicBezTo>
                <a:cubicBezTo>
                  <a:pt x="22" y="100"/>
                  <a:pt x="22" y="100"/>
                  <a:pt x="22" y="100"/>
                </a:cubicBezTo>
                <a:cubicBezTo>
                  <a:pt x="22" y="100"/>
                  <a:pt x="22" y="100"/>
                  <a:pt x="22" y="100"/>
                </a:cubicBezTo>
                <a:cubicBezTo>
                  <a:pt x="20" y="96"/>
                  <a:pt x="20" y="96"/>
                  <a:pt x="20" y="96"/>
                </a:cubicBezTo>
                <a:cubicBezTo>
                  <a:pt x="20" y="96"/>
                  <a:pt x="20" y="96"/>
                  <a:pt x="20" y="96"/>
                </a:cubicBezTo>
                <a:cubicBezTo>
                  <a:pt x="19" y="95"/>
                  <a:pt x="19" y="95"/>
                  <a:pt x="19" y="95"/>
                </a:cubicBezTo>
                <a:cubicBezTo>
                  <a:pt x="17" y="92"/>
                  <a:pt x="17" y="92"/>
                  <a:pt x="17" y="92"/>
                </a:cubicBezTo>
                <a:cubicBezTo>
                  <a:pt x="17" y="91"/>
                  <a:pt x="17" y="91"/>
                  <a:pt x="17" y="91"/>
                </a:cubicBezTo>
                <a:cubicBezTo>
                  <a:pt x="14" y="88"/>
                  <a:pt x="14" y="88"/>
                  <a:pt x="14" y="88"/>
                </a:cubicBezTo>
                <a:cubicBezTo>
                  <a:pt x="15" y="83"/>
                  <a:pt x="15" y="83"/>
                  <a:pt x="15" y="83"/>
                </a:cubicBezTo>
                <a:cubicBezTo>
                  <a:pt x="15" y="82"/>
                  <a:pt x="15" y="82"/>
                  <a:pt x="15" y="82"/>
                </a:cubicBezTo>
                <a:cubicBezTo>
                  <a:pt x="12" y="75"/>
                  <a:pt x="12" y="75"/>
                  <a:pt x="12" y="75"/>
                </a:cubicBezTo>
                <a:cubicBezTo>
                  <a:pt x="12" y="75"/>
                  <a:pt x="12" y="75"/>
                  <a:pt x="12" y="75"/>
                </a:cubicBezTo>
                <a:cubicBezTo>
                  <a:pt x="10" y="71"/>
                  <a:pt x="10" y="71"/>
                  <a:pt x="10" y="71"/>
                </a:cubicBezTo>
                <a:cubicBezTo>
                  <a:pt x="9" y="71"/>
                  <a:pt x="9" y="71"/>
                  <a:pt x="9" y="71"/>
                </a:cubicBezTo>
                <a:cubicBezTo>
                  <a:pt x="3" y="66"/>
                  <a:pt x="3" y="66"/>
                  <a:pt x="3" y="66"/>
                </a:cubicBezTo>
                <a:cubicBezTo>
                  <a:pt x="2" y="7"/>
                  <a:pt x="2" y="7"/>
                  <a:pt x="2" y="7"/>
                </a:cubicBezTo>
                <a:cubicBezTo>
                  <a:pt x="0" y="7"/>
                  <a:pt x="0" y="7"/>
                  <a:pt x="0" y="7"/>
                </a:cubicBezTo>
                <a:cubicBezTo>
                  <a:pt x="1" y="66"/>
                  <a:pt x="1" y="66"/>
                  <a:pt x="1" y="66"/>
                </a:cubicBezTo>
                <a:cubicBezTo>
                  <a:pt x="2" y="67"/>
                  <a:pt x="2" y="67"/>
                  <a:pt x="2" y="67"/>
                </a:cubicBezTo>
                <a:cubicBezTo>
                  <a:pt x="8" y="72"/>
                  <a:pt x="8" y="72"/>
                  <a:pt x="8" y="72"/>
                </a:cubicBezTo>
                <a:cubicBezTo>
                  <a:pt x="10" y="76"/>
                  <a:pt x="10" y="76"/>
                  <a:pt x="10" y="76"/>
                </a:cubicBezTo>
                <a:cubicBezTo>
                  <a:pt x="13" y="83"/>
                  <a:pt x="13" y="83"/>
                  <a:pt x="13" y="83"/>
                </a:cubicBezTo>
                <a:cubicBezTo>
                  <a:pt x="12" y="88"/>
                  <a:pt x="12" y="88"/>
                  <a:pt x="12" y="88"/>
                </a:cubicBezTo>
                <a:cubicBezTo>
                  <a:pt x="13" y="89"/>
                  <a:pt x="13" y="89"/>
                  <a:pt x="13" y="89"/>
                </a:cubicBezTo>
                <a:cubicBezTo>
                  <a:pt x="15" y="93"/>
                  <a:pt x="15" y="93"/>
                  <a:pt x="15" y="93"/>
                </a:cubicBezTo>
                <a:cubicBezTo>
                  <a:pt x="17" y="96"/>
                  <a:pt x="17" y="96"/>
                  <a:pt x="17" y="96"/>
                </a:cubicBezTo>
                <a:cubicBezTo>
                  <a:pt x="18" y="97"/>
                  <a:pt x="18" y="97"/>
                  <a:pt x="18" y="97"/>
                </a:cubicBezTo>
                <a:cubicBezTo>
                  <a:pt x="19" y="97"/>
                  <a:pt x="19" y="97"/>
                  <a:pt x="19" y="97"/>
                </a:cubicBezTo>
                <a:cubicBezTo>
                  <a:pt x="20" y="101"/>
                  <a:pt x="20" y="101"/>
                  <a:pt x="20" y="101"/>
                </a:cubicBezTo>
                <a:cubicBezTo>
                  <a:pt x="20" y="104"/>
                  <a:pt x="20" y="104"/>
                  <a:pt x="20" y="104"/>
                </a:cubicBezTo>
                <a:cubicBezTo>
                  <a:pt x="20" y="105"/>
                  <a:pt x="20" y="105"/>
                  <a:pt x="20" y="105"/>
                </a:cubicBezTo>
                <a:cubicBezTo>
                  <a:pt x="27" y="112"/>
                  <a:pt x="27" y="112"/>
                  <a:pt x="27" y="112"/>
                </a:cubicBezTo>
                <a:cubicBezTo>
                  <a:pt x="27" y="113"/>
                  <a:pt x="27" y="113"/>
                  <a:pt x="27" y="113"/>
                </a:cubicBezTo>
                <a:cubicBezTo>
                  <a:pt x="28" y="113"/>
                  <a:pt x="28" y="113"/>
                  <a:pt x="28" y="113"/>
                </a:cubicBezTo>
                <a:cubicBezTo>
                  <a:pt x="27" y="116"/>
                  <a:pt x="27" y="116"/>
                  <a:pt x="27" y="116"/>
                </a:cubicBezTo>
                <a:cubicBezTo>
                  <a:pt x="27" y="116"/>
                  <a:pt x="27" y="116"/>
                  <a:pt x="27" y="116"/>
                </a:cubicBezTo>
                <a:cubicBezTo>
                  <a:pt x="28" y="119"/>
                  <a:pt x="28" y="119"/>
                  <a:pt x="28" y="119"/>
                </a:cubicBezTo>
                <a:cubicBezTo>
                  <a:pt x="27" y="122"/>
                  <a:pt x="27" y="122"/>
                  <a:pt x="27" y="122"/>
                </a:cubicBezTo>
                <a:cubicBezTo>
                  <a:pt x="27" y="123"/>
                  <a:pt x="27" y="123"/>
                  <a:pt x="27" y="123"/>
                </a:cubicBezTo>
                <a:cubicBezTo>
                  <a:pt x="28" y="126"/>
                  <a:pt x="28" y="126"/>
                  <a:pt x="28" y="126"/>
                </a:cubicBezTo>
                <a:cubicBezTo>
                  <a:pt x="27" y="129"/>
                  <a:pt x="27" y="129"/>
                  <a:pt x="27" y="129"/>
                </a:cubicBezTo>
                <a:cubicBezTo>
                  <a:pt x="27" y="130"/>
                  <a:pt x="27" y="130"/>
                  <a:pt x="27" y="130"/>
                </a:cubicBezTo>
                <a:cubicBezTo>
                  <a:pt x="27" y="133"/>
                  <a:pt x="27" y="133"/>
                  <a:pt x="27" y="133"/>
                </a:cubicBezTo>
                <a:cubicBezTo>
                  <a:pt x="25" y="137"/>
                  <a:pt x="25" y="137"/>
                  <a:pt x="25" y="137"/>
                </a:cubicBezTo>
                <a:cubicBezTo>
                  <a:pt x="25" y="137"/>
                  <a:pt x="25" y="137"/>
                  <a:pt x="25" y="137"/>
                </a:cubicBezTo>
                <a:cubicBezTo>
                  <a:pt x="25" y="141"/>
                  <a:pt x="25" y="141"/>
                  <a:pt x="25" y="141"/>
                </a:cubicBezTo>
                <a:cubicBezTo>
                  <a:pt x="22" y="144"/>
                  <a:pt x="22" y="144"/>
                  <a:pt x="22" y="144"/>
                </a:cubicBezTo>
                <a:cubicBezTo>
                  <a:pt x="22" y="144"/>
                  <a:pt x="22" y="144"/>
                  <a:pt x="22" y="144"/>
                </a:cubicBezTo>
                <a:cubicBezTo>
                  <a:pt x="20" y="148"/>
                  <a:pt x="20" y="148"/>
                  <a:pt x="20" y="148"/>
                </a:cubicBezTo>
                <a:cubicBezTo>
                  <a:pt x="20" y="149"/>
                  <a:pt x="20" y="149"/>
                  <a:pt x="20" y="149"/>
                </a:cubicBezTo>
                <a:cubicBezTo>
                  <a:pt x="21" y="155"/>
                  <a:pt x="21" y="155"/>
                  <a:pt x="21" y="155"/>
                </a:cubicBezTo>
                <a:cubicBezTo>
                  <a:pt x="19" y="159"/>
                  <a:pt x="19" y="159"/>
                  <a:pt x="19" y="159"/>
                </a:cubicBezTo>
                <a:cubicBezTo>
                  <a:pt x="19" y="160"/>
                  <a:pt x="19" y="160"/>
                  <a:pt x="19" y="160"/>
                </a:cubicBezTo>
                <a:cubicBezTo>
                  <a:pt x="20" y="165"/>
                  <a:pt x="20" y="165"/>
                  <a:pt x="20" y="165"/>
                </a:cubicBezTo>
                <a:cubicBezTo>
                  <a:pt x="22" y="173"/>
                  <a:pt x="22" y="173"/>
                  <a:pt x="22" y="173"/>
                </a:cubicBezTo>
                <a:cubicBezTo>
                  <a:pt x="21" y="177"/>
                  <a:pt x="21" y="177"/>
                  <a:pt x="21" y="177"/>
                </a:cubicBezTo>
                <a:cubicBezTo>
                  <a:pt x="18" y="181"/>
                  <a:pt x="18" y="181"/>
                  <a:pt x="18" y="181"/>
                </a:cubicBezTo>
                <a:cubicBezTo>
                  <a:pt x="17" y="181"/>
                  <a:pt x="17" y="181"/>
                  <a:pt x="17" y="181"/>
                </a:cubicBezTo>
                <a:cubicBezTo>
                  <a:pt x="17" y="181"/>
                  <a:pt x="17" y="182"/>
                  <a:pt x="17" y="182"/>
                </a:cubicBezTo>
                <a:cubicBezTo>
                  <a:pt x="17" y="183"/>
                  <a:pt x="18" y="183"/>
                  <a:pt x="18" y="183"/>
                </a:cubicBezTo>
                <a:cubicBezTo>
                  <a:pt x="18" y="183"/>
                  <a:pt x="18" y="183"/>
                  <a:pt x="18" y="183"/>
                </a:cubicBezTo>
                <a:cubicBezTo>
                  <a:pt x="18" y="182"/>
                  <a:pt x="18" y="182"/>
                  <a:pt x="18" y="182"/>
                </a:cubicBezTo>
                <a:cubicBezTo>
                  <a:pt x="17" y="182"/>
                  <a:pt x="17" y="182"/>
                  <a:pt x="17" y="182"/>
                </a:cubicBezTo>
                <a:cubicBezTo>
                  <a:pt x="19" y="186"/>
                  <a:pt x="19" y="186"/>
                  <a:pt x="19" y="186"/>
                </a:cubicBezTo>
                <a:cubicBezTo>
                  <a:pt x="18" y="189"/>
                  <a:pt x="18" y="189"/>
                  <a:pt x="18" y="189"/>
                </a:cubicBezTo>
                <a:cubicBezTo>
                  <a:pt x="14" y="191"/>
                  <a:pt x="14" y="191"/>
                  <a:pt x="14" y="191"/>
                </a:cubicBezTo>
                <a:cubicBezTo>
                  <a:pt x="14" y="191"/>
                  <a:pt x="14" y="191"/>
                  <a:pt x="14" y="191"/>
                </a:cubicBezTo>
                <a:cubicBezTo>
                  <a:pt x="13" y="195"/>
                  <a:pt x="13" y="195"/>
                  <a:pt x="13" y="195"/>
                </a:cubicBezTo>
                <a:cubicBezTo>
                  <a:pt x="13" y="196"/>
                  <a:pt x="13" y="196"/>
                  <a:pt x="14" y="196"/>
                </a:cubicBezTo>
                <a:cubicBezTo>
                  <a:pt x="17" y="199"/>
                  <a:pt x="17" y="199"/>
                  <a:pt x="17" y="199"/>
                </a:cubicBezTo>
                <a:cubicBezTo>
                  <a:pt x="19" y="199"/>
                  <a:pt x="19" y="199"/>
                  <a:pt x="19" y="199"/>
                </a:cubicBezTo>
                <a:cubicBezTo>
                  <a:pt x="22" y="197"/>
                  <a:pt x="22" y="197"/>
                  <a:pt x="22" y="197"/>
                </a:cubicBezTo>
                <a:cubicBezTo>
                  <a:pt x="39" y="195"/>
                  <a:pt x="39" y="195"/>
                  <a:pt x="39" y="195"/>
                </a:cubicBezTo>
                <a:cubicBezTo>
                  <a:pt x="40" y="195"/>
                  <a:pt x="40" y="195"/>
                  <a:pt x="40" y="195"/>
                </a:cubicBezTo>
                <a:cubicBezTo>
                  <a:pt x="41" y="192"/>
                  <a:pt x="41" y="192"/>
                  <a:pt x="41" y="192"/>
                </a:cubicBezTo>
                <a:cubicBezTo>
                  <a:pt x="42" y="192"/>
                  <a:pt x="42" y="191"/>
                  <a:pt x="41" y="191"/>
                </a:cubicBezTo>
                <a:cubicBezTo>
                  <a:pt x="39" y="189"/>
                  <a:pt x="39" y="189"/>
                  <a:pt x="39" y="189"/>
                </a:cubicBezTo>
                <a:cubicBezTo>
                  <a:pt x="41" y="187"/>
                  <a:pt x="41" y="187"/>
                  <a:pt x="41" y="187"/>
                </a:cubicBezTo>
                <a:cubicBezTo>
                  <a:pt x="42" y="187"/>
                  <a:pt x="42" y="187"/>
                  <a:pt x="42" y="187"/>
                </a:cubicBezTo>
                <a:cubicBezTo>
                  <a:pt x="42" y="180"/>
                  <a:pt x="42" y="180"/>
                  <a:pt x="42" y="180"/>
                </a:cubicBezTo>
                <a:cubicBezTo>
                  <a:pt x="44" y="181"/>
                  <a:pt x="44" y="181"/>
                  <a:pt x="44" y="181"/>
                </a:cubicBezTo>
                <a:cubicBezTo>
                  <a:pt x="45" y="185"/>
                  <a:pt x="45" y="185"/>
                  <a:pt x="45" y="185"/>
                </a:cubicBezTo>
                <a:cubicBezTo>
                  <a:pt x="45" y="187"/>
                  <a:pt x="45" y="187"/>
                  <a:pt x="45" y="187"/>
                </a:cubicBezTo>
                <a:cubicBezTo>
                  <a:pt x="42" y="189"/>
                  <a:pt x="42" y="189"/>
                  <a:pt x="42" y="189"/>
                </a:cubicBezTo>
                <a:cubicBezTo>
                  <a:pt x="41" y="189"/>
                  <a:pt x="41" y="189"/>
                  <a:pt x="41" y="189"/>
                </a:cubicBezTo>
                <a:cubicBezTo>
                  <a:pt x="40" y="191"/>
                  <a:pt x="40" y="191"/>
                  <a:pt x="40" y="191"/>
                </a:cubicBezTo>
                <a:cubicBezTo>
                  <a:pt x="40" y="192"/>
                  <a:pt x="40" y="192"/>
                  <a:pt x="40" y="192"/>
                </a:cubicBezTo>
                <a:cubicBezTo>
                  <a:pt x="41" y="192"/>
                  <a:pt x="41" y="192"/>
                  <a:pt x="41" y="192"/>
                </a:cubicBezTo>
                <a:cubicBezTo>
                  <a:pt x="44" y="194"/>
                  <a:pt x="44" y="194"/>
                  <a:pt x="44" y="194"/>
                </a:cubicBezTo>
                <a:cubicBezTo>
                  <a:pt x="45" y="194"/>
                  <a:pt x="45" y="194"/>
                  <a:pt x="45" y="194"/>
                </a:cubicBezTo>
                <a:cubicBezTo>
                  <a:pt x="49" y="194"/>
                  <a:pt x="49" y="194"/>
                  <a:pt x="49" y="194"/>
                </a:cubicBezTo>
                <a:cubicBezTo>
                  <a:pt x="56" y="196"/>
                  <a:pt x="56" y="196"/>
                  <a:pt x="56" y="196"/>
                </a:cubicBezTo>
                <a:cubicBezTo>
                  <a:pt x="63" y="199"/>
                  <a:pt x="63" y="199"/>
                  <a:pt x="63" y="199"/>
                </a:cubicBezTo>
                <a:cubicBezTo>
                  <a:pt x="67" y="201"/>
                  <a:pt x="67" y="201"/>
                  <a:pt x="67" y="201"/>
                </a:cubicBezTo>
                <a:cubicBezTo>
                  <a:pt x="67" y="201"/>
                  <a:pt x="67" y="201"/>
                  <a:pt x="67" y="201"/>
                </a:cubicBezTo>
                <a:cubicBezTo>
                  <a:pt x="74" y="203"/>
                  <a:pt x="74" y="203"/>
                  <a:pt x="74" y="203"/>
                </a:cubicBezTo>
                <a:cubicBezTo>
                  <a:pt x="74" y="203"/>
                  <a:pt x="74" y="203"/>
                  <a:pt x="74" y="203"/>
                </a:cubicBezTo>
                <a:cubicBezTo>
                  <a:pt x="93" y="206"/>
                  <a:pt x="93" y="206"/>
                  <a:pt x="93" y="206"/>
                </a:cubicBezTo>
                <a:cubicBezTo>
                  <a:pt x="93" y="206"/>
                  <a:pt x="93" y="206"/>
                  <a:pt x="93" y="206"/>
                </a:cubicBezTo>
                <a:cubicBezTo>
                  <a:pt x="96" y="206"/>
                  <a:pt x="96" y="206"/>
                  <a:pt x="96" y="206"/>
                </a:cubicBezTo>
                <a:cubicBezTo>
                  <a:pt x="97" y="206"/>
                  <a:pt x="97" y="206"/>
                  <a:pt x="97" y="206"/>
                </a:cubicBezTo>
                <a:cubicBezTo>
                  <a:pt x="102" y="203"/>
                  <a:pt x="102" y="203"/>
                  <a:pt x="102" y="203"/>
                </a:cubicBezTo>
                <a:cubicBezTo>
                  <a:pt x="105" y="203"/>
                  <a:pt x="105" y="203"/>
                  <a:pt x="105" y="203"/>
                </a:cubicBezTo>
                <a:cubicBezTo>
                  <a:pt x="106" y="202"/>
                  <a:pt x="106" y="202"/>
                  <a:pt x="106" y="202"/>
                </a:cubicBezTo>
                <a:cubicBezTo>
                  <a:pt x="106" y="201"/>
                  <a:pt x="106" y="201"/>
                  <a:pt x="106" y="201"/>
                </a:cubicBezTo>
                <a:cubicBezTo>
                  <a:pt x="104" y="196"/>
                  <a:pt x="104" y="196"/>
                  <a:pt x="104" y="196"/>
                </a:cubicBezTo>
                <a:cubicBezTo>
                  <a:pt x="103" y="195"/>
                  <a:pt x="103" y="195"/>
                  <a:pt x="103" y="195"/>
                </a:cubicBezTo>
                <a:cubicBezTo>
                  <a:pt x="102" y="194"/>
                  <a:pt x="102" y="194"/>
                  <a:pt x="102" y="194"/>
                </a:cubicBezTo>
                <a:cubicBezTo>
                  <a:pt x="103" y="194"/>
                  <a:pt x="103" y="194"/>
                  <a:pt x="103" y="194"/>
                </a:cubicBezTo>
                <a:cubicBezTo>
                  <a:pt x="104" y="194"/>
                  <a:pt x="104" y="194"/>
                  <a:pt x="104" y="194"/>
                </a:cubicBezTo>
                <a:cubicBezTo>
                  <a:pt x="105" y="192"/>
                  <a:pt x="105" y="192"/>
                  <a:pt x="105" y="192"/>
                </a:cubicBezTo>
                <a:cubicBezTo>
                  <a:pt x="109" y="191"/>
                  <a:pt x="109" y="191"/>
                  <a:pt x="109" y="191"/>
                </a:cubicBezTo>
                <a:cubicBezTo>
                  <a:pt x="115" y="189"/>
                  <a:pt x="115" y="189"/>
                  <a:pt x="115" y="189"/>
                </a:cubicBezTo>
                <a:cubicBezTo>
                  <a:pt x="114" y="191"/>
                  <a:pt x="114" y="191"/>
                  <a:pt x="114" y="191"/>
                </a:cubicBezTo>
                <a:cubicBezTo>
                  <a:pt x="114" y="191"/>
                  <a:pt x="114" y="191"/>
                  <a:pt x="114" y="191"/>
                </a:cubicBezTo>
                <a:cubicBezTo>
                  <a:pt x="115" y="193"/>
                  <a:pt x="115" y="193"/>
                  <a:pt x="115" y="193"/>
                </a:cubicBezTo>
                <a:cubicBezTo>
                  <a:pt x="115" y="194"/>
                  <a:pt x="115" y="194"/>
                  <a:pt x="115" y="194"/>
                </a:cubicBezTo>
                <a:cubicBezTo>
                  <a:pt x="116" y="194"/>
                  <a:pt x="116" y="194"/>
                  <a:pt x="116" y="194"/>
                </a:cubicBezTo>
                <a:cubicBezTo>
                  <a:pt x="119" y="193"/>
                  <a:pt x="119" y="193"/>
                  <a:pt x="119" y="193"/>
                </a:cubicBezTo>
                <a:cubicBezTo>
                  <a:pt x="126" y="193"/>
                  <a:pt x="126" y="193"/>
                  <a:pt x="126" y="193"/>
                </a:cubicBezTo>
                <a:cubicBezTo>
                  <a:pt x="127" y="196"/>
                  <a:pt x="127" y="196"/>
                  <a:pt x="127" y="196"/>
                </a:cubicBezTo>
                <a:cubicBezTo>
                  <a:pt x="127" y="196"/>
                  <a:pt x="127" y="196"/>
                  <a:pt x="127" y="196"/>
                </a:cubicBezTo>
                <a:cubicBezTo>
                  <a:pt x="131" y="198"/>
                  <a:pt x="131" y="198"/>
                  <a:pt x="131" y="198"/>
                </a:cubicBezTo>
                <a:cubicBezTo>
                  <a:pt x="132" y="203"/>
                  <a:pt x="132" y="203"/>
                  <a:pt x="132" y="203"/>
                </a:cubicBezTo>
                <a:cubicBezTo>
                  <a:pt x="132" y="203"/>
                  <a:pt x="132" y="204"/>
                  <a:pt x="133" y="204"/>
                </a:cubicBezTo>
                <a:cubicBezTo>
                  <a:pt x="137" y="204"/>
                  <a:pt x="137" y="204"/>
                  <a:pt x="137" y="204"/>
                </a:cubicBezTo>
                <a:cubicBezTo>
                  <a:pt x="144" y="206"/>
                  <a:pt x="144" y="206"/>
                  <a:pt x="144" y="206"/>
                </a:cubicBezTo>
                <a:cubicBezTo>
                  <a:pt x="144" y="206"/>
                  <a:pt x="145" y="206"/>
                  <a:pt x="145" y="206"/>
                </a:cubicBezTo>
                <a:cubicBezTo>
                  <a:pt x="147" y="202"/>
                  <a:pt x="147" y="202"/>
                  <a:pt x="147" y="202"/>
                </a:cubicBezTo>
                <a:cubicBezTo>
                  <a:pt x="147" y="202"/>
                  <a:pt x="147" y="202"/>
                  <a:pt x="147" y="202"/>
                </a:cubicBezTo>
                <a:cubicBezTo>
                  <a:pt x="148" y="202"/>
                  <a:pt x="148" y="202"/>
                  <a:pt x="148" y="201"/>
                </a:cubicBezTo>
                <a:cubicBezTo>
                  <a:pt x="148" y="198"/>
                  <a:pt x="148" y="198"/>
                  <a:pt x="148" y="198"/>
                </a:cubicBezTo>
                <a:cubicBezTo>
                  <a:pt x="147" y="198"/>
                  <a:pt x="147" y="198"/>
                  <a:pt x="147" y="198"/>
                </a:cubicBezTo>
                <a:cubicBezTo>
                  <a:pt x="146" y="198"/>
                  <a:pt x="146" y="198"/>
                  <a:pt x="146" y="198"/>
                </a:cubicBezTo>
                <a:cubicBezTo>
                  <a:pt x="147" y="201"/>
                  <a:pt x="147" y="201"/>
                  <a:pt x="147" y="201"/>
                </a:cubicBezTo>
                <a:cubicBezTo>
                  <a:pt x="147" y="201"/>
                  <a:pt x="147" y="201"/>
                  <a:pt x="147" y="201"/>
                </a:cubicBezTo>
                <a:cubicBezTo>
                  <a:pt x="146" y="202"/>
                  <a:pt x="146" y="202"/>
                  <a:pt x="146" y="202"/>
                </a:cubicBezTo>
                <a:cubicBezTo>
                  <a:pt x="146" y="206"/>
                  <a:pt x="146" y="206"/>
                  <a:pt x="146" y="206"/>
                </a:cubicBezTo>
                <a:cubicBezTo>
                  <a:pt x="146" y="207"/>
                  <a:pt x="146" y="207"/>
                  <a:pt x="146" y="207"/>
                </a:cubicBezTo>
                <a:cubicBezTo>
                  <a:pt x="148" y="210"/>
                  <a:pt x="148" y="210"/>
                  <a:pt x="148" y="210"/>
                </a:cubicBezTo>
                <a:cubicBezTo>
                  <a:pt x="149" y="211"/>
                  <a:pt x="149" y="211"/>
                  <a:pt x="149" y="211"/>
                </a:cubicBezTo>
                <a:cubicBezTo>
                  <a:pt x="152" y="213"/>
                  <a:pt x="152" y="213"/>
                  <a:pt x="152" y="213"/>
                </a:cubicBezTo>
                <a:cubicBezTo>
                  <a:pt x="154" y="216"/>
                  <a:pt x="154" y="216"/>
                  <a:pt x="154" y="216"/>
                </a:cubicBezTo>
                <a:cubicBezTo>
                  <a:pt x="153" y="219"/>
                  <a:pt x="153" y="219"/>
                  <a:pt x="153" y="219"/>
                </a:cubicBezTo>
                <a:cubicBezTo>
                  <a:pt x="153" y="220"/>
                  <a:pt x="153" y="220"/>
                  <a:pt x="153" y="221"/>
                </a:cubicBezTo>
                <a:cubicBezTo>
                  <a:pt x="156" y="222"/>
                  <a:pt x="156" y="222"/>
                  <a:pt x="156" y="222"/>
                </a:cubicBezTo>
                <a:cubicBezTo>
                  <a:pt x="157" y="222"/>
                  <a:pt x="157" y="222"/>
                  <a:pt x="157" y="222"/>
                </a:cubicBezTo>
                <a:cubicBezTo>
                  <a:pt x="161" y="221"/>
                  <a:pt x="161" y="221"/>
                  <a:pt x="161" y="221"/>
                </a:cubicBezTo>
                <a:cubicBezTo>
                  <a:pt x="167" y="226"/>
                  <a:pt x="167" y="226"/>
                  <a:pt x="167" y="226"/>
                </a:cubicBezTo>
                <a:cubicBezTo>
                  <a:pt x="168" y="226"/>
                  <a:pt x="168" y="226"/>
                  <a:pt x="168" y="226"/>
                </a:cubicBezTo>
                <a:cubicBezTo>
                  <a:pt x="172" y="224"/>
                  <a:pt x="172" y="224"/>
                  <a:pt x="172" y="224"/>
                </a:cubicBezTo>
                <a:cubicBezTo>
                  <a:pt x="173" y="224"/>
                  <a:pt x="173" y="224"/>
                  <a:pt x="173" y="224"/>
                </a:cubicBezTo>
                <a:cubicBezTo>
                  <a:pt x="176" y="226"/>
                  <a:pt x="176" y="226"/>
                  <a:pt x="176" y="226"/>
                </a:cubicBezTo>
                <a:cubicBezTo>
                  <a:pt x="177" y="226"/>
                  <a:pt x="177" y="226"/>
                  <a:pt x="177" y="226"/>
                </a:cubicBezTo>
                <a:cubicBezTo>
                  <a:pt x="180" y="224"/>
                  <a:pt x="180" y="224"/>
                  <a:pt x="180" y="224"/>
                </a:cubicBezTo>
                <a:cubicBezTo>
                  <a:pt x="181" y="223"/>
                  <a:pt x="181" y="223"/>
                  <a:pt x="181" y="223"/>
                </a:cubicBezTo>
                <a:cubicBezTo>
                  <a:pt x="181" y="218"/>
                  <a:pt x="181" y="218"/>
                  <a:pt x="181" y="218"/>
                </a:cubicBezTo>
                <a:cubicBezTo>
                  <a:pt x="182" y="215"/>
                  <a:pt x="182" y="215"/>
                  <a:pt x="182" y="215"/>
                </a:cubicBezTo>
                <a:cubicBezTo>
                  <a:pt x="185" y="215"/>
                  <a:pt x="185" y="215"/>
                  <a:pt x="185" y="215"/>
                </a:cubicBezTo>
                <a:cubicBezTo>
                  <a:pt x="185" y="215"/>
                  <a:pt x="185" y="215"/>
                  <a:pt x="185" y="215"/>
                </a:cubicBezTo>
                <a:cubicBezTo>
                  <a:pt x="189" y="213"/>
                  <a:pt x="189" y="213"/>
                  <a:pt x="189" y="213"/>
                </a:cubicBezTo>
                <a:cubicBezTo>
                  <a:pt x="189" y="213"/>
                  <a:pt x="189" y="213"/>
                  <a:pt x="189" y="213"/>
                </a:cubicBezTo>
                <a:cubicBezTo>
                  <a:pt x="191" y="216"/>
                  <a:pt x="191" y="216"/>
                  <a:pt x="191" y="216"/>
                </a:cubicBezTo>
                <a:cubicBezTo>
                  <a:pt x="191" y="217"/>
                  <a:pt x="191" y="217"/>
                  <a:pt x="191" y="217"/>
                </a:cubicBezTo>
                <a:cubicBezTo>
                  <a:pt x="192" y="217"/>
                  <a:pt x="192" y="217"/>
                  <a:pt x="192" y="217"/>
                </a:cubicBezTo>
                <a:cubicBezTo>
                  <a:pt x="195" y="215"/>
                  <a:pt x="195" y="215"/>
                  <a:pt x="195" y="215"/>
                </a:cubicBezTo>
                <a:cubicBezTo>
                  <a:pt x="198" y="216"/>
                  <a:pt x="198" y="216"/>
                  <a:pt x="198" y="216"/>
                </a:cubicBezTo>
                <a:cubicBezTo>
                  <a:pt x="198" y="221"/>
                  <a:pt x="198" y="221"/>
                  <a:pt x="198" y="221"/>
                </a:cubicBezTo>
                <a:cubicBezTo>
                  <a:pt x="198" y="222"/>
                  <a:pt x="198" y="222"/>
                  <a:pt x="198" y="222"/>
                </a:cubicBezTo>
                <a:cubicBezTo>
                  <a:pt x="199" y="225"/>
                  <a:pt x="199" y="225"/>
                  <a:pt x="199" y="225"/>
                </a:cubicBezTo>
                <a:cubicBezTo>
                  <a:pt x="200" y="226"/>
                  <a:pt x="200" y="226"/>
                  <a:pt x="201" y="226"/>
                </a:cubicBezTo>
                <a:cubicBezTo>
                  <a:pt x="204" y="224"/>
                  <a:pt x="204" y="224"/>
                  <a:pt x="204" y="224"/>
                </a:cubicBezTo>
                <a:cubicBezTo>
                  <a:pt x="204" y="224"/>
                  <a:pt x="204" y="224"/>
                  <a:pt x="204" y="224"/>
                </a:cubicBezTo>
                <a:cubicBezTo>
                  <a:pt x="208" y="221"/>
                  <a:pt x="208" y="221"/>
                  <a:pt x="208" y="221"/>
                </a:cubicBezTo>
                <a:cubicBezTo>
                  <a:pt x="208" y="221"/>
                  <a:pt x="208" y="221"/>
                  <a:pt x="208" y="221"/>
                </a:cubicBezTo>
                <a:cubicBezTo>
                  <a:pt x="210" y="217"/>
                  <a:pt x="210" y="217"/>
                  <a:pt x="210" y="217"/>
                </a:cubicBezTo>
                <a:cubicBezTo>
                  <a:pt x="210" y="216"/>
                  <a:pt x="210" y="216"/>
                  <a:pt x="210" y="216"/>
                </a:cubicBezTo>
                <a:cubicBezTo>
                  <a:pt x="208" y="214"/>
                  <a:pt x="208" y="214"/>
                  <a:pt x="208" y="214"/>
                </a:cubicBezTo>
                <a:cubicBezTo>
                  <a:pt x="210" y="213"/>
                  <a:pt x="210" y="213"/>
                  <a:pt x="210" y="213"/>
                </a:cubicBezTo>
                <a:cubicBezTo>
                  <a:pt x="211" y="213"/>
                  <a:pt x="211" y="213"/>
                  <a:pt x="211" y="212"/>
                </a:cubicBezTo>
                <a:cubicBezTo>
                  <a:pt x="210" y="205"/>
                  <a:pt x="210" y="205"/>
                  <a:pt x="210" y="205"/>
                </a:cubicBezTo>
                <a:cubicBezTo>
                  <a:pt x="209" y="204"/>
                  <a:pt x="209" y="204"/>
                  <a:pt x="209" y="204"/>
                </a:cubicBezTo>
                <a:cubicBezTo>
                  <a:pt x="202" y="200"/>
                  <a:pt x="202" y="200"/>
                  <a:pt x="202" y="200"/>
                </a:cubicBezTo>
                <a:cubicBezTo>
                  <a:pt x="202" y="197"/>
                  <a:pt x="202" y="197"/>
                  <a:pt x="202" y="197"/>
                </a:cubicBezTo>
                <a:cubicBezTo>
                  <a:pt x="201" y="197"/>
                  <a:pt x="201" y="197"/>
                  <a:pt x="201" y="197"/>
                </a:cubicBezTo>
                <a:cubicBezTo>
                  <a:pt x="201" y="198"/>
                  <a:pt x="201" y="198"/>
                  <a:pt x="201" y="198"/>
                </a:cubicBezTo>
                <a:cubicBezTo>
                  <a:pt x="202" y="198"/>
                  <a:pt x="202" y="198"/>
                  <a:pt x="202" y="198"/>
                </a:cubicBezTo>
                <a:cubicBezTo>
                  <a:pt x="201" y="197"/>
                  <a:pt x="201" y="197"/>
                  <a:pt x="201" y="197"/>
                </a:cubicBezTo>
                <a:cubicBezTo>
                  <a:pt x="201" y="198"/>
                  <a:pt x="201" y="198"/>
                  <a:pt x="201" y="198"/>
                </a:cubicBezTo>
                <a:cubicBezTo>
                  <a:pt x="214" y="203"/>
                  <a:pt x="214" y="203"/>
                  <a:pt x="214" y="203"/>
                </a:cubicBezTo>
                <a:cubicBezTo>
                  <a:pt x="214" y="203"/>
                  <a:pt x="214" y="203"/>
                  <a:pt x="214" y="203"/>
                </a:cubicBezTo>
                <a:cubicBezTo>
                  <a:pt x="218" y="204"/>
                  <a:pt x="218" y="204"/>
                  <a:pt x="218" y="204"/>
                </a:cubicBezTo>
                <a:cubicBezTo>
                  <a:pt x="221" y="206"/>
                  <a:pt x="221" y="206"/>
                  <a:pt x="221" y="206"/>
                </a:cubicBezTo>
                <a:cubicBezTo>
                  <a:pt x="222" y="206"/>
                  <a:pt x="222" y="206"/>
                  <a:pt x="222" y="206"/>
                </a:cubicBezTo>
                <a:cubicBezTo>
                  <a:pt x="220" y="210"/>
                  <a:pt x="220" y="210"/>
                  <a:pt x="220" y="210"/>
                </a:cubicBezTo>
                <a:cubicBezTo>
                  <a:pt x="220" y="211"/>
                  <a:pt x="220" y="211"/>
                  <a:pt x="220" y="211"/>
                </a:cubicBezTo>
                <a:cubicBezTo>
                  <a:pt x="220" y="211"/>
                  <a:pt x="220" y="211"/>
                  <a:pt x="221" y="211"/>
                </a:cubicBezTo>
                <a:cubicBezTo>
                  <a:pt x="225" y="211"/>
                  <a:pt x="225" y="211"/>
                  <a:pt x="225" y="211"/>
                </a:cubicBezTo>
                <a:cubicBezTo>
                  <a:pt x="225" y="211"/>
                  <a:pt x="225" y="211"/>
                  <a:pt x="225" y="211"/>
                </a:cubicBezTo>
                <a:cubicBezTo>
                  <a:pt x="228" y="210"/>
                  <a:pt x="228" y="210"/>
                  <a:pt x="228" y="210"/>
                </a:cubicBezTo>
                <a:cubicBezTo>
                  <a:pt x="230" y="213"/>
                  <a:pt x="230" y="213"/>
                  <a:pt x="230" y="213"/>
                </a:cubicBezTo>
                <a:cubicBezTo>
                  <a:pt x="231" y="214"/>
                  <a:pt x="231" y="214"/>
                  <a:pt x="231" y="214"/>
                </a:cubicBezTo>
                <a:cubicBezTo>
                  <a:pt x="235" y="215"/>
                  <a:pt x="235" y="215"/>
                  <a:pt x="235" y="215"/>
                </a:cubicBezTo>
                <a:cubicBezTo>
                  <a:pt x="235" y="215"/>
                  <a:pt x="235" y="215"/>
                  <a:pt x="235" y="215"/>
                </a:cubicBezTo>
                <a:cubicBezTo>
                  <a:pt x="238" y="214"/>
                  <a:pt x="238" y="214"/>
                  <a:pt x="238" y="214"/>
                </a:cubicBezTo>
                <a:cubicBezTo>
                  <a:pt x="239" y="216"/>
                  <a:pt x="239" y="216"/>
                  <a:pt x="239" y="216"/>
                </a:cubicBezTo>
                <a:cubicBezTo>
                  <a:pt x="239" y="217"/>
                  <a:pt x="239" y="217"/>
                  <a:pt x="239" y="217"/>
                </a:cubicBezTo>
                <a:cubicBezTo>
                  <a:pt x="241" y="221"/>
                  <a:pt x="241" y="221"/>
                  <a:pt x="241" y="221"/>
                </a:cubicBezTo>
                <a:cubicBezTo>
                  <a:pt x="242" y="221"/>
                  <a:pt x="242" y="221"/>
                  <a:pt x="242" y="221"/>
                </a:cubicBezTo>
                <a:cubicBezTo>
                  <a:pt x="246" y="222"/>
                  <a:pt x="246" y="222"/>
                  <a:pt x="246" y="222"/>
                </a:cubicBezTo>
                <a:cubicBezTo>
                  <a:pt x="246" y="222"/>
                  <a:pt x="246" y="222"/>
                  <a:pt x="246" y="222"/>
                </a:cubicBezTo>
                <a:cubicBezTo>
                  <a:pt x="247" y="221"/>
                  <a:pt x="247" y="221"/>
                  <a:pt x="247" y="221"/>
                </a:cubicBezTo>
                <a:cubicBezTo>
                  <a:pt x="247" y="220"/>
                  <a:pt x="247" y="220"/>
                  <a:pt x="247" y="220"/>
                </a:cubicBezTo>
                <a:cubicBezTo>
                  <a:pt x="247" y="220"/>
                  <a:pt x="247" y="220"/>
                  <a:pt x="247" y="220"/>
                </a:cubicBezTo>
                <a:cubicBezTo>
                  <a:pt x="248" y="220"/>
                  <a:pt x="248" y="220"/>
                  <a:pt x="248" y="220"/>
                </a:cubicBezTo>
                <a:cubicBezTo>
                  <a:pt x="247" y="220"/>
                  <a:pt x="247" y="220"/>
                  <a:pt x="247" y="220"/>
                </a:cubicBezTo>
                <a:cubicBezTo>
                  <a:pt x="245" y="223"/>
                  <a:pt x="245" y="223"/>
                  <a:pt x="245" y="223"/>
                </a:cubicBezTo>
                <a:cubicBezTo>
                  <a:pt x="244" y="223"/>
                  <a:pt x="244" y="223"/>
                  <a:pt x="244" y="223"/>
                </a:cubicBezTo>
                <a:cubicBezTo>
                  <a:pt x="242" y="231"/>
                  <a:pt x="242" y="231"/>
                  <a:pt x="242" y="231"/>
                </a:cubicBezTo>
                <a:cubicBezTo>
                  <a:pt x="241" y="231"/>
                  <a:pt x="242" y="232"/>
                  <a:pt x="242" y="232"/>
                </a:cubicBezTo>
                <a:cubicBezTo>
                  <a:pt x="242" y="232"/>
                  <a:pt x="243" y="232"/>
                  <a:pt x="243" y="232"/>
                </a:cubicBezTo>
                <a:cubicBezTo>
                  <a:pt x="247" y="228"/>
                  <a:pt x="247" y="228"/>
                  <a:pt x="247" y="228"/>
                </a:cubicBezTo>
                <a:cubicBezTo>
                  <a:pt x="247" y="228"/>
                  <a:pt x="247" y="228"/>
                  <a:pt x="247" y="228"/>
                </a:cubicBezTo>
                <a:cubicBezTo>
                  <a:pt x="248" y="224"/>
                  <a:pt x="248" y="224"/>
                  <a:pt x="248" y="224"/>
                </a:cubicBezTo>
                <a:cubicBezTo>
                  <a:pt x="250" y="222"/>
                  <a:pt x="250" y="222"/>
                  <a:pt x="250" y="222"/>
                </a:cubicBezTo>
                <a:cubicBezTo>
                  <a:pt x="255" y="227"/>
                  <a:pt x="255" y="227"/>
                  <a:pt x="255" y="227"/>
                </a:cubicBezTo>
                <a:cubicBezTo>
                  <a:pt x="255" y="227"/>
                  <a:pt x="255" y="227"/>
                  <a:pt x="256" y="227"/>
                </a:cubicBezTo>
                <a:cubicBezTo>
                  <a:pt x="256" y="227"/>
                  <a:pt x="256" y="227"/>
                  <a:pt x="256" y="226"/>
                </a:cubicBezTo>
                <a:cubicBezTo>
                  <a:pt x="257" y="223"/>
                  <a:pt x="257" y="223"/>
                  <a:pt x="257" y="223"/>
                </a:cubicBezTo>
                <a:cubicBezTo>
                  <a:pt x="259" y="219"/>
                  <a:pt x="259" y="219"/>
                  <a:pt x="259" y="219"/>
                </a:cubicBezTo>
                <a:cubicBezTo>
                  <a:pt x="259" y="218"/>
                  <a:pt x="259" y="218"/>
                  <a:pt x="259" y="218"/>
                </a:cubicBezTo>
                <a:cubicBezTo>
                  <a:pt x="259" y="217"/>
                  <a:pt x="259" y="217"/>
                  <a:pt x="259" y="217"/>
                </a:cubicBezTo>
                <a:cubicBezTo>
                  <a:pt x="261" y="216"/>
                  <a:pt x="261" y="216"/>
                  <a:pt x="261" y="216"/>
                </a:cubicBezTo>
                <a:cubicBezTo>
                  <a:pt x="262" y="216"/>
                  <a:pt x="262" y="216"/>
                  <a:pt x="262" y="216"/>
                </a:cubicBezTo>
                <a:cubicBezTo>
                  <a:pt x="262" y="215"/>
                  <a:pt x="262" y="215"/>
                  <a:pt x="262" y="215"/>
                </a:cubicBezTo>
                <a:cubicBezTo>
                  <a:pt x="262" y="214"/>
                  <a:pt x="262" y="214"/>
                  <a:pt x="262" y="214"/>
                </a:cubicBezTo>
                <a:cubicBezTo>
                  <a:pt x="261" y="213"/>
                  <a:pt x="261" y="213"/>
                  <a:pt x="261" y="213"/>
                </a:cubicBezTo>
                <a:cubicBezTo>
                  <a:pt x="258" y="212"/>
                  <a:pt x="258" y="212"/>
                  <a:pt x="258" y="212"/>
                </a:cubicBezTo>
                <a:cubicBezTo>
                  <a:pt x="256" y="209"/>
                  <a:pt x="256" y="209"/>
                  <a:pt x="256" y="209"/>
                </a:cubicBezTo>
                <a:cubicBezTo>
                  <a:pt x="256" y="209"/>
                  <a:pt x="256" y="209"/>
                  <a:pt x="256" y="209"/>
                </a:cubicBezTo>
                <a:cubicBezTo>
                  <a:pt x="253" y="207"/>
                  <a:pt x="253" y="207"/>
                  <a:pt x="253" y="207"/>
                </a:cubicBezTo>
                <a:cubicBezTo>
                  <a:pt x="252" y="207"/>
                  <a:pt x="252" y="207"/>
                  <a:pt x="252" y="207"/>
                </a:cubicBezTo>
                <a:cubicBezTo>
                  <a:pt x="245" y="206"/>
                  <a:pt x="245" y="206"/>
                  <a:pt x="245" y="206"/>
                </a:cubicBezTo>
                <a:cubicBezTo>
                  <a:pt x="242" y="203"/>
                  <a:pt x="242" y="203"/>
                  <a:pt x="242" y="203"/>
                </a:cubicBezTo>
                <a:cubicBezTo>
                  <a:pt x="241" y="203"/>
                  <a:pt x="241" y="203"/>
                  <a:pt x="241" y="203"/>
                </a:cubicBezTo>
                <a:cubicBezTo>
                  <a:pt x="237" y="204"/>
                  <a:pt x="237" y="204"/>
                  <a:pt x="237" y="204"/>
                </a:cubicBezTo>
                <a:cubicBezTo>
                  <a:pt x="236" y="200"/>
                  <a:pt x="236" y="200"/>
                  <a:pt x="236" y="200"/>
                </a:cubicBezTo>
                <a:cubicBezTo>
                  <a:pt x="235" y="200"/>
                  <a:pt x="235" y="200"/>
                  <a:pt x="235" y="200"/>
                </a:cubicBezTo>
                <a:cubicBezTo>
                  <a:pt x="231" y="198"/>
                  <a:pt x="231" y="198"/>
                  <a:pt x="231" y="198"/>
                </a:cubicBezTo>
                <a:cubicBezTo>
                  <a:pt x="231" y="198"/>
                  <a:pt x="231" y="198"/>
                  <a:pt x="231" y="198"/>
                </a:cubicBezTo>
                <a:cubicBezTo>
                  <a:pt x="227" y="197"/>
                  <a:pt x="227" y="197"/>
                  <a:pt x="227" y="197"/>
                </a:cubicBezTo>
                <a:cubicBezTo>
                  <a:pt x="226" y="195"/>
                  <a:pt x="226" y="195"/>
                  <a:pt x="226" y="195"/>
                </a:cubicBezTo>
                <a:cubicBezTo>
                  <a:pt x="229" y="193"/>
                  <a:pt x="229" y="193"/>
                  <a:pt x="229" y="193"/>
                </a:cubicBezTo>
                <a:cubicBezTo>
                  <a:pt x="230" y="193"/>
                  <a:pt x="230" y="193"/>
                  <a:pt x="230" y="193"/>
                </a:cubicBezTo>
                <a:cubicBezTo>
                  <a:pt x="230" y="192"/>
                  <a:pt x="230" y="192"/>
                  <a:pt x="230" y="192"/>
                </a:cubicBezTo>
                <a:cubicBezTo>
                  <a:pt x="229" y="191"/>
                  <a:pt x="229" y="191"/>
                  <a:pt x="229" y="191"/>
                </a:cubicBezTo>
                <a:cubicBezTo>
                  <a:pt x="231" y="191"/>
                  <a:pt x="231" y="191"/>
                  <a:pt x="231" y="191"/>
                </a:cubicBezTo>
                <a:cubicBezTo>
                  <a:pt x="235" y="192"/>
                  <a:pt x="235" y="192"/>
                  <a:pt x="235" y="192"/>
                </a:cubicBezTo>
                <a:cubicBezTo>
                  <a:pt x="235" y="192"/>
                  <a:pt x="236" y="192"/>
                  <a:pt x="236" y="192"/>
                </a:cubicBezTo>
                <a:cubicBezTo>
                  <a:pt x="236" y="191"/>
                  <a:pt x="236" y="191"/>
                  <a:pt x="236" y="190"/>
                </a:cubicBezTo>
                <a:cubicBezTo>
                  <a:pt x="233" y="188"/>
                  <a:pt x="233" y="188"/>
                  <a:pt x="233" y="188"/>
                </a:cubicBezTo>
                <a:cubicBezTo>
                  <a:pt x="232" y="185"/>
                  <a:pt x="232" y="185"/>
                  <a:pt x="232" y="185"/>
                </a:cubicBezTo>
                <a:cubicBezTo>
                  <a:pt x="235" y="182"/>
                  <a:pt x="235" y="182"/>
                  <a:pt x="235" y="182"/>
                </a:cubicBezTo>
                <a:cubicBezTo>
                  <a:pt x="238" y="183"/>
                  <a:pt x="238" y="183"/>
                  <a:pt x="238" y="183"/>
                </a:cubicBezTo>
                <a:cubicBezTo>
                  <a:pt x="239" y="184"/>
                  <a:pt x="239" y="184"/>
                  <a:pt x="239" y="184"/>
                </a:cubicBezTo>
                <a:cubicBezTo>
                  <a:pt x="240" y="184"/>
                  <a:pt x="240" y="184"/>
                  <a:pt x="240" y="184"/>
                </a:cubicBezTo>
                <a:cubicBezTo>
                  <a:pt x="240" y="183"/>
                  <a:pt x="240" y="183"/>
                  <a:pt x="240" y="183"/>
                </a:cubicBezTo>
                <a:cubicBezTo>
                  <a:pt x="241" y="179"/>
                  <a:pt x="241" y="179"/>
                  <a:pt x="241" y="179"/>
                </a:cubicBezTo>
                <a:cubicBezTo>
                  <a:pt x="241" y="179"/>
                  <a:pt x="241" y="179"/>
                  <a:pt x="241" y="179"/>
                </a:cubicBezTo>
                <a:cubicBezTo>
                  <a:pt x="241" y="175"/>
                  <a:pt x="241" y="175"/>
                  <a:pt x="241" y="175"/>
                </a:cubicBezTo>
                <a:cubicBezTo>
                  <a:pt x="241" y="175"/>
                  <a:pt x="241" y="175"/>
                  <a:pt x="241" y="175"/>
                </a:cubicBezTo>
                <a:cubicBezTo>
                  <a:pt x="238" y="173"/>
                  <a:pt x="238" y="173"/>
                  <a:pt x="238" y="173"/>
                </a:cubicBezTo>
                <a:cubicBezTo>
                  <a:pt x="238" y="169"/>
                  <a:pt x="238" y="169"/>
                  <a:pt x="238" y="169"/>
                </a:cubicBezTo>
                <a:cubicBezTo>
                  <a:pt x="238" y="169"/>
                  <a:pt x="238" y="169"/>
                  <a:pt x="238" y="169"/>
                </a:cubicBezTo>
                <a:cubicBezTo>
                  <a:pt x="237" y="165"/>
                  <a:pt x="237" y="165"/>
                  <a:pt x="237" y="165"/>
                </a:cubicBezTo>
                <a:cubicBezTo>
                  <a:pt x="236" y="165"/>
                  <a:pt x="236" y="165"/>
                  <a:pt x="236" y="165"/>
                </a:cubicBezTo>
                <a:cubicBezTo>
                  <a:pt x="235" y="165"/>
                  <a:pt x="235" y="165"/>
                  <a:pt x="235" y="165"/>
                </a:cubicBezTo>
                <a:cubicBezTo>
                  <a:pt x="229" y="169"/>
                  <a:pt x="229" y="169"/>
                  <a:pt x="229" y="169"/>
                </a:cubicBezTo>
                <a:cubicBezTo>
                  <a:pt x="229" y="170"/>
                  <a:pt x="229" y="170"/>
                  <a:pt x="229" y="170"/>
                </a:cubicBezTo>
                <a:cubicBezTo>
                  <a:pt x="229" y="173"/>
                  <a:pt x="229" y="173"/>
                  <a:pt x="229" y="173"/>
                </a:cubicBezTo>
                <a:cubicBezTo>
                  <a:pt x="228" y="176"/>
                  <a:pt x="228" y="176"/>
                  <a:pt x="228" y="176"/>
                </a:cubicBezTo>
                <a:cubicBezTo>
                  <a:pt x="225" y="176"/>
                  <a:pt x="225" y="176"/>
                  <a:pt x="225" y="176"/>
                </a:cubicBezTo>
                <a:cubicBezTo>
                  <a:pt x="224" y="173"/>
                  <a:pt x="224" y="173"/>
                  <a:pt x="224" y="173"/>
                </a:cubicBezTo>
                <a:cubicBezTo>
                  <a:pt x="224" y="173"/>
                  <a:pt x="223" y="173"/>
                  <a:pt x="223" y="173"/>
                </a:cubicBezTo>
                <a:cubicBezTo>
                  <a:pt x="220" y="173"/>
                  <a:pt x="220" y="173"/>
                  <a:pt x="220" y="173"/>
                </a:cubicBezTo>
                <a:cubicBezTo>
                  <a:pt x="217" y="171"/>
                  <a:pt x="217" y="171"/>
                  <a:pt x="217" y="171"/>
                </a:cubicBezTo>
                <a:cubicBezTo>
                  <a:pt x="217" y="171"/>
                  <a:pt x="217" y="171"/>
                  <a:pt x="217" y="171"/>
                </a:cubicBezTo>
                <a:cubicBezTo>
                  <a:pt x="224" y="167"/>
                  <a:pt x="224" y="167"/>
                  <a:pt x="224" y="167"/>
                </a:cubicBezTo>
                <a:cubicBezTo>
                  <a:pt x="225" y="167"/>
                  <a:pt x="225" y="167"/>
                  <a:pt x="225" y="167"/>
                </a:cubicBezTo>
                <a:cubicBezTo>
                  <a:pt x="227" y="163"/>
                  <a:pt x="227" y="163"/>
                  <a:pt x="227" y="163"/>
                </a:cubicBezTo>
                <a:cubicBezTo>
                  <a:pt x="227" y="162"/>
                  <a:pt x="227" y="162"/>
                  <a:pt x="226" y="161"/>
                </a:cubicBezTo>
                <a:cubicBezTo>
                  <a:pt x="225" y="161"/>
                  <a:pt x="225" y="161"/>
                  <a:pt x="225" y="161"/>
                </a:cubicBezTo>
                <a:cubicBezTo>
                  <a:pt x="225" y="161"/>
                  <a:pt x="225" y="161"/>
                  <a:pt x="225" y="161"/>
                </a:cubicBezTo>
                <a:cubicBezTo>
                  <a:pt x="222" y="163"/>
                  <a:pt x="222" y="163"/>
                  <a:pt x="222" y="163"/>
                </a:cubicBezTo>
                <a:cubicBezTo>
                  <a:pt x="222" y="161"/>
                  <a:pt x="222" y="161"/>
                  <a:pt x="222" y="161"/>
                </a:cubicBezTo>
                <a:cubicBezTo>
                  <a:pt x="222" y="160"/>
                  <a:pt x="221" y="160"/>
                  <a:pt x="221" y="160"/>
                </a:cubicBezTo>
                <a:cubicBezTo>
                  <a:pt x="221" y="160"/>
                  <a:pt x="220" y="160"/>
                  <a:pt x="220" y="160"/>
                </a:cubicBezTo>
                <a:cubicBezTo>
                  <a:pt x="218" y="163"/>
                  <a:pt x="218" y="163"/>
                  <a:pt x="218" y="163"/>
                </a:cubicBezTo>
                <a:cubicBezTo>
                  <a:pt x="215" y="161"/>
                  <a:pt x="215" y="161"/>
                  <a:pt x="215" y="161"/>
                </a:cubicBezTo>
                <a:cubicBezTo>
                  <a:pt x="215" y="161"/>
                  <a:pt x="214" y="161"/>
                  <a:pt x="214" y="161"/>
                </a:cubicBezTo>
                <a:cubicBezTo>
                  <a:pt x="211" y="165"/>
                  <a:pt x="211" y="165"/>
                  <a:pt x="211" y="165"/>
                </a:cubicBezTo>
                <a:cubicBezTo>
                  <a:pt x="208" y="166"/>
                  <a:pt x="208" y="166"/>
                  <a:pt x="208" y="166"/>
                </a:cubicBezTo>
                <a:cubicBezTo>
                  <a:pt x="197" y="167"/>
                  <a:pt x="197" y="167"/>
                  <a:pt x="197" y="167"/>
                </a:cubicBezTo>
                <a:cubicBezTo>
                  <a:pt x="192" y="167"/>
                  <a:pt x="192" y="167"/>
                  <a:pt x="192" y="167"/>
                </a:cubicBezTo>
                <a:cubicBezTo>
                  <a:pt x="188" y="165"/>
                  <a:pt x="188" y="165"/>
                  <a:pt x="188" y="165"/>
                </a:cubicBezTo>
                <a:cubicBezTo>
                  <a:pt x="187" y="163"/>
                  <a:pt x="187" y="163"/>
                  <a:pt x="187" y="163"/>
                </a:cubicBezTo>
                <a:cubicBezTo>
                  <a:pt x="190" y="160"/>
                  <a:pt x="190" y="160"/>
                  <a:pt x="190" y="160"/>
                </a:cubicBezTo>
                <a:cubicBezTo>
                  <a:pt x="190" y="159"/>
                  <a:pt x="190" y="159"/>
                  <a:pt x="190" y="159"/>
                </a:cubicBezTo>
                <a:cubicBezTo>
                  <a:pt x="195" y="152"/>
                  <a:pt x="195" y="152"/>
                  <a:pt x="195" y="152"/>
                </a:cubicBezTo>
                <a:cubicBezTo>
                  <a:pt x="198" y="151"/>
                  <a:pt x="198" y="151"/>
                  <a:pt x="198" y="151"/>
                </a:cubicBezTo>
                <a:cubicBezTo>
                  <a:pt x="203" y="152"/>
                  <a:pt x="203" y="152"/>
                  <a:pt x="203" y="152"/>
                </a:cubicBezTo>
                <a:cubicBezTo>
                  <a:pt x="207" y="154"/>
                  <a:pt x="207" y="154"/>
                  <a:pt x="207" y="154"/>
                </a:cubicBezTo>
                <a:cubicBezTo>
                  <a:pt x="210" y="157"/>
                  <a:pt x="210" y="157"/>
                  <a:pt x="210" y="157"/>
                </a:cubicBezTo>
                <a:cubicBezTo>
                  <a:pt x="211" y="157"/>
                  <a:pt x="211" y="157"/>
                  <a:pt x="211" y="157"/>
                </a:cubicBezTo>
                <a:cubicBezTo>
                  <a:pt x="214" y="157"/>
                  <a:pt x="214" y="157"/>
                  <a:pt x="214" y="157"/>
                </a:cubicBezTo>
                <a:cubicBezTo>
                  <a:pt x="216" y="159"/>
                  <a:pt x="216" y="159"/>
                  <a:pt x="216" y="159"/>
                </a:cubicBezTo>
                <a:cubicBezTo>
                  <a:pt x="217" y="159"/>
                  <a:pt x="217" y="159"/>
                  <a:pt x="217" y="159"/>
                </a:cubicBezTo>
                <a:cubicBezTo>
                  <a:pt x="218" y="158"/>
                  <a:pt x="218" y="158"/>
                  <a:pt x="218" y="158"/>
                </a:cubicBezTo>
                <a:cubicBezTo>
                  <a:pt x="221" y="161"/>
                  <a:pt x="221" y="161"/>
                  <a:pt x="221" y="161"/>
                </a:cubicBezTo>
                <a:cubicBezTo>
                  <a:pt x="222" y="161"/>
                  <a:pt x="222" y="161"/>
                  <a:pt x="222" y="161"/>
                </a:cubicBezTo>
                <a:cubicBezTo>
                  <a:pt x="226" y="161"/>
                  <a:pt x="226" y="161"/>
                  <a:pt x="226" y="161"/>
                </a:cubicBezTo>
                <a:cubicBezTo>
                  <a:pt x="226" y="161"/>
                  <a:pt x="226" y="161"/>
                  <a:pt x="226" y="161"/>
                </a:cubicBezTo>
                <a:cubicBezTo>
                  <a:pt x="227" y="160"/>
                  <a:pt x="227" y="160"/>
                  <a:pt x="227" y="160"/>
                </a:cubicBezTo>
                <a:cubicBezTo>
                  <a:pt x="227" y="160"/>
                  <a:pt x="227" y="160"/>
                  <a:pt x="227" y="160"/>
                </a:cubicBezTo>
                <a:cubicBezTo>
                  <a:pt x="226" y="160"/>
                  <a:pt x="226" y="160"/>
                  <a:pt x="226" y="160"/>
                </a:cubicBezTo>
                <a:cubicBezTo>
                  <a:pt x="226" y="161"/>
                  <a:pt x="226" y="161"/>
                  <a:pt x="226" y="161"/>
                </a:cubicBezTo>
                <a:cubicBezTo>
                  <a:pt x="227" y="162"/>
                  <a:pt x="227" y="162"/>
                  <a:pt x="227" y="162"/>
                </a:cubicBezTo>
                <a:cubicBezTo>
                  <a:pt x="228" y="162"/>
                  <a:pt x="228" y="162"/>
                  <a:pt x="228" y="162"/>
                </a:cubicBezTo>
                <a:cubicBezTo>
                  <a:pt x="232" y="160"/>
                  <a:pt x="232" y="160"/>
                  <a:pt x="232" y="160"/>
                </a:cubicBezTo>
                <a:cubicBezTo>
                  <a:pt x="232" y="160"/>
                  <a:pt x="232" y="159"/>
                  <a:pt x="232" y="159"/>
                </a:cubicBezTo>
                <a:cubicBezTo>
                  <a:pt x="232" y="159"/>
                  <a:pt x="232" y="158"/>
                  <a:pt x="232" y="158"/>
                </a:cubicBezTo>
                <a:cubicBezTo>
                  <a:pt x="230" y="157"/>
                  <a:pt x="230" y="157"/>
                  <a:pt x="230" y="157"/>
                </a:cubicBezTo>
                <a:cubicBezTo>
                  <a:pt x="228" y="155"/>
                  <a:pt x="228" y="155"/>
                  <a:pt x="228" y="155"/>
                </a:cubicBezTo>
                <a:cubicBezTo>
                  <a:pt x="226" y="152"/>
                  <a:pt x="226" y="152"/>
                  <a:pt x="226" y="152"/>
                </a:cubicBezTo>
                <a:cubicBezTo>
                  <a:pt x="226" y="151"/>
                  <a:pt x="226" y="151"/>
                  <a:pt x="226" y="151"/>
                </a:cubicBezTo>
                <a:cubicBezTo>
                  <a:pt x="226" y="150"/>
                  <a:pt x="226" y="150"/>
                  <a:pt x="226" y="150"/>
                </a:cubicBezTo>
                <a:cubicBezTo>
                  <a:pt x="224" y="147"/>
                  <a:pt x="224" y="147"/>
                  <a:pt x="224" y="147"/>
                </a:cubicBezTo>
                <a:cubicBezTo>
                  <a:pt x="223" y="143"/>
                  <a:pt x="223" y="143"/>
                  <a:pt x="223" y="143"/>
                </a:cubicBezTo>
                <a:cubicBezTo>
                  <a:pt x="223" y="142"/>
                  <a:pt x="223" y="142"/>
                  <a:pt x="223" y="142"/>
                </a:cubicBezTo>
                <a:cubicBezTo>
                  <a:pt x="218" y="138"/>
                  <a:pt x="218" y="138"/>
                  <a:pt x="218" y="138"/>
                </a:cubicBezTo>
                <a:cubicBezTo>
                  <a:pt x="216" y="135"/>
                  <a:pt x="216" y="135"/>
                  <a:pt x="216" y="135"/>
                </a:cubicBezTo>
                <a:cubicBezTo>
                  <a:pt x="214" y="131"/>
                  <a:pt x="214" y="131"/>
                  <a:pt x="214" y="131"/>
                </a:cubicBezTo>
                <a:cubicBezTo>
                  <a:pt x="216" y="125"/>
                  <a:pt x="216" y="125"/>
                  <a:pt x="216" y="125"/>
                </a:cubicBezTo>
                <a:cubicBezTo>
                  <a:pt x="218" y="117"/>
                  <a:pt x="218" y="117"/>
                  <a:pt x="218" y="117"/>
                </a:cubicBezTo>
                <a:cubicBezTo>
                  <a:pt x="218" y="117"/>
                  <a:pt x="218" y="117"/>
                  <a:pt x="218" y="117"/>
                </a:cubicBezTo>
                <a:cubicBezTo>
                  <a:pt x="219" y="113"/>
                  <a:pt x="219" y="113"/>
                  <a:pt x="219" y="113"/>
                </a:cubicBezTo>
                <a:cubicBezTo>
                  <a:pt x="219" y="113"/>
                  <a:pt x="219" y="113"/>
                  <a:pt x="219" y="113"/>
                </a:cubicBezTo>
                <a:cubicBezTo>
                  <a:pt x="218" y="112"/>
                  <a:pt x="218" y="112"/>
                  <a:pt x="218" y="112"/>
                </a:cubicBezTo>
                <a:cubicBezTo>
                  <a:pt x="218" y="112"/>
                  <a:pt x="218" y="111"/>
                  <a:pt x="217" y="111"/>
                </a:cubicBezTo>
                <a:cubicBezTo>
                  <a:pt x="171" y="115"/>
                  <a:pt x="171" y="115"/>
                  <a:pt x="171" y="115"/>
                </a:cubicBezTo>
                <a:cubicBezTo>
                  <a:pt x="171" y="116"/>
                  <a:pt x="171" y="116"/>
                  <a:pt x="171" y="116"/>
                </a:cubicBezTo>
                <a:cubicBezTo>
                  <a:pt x="171" y="115"/>
                  <a:pt x="171" y="115"/>
                  <a:pt x="171" y="115"/>
                </a:cubicBezTo>
                <a:cubicBezTo>
                  <a:pt x="125" y="118"/>
                  <a:pt x="125" y="118"/>
                  <a:pt x="125" y="118"/>
                </a:cubicBezTo>
                <a:cubicBezTo>
                  <a:pt x="127" y="116"/>
                  <a:pt x="127" y="116"/>
                  <a:pt x="127" y="116"/>
                </a:cubicBezTo>
                <a:cubicBezTo>
                  <a:pt x="127" y="115"/>
                  <a:pt x="127" y="115"/>
                  <a:pt x="127" y="114"/>
                </a:cubicBezTo>
                <a:cubicBezTo>
                  <a:pt x="125" y="111"/>
                  <a:pt x="125" y="111"/>
                  <a:pt x="125" y="111"/>
                </a:cubicBezTo>
                <a:cubicBezTo>
                  <a:pt x="125" y="108"/>
                  <a:pt x="125" y="108"/>
                  <a:pt x="125" y="108"/>
                </a:cubicBezTo>
                <a:cubicBezTo>
                  <a:pt x="125" y="107"/>
                  <a:pt x="125" y="107"/>
                  <a:pt x="125" y="107"/>
                </a:cubicBezTo>
                <a:cubicBezTo>
                  <a:pt x="123" y="104"/>
                  <a:pt x="123" y="104"/>
                  <a:pt x="123" y="104"/>
                </a:cubicBezTo>
                <a:cubicBezTo>
                  <a:pt x="127" y="103"/>
                  <a:pt x="127" y="103"/>
                  <a:pt x="127" y="103"/>
                </a:cubicBezTo>
                <a:cubicBezTo>
                  <a:pt x="128" y="103"/>
                  <a:pt x="128" y="103"/>
                  <a:pt x="128" y="103"/>
                </a:cubicBezTo>
                <a:cubicBezTo>
                  <a:pt x="129" y="100"/>
                  <a:pt x="129" y="100"/>
                  <a:pt x="129" y="100"/>
                </a:cubicBezTo>
                <a:cubicBezTo>
                  <a:pt x="129" y="99"/>
                  <a:pt x="129" y="99"/>
                  <a:pt x="129" y="99"/>
                </a:cubicBezTo>
                <a:cubicBezTo>
                  <a:pt x="127" y="97"/>
                  <a:pt x="127" y="97"/>
                  <a:pt x="127" y="97"/>
                </a:cubicBezTo>
                <a:cubicBezTo>
                  <a:pt x="129" y="97"/>
                  <a:pt x="129" y="97"/>
                  <a:pt x="129" y="97"/>
                </a:cubicBezTo>
                <a:cubicBezTo>
                  <a:pt x="130" y="96"/>
                  <a:pt x="130" y="96"/>
                  <a:pt x="130" y="96"/>
                </a:cubicBezTo>
                <a:cubicBezTo>
                  <a:pt x="130" y="95"/>
                  <a:pt x="130" y="95"/>
                  <a:pt x="130" y="95"/>
                </a:cubicBezTo>
                <a:cubicBezTo>
                  <a:pt x="129" y="89"/>
                  <a:pt x="129" y="89"/>
                  <a:pt x="129" y="89"/>
                </a:cubicBezTo>
                <a:cubicBezTo>
                  <a:pt x="132" y="86"/>
                  <a:pt x="132" y="86"/>
                  <a:pt x="132" y="86"/>
                </a:cubicBezTo>
                <a:cubicBezTo>
                  <a:pt x="132" y="86"/>
                  <a:pt x="132" y="86"/>
                  <a:pt x="132" y="86"/>
                </a:cubicBezTo>
                <a:cubicBezTo>
                  <a:pt x="133" y="84"/>
                  <a:pt x="133" y="84"/>
                  <a:pt x="133" y="84"/>
                </a:cubicBezTo>
                <a:cubicBezTo>
                  <a:pt x="133" y="83"/>
                  <a:pt x="133" y="83"/>
                  <a:pt x="133" y="83"/>
                </a:cubicBezTo>
                <a:cubicBezTo>
                  <a:pt x="132" y="83"/>
                  <a:pt x="132" y="83"/>
                  <a:pt x="132" y="83"/>
                </a:cubicBezTo>
                <a:cubicBezTo>
                  <a:pt x="131" y="83"/>
                  <a:pt x="131" y="83"/>
                  <a:pt x="131" y="83"/>
                </a:cubicBezTo>
                <a:cubicBezTo>
                  <a:pt x="133" y="82"/>
                  <a:pt x="133" y="82"/>
                  <a:pt x="133" y="82"/>
                </a:cubicBezTo>
                <a:cubicBezTo>
                  <a:pt x="133" y="81"/>
                  <a:pt x="133" y="81"/>
                  <a:pt x="133" y="81"/>
                </a:cubicBezTo>
                <a:cubicBezTo>
                  <a:pt x="134" y="78"/>
                  <a:pt x="134" y="78"/>
                  <a:pt x="134" y="78"/>
                </a:cubicBezTo>
                <a:cubicBezTo>
                  <a:pt x="137" y="75"/>
                  <a:pt x="137" y="75"/>
                  <a:pt x="137" y="75"/>
                </a:cubicBezTo>
                <a:cubicBezTo>
                  <a:pt x="137" y="74"/>
                  <a:pt x="137" y="74"/>
                  <a:pt x="137" y="74"/>
                </a:cubicBezTo>
                <a:cubicBezTo>
                  <a:pt x="137" y="73"/>
                  <a:pt x="137" y="73"/>
                  <a:pt x="137" y="73"/>
                </a:cubicBezTo>
                <a:cubicBezTo>
                  <a:pt x="135" y="72"/>
                  <a:pt x="135" y="72"/>
                  <a:pt x="135" y="72"/>
                </a:cubicBezTo>
                <a:cubicBezTo>
                  <a:pt x="136" y="69"/>
                  <a:pt x="136" y="69"/>
                  <a:pt x="136" y="69"/>
                </a:cubicBezTo>
                <a:cubicBezTo>
                  <a:pt x="139" y="68"/>
                  <a:pt x="139" y="68"/>
                  <a:pt x="139" y="68"/>
                </a:cubicBezTo>
                <a:cubicBezTo>
                  <a:pt x="139" y="68"/>
                  <a:pt x="139" y="68"/>
                  <a:pt x="139" y="68"/>
                </a:cubicBezTo>
                <a:cubicBezTo>
                  <a:pt x="148" y="58"/>
                  <a:pt x="148" y="58"/>
                  <a:pt x="148" y="58"/>
                </a:cubicBezTo>
                <a:cubicBezTo>
                  <a:pt x="148" y="58"/>
                  <a:pt x="148" y="58"/>
                  <a:pt x="148" y="57"/>
                </a:cubicBezTo>
                <a:cubicBezTo>
                  <a:pt x="148" y="57"/>
                  <a:pt x="148" y="57"/>
                  <a:pt x="148" y="57"/>
                </a:cubicBezTo>
                <a:cubicBezTo>
                  <a:pt x="147" y="56"/>
                  <a:pt x="147" y="56"/>
                  <a:pt x="147" y="56"/>
                </a:cubicBezTo>
                <a:cubicBezTo>
                  <a:pt x="144" y="55"/>
                  <a:pt x="144" y="55"/>
                  <a:pt x="144" y="55"/>
                </a:cubicBezTo>
                <a:cubicBezTo>
                  <a:pt x="143" y="56"/>
                  <a:pt x="143" y="56"/>
                  <a:pt x="143" y="56"/>
                </a:cubicBezTo>
                <a:cubicBezTo>
                  <a:pt x="143" y="57"/>
                  <a:pt x="143" y="57"/>
                  <a:pt x="143" y="57"/>
                </a:cubicBezTo>
                <a:cubicBezTo>
                  <a:pt x="147" y="56"/>
                  <a:pt x="147" y="56"/>
                  <a:pt x="147" y="56"/>
                </a:cubicBezTo>
                <a:cubicBezTo>
                  <a:pt x="147" y="56"/>
                  <a:pt x="148" y="56"/>
                  <a:pt x="148" y="56"/>
                </a:cubicBezTo>
                <a:cubicBezTo>
                  <a:pt x="148" y="54"/>
                  <a:pt x="148" y="54"/>
                  <a:pt x="148" y="54"/>
                </a:cubicBezTo>
                <a:cubicBezTo>
                  <a:pt x="151" y="50"/>
                  <a:pt x="151" y="50"/>
                  <a:pt x="151" y="50"/>
                </a:cubicBezTo>
                <a:cubicBezTo>
                  <a:pt x="151" y="49"/>
                  <a:pt x="151" y="49"/>
                  <a:pt x="151" y="49"/>
                </a:cubicBezTo>
                <a:cubicBezTo>
                  <a:pt x="151" y="49"/>
                  <a:pt x="150" y="48"/>
                  <a:pt x="150" y="49"/>
                </a:cubicBezTo>
                <a:cubicBezTo>
                  <a:pt x="146" y="49"/>
                  <a:pt x="146" y="49"/>
                  <a:pt x="146" y="49"/>
                </a:cubicBezTo>
                <a:cubicBezTo>
                  <a:pt x="144" y="49"/>
                  <a:pt x="144" y="49"/>
                  <a:pt x="144" y="49"/>
                </a:cubicBezTo>
                <a:cubicBezTo>
                  <a:pt x="145" y="47"/>
                  <a:pt x="145" y="47"/>
                  <a:pt x="145" y="47"/>
                </a:cubicBezTo>
                <a:cubicBezTo>
                  <a:pt x="149" y="45"/>
                  <a:pt x="149" y="45"/>
                  <a:pt x="149" y="45"/>
                </a:cubicBezTo>
                <a:cubicBezTo>
                  <a:pt x="149" y="45"/>
                  <a:pt x="149" y="45"/>
                  <a:pt x="149" y="45"/>
                </a:cubicBezTo>
                <a:cubicBezTo>
                  <a:pt x="152" y="42"/>
                  <a:pt x="152" y="42"/>
                  <a:pt x="152" y="42"/>
                </a:cubicBezTo>
                <a:cubicBezTo>
                  <a:pt x="154" y="42"/>
                  <a:pt x="154" y="42"/>
                  <a:pt x="154" y="42"/>
                </a:cubicBezTo>
                <a:cubicBezTo>
                  <a:pt x="155" y="42"/>
                  <a:pt x="155" y="42"/>
                  <a:pt x="155" y="41"/>
                </a:cubicBezTo>
                <a:cubicBezTo>
                  <a:pt x="156" y="40"/>
                  <a:pt x="156" y="40"/>
                  <a:pt x="156" y="40"/>
                </a:cubicBezTo>
                <a:cubicBezTo>
                  <a:pt x="156" y="40"/>
                  <a:pt x="156" y="39"/>
                  <a:pt x="155" y="39"/>
                </a:cubicBezTo>
                <a:cubicBezTo>
                  <a:pt x="155" y="38"/>
                  <a:pt x="155" y="38"/>
                  <a:pt x="155" y="38"/>
                </a:cubicBezTo>
                <a:cubicBezTo>
                  <a:pt x="154" y="38"/>
                  <a:pt x="154" y="38"/>
                  <a:pt x="154" y="38"/>
                </a:cubicBezTo>
                <a:cubicBezTo>
                  <a:pt x="151" y="37"/>
                  <a:pt x="151" y="37"/>
                  <a:pt x="151" y="37"/>
                </a:cubicBezTo>
                <a:cubicBezTo>
                  <a:pt x="150" y="35"/>
                  <a:pt x="150" y="35"/>
                  <a:pt x="150" y="35"/>
                </a:cubicBezTo>
                <a:cubicBezTo>
                  <a:pt x="150" y="34"/>
                  <a:pt x="150" y="34"/>
                  <a:pt x="150" y="34"/>
                </a:cubicBezTo>
                <a:cubicBezTo>
                  <a:pt x="146" y="33"/>
                  <a:pt x="146" y="33"/>
                  <a:pt x="146" y="33"/>
                </a:cubicBezTo>
                <a:cubicBezTo>
                  <a:pt x="145" y="30"/>
                  <a:pt x="145" y="30"/>
                  <a:pt x="145" y="30"/>
                </a:cubicBezTo>
                <a:cubicBezTo>
                  <a:pt x="145" y="30"/>
                  <a:pt x="145" y="30"/>
                  <a:pt x="145" y="30"/>
                </a:cubicBezTo>
                <a:cubicBezTo>
                  <a:pt x="144" y="29"/>
                  <a:pt x="144" y="29"/>
                  <a:pt x="144" y="29"/>
                </a:cubicBezTo>
                <a:cubicBezTo>
                  <a:pt x="144" y="30"/>
                  <a:pt x="144" y="30"/>
                  <a:pt x="144" y="30"/>
                </a:cubicBezTo>
                <a:cubicBezTo>
                  <a:pt x="148" y="31"/>
                  <a:pt x="148" y="31"/>
                  <a:pt x="148" y="31"/>
                </a:cubicBezTo>
                <a:cubicBezTo>
                  <a:pt x="148" y="31"/>
                  <a:pt x="148" y="31"/>
                  <a:pt x="149" y="31"/>
                </a:cubicBezTo>
                <a:cubicBezTo>
                  <a:pt x="149" y="30"/>
                  <a:pt x="149" y="30"/>
                  <a:pt x="149" y="30"/>
                </a:cubicBezTo>
                <a:cubicBezTo>
                  <a:pt x="147" y="27"/>
                  <a:pt x="147" y="27"/>
                  <a:pt x="147" y="27"/>
                </a:cubicBezTo>
                <a:cubicBezTo>
                  <a:pt x="149" y="24"/>
                  <a:pt x="149" y="24"/>
                  <a:pt x="149" y="24"/>
                </a:cubicBezTo>
                <a:cubicBezTo>
                  <a:pt x="149" y="23"/>
                  <a:pt x="149" y="23"/>
                  <a:pt x="149" y="23"/>
                </a:cubicBezTo>
                <a:cubicBezTo>
                  <a:pt x="149" y="22"/>
                  <a:pt x="148" y="22"/>
                  <a:pt x="148" y="22"/>
                </a:cubicBezTo>
                <a:cubicBezTo>
                  <a:pt x="142" y="23"/>
                  <a:pt x="142" y="23"/>
                  <a:pt x="142" y="23"/>
                </a:cubicBezTo>
                <a:cubicBezTo>
                  <a:pt x="142" y="22"/>
                  <a:pt x="142" y="22"/>
                  <a:pt x="142" y="22"/>
                </a:cubicBezTo>
                <a:cubicBezTo>
                  <a:pt x="146" y="18"/>
                  <a:pt x="146" y="18"/>
                  <a:pt x="146" y="18"/>
                </a:cubicBezTo>
                <a:cubicBezTo>
                  <a:pt x="146" y="17"/>
                  <a:pt x="146" y="17"/>
                  <a:pt x="146" y="17"/>
                </a:cubicBezTo>
                <a:cubicBezTo>
                  <a:pt x="145" y="16"/>
                  <a:pt x="145" y="16"/>
                  <a:pt x="145" y="16"/>
                </a:cubicBezTo>
                <a:cubicBezTo>
                  <a:pt x="142" y="14"/>
                  <a:pt x="142" y="14"/>
                  <a:pt x="142" y="14"/>
                </a:cubicBezTo>
                <a:cubicBezTo>
                  <a:pt x="141" y="11"/>
                  <a:pt x="141" y="11"/>
                  <a:pt x="141" y="11"/>
                </a:cubicBezTo>
                <a:cubicBezTo>
                  <a:pt x="144" y="8"/>
                  <a:pt x="144" y="8"/>
                  <a:pt x="144" y="8"/>
                </a:cubicBezTo>
                <a:cubicBezTo>
                  <a:pt x="145" y="8"/>
                  <a:pt x="145" y="8"/>
                  <a:pt x="145" y="8"/>
                </a:cubicBezTo>
                <a:cubicBezTo>
                  <a:pt x="144" y="4"/>
                  <a:pt x="144" y="4"/>
                  <a:pt x="144" y="4"/>
                </a:cubicBezTo>
                <a:cubicBezTo>
                  <a:pt x="144" y="4"/>
                  <a:pt x="144" y="3"/>
                  <a:pt x="143" y="3"/>
                </a:cubicBezTo>
                <a:cubicBezTo>
                  <a:pt x="141" y="2"/>
                  <a:pt x="141" y="2"/>
                  <a:pt x="141" y="2"/>
                </a:cubicBezTo>
                <a:cubicBezTo>
                  <a:pt x="140" y="3"/>
                  <a:pt x="140" y="3"/>
                  <a:pt x="140" y="3"/>
                </a:cubicBezTo>
                <a:cubicBezTo>
                  <a:pt x="138" y="4"/>
                  <a:pt x="138" y="4"/>
                  <a:pt x="138" y="4"/>
                </a:cubicBezTo>
                <a:cubicBezTo>
                  <a:pt x="138" y="3"/>
                  <a:pt x="138" y="3"/>
                  <a:pt x="138" y="3"/>
                </a:cubicBezTo>
                <a:cubicBezTo>
                  <a:pt x="140" y="1"/>
                  <a:pt x="140" y="1"/>
                  <a:pt x="140" y="1"/>
                </a:cubicBezTo>
                <a:cubicBezTo>
                  <a:pt x="140" y="0"/>
                  <a:pt x="140" y="0"/>
                  <a:pt x="140" y="0"/>
                </a:cubicBezTo>
                <a:cubicBezTo>
                  <a:pt x="140" y="0"/>
                  <a:pt x="139" y="0"/>
                  <a:pt x="139" y="0"/>
                </a:cubicBezTo>
                <a:cubicBezTo>
                  <a:pt x="60" y="4"/>
                  <a:pt x="60" y="4"/>
                  <a:pt x="60" y="4"/>
                </a:cubicBezTo>
                <a:cubicBezTo>
                  <a:pt x="60" y="5"/>
                  <a:pt x="60" y="5"/>
                  <a:pt x="60" y="5"/>
                </a:cubicBezTo>
                <a:cubicBezTo>
                  <a:pt x="60" y="4"/>
                  <a:pt x="60" y="4"/>
                  <a:pt x="60" y="4"/>
                </a:cubicBezTo>
                <a:cubicBezTo>
                  <a:pt x="0" y="6"/>
                  <a:pt x="0" y="6"/>
                  <a:pt x="0" y="6"/>
                </a:cubicBezTo>
                <a:lnTo>
                  <a:pt x="1"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06" name="Freeform 50">
            <a:extLst>
              <a:ext uri="{FF2B5EF4-FFF2-40B4-BE49-F238E27FC236}">
                <a16:creationId xmlns:a16="http://schemas.microsoft.com/office/drawing/2014/main" id="{E03F1E0B-8ED9-E30D-35AB-F11BBF829BB6}"/>
              </a:ext>
            </a:extLst>
          </p:cNvPr>
          <p:cNvSpPr>
            <a:spLocks/>
          </p:cNvSpPr>
          <p:nvPr/>
        </p:nvSpPr>
        <p:spPr bwMode="auto">
          <a:xfrm>
            <a:off x="3224666" y="1695457"/>
            <a:ext cx="493774" cy="548952"/>
          </a:xfrm>
          <a:custGeom>
            <a:avLst/>
            <a:gdLst>
              <a:gd name="T0" fmla="*/ 56 w 349"/>
              <a:gd name="T1" fmla="*/ 27 h 388"/>
              <a:gd name="T2" fmla="*/ 94 w 349"/>
              <a:gd name="T3" fmla="*/ 12 h 388"/>
              <a:gd name="T4" fmla="*/ 110 w 349"/>
              <a:gd name="T5" fmla="*/ 3 h 388"/>
              <a:gd name="T6" fmla="*/ 122 w 349"/>
              <a:gd name="T7" fmla="*/ 9 h 388"/>
              <a:gd name="T8" fmla="*/ 118 w 349"/>
              <a:gd name="T9" fmla="*/ 25 h 388"/>
              <a:gd name="T10" fmla="*/ 127 w 349"/>
              <a:gd name="T11" fmla="*/ 25 h 388"/>
              <a:gd name="T12" fmla="*/ 148 w 349"/>
              <a:gd name="T13" fmla="*/ 31 h 388"/>
              <a:gd name="T14" fmla="*/ 162 w 349"/>
              <a:gd name="T15" fmla="*/ 41 h 388"/>
              <a:gd name="T16" fmla="*/ 248 w 349"/>
              <a:gd name="T17" fmla="*/ 71 h 388"/>
              <a:gd name="T18" fmla="*/ 266 w 349"/>
              <a:gd name="T19" fmla="*/ 71 h 388"/>
              <a:gd name="T20" fmla="*/ 292 w 349"/>
              <a:gd name="T21" fmla="*/ 77 h 388"/>
              <a:gd name="T22" fmla="*/ 307 w 349"/>
              <a:gd name="T23" fmla="*/ 90 h 388"/>
              <a:gd name="T24" fmla="*/ 314 w 349"/>
              <a:gd name="T25" fmla="*/ 104 h 388"/>
              <a:gd name="T26" fmla="*/ 313 w 349"/>
              <a:gd name="T27" fmla="*/ 125 h 388"/>
              <a:gd name="T28" fmla="*/ 320 w 349"/>
              <a:gd name="T29" fmla="*/ 134 h 388"/>
              <a:gd name="T30" fmla="*/ 328 w 349"/>
              <a:gd name="T31" fmla="*/ 145 h 388"/>
              <a:gd name="T32" fmla="*/ 329 w 349"/>
              <a:gd name="T33" fmla="*/ 154 h 388"/>
              <a:gd name="T34" fmla="*/ 317 w 349"/>
              <a:gd name="T35" fmla="*/ 166 h 388"/>
              <a:gd name="T36" fmla="*/ 308 w 349"/>
              <a:gd name="T37" fmla="*/ 190 h 388"/>
              <a:gd name="T38" fmla="*/ 317 w 349"/>
              <a:gd name="T39" fmla="*/ 190 h 388"/>
              <a:gd name="T40" fmla="*/ 326 w 349"/>
              <a:gd name="T41" fmla="*/ 175 h 388"/>
              <a:gd name="T42" fmla="*/ 341 w 349"/>
              <a:gd name="T43" fmla="*/ 163 h 388"/>
              <a:gd name="T44" fmla="*/ 347 w 349"/>
              <a:gd name="T45" fmla="*/ 180 h 388"/>
              <a:gd name="T46" fmla="*/ 340 w 349"/>
              <a:gd name="T47" fmla="*/ 213 h 388"/>
              <a:gd name="T48" fmla="*/ 338 w 349"/>
              <a:gd name="T49" fmla="*/ 231 h 388"/>
              <a:gd name="T50" fmla="*/ 332 w 349"/>
              <a:gd name="T51" fmla="*/ 254 h 388"/>
              <a:gd name="T52" fmla="*/ 332 w 349"/>
              <a:gd name="T53" fmla="*/ 278 h 388"/>
              <a:gd name="T54" fmla="*/ 328 w 349"/>
              <a:gd name="T55" fmla="*/ 300 h 388"/>
              <a:gd name="T56" fmla="*/ 329 w 349"/>
              <a:gd name="T57" fmla="*/ 329 h 388"/>
              <a:gd name="T58" fmla="*/ 337 w 349"/>
              <a:gd name="T59" fmla="*/ 346 h 388"/>
              <a:gd name="T60" fmla="*/ 338 w 349"/>
              <a:gd name="T61" fmla="*/ 364 h 388"/>
              <a:gd name="T62" fmla="*/ 260 w 349"/>
              <a:gd name="T63" fmla="*/ 382 h 388"/>
              <a:gd name="T64" fmla="*/ 136 w 349"/>
              <a:gd name="T65" fmla="*/ 373 h 388"/>
              <a:gd name="T66" fmla="*/ 127 w 349"/>
              <a:gd name="T67" fmla="*/ 358 h 388"/>
              <a:gd name="T68" fmla="*/ 119 w 349"/>
              <a:gd name="T69" fmla="*/ 335 h 388"/>
              <a:gd name="T70" fmla="*/ 118 w 349"/>
              <a:gd name="T71" fmla="*/ 316 h 388"/>
              <a:gd name="T72" fmla="*/ 115 w 349"/>
              <a:gd name="T73" fmla="*/ 304 h 388"/>
              <a:gd name="T74" fmla="*/ 112 w 349"/>
              <a:gd name="T75" fmla="*/ 290 h 388"/>
              <a:gd name="T76" fmla="*/ 100 w 349"/>
              <a:gd name="T77" fmla="*/ 263 h 388"/>
              <a:gd name="T78" fmla="*/ 82 w 349"/>
              <a:gd name="T79" fmla="*/ 254 h 388"/>
              <a:gd name="T80" fmla="*/ 56 w 349"/>
              <a:gd name="T81" fmla="*/ 226 h 388"/>
              <a:gd name="T82" fmla="*/ 39 w 349"/>
              <a:gd name="T83" fmla="*/ 216 h 388"/>
              <a:gd name="T84" fmla="*/ 18 w 349"/>
              <a:gd name="T85" fmla="*/ 205 h 388"/>
              <a:gd name="T86" fmla="*/ 12 w 349"/>
              <a:gd name="T87" fmla="*/ 183 h 388"/>
              <a:gd name="T88" fmla="*/ 11 w 349"/>
              <a:gd name="T89" fmla="*/ 154 h 388"/>
              <a:gd name="T90" fmla="*/ 5 w 349"/>
              <a:gd name="T91" fmla="*/ 128 h 388"/>
              <a:gd name="T92" fmla="*/ 5 w 349"/>
              <a:gd name="T93" fmla="*/ 112 h 388"/>
              <a:gd name="T94" fmla="*/ 21 w 349"/>
              <a:gd name="T95" fmla="*/ 92 h 388"/>
              <a:gd name="T96" fmla="*/ 36 w 349"/>
              <a:gd name="T97" fmla="*/ 75 h 388"/>
              <a:gd name="T98" fmla="*/ 41 w 349"/>
              <a:gd name="T99" fmla="*/ 24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49" h="388">
                <a:moveTo>
                  <a:pt x="44" y="21"/>
                </a:moveTo>
                <a:lnTo>
                  <a:pt x="50" y="25"/>
                </a:lnTo>
                <a:lnTo>
                  <a:pt x="56" y="27"/>
                </a:lnTo>
                <a:lnTo>
                  <a:pt x="61" y="25"/>
                </a:lnTo>
                <a:lnTo>
                  <a:pt x="83" y="18"/>
                </a:lnTo>
                <a:lnTo>
                  <a:pt x="94" y="12"/>
                </a:lnTo>
                <a:lnTo>
                  <a:pt x="100" y="10"/>
                </a:lnTo>
                <a:lnTo>
                  <a:pt x="106" y="7"/>
                </a:lnTo>
                <a:lnTo>
                  <a:pt x="110" y="3"/>
                </a:lnTo>
                <a:lnTo>
                  <a:pt x="118" y="0"/>
                </a:lnTo>
                <a:lnTo>
                  <a:pt x="124" y="3"/>
                </a:lnTo>
                <a:lnTo>
                  <a:pt x="122" y="9"/>
                </a:lnTo>
                <a:lnTo>
                  <a:pt x="119" y="15"/>
                </a:lnTo>
                <a:lnTo>
                  <a:pt x="119" y="19"/>
                </a:lnTo>
                <a:lnTo>
                  <a:pt x="118" y="25"/>
                </a:lnTo>
                <a:lnTo>
                  <a:pt x="115" y="30"/>
                </a:lnTo>
                <a:lnTo>
                  <a:pt x="121" y="30"/>
                </a:lnTo>
                <a:lnTo>
                  <a:pt x="127" y="25"/>
                </a:lnTo>
                <a:lnTo>
                  <a:pt x="133" y="27"/>
                </a:lnTo>
                <a:lnTo>
                  <a:pt x="138" y="30"/>
                </a:lnTo>
                <a:lnTo>
                  <a:pt x="148" y="31"/>
                </a:lnTo>
                <a:lnTo>
                  <a:pt x="151" y="33"/>
                </a:lnTo>
                <a:lnTo>
                  <a:pt x="156" y="36"/>
                </a:lnTo>
                <a:lnTo>
                  <a:pt x="162" y="41"/>
                </a:lnTo>
                <a:lnTo>
                  <a:pt x="168" y="51"/>
                </a:lnTo>
                <a:lnTo>
                  <a:pt x="228" y="62"/>
                </a:lnTo>
                <a:lnTo>
                  <a:pt x="248" y="71"/>
                </a:lnTo>
                <a:lnTo>
                  <a:pt x="249" y="71"/>
                </a:lnTo>
                <a:lnTo>
                  <a:pt x="260" y="72"/>
                </a:lnTo>
                <a:lnTo>
                  <a:pt x="266" y="71"/>
                </a:lnTo>
                <a:lnTo>
                  <a:pt x="272" y="72"/>
                </a:lnTo>
                <a:lnTo>
                  <a:pt x="287" y="74"/>
                </a:lnTo>
                <a:lnTo>
                  <a:pt x="292" y="77"/>
                </a:lnTo>
                <a:lnTo>
                  <a:pt x="293" y="87"/>
                </a:lnTo>
                <a:lnTo>
                  <a:pt x="298" y="89"/>
                </a:lnTo>
                <a:lnTo>
                  <a:pt x="307" y="90"/>
                </a:lnTo>
                <a:lnTo>
                  <a:pt x="313" y="96"/>
                </a:lnTo>
                <a:lnTo>
                  <a:pt x="311" y="98"/>
                </a:lnTo>
                <a:lnTo>
                  <a:pt x="314" y="104"/>
                </a:lnTo>
                <a:lnTo>
                  <a:pt x="313" y="115"/>
                </a:lnTo>
                <a:lnTo>
                  <a:pt x="311" y="121"/>
                </a:lnTo>
                <a:lnTo>
                  <a:pt x="313" y="125"/>
                </a:lnTo>
                <a:lnTo>
                  <a:pt x="319" y="124"/>
                </a:lnTo>
                <a:lnTo>
                  <a:pt x="325" y="122"/>
                </a:lnTo>
                <a:lnTo>
                  <a:pt x="320" y="134"/>
                </a:lnTo>
                <a:lnTo>
                  <a:pt x="322" y="139"/>
                </a:lnTo>
                <a:lnTo>
                  <a:pt x="326" y="145"/>
                </a:lnTo>
                <a:lnTo>
                  <a:pt x="328" y="145"/>
                </a:lnTo>
                <a:lnTo>
                  <a:pt x="331" y="145"/>
                </a:lnTo>
                <a:lnTo>
                  <a:pt x="329" y="151"/>
                </a:lnTo>
                <a:lnTo>
                  <a:pt x="329" y="154"/>
                </a:lnTo>
                <a:lnTo>
                  <a:pt x="323" y="158"/>
                </a:lnTo>
                <a:lnTo>
                  <a:pt x="317" y="160"/>
                </a:lnTo>
                <a:lnTo>
                  <a:pt x="317" y="166"/>
                </a:lnTo>
                <a:lnTo>
                  <a:pt x="313" y="172"/>
                </a:lnTo>
                <a:lnTo>
                  <a:pt x="310" y="183"/>
                </a:lnTo>
                <a:lnTo>
                  <a:pt x="308" y="190"/>
                </a:lnTo>
                <a:lnTo>
                  <a:pt x="308" y="196"/>
                </a:lnTo>
                <a:lnTo>
                  <a:pt x="314" y="196"/>
                </a:lnTo>
                <a:lnTo>
                  <a:pt x="317" y="190"/>
                </a:lnTo>
                <a:lnTo>
                  <a:pt x="322" y="187"/>
                </a:lnTo>
                <a:lnTo>
                  <a:pt x="326" y="181"/>
                </a:lnTo>
                <a:lnTo>
                  <a:pt x="326" y="175"/>
                </a:lnTo>
                <a:lnTo>
                  <a:pt x="331" y="171"/>
                </a:lnTo>
                <a:lnTo>
                  <a:pt x="335" y="168"/>
                </a:lnTo>
                <a:lnTo>
                  <a:pt x="341" y="163"/>
                </a:lnTo>
                <a:lnTo>
                  <a:pt x="346" y="169"/>
                </a:lnTo>
                <a:lnTo>
                  <a:pt x="349" y="175"/>
                </a:lnTo>
                <a:lnTo>
                  <a:pt x="347" y="180"/>
                </a:lnTo>
                <a:lnTo>
                  <a:pt x="341" y="196"/>
                </a:lnTo>
                <a:lnTo>
                  <a:pt x="341" y="207"/>
                </a:lnTo>
                <a:lnTo>
                  <a:pt x="340" y="213"/>
                </a:lnTo>
                <a:lnTo>
                  <a:pt x="344" y="225"/>
                </a:lnTo>
                <a:lnTo>
                  <a:pt x="343" y="226"/>
                </a:lnTo>
                <a:lnTo>
                  <a:pt x="338" y="231"/>
                </a:lnTo>
                <a:lnTo>
                  <a:pt x="335" y="237"/>
                </a:lnTo>
                <a:lnTo>
                  <a:pt x="332" y="249"/>
                </a:lnTo>
                <a:lnTo>
                  <a:pt x="332" y="254"/>
                </a:lnTo>
                <a:lnTo>
                  <a:pt x="335" y="266"/>
                </a:lnTo>
                <a:lnTo>
                  <a:pt x="335" y="272"/>
                </a:lnTo>
                <a:lnTo>
                  <a:pt x="332" y="278"/>
                </a:lnTo>
                <a:lnTo>
                  <a:pt x="331" y="284"/>
                </a:lnTo>
                <a:lnTo>
                  <a:pt x="331" y="290"/>
                </a:lnTo>
                <a:lnTo>
                  <a:pt x="328" y="300"/>
                </a:lnTo>
                <a:lnTo>
                  <a:pt x="326" y="313"/>
                </a:lnTo>
                <a:lnTo>
                  <a:pt x="331" y="325"/>
                </a:lnTo>
                <a:lnTo>
                  <a:pt x="329" y="329"/>
                </a:lnTo>
                <a:lnTo>
                  <a:pt x="334" y="335"/>
                </a:lnTo>
                <a:lnTo>
                  <a:pt x="334" y="341"/>
                </a:lnTo>
                <a:lnTo>
                  <a:pt x="337" y="346"/>
                </a:lnTo>
                <a:lnTo>
                  <a:pt x="338" y="352"/>
                </a:lnTo>
                <a:lnTo>
                  <a:pt x="338" y="358"/>
                </a:lnTo>
                <a:lnTo>
                  <a:pt x="338" y="364"/>
                </a:lnTo>
                <a:lnTo>
                  <a:pt x="340" y="375"/>
                </a:lnTo>
                <a:lnTo>
                  <a:pt x="337" y="375"/>
                </a:lnTo>
                <a:lnTo>
                  <a:pt x="260" y="382"/>
                </a:lnTo>
                <a:lnTo>
                  <a:pt x="157" y="388"/>
                </a:lnTo>
                <a:lnTo>
                  <a:pt x="153" y="376"/>
                </a:lnTo>
                <a:lnTo>
                  <a:pt x="136" y="373"/>
                </a:lnTo>
                <a:lnTo>
                  <a:pt x="130" y="372"/>
                </a:lnTo>
                <a:lnTo>
                  <a:pt x="127" y="365"/>
                </a:lnTo>
                <a:lnTo>
                  <a:pt x="127" y="358"/>
                </a:lnTo>
                <a:lnTo>
                  <a:pt x="122" y="353"/>
                </a:lnTo>
                <a:lnTo>
                  <a:pt x="122" y="343"/>
                </a:lnTo>
                <a:lnTo>
                  <a:pt x="119" y="335"/>
                </a:lnTo>
                <a:lnTo>
                  <a:pt x="126" y="323"/>
                </a:lnTo>
                <a:lnTo>
                  <a:pt x="122" y="317"/>
                </a:lnTo>
                <a:lnTo>
                  <a:pt x="118" y="316"/>
                </a:lnTo>
                <a:lnTo>
                  <a:pt x="116" y="310"/>
                </a:lnTo>
                <a:lnTo>
                  <a:pt x="115" y="308"/>
                </a:lnTo>
                <a:lnTo>
                  <a:pt x="115" y="304"/>
                </a:lnTo>
                <a:lnTo>
                  <a:pt x="112" y="297"/>
                </a:lnTo>
                <a:lnTo>
                  <a:pt x="113" y="296"/>
                </a:lnTo>
                <a:lnTo>
                  <a:pt x="112" y="290"/>
                </a:lnTo>
                <a:lnTo>
                  <a:pt x="109" y="275"/>
                </a:lnTo>
                <a:lnTo>
                  <a:pt x="104" y="267"/>
                </a:lnTo>
                <a:lnTo>
                  <a:pt x="100" y="263"/>
                </a:lnTo>
                <a:lnTo>
                  <a:pt x="94" y="258"/>
                </a:lnTo>
                <a:lnTo>
                  <a:pt x="88" y="257"/>
                </a:lnTo>
                <a:lnTo>
                  <a:pt x="82" y="254"/>
                </a:lnTo>
                <a:lnTo>
                  <a:pt x="71" y="245"/>
                </a:lnTo>
                <a:lnTo>
                  <a:pt x="64" y="232"/>
                </a:lnTo>
                <a:lnTo>
                  <a:pt x="56" y="226"/>
                </a:lnTo>
                <a:lnTo>
                  <a:pt x="49" y="225"/>
                </a:lnTo>
                <a:lnTo>
                  <a:pt x="42" y="220"/>
                </a:lnTo>
                <a:lnTo>
                  <a:pt x="39" y="216"/>
                </a:lnTo>
                <a:lnTo>
                  <a:pt x="29" y="213"/>
                </a:lnTo>
                <a:lnTo>
                  <a:pt x="23" y="211"/>
                </a:lnTo>
                <a:lnTo>
                  <a:pt x="18" y="205"/>
                </a:lnTo>
                <a:lnTo>
                  <a:pt x="9" y="199"/>
                </a:lnTo>
                <a:lnTo>
                  <a:pt x="12" y="193"/>
                </a:lnTo>
                <a:lnTo>
                  <a:pt x="12" y="183"/>
                </a:lnTo>
                <a:lnTo>
                  <a:pt x="9" y="172"/>
                </a:lnTo>
                <a:lnTo>
                  <a:pt x="12" y="166"/>
                </a:lnTo>
                <a:lnTo>
                  <a:pt x="11" y="154"/>
                </a:lnTo>
                <a:lnTo>
                  <a:pt x="17" y="140"/>
                </a:lnTo>
                <a:lnTo>
                  <a:pt x="11" y="128"/>
                </a:lnTo>
                <a:lnTo>
                  <a:pt x="5" y="128"/>
                </a:lnTo>
                <a:lnTo>
                  <a:pt x="0" y="122"/>
                </a:lnTo>
                <a:lnTo>
                  <a:pt x="0" y="116"/>
                </a:lnTo>
                <a:lnTo>
                  <a:pt x="5" y="112"/>
                </a:lnTo>
                <a:lnTo>
                  <a:pt x="8" y="106"/>
                </a:lnTo>
                <a:lnTo>
                  <a:pt x="9" y="100"/>
                </a:lnTo>
                <a:lnTo>
                  <a:pt x="21" y="92"/>
                </a:lnTo>
                <a:lnTo>
                  <a:pt x="32" y="86"/>
                </a:lnTo>
                <a:lnTo>
                  <a:pt x="35" y="81"/>
                </a:lnTo>
                <a:lnTo>
                  <a:pt x="36" y="75"/>
                </a:lnTo>
                <a:lnTo>
                  <a:pt x="33" y="30"/>
                </a:lnTo>
                <a:lnTo>
                  <a:pt x="39" y="30"/>
                </a:lnTo>
                <a:lnTo>
                  <a:pt x="41" y="24"/>
                </a:lnTo>
                <a:lnTo>
                  <a:pt x="42" y="24"/>
                </a:lnTo>
                <a:lnTo>
                  <a:pt x="44" y="21"/>
                </a:lnTo>
                <a:close/>
              </a:path>
            </a:pathLst>
          </a:custGeom>
          <a:solidFill>
            <a:schemeClr val="tx2">
              <a:lumMod val="25000"/>
              <a:lumOff val="75000"/>
            </a:schemeClr>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07" name="Freeform 51">
            <a:extLst>
              <a:ext uri="{FF2B5EF4-FFF2-40B4-BE49-F238E27FC236}">
                <a16:creationId xmlns:a16="http://schemas.microsoft.com/office/drawing/2014/main" id="{4D9830E7-A5D9-DDE1-C060-558100A3606F}"/>
              </a:ext>
            </a:extLst>
          </p:cNvPr>
          <p:cNvSpPr>
            <a:spLocks/>
          </p:cNvSpPr>
          <p:nvPr/>
        </p:nvSpPr>
        <p:spPr bwMode="auto">
          <a:xfrm>
            <a:off x="3223250" y="1692628"/>
            <a:ext cx="496604" cy="554611"/>
          </a:xfrm>
          <a:custGeom>
            <a:avLst/>
            <a:gdLst>
              <a:gd name="T0" fmla="*/ 56 w 233"/>
              <a:gd name="T1" fmla="*/ 14 h 259"/>
              <a:gd name="T2" fmla="*/ 79 w 233"/>
              <a:gd name="T3" fmla="*/ 2 h 259"/>
              <a:gd name="T4" fmla="*/ 76 w 233"/>
              <a:gd name="T5" fmla="*/ 21 h 259"/>
              <a:gd name="T6" fmla="*/ 98 w 233"/>
              <a:gd name="T7" fmla="*/ 23 h 259"/>
              <a:gd name="T8" fmla="*/ 164 w 233"/>
              <a:gd name="T9" fmla="*/ 49 h 259"/>
              <a:gd name="T10" fmla="*/ 190 w 233"/>
              <a:gd name="T11" fmla="*/ 51 h 259"/>
              <a:gd name="T12" fmla="*/ 206 w 233"/>
              <a:gd name="T13" fmla="*/ 66 h 259"/>
              <a:gd name="T14" fmla="*/ 214 w 233"/>
              <a:gd name="T15" fmla="*/ 84 h 259"/>
              <a:gd name="T16" fmla="*/ 218 w 233"/>
              <a:gd name="T17" fmla="*/ 98 h 259"/>
              <a:gd name="T18" fmla="*/ 208 w 233"/>
              <a:gd name="T19" fmla="*/ 114 h 259"/>
              <a:gd name="T20" fmla="*/ 209 w 233"/>
              <a:gd name="T21" fmla="*/ 132 h 259"/>
              <a:gd name="T22" fmla="*/ 220 w 233"/>
              <a:gd name="T23" fmla="*/ 114 h 259"/>
              <a:gd name="T24" fmla="*/ 226 w 233"/>
              <a:gd name="T25" fmla="*/ 131 h 259"/>
              <a:gd name="T26" fmla="*/ 222 w 233"/>
              <a:gd name="T27" fmla="*/ 158 h 259"/>
              <a:gd name="T28" fmla="*/ 220 w 233"/>
              <a:gd name="T29" fmla="*/ 185 h 259"/>
              <a:gd name="T30" fmla="*/ 216 w 233"/>
              <a:gd name="T31" fmla="*/ 208 h 259"/>
              <a:gd name="T32" fmla="*/ 224 w 233"/>
              <a:gd name="T33" fmla="*/ 234 h 259"/>
              <a:gd name="T34" fmla="*/ 106 w 233"/>
              <a:gd name="T35" fmla="*/ 257 h 259"/>
              <a:gd name="T36" fmla="*/ 83 w 233"/>
              <a:gd name="T37" fmla="*/ 234 h 259"/>
              <a:gd name="T38" fmla="*/ 80 w 233"/>
              <a:gd name="T39" fmla="*/ 210 h 259"/>
              <a:gd name="T40" fmla="*/ 77 w 233"/>
              <a:gd name="T41" fmla="*/ 197 h 259"/>
              <a:gd name="T42" fmla="*/ 64 w 233"/>
              <a:gd name="T43" fmla="*/ 171 h 259"/>
              <a:gd name="T44" fmla="*/ 38 w 233"/>
              <a:gd name="T45" fmla="*/ 150 h 259"/>
              <a:gd name="T46" fmla="*/ 13 w 233"/>
              <a:gd name="T47" fmla="*/ 136 h 259"/>
              <a:gd name="T48" fmla="*/ 10 w 233"/>
              <a:gd name="T49" fmla="*/ 111 h 259"/>
              <a:gd name="T50" fmla="*/ 2 w 233"/>
              <a:gd name="T51" fmla="*/ 78 h 259"/>
              <a:gd name="T52" fmla="*/ 23 w 233"/>
              <a:gd name="T53" fmla="*/ 59 h 259"/>
              <a:gd name="T54" fmla="*/ 29 w 233"/>
              <a:gd name="T55" fmla="*/ 18 h 259"/>
              <a:gd name="T56" fmla="*/ 26 w 233"/>
              <a:gd name="T57" fmla="*/ 20 h 259"/>
              <a:gd name="T58" fmla="*/ 7 w 233"/>
              <a:gd name="T59" fmla="*/ 67 h 259"/>
              <a:gd name="T60" fmla="*/ 3 w 233"/>
              <a:gd name="T61" fmla="*/ 87 h 259"/>
              <a:gd name="T62" fmla="*/ 6 w 233"/>
              <a:gd name="T63" fmla="*/ 115 h 259"/>
              <a:gd name="T64" fmla="*/ 20 w 233"/>
              <a:gd name="T65" fmla="*/ 143 h 259"/>
              <a:gd name="T66" fmla="*/ 43 w 233"/>
              <a:gd name="T67" fmla="*/ 156 h 259"/>
              <a:gd name="T68" fmla="*/ 66 w 233"/>
              <a:gd name="T69" fmla="*/ 175 h 259"/>
              <a:gd name="T70" fmla="*/ 76 w 233"/>
              <a:gd name="T71" fmla="*/ 202 h 259"/>
              <a:gd name="T72" fmla="*/ 79 w 233"/>
              <a:gd name="T73" fmla="*/ 222 h 259"/>
              <a:gd name="T74" fmla="*/ 86 w 233"/>
              <a:gd name="T75" fmla="*/ 247 h 259"/>
              <a:gd name="T76" fmla="*/ 173 w 233"/>
              <a:gd name="T77" fmla="*/ 255 h 259"/>
              <a:gd name="T78" fmla="*/ 226 w 233"/>
              <a:gd name="T79" fmla="*/ 234 h 259"/>
              <a:gd name="T80" fmla="*/ 221 w 233"/>
              <a:gd name="T81" fmla="*/ 216 h 259"/>
              <a:gd name="T82" fmla="*/ 224 w 233"/>
              <a:gd name="T83" fmla="*/ 182 h 259"/>
              <a:gd name="T84" fmla="*/ 229 w 233"/>
              <a:gd name="T85" fmla="*/ 152 h 259"/>
              <a:gd name="T86" fmla="*/ 232 w 233"/>
              <a:gd name="T87" fmla="*/ 121 h 259"/>
              <a:gd name="T88" fmla="*/ 223 w 233"/>
              <a:gd name="T89" fmla="*/ 111 h 259"/>
              <a:gd name="T90" fmla="*/ 210 w 233"/>
              <a:gd name="T91" fmla="*/ 127 h 259"/>
              <a:gd name="T92" fmla="*/ 212 w 233"/>
              <a:gd name="T93" fmla="*/ 108 h 259"/>
              <a:gd name="T94" fmla="*/ 218 w 233"/>
              <a:gd name="T95" fmla="*/ 96 h 259"/>
              <a:gd name="T96" fmla="*/ 216 w 233"/>
              <a:gd name="T97" fmla="*/ 82 h 259"/>
              <a:gd name="T98" fmla="*/ 210 w 233"/>
              <a:gd name="T99" fmla="*/ 70 h 259"/>
              <a:gd name="T100" fmla="*/ 199 w 233"/>
              <a:gd name="T101" fmla="*/ 59 h 259"/>
              <a:gd name="T102" fmla="*/ 177 w 233"/>
              <a:gd name="T103" fmla="*/ 47 h 259"/>
              <a:gd name="T104" fmla="*/ 113 w 233"/>
              <a:gd name="T105" fmla="*/ 34 h 259"/>
              <a:gd name="T106" fmla="*/ 93 w 233"/>
              <a:gd name="T107" fmla="*/ 20 h 259"/>
              <a:gd name="T108" fmla="*/ 80 w 233"/>
              <a:gd name="T109" fmla="*/ 18 h 259"/>
              <a:gd name="T110" fmla="*/ 80 w 233"/>
              <a:gd name="T111" fmla="*/ 0 h 259"/>
              <a:gd name="T112" fmla="*/ 55 w 233"/>
              <a:gd name="T113" fmla="*/ 1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3" h="259">
                <a:moveTo>
                  <a:pt x="29" y="16"/>
                </a:moveTo>
                <a:cubicBezTo>
                  <a:pt x="33" y="19"/>
                  <a:pt x="33" y="19"/>
                  <a:pt x="33" y="19"/>
                </a:cubicBezTo>
                <a:cubicBezTo>
                  <a:pt x="33" y="19"/>
                  <a:pt x="33" y="19"/>
                  <a:pt x="33" y="19"/>
                </a:cubicBezTo>
                <a:cubicBezTo>
                  <a:pt x="37" y="20"/>
                  <a:pt x="37" y="20"/>
                  <a:pt x="37" y="20"/>
                </a:cubicBezTo>
                <a:cubicBezTo>
                  <a:pt x="38" y="20"/>
                  <a:pt x="38" y="20"/>
                  <a:pt x="38" y="20"/>
                </a:cubicBezTo>
                <a:cubicBezTo>
                  <a:pt x="41" y="19"/>
                  <a:pt x="41" y="19"/>
                  <a:pt x="41" y="19"/>
                </a:cubicBezTo>
                <a:cubicBezTo>
                  <a:pt x="41" y="19"/>
                  <a:pt x="41" y="19"/>
                  <a:pt x="41" y="19"/>
                </a:cubicBezTo>
                <a:cubicBezTo>
                  <a:pt x="56" y="14"/>
                  <a:pt x="56" y="14"/>
                  <a:pt x="56" y="14"/>
                </a:cubicBezTo>
                <a:cubicBezTo>
                  <a:pt x="56" y="14"/>
                  <a:pt x="56" y="14"/>
                  <a:pt x="56" y="14"/>
                </a:cubicBezTo>
                <a:cubicBezTo>
                  <a:pt x="63" y="10"/>
                  <a:pt x="63" y="10"/>
                  <a:pt x="63" y="10"/>
                </a:cubicBezTo>
                <a:cubicBezTo>
                  <a:pt x="67" y="9"/>
                  <a:pt x="67" y="9"/>
                  <a:pt x="67" y="9"/>
                </a:cubicBezTo>
                <a:cubicBezTo>
                  <a:pt x="67" y="9"/>
                  <a:pt x="67" y="9"/>
                  <a:pt x="67" y="9"/>
                </a:cubicBezTo>
                <a:cubicBezTo>
                  <a:pt x="71" y="6"/>
                  <a:pt x="71" y="6"/>
                  <a:pt x="71" y="6"/>
                </a:cubicBezTo>
                <a:cubicBezTo>
                  <a:pt x="71" y="6"/>
                  <a:pt x="71" y="6"/>
                  <a:pt x="71" y="6"/>
                </a:cubicBezTo>
                <a:cubicBezTo>
                  <a:pt x="75" y="4"/>
                  <a:pt x="75" y="4"/>
                  <a:pt x="75" y="4"/>
                </a:cubicBezTo>
                <a:cubicBezTo>
                  <a:pt x="79" y="2"/>
                  <a:pt x="79" y="2"/>
                  <a:pt x="79" y="2"/>
                </a:cubicBezTo>
                <a:cubicBezTo>
                  <a:pt x="82" y="4"/>
                  <a:pt x="82" y="4"/>
                  <a:pt x="82" y="4"/>
                </a:cubicBezTo>
                <a:cubicBezTo>
                  <a:pt x="81" y="7"/>
                  <a:pt x="81" y="7"/>
                  <a:pt x="81" y="7"/>
                </a:cubicBezTo>
                <a:cubicBezTo>
                  <a:pt x="79" y="10"/>
                  <a:pt x="79" y="10"/>
                  <a:pt x="79" y="10"/>
                </a:cubicBezTo>
                <a:cubicBezTo>
                  <a:pt x="79" y="11"/>
                  <a:pt x="79" y="11"/>
                  <a:pt x="79" y="11"/>
                </a:cubicBezTo>
                <a:cubicBezTo>
                  <a:pt x="79" y="14"/>
                  <a:pt x="79" y="14"/>
                  <a:pt x="79" y="14"/>
                </a:cubicBezTo>
                <a:cubicBezTo>
                  <a:pt x="78" y="18"/>
                  <a:pt x="78" y="18"/>
                  <a:pt x="78" y="18"/>
                </a:cubicBezTo>
                <a:cubicBezTo>
                  <a:pt x="76" y="20"/>
                  <a:pt x="76" y="20"/>
                  <a:pt x="76" y="20"/>
                </a:cubicBezTo>
                <a:cubicBezTo>
                  <a:pt x="76" y="21"/>
                  <a:pt x="76" y="21"/>
                  <a:pt x="76" y="21"/>
                </a:cubicBezTo>
                <a:cubicBezTo>
                  <a:pt x="77" y="22"/>
                  <a:pt x="77" y="22"/>
                  <a:pt x="77" y="22"/>
                </a:cubicBezTo>
                <a:cubicBezTo>
                  <a:pt x="81" y="22"/>
                  <a:pt x="81" y="22"/>
                  <a:pt x="81" y="22"/>
                </a:cubicBezTo>
                <a:cubicBezTo>
                  <a:pt x="82" y="21"/>
                  <a:pt x="82" y="21"/>
                  <a:pt x="82" y="21"/>
                </a:cubicBezTo>
                <a:cubicBezTo>
                  <a:pt x="85" y="19"/>
                  <a:pt x="85" y="19"/>
                  <a:pt x="85" y="19"/>
                </a:cubicBezTo>
                <a:cubicBezTo>
                  <a:pt x="88" y="20"/>
                  <a:pt x="88" y="20"/>
                  <a:pt x="88" y="20"/>
                </a:cubicBezTo>
                <a:cubicBezTo>
                  <a:pt x="92" y="22"/>
                  <a:pt x="92" y="22"/>
                  <a:pt x="92" y="22"/>
                </a:cubicBezTo>
                <a:cubicBezTo>
                  <a:pt x="92" y="22"/>
                  <a:pt x="92" y="22"/>
                  <a:pt x="92" y="22"/>
                </a:cubicBezTo>
                <a:cubicBezTo>
                  <a:pt x="98" y="23"/>
                  <a:pt x="98" y="23"/>
                  <a:pt x="98" y="23"/>
                </a:cubicBezTo>
                <a:cubicBezTo>
                  <a:pt x="100" y="24"/>
                  <a:pt x="100" y="24"/>
                  <a:pt x="100" y="24"/>
                </a:cubicBezTo>
                <a:cubicBezTo>
                  <a:pt x="100" y="24"/>
                  <a:pt x="100" y="24"/>
                  <a:pt x="100" y="24"/>
                </a:cubicBezTo>
                <a:cubicBezTo>
                  <a:pt x="104" y="26"/>
                  <a:pt x="104" y="26"/>
                  <a:pt x="104" y="26"/>
                </a:cubicBezTo>
                <a:cubicBezTo>
                  <a:pt x="107" y="28"/>
                  <a:pt x="107" y="28"/>
                  <a:pt x="107" y="28"/>
                </a:cubicBezTo>
                <a:cubicBezTo>
                  <a:pt x="111" y="35"/>
                  <a:pt x="111" y="35"/>
                  <a:pt x="111" y="35"/>
                </a:cubicBezTo>
                <a:cubicBezTo>
                  <a:pt x="112" y="36"/>
                  <a:pt x="112" y="36"/>
                  <a:pt x="112" y="36"/>
                </a:cubicBezTo>
                <a:cubicBezTo>
                  <a:pt x="151" y="43"/>
                  <a:pt x="151" y="43"/>
                  <a:pt x="151" y="43"/>
                </a:cubicBezTo>
                <a:cubicBezTo>
                  <a:pt x="164" y="49"/>
                  <a:pt x="164" y="49"/>
                  <a:pt x="164" y="49"/>
                </a:cubicBezTo>
                <a:cubicBezTo>
                  <a:pt x="165" y="49"/>
                  <a:pt x="165" y="49"/>
                  <a:pt x="165" y="49"/>
                </a:cubicBezTo>
                <a:cubicBezTo>
                  <a:pt x="166" y="49"/>
                  <a:pt x="166" y="49"/>
                  <a:pt x="166" y="49"/>
                </a:cubicBezTo>
                <a:cubicBezTo>
                  <a:pt x="173" y="50"/>
                  <a:pt x="173" y="50"/>
                  <a:pt x="173" y="50"/>
                </a:cubicBezTo>
                <a:cubicBezTo>
                  <a:pt x="174" y="50"/>
                  <a:pt x="174" y="50"/>
                  <a:pt x="174" y="50"/>
                </a:cubicBezTo>
                <a:cubicBezTo>
                  <a:pt x="177" y="49"/>
                  <a:pt x="177" y="49"/>
                  <a:pt x="177" y="49"/>
                </a:cubicBezTo>
                <a:cubicBezTo>
                  <a:pt x="181" y="50"/>
                  <a:pt x="181" y="50"/>
                  <a:pt x="181" y="50"/>
                </a:cubicBezTo>
                <a:cubicBezTo>
                  <a:pt x="181" y="50"/>
                  <a:pt x="181" y="50"/>
                  <a:pt x="181" y="50"/>
                </a:cubicBezTo>
                <a:cubicBezTo>
                  <a:pt x="190" y="51"/>
                  <a:pt x="190" y="51"/>
                  <a:pt x="190" y="51"/>
                </a:cubicBezTo>
                <a:cubicBezTo>
                  <a:pt x="193" y="53"/>
                  <a:pt x="193" y="53"/>
                  <a:pt x="193" y="53"/>
                </a:cubicBezTo>
                <a:cubicBezTo>
                  <a:pt x="194" y="59"/>
                  <a:pt x="194" y="59"/>
                  <a:pt x="194" y="59"/>
                </a:cubicBezTo>
                <a:cubicBezTo>
                  <a:pt x="194" y="60"/>
                  <a:pt x="194" y="60"/>
                  <a:pt x="195" y="60"/>
                </a:cubicBezTo>
                <a:cubicBezTo>
                  <a:pt x="198" y="61"/>
                  <a:pt x="198" y="61"/>
                  <a:pt x="198" y="61"/>
                </a:cubicBezTo>
                <a:cubicBezTo>
                  <a:pt x="204" y="62"/>
                  <a:pt x="204" y="62"/>
                  <a:pt x="204" y="62"/>
                </a:cubicBezTo>
                <a:cubicBezTo>
                  <a:pt x="207" y="65"/>
                  <a:pt x="207" y="65"/>
                  <a:pt x="207" y="65"/>
                </a:cubicBezTo>
                <a:cubicBezTo>
                  <a:pt x="206" y="65"/>
                  <a:pt x="206" y="65"/>
                  <a:pt x="206" y="65"/>
                </a:cubicBezTo>
                <a:cubicBezTo>
                  <a:pt x="206" y="66"/>
                  <a:pt x="206" y="66"/>
                  <a:pt x="206" y="66"/>
                </a:cubicBezTo>
                <a:cubicBezTo>
                  <a:pt x="208" y="70"/>
                  <a:pt x="208" y="70"/>
                  <a:pt x="208" y="70"/>
                </a:cubicBezTo>
                <a:cubicBezTo>
                  <a:pt x="207" y="77"/>
                  <a:pt x="207" y="77"/>
                  <a:pt x="207" y="77"/>
                </a:cubicBezTo>
                <a:cubicBezTo>
                  <a:pt x="206" y="80"/>
                  <a:pt x="206" y="80"/>
                  <a:pt x="206" y="80"/>
                </a:cubicBezTo>
                <a:cubicBezTo>
                  <a:pt x="206" y="81"/>
                  <a:pt x="206" y="81"/>
                  <a:pt x="206" y="81"/>
                </a:cubicBezTo>
                <a:cubicBezTo>
                  <a:pt x="207" y="84"/>
                  <a:pt x="207" y="84"/>
                  <a:pt x="207" y="84"/>
                </a:cubicBezTo>
                <a:cubicBezTo>
                  <a:pt x="207" y="85"/>
                  <a:pt x="208" y="85"/>
                  <a:pt x="208" y="85"/>
                </a:cubicBezTo>
                <a:cubicBezTo>
                  <a:pt x="212" y="84"/>
                  <a:pt x="212" y="84"/>
                  <a:pt x="212" y="84"/>
                </a:cubicBezTo>
                <a:cubicBezTo>
                  <a:pt x="214" y="84"/>
                  <a:pt x="214" y="84"/>
                  <a:pt x="214" y="84"/>
                </a:cubicBezTo>
                <a:cubicBezTo>
                  <a:pt x="213" y="90"/>
                  <a:pt x="213" y="90"/>
                  <a:pt x="213" y="90"/>
                </a:cubicBezTo>
                <a:cubicBezTo>
                  <a:pt x="212" y="90"/>
                  <a:pt x="212" y="90"/>
                  <a:pt x="212" y="90"/>
                </a:cubicBezTo>
                <a:cubicBezTo>
                  <a:pt x="213" y="94"/>
                  <a:pt x="213" y="94"/>
                  <a:pt x="213" y="94"/>
                </a:cubicBezTo>
                <a:cubicBezTo>
                  <a:pt x="213" y="94"/>
                  <a:pt x="213" y="94"/>
                  <a:pt x="213" y="94"/>
                </a:cubicBezTo>
                <a:cubicBezTo>
                  <a:pt x="217" y="97"/>
                  <a:pt x="217" y="97"/>
                  <a:pt x="217" y="97"/>
                </a:cubicBezTo>
                <a:cubicBezTo>
                  <a:pt x="217" y="98"/>
                  <a:pt x="217" y="98"/>
                  <a:pt x="217" y="98"/>
                </a:cubicBezTo>
                <a:cubicBezTo>
                  <a:pt x="218" y="98"/>
                  <a:pt x="218" y="98"/>
                  <a:pt x="218" y="98"/>
                </a:cubicBezTo>
                <a:cubicBezTo>
                  <a:pt x="218" y="98"/>
                  <a:pt x="218" y="98"/>
                  <a:pt x="218" y="98"/>
                </a:cubicBezTo>
                <a:cubicBezTo>
                  <a:pt x="218" y="101"/>
                  <a:pt x="218" y="101"/>
                  <a:pt x="218" y="101"/>
                </a:cubicBezTo>
                <a:cubicBezTo>
                  <a:pt x="218" y="101"/>
                  <a:pt x="218" y="101"/>
                  <a:pt x="218" y="101"/>
                </a:cubicBezTo>
                <a:cubicBezTo>
                  <a:pt x="218" y="103"/>
                  <a:pt x="218" y="103"/>
                  <a:pt x="218" y="103"/>
                </a:cubicBezTo>
                <a:cubicBezTo>
                  <a:pt x="214" y="105"/>
                  <a:pt x="214" y="105"/>
                  <a:pt x="214" y="105"/>
                </a:cubicBezTo>
                <a:cubicBezTo>
                  <a:pt x="211" y="106"/>
                  <a:pt x="211" y="106"/>
                  <a:pt x="211" y="106"/>
                </a:cubicBezTo>
                <a:cubicBezTo>
                  <a:pt x="210" y="107"/>
                  <a:pt x="210" y="107"/>
                  <a:pt x="210" y="107"/>
                </a:cubicBezTo>
                <a:cubicBezTo>
                  <a:pt x="210" y="111"/>
                  <a:pt x="210" y="111"/>
                  <a:pt x="210" y="111"/>
                </a:cubicBezTo>
                <a:cubicBezTo>
                  <a:pt x="208" y="114"/>
                  <a:pt x="208" y="114"/>
                  <a:pt x="208" y="114"/>
                </a:cubicBezTo>
                <a:cubicBezTo>
                  <a:pt x="208" y="115"/>
                  <a:pt x="208" y="115"/>
                  <a:pt x="208" y="115"/>
                </a:cubicBezTo>
                <a:cubicBezTo>
                  <a:pt x="205" y="122"/>
                  <a:pt x="205" y="122"/>
                  <a:pt x="205" y="122"/>
                </a:cubicBezTo>
                <a:cubicBezTo>
                  <a:pt x="205" y="122"/>
                  <a:pt x="205" y="122"/>
                  <a:pt x="205" y="122"/>
                </a:cubicBezTo>
                <a:cubicBezTo>
                  <a:pt x="204" y="127"/>
                  <a:pt x="204" y="127"/>
                  <a:pt x="204" y="127"/>
                </a:cubicBezTo>
                <a:cubicBezTo>
                  <a:pt x="204" y="127"/>
                  <a:pt x="204" y="127"/>
                  <a:pt x="204" y="127"/>
                </a:cubicBezTo>
                <a:cubicBezTo>
                  <a:pt x="204" y="131"/>
                  <a:pt x="204" y="131"/>
                  <a:pt x="204" y="131"/>
                </a:cubicBezTo>
                <a:cubicBezTo>
                  <a:pt x="204" y="131"/>
                  <a:pt x="205" y="132"/>
                  <a:pt x="205" y="132"/>
                </a:cubicBezTo>
                <a:cubicBezTo>
                  <a:pt x="209" y="132"/>
                  <a:pt x="209" y="132"/>
                  <a:pt x="209" y="132"/>
                </a:cubicBezTo>
                <a:cubicBezTo>
                  <a:pt x="209" y="132"/>
                  <a:pt x="210" y="132"/>
                  <a:pt x="210" y="131"/>
                </a:cubicBezTo>
                <a:cubicBezTo>
                  <a:pt x="211" y="128"/>
                  <a:pt x="211" y="128"/>
                  <a:pt x="211" y="128"/>
                </a:cubicBezTo>
                <a:cubicBezTo>
                  <a:pt x="215" y="125"/>
                  <a:pt x="215" y="125"/>
                  <a:pt x="215" y="125"/>
                </a:cubicBezTo>
                <a:cubicBezTo>
                  <a:pt x="215" y="125"/>
                  <a:pt x="215" y="125"/>
                  <a:pt x="215" y="125"/>
                </a:cubicBezTo>
                <a:cubicBezTo>
                  <a:pt x="218" y="121"/>
                  <a:pt x="218" y="121"/>
                  <a:pt x="218" y="121"/>
                </a:cubicBezTo>
                <a:cubicBezTo>
                  <a:pt x="218" y="121"/>
                  <a:pt x="218" y="121"/>
                  <a:pt x="218" y="121"/>
                </a:cubicBezTo>
                <a:cubicBezTo>
                  <a:pt x="218" y="117"/>
                  <a:pt x="218" y="117"/>
                  <a:pt x="218" y="117"/>
                </a:cubicBezTo>
                <a:cubicBezTo>
                  <a:pt x="220" y="114"/>
                  <a:pt x="220" y="114"/>
                  <a:pt x="220" y="114"/>
                </a:cubicBezTo>
                <a:cubicBezTo>
                  <a:pt x="224" y="113"/>
                  <a:pt x="224" y="113"/>
                  <a:pt x="224" y="113"/>
                </a:cubicBezTo>
                <a:cubicBezTo>
                  <a:pt x="224" y="113"/>
                  <a:pt x="224" y="113"/>
                  <a:pt x="224" y="113"/>
                </a:cubicBezTo>
                <a:cubicBezTo>
                  <a:pt x="227" y="111"/>
                  <a:pt x="227" y="111"/>
                  <a:pt x="227" y="111"/>
                </a:cubicBezTo>
                <a:cubicBezTo>
                  <a:pt x="229" y="113"/>
                  <a:pt x="229" y="113"/>
                  <a:pt x="229" y="113"/>
                </a:cubicBezTo>
                <a:cubicBezTo>
                  <a:pt x="231" y="117"/>
                  <a:pt x="231" y="117"/>
                  <a:pt x="231" y="117"/>
                </a:cubicBezTo>
                <a:cubicBezTo>
                  <a:pt x="230" y="120"/>
                  <a:pt x="230" y="120"/>
                  <a:pt x="230" y="120"/>
                </a:cubicBezTo>
                <a:cubicBezTo>
                  <a:pt x="226" y="131"/>
                  <a:pt x="226" y="131"/>
                  <a:pt x="226" y="131"/>
                </a:cubicBezTo>
                <a:cubicBezTo>
                  <a:pt x="226" y="131"/>
                  <a:pt x="226" y="131"/>
                  <a:pt x="226" y="131"/>
                </a:cubicBezTo>
                <a:cubicBezTo>
                  <a:pt x="226" y="138"/>
                  <a:pt x="226" y="138"/>
                  <a:pt x="226" y="138"/>
                </a:cubicBezTo>
                <a:cubicBezTo>
                  <a:pt x="225" y="142"/>
                  <a:pt x="225" y="142"/>
                  <a:pt x="225" y="142"/>
                </a:cubicBezTo>
                <a:cubicBezTo>
                  <a:pt x="225" y="142"/>
                  <a:pt x="225" y="142"/>
                  <a:pt x="225" y="142"/>
                </a:cubicBezTo>
                <a:cubicBezTo>
                  <a:pt x="227" y="150"/>
                  <a:pt x="227" y="150"/>
                  <a:pt x="227" y="150"/>
                </a:cubicBezTo>
                <a:cubicBezTo>
                  <a:pt x="227" y="151"/>
                  <a:pt x="227" y="151"/>
                  <a:pt x="227" y="151"/>
                </a:cubicBezTo>
                <a:cubicBezTo>
                  <a:pt x="224" y="153"/>
                  <a:pt x="224" y="153"/>
                  <a:pt x="224" y="153"/>
                </a:cubicBezTo>
                <a:cubicBezTo>
                  <a:pt x="224" y="154"/>
                  <a:pt x="224" y="154"/>
                  <a:pt x="224" y="154"/>
                </a:cubicBezTo>
                <a:cubicBezTo>
                  <a:pt x="222" y="158"/>
                  <a:pt x="222" y="158"/>
                  <a:pt x="222" y="158"/>
                </a:cubicBezTo>
                <a:cubicBezTo>
                  <a:pt x="222" y="158"/>
                  <a:pt x="222" y="158"/>
                  <a:pt x="222" y="158"/>
                </a:cubicBezTo>
                <a:cubicBezTo>
                  <a:pt x="220" y="165"/>
                  <a:pt x="220" y="165"/>
                  <a:pt x="220" y="165"/>
                </a:cubicBezTo>
                <a:cubicBezTo>
                  <a:pt x="220" y="166"/>
                  <a:pt x="220" y="166"/>
                  <a:pt x="220" y="166"/>
                </a:cubicBezTo>
                <a:cubicBezTo>
                  <a:pt x="220" y="169"/>
                  <a:pt x="220" y="169"/>
                  <a:pt x="220" y="169"/>
                </a:cubicBezTo>
                <a:cubicBezTo>
                  <a:pt x="220" y="170"/>
                  <a:pt x="220" y="170"/>
                  <a:pt x="220" y="170"/>
                </a:cubicBezTo>
                <a:cubicBezTo>
                  <a:pt x="222" y="177"/>
                  <a:pt x="222" y="177"/>
                  <a:pt x="222" y="177"/>
                </a:cubicBezTo>
                <a:cubicBezTo>
                  <a:pt x="222" y="181"/>
                  <a:pt x="222" y="181"/>
                  <a:pt x="222" y="181"/>
                </a:cubicBezTo>
                <a:cubicBezTo>
                  <a:pt x="220" y="185"/>
                  <a:pt x="220" y="185"/>
                  <a:pt x="220" y="185"/>
                </a:cubicBezTo>
                <a:cubicBezTo>
                  <a:pt x="220" y="185"/>
                  <a:pt x="220" y="185"/>
                  <a:pt x="220" y="185"/>
                </a:cubicBezTo>
                <a:cubicBezTo>
                  <a:pt x="219" y="189"/>
                  <a:pt x="219" y="189"/>
                  <a:pt x="219" y="189"/>
                </a:cubicBezTo>
                <a:cubicBezTo>
                  <a:pt x="219" y="189"/>
                  <a:pt x="219" y="189"/>
                  <a:pt x="219" y="189"/>
                </a:cubicBezTo>
                <a:cubicBezTo>
                  <a:pt x="219" y="192"/>
                  <a:pt x="219" y="192"/>
                  <a:pt x="219" y="192"/>
                </a:cubicBezTo>
                <a:cubicBezTo>
                  <a:pt x="217" y="200"/>
                  <a:pt x="217" y="200"/>
                  <a:pt x="217" y="200"/>
                </a:cubicBezTo>
                <a:cubicBezTo>
                  <a:pt x="217" y="200"/>
                  <a:pt x="217" y="200"/>
                  <a:pt x="217" y="200"/>
                </a:cubicBezTo>
                <a:cubicBezTo>
                  <a:pt x="216" y="207"/>
                  <a:pt x="216" y="207"/>
                  <a:pt x="216" y="207"/>
                </a:cubicBezTo>
                <a:cubicBezTo>
                  <a:pt x="216" y="208"/>
                  <a:pt x="216" y="208"/>
                  <a:pt x="216" y="208"/>
                </a:cubicBezTo>
                <a:cubicBezTo>
                  <a:pt x="219" y="216"/>
                  <a:pt x="219" y="216"/>
                  <a:pt x="219" y="216"/>
                </a:cubicBezTo>
                <a:cubicBezTo>
                  <a:pt x="218" y="219"/>
                  <a:pt x="218" y="219"/>
                  <a:pt x="218" y="219"/>
                </a:cubicBezTo>
                <a:cubicBezTo>
                  <a:pt x="218" y="220"/>
                  <a:pt x="218" y="220"/>
                  <a:pt x="218" y="220"/>
                </a:cubicBezTo>
                <a:cubicBezTo>
                  <a:pt x="221" y="224"/>
                  <a:pt x="221" y="224"/>
                  <a:pt x="221" y="224"/>
                </a:cubicBezTo>
                <a:cubicBezTo>
                  <a:pt x="221" y="227"/>
                  <a:pt x="221" y="227"/>
                  <a:pt x="221" y="227"/>
                </a:cubicBezTo>
                <a:cubicBezTo>
                  <a:pt x="221" y="227"/>
                  <a:pt x="221" y="227"/>
                  <a:pt x="221" y="227"/>
                </a:cubicBezTo>
                <a:cubicBezTo>
                  <a:pt x="223" y="231"/>
                  <a:pt x="223" y="231"/>
                  <a:pt x="223" y="231"/>
                </a:cubicBezTo>
                <a:cubicBezTo>
                  <a:pt x="224" y="234"/>
                  <a:pt x="224" y="234"/>
                  <a:pt x="224" y="234"/>
                </a:cubicBezTo>
                <a:cubicBezTo>
                  <a:pt x="224" y="238"/>
                  <a:pt x="224" y="238"/>
                  <a:pt x="224" y="238"/>
                </a:cubicBezTo>
                <a:cubicBezTo>
                  <a:pt x="224" y="241"/>
                  <a:pt x="224" y="241"/>
                  <a:pt x="224" y="241"/>
                </a:cubicBezTo>
                <a:cubicBezTo>
                  <a:pt x="224" y="242"/>
                  <a:pt x="224" y="242"/>
                  <a:pt x="224" y="242"/>
                </a:cubicBezTo>
                <a:cubicBezTo>
                  <a:pt x="224" y="248"/>
                  <a:pt x="224" y="248"/>
                  <a:pt x="224" y="248"/>
                </a:cubicBezTo>
                <a:cubicBezTo>
                  <a:pt x="224" y="248"/>
                  <a:pt x="224" y="248"/>
                  <a:pt x="224" y="248"/>
                </a:cubicBezTo>
                <a:cubicBezTo>
                  <a:pt x="224" y="248"/>
                  <a:pt x="224" y="248"/>
                  <a:pt x="224" y="248"/>
                </a:cubicBezTo>
                <a:cubicBezTo>
                  <a:pt x="173" y="253"/>
                  <a:pt x="173" y="253"/>
                  <a:pt x="173" y="253"/>
                </a:cubicBezTo>
                <a:cubicBezTo>
                  <a:pt x="106" y="257"/>
                  <a:pt x="106" y="257"/>
                  <a:pt x="106" y="257"/>
                </a:cubicBezTo>
                <a:cubicBezTo>
                  <a:pt x="103" y="250"/>
                  <a:pt x="103" y="250"/>
                  <a:pt x="103" y="250"/>
                </a:cubicBezTo>
                <a:cubicBezTo>
                  <a:pt x="102" y="249"/>
                  <a:pt x="102" y="249"/>
                  <a:pt x="102" y="249"/>
                </a:cubicBezTo>
                <a:cubicBezTo>
                  <a:pt x="92" y="247"/>
                  <a:pt x="92" y="247"/>
                  <a:pt x="92" y="247"/>
                </a:cubicBezTo>
                <a:cubicBezTo>
                  <a:pt x="88" y="246"/>
                  <a:pt x="88" y="246"/>
                  <a:pt x="88" y="246"/>
                </a:cubicBezTo>
                <a:cubicBezTo>
                  <a:pt x="86" y="243"/>
                  <a:pt x="86" y="243"/>
                  <a:pt x="86" y="243"/>
                </a:cubicBezTo>
                <a:cubicBezTo>
                  <a:pt x="86" y="238"/>
                  <a:pt x="86" y="238"/>
                  <a:pt x="86" y="238"/>
                </a:cubicBezTo>
                <a:cubicBezTo>
                  <a:pt x="86" y="238"/>
                  <a:pt x="86" y="238"/>
                  <a:pt x="86" y="238"/>
                </a:cubicBezTo>
                <a:cubicBezTo>
                  <a:pt x="83" y="234"/>
                  <a:pt x="83" y="234"/>
                  <a:pt x="83" y="234"/>
                </a:cubicBezTo>
                <a:cubicBezTo>
                  <a:pt x="83" y="228"/>
                  <a:pt x="83" y="228"/>
                  <a:pt x="83" y="228"/>
                </a:cubicBezTo>
                <a:cubicBezTo>
                  <a:pt x="83" y="228"/>
                  <a:pt x="83" y="228"/>
                  <a:pt x="83" y="228"/>
                </a:cubicBezTo>
                <a:cubicBezTo>
                  <a:pt x="81" y="223"/>
                  <a:pt x="81" y="223"/>
                  <a:pt x="81" y="223"/>
                </a:cubicBezTo>
                <a:cubicBezTo>
                  <a:pt x="85" y="215"/>
                  <a:pt x="85" y="215"/>
                  <a:pt x="85" y="215"/>
                </a:cubicBezTo>
                <a:cubicBezTo>
                  <a:pt x="85" y="215"/>
                  <a:pt x="85" y="215"/>
                  <a:pt x="85" y="215"/>
                </a:cubicBezTo>
                <a:cubicBezTo>
                  <a:pt x="83" y="211"/>
                  <a:pt x="83" y="211"/>
                  <a:pt x="83" y="211"/>
                </a:cubicBezTo>
                <a:cubicBezTo>
                  <a:pt x="82" y="211"/>
                  <a:pt x="82" y="211"/>
                  <a:pt x="82" y="211"/>
                </a:cubicBezTo>
                <a:cubicBezTo>
                  <a:pt x="80" y="210"/>
                  <a:pt x="80" y="210"/>
                  <a:pt x="80" y="210"/>
                </a:cubicBezTo>
                <a:cubicBezTo>
                  <a:pt x="79" y="206"/>
                  <a:pt x="79" y="206"/>
                  <a:pt x="79" y="206"/>
                </a:cubicBezTo>
                <a:cubicBezTo>
                  <a:pt x="78" y="206"/>
                  <a:pt x="78" y="206"/>
                  <a:pt x="78" y="206"/>
                </a:cubicBezTo>
                <a:cubicBezTo>
                  <a:pt x="78" y="205"/>
                  <a:pt x="78" y="205"/>
                  <a:pt x="78" y="205"/>
                </a:cubicBezTo>
                <a:cubicBezTo>
                  <a:pt x="78" y="202"/>
                  <a:pt x="78" y="202"/>
                  <a:pt x="78" y="202"/>
                </a:cubicBezTo>
                <a:cubicBezTo>
                  <a:pt x="78" y="202"/>
                  <a:pt x="78" y="202"/>
                  <a:pt x="78" y="202"/>
                </a:cubicBezTo>
                <a:cubicBezTo>
                  <a:pt x="77" y="198"/>
                  <a:pt x="77" y="198"/>
                  <a:pt x="77" y="198"/>
                </a:cubicBezTo>
                <a:cubicBezTo>
                  <a:pt x="77" y="197"/>
                  <a:pt x="77" y="197"/>
                  <a:pt x="77" y="197"/>
                </a:cubicBezTo>
                <a:cubicBezTo>
                  <a:pt x="77" y="197"/>
                  <a:pt x="77" y="197"/>
                  <a:pt x="77" y="197"/>
                </a:cubicBezTo>
                <a:cubicBezTo>
                  <a:pt x="76" y="193"/>
                  <a:pt x="76" y="193"/>
                  <a:pt x="76" y="193"/>
                </a:cubicBezTo>
                <a:cubicBezTo>
                  <a:pt x="74" y="183"/>
                  <a:pt x="74" y="183"/>
                  <a:pt x="74" y="183"/>
                </a:cubicBezTo>
                <a:cubicBezTo>
                  <a:pt x="74" y="182"/>
                  <a:pt x="74" y="182"/>
                  <a:pt x="74" y="182"/>
                </a:cubicBezTo>
                <a:cubicBezTo>
                  <a:pt x="71" y="178"/>
                  <a:pt x="71" y="178"/>
                  <a:pt x="71" y="178"/>
                </a:cubicBezTo>
                <a:cubicBezTo>
                  <a:pt x="71" y="178"/>
                  <a:pt x="71" y="178"/>
                  <a:pt x="71" y="178"/>
                </a:cubicBezTo>
                <a:cubicBezTo>
                  <a:pt x="67" y="174"/>
                  <a:pt x="67" y="174"/>
                  <a:pt x="67" y="174"/>
                </a:cubicBezTo>
                <a:cubicBezTo>
                  <a:pt x="67" y="174"/>
                  <a:pt x="67" y="174"/>
                  <a:pt x="67" y="174"/>
                </a:cubicBezTo>
                <a:cubicBezTo>
                  <a:pt x="64" y="171"/>
                  <a:pt x="64" y="171"/>
                  <a:pt x="64" y="171"/>
                </a:cubicBezTo>
                <a:cubicBezTo>
                  <a:pt x="63" y="171"/>
                  <a:pt x="63" y="171"/>
                  <a:pt x="63" y="171"/>
                </a:cubicBezTo>
                <a:cubicBezTo>
                  <a:pt x="60" y="170"/>
                  <a:pt x="60" y="170"/>
                  <a:pt x="60" y="170"/>
                </a:cubicBezTo>
                <a:cubicBezTo>
                  <a:pt x="56" y="168"/>
                  <a:pt x="56" y="168"/>
                  <a:pt x="56" y="168"/>
                </a:cubicBezTo>
                <a:cubicBezTo>
                  <a:pt x="49" y="162"/>
                  <a:pt x="49" y="162"/>
                  <a:pt x="49" y="162"/>
                </a:cubicBezTo>
                <a:cubicBezTo>
                  <a:pt x="44" y="154"/>
                  <a:pt x="44" y="154"/>
                  <a:pt x="44" y="154"/>
                </a:cubicBezTo>
                <a:cubicBezTo>
                  <a:pt x="44" y="154"/>
                  <a:pt x="44" y="154"/>
                  <a:pt x="44" y="154"/>
                </a:cubicBezTo>
                <a:cubicBezTo>
                  <a:pt x="39" y="151"/>
                  <a:pt x="39" y="151"/>
                  <a:pt x="39" y="151"/>
                </a:cubicBezTo>
                <a:cubicBezTo>
                  <a:pt x="38" y="150"/>
                  <a:pt x="38" y="150"/>
                  <a:pt x="38" y="150"/>
                </a:cubicBezTo>
                <a:cubicBezTo>
                  <a:pt x="33" y="149"/>
                  <a:pt x="33" y="149"/>
                  <a:pt x="33" y="149"/>
                </a:cubicBezTo>
                <a:cubicBezTo>
                  <a:pt x="30" y="147"/>
                  <a:pt x="30" y="147"/>
                  <a:pt x="30" y="147"/>
                </a:cubicBezTo>
                <a:cubicBezTo>
                  <a:pt x="28" y="143"/>
                  <a:pt x="28" y="143"/>
                  <a:pt x="28" y="143"/>
                </a:cubicBezTo>
                <a:cubicBezTo>
                  <a:pt x="27" y="143"/>
                  <a:pt x="27" y="143"/>
                  <a:pt x="27" y="143"/>
                </a:cubicBezTo>
                <a:cubicBezTo>
                  <a:pt x="21" y="142"/>
                  <a:pt x="21" y="142"/>
                  <a:pt x="21" y="142"/>
                </a:cubicBezTo>
                <a:cubicBezTo>
                  <a:pt x="17" y="140"/>
                  <a:pt x="17" y="140"/>
                  <a:pt x="17" y="140"/>
                </a:cubicBezTo>
                <a:cubicBezTo>
                  <a:pt x="14" y="136"/>
                  <a:pt x="14" y="136"/>
                  <a:pt x="14" y="136"/>
                </a:cubicBezTo>
                <a:cubicBezTo>
                  <a:pt x="13" y="136"/>
                  <a:pt x="13" y="136"/>
                  <a:pt x="13" y="136"/>
                </a:cubicBezTo>
                <a:cubicBezTo>
                  <a:pt x="8" y="132"/>
                  <a:pt x="8" y="132"/>
                  <a:pt x="8" y="132"/>
                </a:cubicBezTo>
                <a:cubicBezTo>
                  <a:pt x="10" y="129"/>
                  <a:pt x="10" y="129"/>
                  <a:pt x="10" y="129"/>
                </a:cubicBezTo>
                <a:cubicBezTo>
                  <a:pt x="10" y="129"/>
                  <a:pt x="10" y="129"/>
                  <a:pt x="10" y="129"/>
                </a:cubicBezTo>
                <a:cubicBezTo>
                  <a:pt x="10" y="122"/>
                  <a:pt x="10" y="122"/>
                  <a:pt x="10" y="122"/>
                </a:cubicBezTo>
                <a:cubicBezTo>
                  <a:pt x="10" y="122"/>
                  <a:pt x="10" y="122"/>
                  <a:pt x="10" y="122"/>
                </a:cubicBezTo>
                <a:cubicBezTo>
                  <a:pt x="8" y="115"/>
                  <a:pt x="8" y="115"/>
                  <a:pt x="8" y="115"/>
                </a:cubicBezTo>
                <a:cubicBezTo>
                  <a:pt x="10" y="111"/>
                  <a:pt x="10" y="111"/>
                  <a:pt x="10" y="111"/>
                </a:cubicBezTo>
                <a:cubicBezTo>
                  <a:pt x="10" y="111"/>
                  <a:pt x="10" y="111"/>
                  <a:pt x="10" y="111"/>
                </a:cubicBezTo>
                <a:cubicBezTo>
                  <a:pt x="9" y="104"/>
                  <a:pt x="9" y="104"/>
                  <a:pt x="9" y="104"/>
                </a:cubicBezTo>
                <a:cubicBezTo>
                  <a:pt x="13" y="94"/>
                  <a:pt x="13" y="94"/>
                  <a:pt x="13" y="94"/>
                </a:cubicBezTo>
                <a:cubicBezTo>
                  <a:pt x="13" y="93"/>
                  <a:pt x="13" y="93"/>
                  <a:pt x="13" y="93"/>
                </a:cubicBezTo>
                <a:cubicBezTo>
                  <a:pt x="8" y="86"/>
                  <a:pt x="8" y="86"/>
                  <a:pt x="8" y="86"/>
                </a:cubicBezTo>
                <a:cubicBezTo>
                  <a:pt x="8" y="85"/>
                  <a:pt x="8" y="85"/>
                  <a:pt x="8" y="85"/>
                </a:cubicBezTo>
                <a:cubicBezTo>
                  <a:pt x="5" y="85"/>
                  <a:pt x="5" y="85"/>
                  <a:pt x="5" y="85"/>
                </a:cubicBezTo>
                <a:cubicBezTo>
                  <a:pt x="2" y="82"/>
                  <a:pt x="2" y="82"/>
                  <a:pt x="2" y="82"/>
                </a:cubicBezTo>
                <a:cubicBezTo>
                  <a:pt x="2" y="78"/>
                  <a:pt x="2" y="78"/>
                  <a:pt x="2" y="78"/>
                </a:cubicBezTo>
                <a:cubicBezTo>
                  <a:pt x="5" y="76"/>
                  <a:pt x="5" y="76"/>
                  <a:pt x="5" y="76"/>
                </a:cubicBezTo>
                <a:cubicBezTo>
                  <a:pt x="5" y="75"/>
                  <a:pt x="5" y="75"/>
                  <a:pt x="5" y="75"/>
                </a:cubicBezTo>
                <a:cubicBezTo>
                  <a:pt x="7" y="71"/>
                  <a:pt x="7" y="71"/>
                  <a:pt x="7" y="71"/>
                </a:cubicBezTo>
                <a:cubicBezTo>
                  <a:pt x="7" y="71"/>
                  <a:pt x="7" y="71"/>
                  <a:pt x="7" y="71"/>
                </a:cubicBezTo>
                <a:cubicBezTo>
                  <a:pt x="8" y="68"/>
                  <a:pt x="8" y="68"/>
                  <a:pt x="8" y="68"/>
                </a:cubicBezTo>
                <a:cubicBezTo>
                  <a:pt x="15" y="63"/>
                  <a:pt x="15" y="63"/>
                  <a:pt x="15" y="63"/>
                </a:cubicBezTo>
                <a:cubicBezTo>
                  <a:pt x="22" y="59"/>
                  <a:pt x="22" y="59"/>
                  <a:pt x="22" y="59"/>
                </a:cubicBezTo>
                <a:cubicBezTo>
                  <a:pt x="23" y="59"/>
                  <a:pt x="23" y="59"/>
                  <a:pt x="23" y="59"/>
                </a:cubicBezTo>
                <a:cubicBezTo>
                  <a:pt x="25" y="56"/>
                  <a:pt x="25" y="56"/>
                  <a:pt x="25" y="56"/>
                </a:cubicBezTo>
                <a:cubicBezTo>
                  <a:pt x="25" y="55"/>
                  <a:pt x="25" y="55"/>
                  <a:pt x="25" y="55"/>
                </a:cubicBezTo>
                <a:cubicBezTo>
                  <a:pt x="26" y="51"/>
                  <a:pt x="26" y="51"/>
                  <a:pt x="26" y="51"/>
                </a:cubicBezTo>
                <a:cubicBezTo>
                  <a:pt x="26" y="51"/>
                  <a:pt x="26" y="51"/>
                  <a:pt x="26" y="51"/>
                </a:cubicBezTo>
                <a:cubicBezTo>
                  <a:pt x="24" y="22"/>
                  <a:pt x="24" y="22"/>
                  <a:pt x="24" y="22"/>
                </a:cubicBezTo>
                <a:cubicBezTo>
                  <a:pt x="27" y="22"/>
                  <a:pt x="27" y="22"/>
                  <a:pt x="27" y="22"/>
                </a:cubicBezTo>
                <a:cubicBezTo>
                  <a:pt x="27" y="21"/>
                  <a:pt x="27" y="21"/>
                  <a:pt x="27" y="21"/>
                </a:cubicBezTo>
                <a:cubicBezTo>
                  <a:pt x="29" y="18"/>
                  <a:pt x="29" y="18"/>
                  <a:pt x="29" y="18"/>
                </a:cubicBezTo>
                <a:cubicBezTo>
                  <a:pt x="29" y="17"/>
                  <a:pt x="29" y="17"/>
                  <a:pt x="29" y="17"/>
                </a:cubicBezTo>
                <a:cubicBezTo>
                  <a:pt x="29" y="17"/>
                  <a:pt x="29" y="17"/>
                  <a:pt x="29" y="17"/>
                </a:cubicBezTo>
                <a:cubicBezTo>
                  <a:pt x="31" y="15"/>
                  <a:pt x="31" y="15"/>
                  <a:pt x="31" y="15"/>
                </a:cubicBezTo>
                <a:cubicBezTo>
                  <a:pt x="29" y="14"/>
                  <a:pt x="29" y="14"/>
                  <a:pt x="29" y="14"/>
                </a:cubicBezTo>
                <a:cubicBezTo>
                  <a:pt x="28" y="16"/>
                  <a:pt x="28" y="16"/>
                  <a:pt x="28" y="16"/>
                </a:cubicBezTo>
                <a:cubicBezTo>
                  <a:pt x="28" y="16"/>
                  <a:pt x="28" y="16"/>
                  <a:pt x="28" y="16"/>
                </a:cubicBezTo>
                <a:cubicBezTo>
                  <a:pt x="27" y="17"/>
                  <a:pt x="27" y="17"/>
                  <a:pt x="27" y="17"/>
                </a:cubicBezTo>
                <a:cubicBezTo>
                  <a:pt x="26" y="20"/>
                  <a:pt x="26" y="20"/>
                  <a:pt x="26" y="20"/>
                </a:cubicBezTo>
                <a:cubicBezTo>
                  <a:pt x="23" y="20"/>
                  <a:pt x="23" y="20"/>
                  <a:pt x="23" y="20"/>
                </a:cubicBezTo>
                <a:cubicBezTo>
                  <a:pt x="23" y="20"/>
                  <a:pt x="22" y="21"/>
                  <a:pt x="22" y="21"/>
                </a:cubicBezTo>
                <a:cubicBezTo>
                  <a:pt x="24" y="51"/>
                  <a:pt x="24" y="51"/>
                  <a:pt x="24" y="51"/>
                </a:cubicBezTo>
                <a:cubicBezTo>
                  <a:pt x="23" y="55"/>
                  <a:pt x="23" y="55"/>
                  <a:pt x="23" y="55"/>
                </a:cubicBezTo>
                <a:cubicBezTo>
                  <a:pt x="21" y="58"/>
                  <a:pt x="21" y="58"/>
                  <a:pt x="21" y="58"/>
                </a:cubicBezTo>
                <a:cubicBezTo>
                  <a:pt x="14" y="61"/>
                  <a:pt x="14" y="61"/>
                  <a:pt x="14" y="61"/>
                </a:cubicBezTo>
                <a:cubicBezTo>
                  <a:pt x="14" y="61"/>
                  <a:pt x="14" y="61"/>
                  <a:pt x="14" y="61"/>
                </a:cubicBezTo>
                <a:cubicBezTo>
                  <a:pt x="7" y="67"/>
                  <a:pt x="7" y="67"/>
                  <a:pt x="7" y="67"/>
                </a:cubicBezTo>
                <a:cubicBezTo>
                  <a:pt x="6" y="67"/>
                  <a:pt x="6" y="67"/>
                  <a:pt x="6" y="67"/>
                </a:cubicBezTo>
                <a:cubicBezTo>
                  <a:pt x="6" y="71"/>
                  <a:pt x="6" y="71"/>
                  <a:pt x="6" y="71"/>
                </a:cubicBezTo>
                <a:cubicBezTo>
                  <a:pt x="4" y="74"/>
                  <a:pt x="4" y="74"/>
                  <a:pt x="4" y="74"/>
                </a:cubicBezTo>
                <a:cubicBezTo>
                  <a:pt x="1" y="77"/>
                  <a:pt x="1" y="77"/>
                  <a:pt x="1" y="77"/>
                </a:cubicBezTo>
                <a:cubicBezTo>
                  <a:pt x="0" y="78"/>
                  <a:pt x="0" y="78"/>
                  <a:pt x="0" y="78"/>
                </a:cubicBezTo>
                <a:cubicBezTo>
                  <a:pt x="0" y="82"/>
                  <a:pt x="0" y="82"/>
                  <a:pt x="0" y="82"/>
                </a:cubicBezTo>
                <a:cubicBezTo>
                  <a:pt x="1" y="83"/>
                  <a:pt x="1" y="83"/>
                  <a:pt x="1" y="83"/>
                </a:cubicBezTo>
                <a:cubicBezTo>
                  <a:pt x="3" y="87"/>
                  <a:pt x="3" y="87"/>
                  <a:pt x="3" y="87"/>
                </a:cubicBezTo>
                <a:cubicBezTo>
                  <a:pt x="4" y="87"/>
                  <a:pt x="4" y="87"/>
                  <a:pt x="4" y="87"/>
                </a:cubicBezTo>
                <a:cubicBezTo>
                  <a:pt x="7" y="87"/>
                  <a:pt x="7" y="87"/>
                  <a:pt x="7" y="87"/>
                </a:cubicBezTo>
                <a:cubicBezTo>
                  <a:pt x="11" y="94"/>
                  <a:pt x="11" y="94"/>
                  <a:pt x="11" y="94"/>
                </a:cubicBezTo>
                <a:cubicBezTo>
                  <a:pt x="7" y="103"/>
                  <a:pt x="7" y="103"/>
                  <a:pt x="7" y="103"/>
                </a:cubicBezTo>
                <a:cubicBezTo>
                  <a:pt x="7" y="104"/>
                  <a:pt x="7" y="104"/>
                  <a:pt x="7" y="104"/>
                </a:cubicBezTo>
                <a:cubicBezTo>
                  <a:pt x="8" y="110"/>
                  <a:pt x="8" y="110"/>
                  <a:pt x="8" y="110"/>
                </a:cubicBezTo>
                <a:cubicBezTo>
                  <a:pt x="6" y="114"/>
                  <a:pt x="6" y="114"/>
                  <a:pt x="6" y="114"/>
                </a:cubicBezTo>
                <a:cubicBezTo>
                  <a:pt x="6" y="115"/>
                  <a:pt x="6" y="115"/>
                  <a:pt x="6" y="115"/>
                </a:cubicBezTo>
                <a:cubicBezTo>
                  <a:pt x="8" y="123"/>
                  <a:pt x="8" y="123"/>
                  <a:pt x="8" y="123"/>
                </a:cubicBezTo>
                <a:cubicBezTo>
                  <a:pt x="8" y="129"/>
                  <a:pt x="8" y="129"/>
                  <a:pt x="8" y="129"/>
                </a:cubicBezTo>
                <a:cubicBezTo>
                  <a:pt x="6" y="132"/>
                  <a:pt x="6" y="132"/>
                  <a:pt x="6" y="132"/>
                </a:cubicBezTo>
                <a:cubicBezTo>
                  <a:pt x="6" y="133"/>
                  <a:pt x="6" y="133"/>
                  <a:pt x="6" y="134"/>
                </a:cubicBezTo>
                <a:cubicBezTo>
                  <a:pt x="12" y="138"/>
                  <a:pt x="12" y="138"/>
                  <a:pt x="12" y="138"/>
                </a:cubicBezTo>
                <a:cubicBezTo>
                  <a:pt x="16" y="141"/>
                  <a:pt x="16" y="141"/>
                  <a:pt x="16" y="141"/>
                </a:cubicBezTo>
                <a:cubicBezTo>
                  <a:pt x="16" y="142"/>
                  <a:pt x="16" y="142"/>
                  <a:pt x="16" y="142"/>
                </a:cubicBezTo>
                <a:cubicBezTo>
                  <a:pt x="20" y="143"/>
                  <a:pt x="20" y="143"/>
                  <a:pt x="20" y="143"/>
                </a:cubicBezTo>
                <a:cubicBezTo>
                  <a:pt x="20" y="143"/>
                  <a:pt x="20" y="143"/>
                  <a:pt x="20" y="143"/>
                </a:cubicBezTo>
                <a:cubicBezTo>
                  <a:pt x="26" y="144"/>
                  <a:pt x="26" y="144"/>
                  <a:pt x="26" y="144"/>
                </a:cubicBezTo>
                <a:cubicBezTo>
                  <a:pt x="29" y="148"/>
                  <a:pt x="29" y="148"/>
                  <a:pt x="29" y="148"/>
                </a:cubicBezTo>
                <a:cubicBezTo>
                  <a:pt x="29" y="148"/>
                  <a:pt x="29" y="148"/>
                  <a:pt x="29" y="148"/>
                </a:cubicBezTo>
                <a:cubicBezTo>
                  <a:pt x="32" y="150"/>
                  <a:pt x="32" y="150"/>
                  <a:pt x="32" y="150"/>
                </a:cubicBezTo>
                <a:cubicBezTo>
                  <a:pt x="33" y="151"/>
                  <a:pt x="33" y="151"/>
                  <a:pt x="33" y="151"/>
                </a:cubicBezTo>
                <a:cubicBezTo>
                  <a:pt x="37" y="152"/>
                  <a:pt x="37" y="152"/>
                  <a:pt x="37" y="152"/>
                </a:cubicBezTo>
                <a:cubicBezTo>
                  <a:pt x="43" y="156"/>
                  <a:pt x="43" y="156"/>
                  <a:pt x="43" y="156"/>
                </a:cubicBezTo>
                <a:cubicBezTo>
                  <a:pt x="47" y="163"/>
                  <a:pt x="47" y="163"/>
                  <a:pt x="47" y="163"/>
                </a:cubicBezTo>
                <a:cubicBezTo>
                  <a:pt x="48" y="164"/>
                  <a:pt x="48" y="164"/>
                  <a:pt x="48" y="164"/>
                </a:cubicBezTo>
                <a:cubicBezTo>
                  <a:pt x="55" y="170"/>
                  <a:pt x="55" y="170"/>
                  <a:pt x="55" y="170"/>
                </a:cubicBezTo>
                <a:cubicBezTo>
                  <a:pt x="55" y="170"/>
                  <a:pt x="55" y="170"/>
                  <a:pt x="55" y="170"/>
                </a:cubicBezTo>
                <a:cubicBezTo>
                  <a:pt x="59" y="172"/>
                  <a:pt x="59" y="172"/>
                  <a:pt x="59" y="172"/>
                </a:cubicBezTo>
                <a:cubicBezTo>
                  <a:pt x="59" y="172"/>
                  <a:pt x="59" y="172"/>
                  <a:pt x="59" y="172"/>
                </a:cubicBezTo>
                <a:cubicBezTo>
                  <a:pt x="63" y="173"/>
                  <a:pt x="63" y="173"/>
                  <a:pt x="63" y="173"/>
                </a:cubicBezTo>
                <a:cubicBezTo>
                  <a:pt x="66" y="175"/>
                  <a:pt x="66" y="175"/>
                  <a:pt x="66" y="175"/>
                </a:cubicBezTo>
                <a:cubicBezTo>
                  <a:pt x="69" y="179"/>
                  <a:pt x="69" y="179"/>
                  <a:pt x="69" y="179"/>
                </a:cubicBezTo>
                <a:cubicBezTo>
                  <a:pt x="72" y="183"/>
                  <a:pt x="72" y="183"/>
                  <a:pt x="72" y="183"/>
                </a:cubicBezTo>
                <a:cubicBezTo>
                  <a:pt x="74" y="193"/>
                  <a:pt x="74" y="193"/>
                  <a:pt x="74" y="193"/>
                </a:cubicBezTo>
                <a:cubicBezTo>
                  <a:pt x="74" y="193"/>
                  <a:pt x="74" y="193"/>
                  <a:pt x="74" y="193"/>
                </a:cubicBezTo>
                <a:cubicBezTo>
                  <a:pt x="75" y="197"/>
                  <a:pt x="75" y="197"/>
                  <a:pt x="75" y="197"/>
                </a:cubicBezTo>
                <a:cubicBezTo>
                  <a:pt x="75" y="198"/>
                  <a:pt x="75" y="198"/>
                  <a:pt x="75" y="198"/>
                </a:cubicBezTo>
                <a:cubicBezTo>
                  <a:pt x="75" y="199"/>
                  <a:pt x="75" y="199"/>
                  <a:pt x="75" y="199"/>
                </a:cubicBezTo>
                <a:cubicBezTo>
                  <a:pt x="76" y="202"/>
                  <a:pt x="76" y="202"/>
                  <a:pt x="76" y="202"/>
                </a:cubicBezTo>
                <a:cubicBezTo>
                  <a:pt x="76" y="205"/>
                  <a:pt x="76" y="205"/>
                  <a:pt x="76" y="205"/>
                </a:cubicBezTo>
                <a:cubicBezTo>
                  <a:pt x="76" y="206"/>
                  <a:pt x="76" y="206"/>
                  <a:pt x="76" y="206"/>
                </a:cubicBezTo>
                <a:cubicBezTo>
                  <a:pt x="77" y="207"/>
                  <a:pt x="77" y="207"/>
                  <a:pt x="77" y="207"/>
                </a:cubicBezTo>
                <a:cubicBezTo>
                  <a:pt x="78" y="211"/>
                  <a:pt x="78" y="211"/>
                  <a:pt x="78" y="211"/>
                </a:cubicBezTo>
                <a:cubicBezTo>
                  <a:pt x="79" y="211"/>
                  <a:pt x="79" y="211"/>
                  <a:pt x="79" y="211"/>
                </a:cubicBezTo>
                <a:cubicBezTo>
                  <a:pt x="81" y="212"/>
                  <a:pt x="81" y="212"/>
                  <a:pt x="81" y="212"/>
                </a:cubicBezTo>
                <a:cubicBezTo>
                  <a:pt x="83" y="215"/>
                  <a:pt x="83" y="215"/>
                  <a:pt x="83" y="215"/>
                </a:cubicBezTo>
                <a:cubicBezTo>
                  <a:pt x="79" y="222"/>
                  <a:pt x="79" y="222"/>
                  <a:pt x="79" y="222"/>
                </a:cubicBezTo>
                <a:cubicBezTo>
                  <a:pt x="79" y="223"/>
                  <a:pt x="79" y="223"/>
                  <a:pt x="79" y="223"/>
                </a:cubicBezTo>
                <a:cubicBezTo>
                  <a:pt x="81" y="228"/>
                  <a:pt x="81" y="228"/>
                  <a:pt x="81" y="228"/>
                </a:cubicBezTo>
                <a:cubicBezTo>
                  <a:pt x="81" y="235"/>
                  <a:pt x="81" y="235"/>
                  <a:pt x="81" y="235"/>
                </a:cubicBezTo>
                <a:cubicBezTo>
                  <a:pt x="81" y="235"/>
                  <a:pt x="81" y="235"/>
                  <a:pt x="81" y="235"/>
                </a:cubicBezTo>
                <a:cubicBezTo>
                  <a:pt x="84" y="239"/>
                  <a:pt x="84" y="239"/>
                  <a:pt x="84" y="239"/>
                </a:cubicBezTo>
                <a:cubicBezTo>
                  <a:pt x="84" y="243"/>
                  <a:pt x="84" y="243"/>
                  <a:pt x="84" y="243"/>
                </a:cubicBezTo>
                <a:cubicBezTo>
                  <a:pt x="85" y="243"/>
                  <a:pt x="85" y="243"/>
                  <a:pt x="85" y="243"/>
                </a:cubicBezTo>
                <a:cubicBezTo>
                  <a:pt x="86" y="247"/>
                  <a:pt x="86" y="247"/>
                  <a:pt x="86" y="247"/>
                </a:cubicBezTo>
                <a:cubicBezTo>
                  <a:pt x="87" y="247"/>
                  <a:pt x="87" y="247"/>
                  <a:pt x="87" y="247"/>
                </a:cubicBezTo>
                <a:cubicBezTo>
                  <a:pt x="91" y="249"/>
                  <a:pt x="91" y="249"/>
                  <a:pt x="91" y="249"/>
                </a:cubicBezTo>
                <a:cubicBezTo>
                  <a:pt x="91" y="249"/>
                  <a:pt x="91" y="249"/>
                  <a:pt x="91" y="249"/>
                </a:cubicBezTo>
                <a:cubicBezTo>
                  <a:pt x="102" y="251"/>
                  <a:pt x="102" y="251"/>
                  <a:pt x="102" y="251"/>
                </a:cubicBezTo>
                <a:cubicBezTo>
                  <a:pt x="104" y="258"/>
                  <a:pt x="104" y="258"/>
                  <a:pt x="104" y="258"/>
                </a:cubicBezTo>
                <a:cubicBezTo>
                  <a:pt x="104" y="259"/>
                  <a:pt x="105" y="259"/>
                  <a:pt x="105" y="259"/>
                </a:cubicBezTo>
                <a:cubicBezTo>
                  <a:pt x="173" y="255"/>
                  <a:pt x="173" y="255"/>
                  <a:pt x="173" y="255"/>
                </a:cubicBezTo>
                <a:cubicBezTo>
                  <a:pt x="173" y="255"/>
                  <a:pt x="173" y="255"/>
                  <a:pt x="173" y="255"/>
                </a:cubicBezTo>
                <a:cubicBezTo>
                  <a:pt x="224" y="250"/>
                  <a:pt x="224" y="250"/>
                  <a:pt x="224" y="250"/>
                </a:cubicBezTo>
                <a:cubicBezTo>
                  <a:pt x="226" y="250"/>
                  <a:pt x="226" y="250"/>
                  <a:pt x="226" y="250"/>
                </a:cubicBezTo>
                <a:cubicBezTo>
                  <a:pt x="226" y="250"/>
                  <a:pt x="226" y="250"/>
                  <a:pt x="226" y="250"/>
                </a:cubicBezTo>
                <a:cubicBezTo>
                  <a:pt x="227" y="249"/>
                  <a:pt x="227" y="249"/>
                  <a:pt x="227" y="249"/>
                </a:cubicBezTo>
                <a:cubicBezTo>
                  <a:pt x="226" y="242"/>
                  <a:pt x="226" y="242"/>
                  <a:pt x="226" y="242"/>
                </a:cubicBezTo>
                <a:cubicBezTo>
                  <a:pt x="226" y="238"/>
                  <a:pt x="226" y="238"/>
                  <a:pt x="226" y="238"/>
                </a:cubicBezTo>
                <a:cubicBezTo>
                  <a:pt x="226" y="238"/>
                  <a:pt x="226" y="238"/>
                  <a:pt x="226" y="238"/>
                </a:cubicBezTo>
                <a:cubicBezTo>
                  <a:pt x="226" y="234"/>
                  <a:pt x="226" y="234"/>
                  <a:pt x="226" y="234"/>
                </a:cubicBezTo>
                <a:cubicBezTo>
                  <a:pt x="226" y="234"/>
                  <a:pt x="226" y="234"/>
                  <a:pt x="226" y="234"/>
                </a:cubicBezTo>
                <a:cubicBezTo>
                  <a:pt x="225" y="230"/>
                  <a:pt x="225" y="230"/>
                  <a:pt x="225" y="230"/>
                </a:cubicBezTo>
                <a:cubicBezTo>
                  <a:pt x="225" y="230"/>
                  <a:pt x="225" y="230"/>
                  <a:pt x="225" y="230"/>
                </a:cubicBezTo>
                <a:cubicBezTo>
                  <a:pt x="223" y="227"/>
                  <a:pt x="223" y="227"/>
                  <a:pt x="223" y="227"/>
                </a:cubicBezTo>
                <a:cubicBezTo>
                  <a:pt x="223" y="223"/>
                  <a:pt x="223" y="223"/>
                  <a:pt x="223" y="223"/>
                </a:cubicBezTo>
                <a:cubicBezTo>
                  <a:pt x="222" y="223"/>
                  <a:pt x="222" y="223"/>
                  <a:pt x="222" y="223"/>
                </a:cubicBezTo>
                <a:cubicBezTo>
                  <a:pt x="220" y="219"/>
                  <a:pt x="220" y="219"/>
                  <a:pt x="220" y="219"/>
                </a:cubicBezTo>
                <a:cubicBezTo>
                  <a:pt x="221" y="216"/>
                  <a:pt x="221" y="216"/>
                  <a:pt x="221" y="216"/>
                </a:cubicBezTo>
                <a:cubicBezTo>
                  <a:pt x="221" y="215"/>
                  <a:pt x="221" y="215"/>
                  <a:pt x="221" y="215"/>
                </a:cubicBezTo>
                <a:cubicBezTo>
                  <a:pt x="218" y="207"/>
                  <a:pt x="218" y="207"/>
                  <a:pt x="218" y="207"/>
                </a:cubicBezTo>
                <a:cubicBezTo>
                  <a:pt x="219" y="201"/>
                  <a:pt x="219" y="201"/>
                  <a:pt x="219" y="201"/>
                </a:cubicBezTo>
                <a:cubicBezTo>
                  <a:pt x="221" y="193"/>
                  <a:pt x="221" y="193"/>
                  <a:pt x="221" y="193"/>
                </a:cubicBezTo>
                <a:cubicBezTo>
                  <a:pt x="221" y="192"/>
                  <a:pt x="221" y="192"/>
                  <a:pt x="221" y="192"/>
                </a:cubicBezTo>
                <a:cubicBezTo>
                  <a:pt x="221" y="189"/>
                  <a:pt x="221" y="189"/>
                  <a:pt x="221" y="189"/>
                </a:cubicBezTo>
                <a:cubicBezTo>
                  <a:pt x="222" y="185"/>
                  <a:pt x="222" y="185"/>
                  <a:pt x="222" y="185"/>
                </a:cubicBezTo>
                <a:cubicBezTo>
                  <a:pt x="224" y="182"/>
                  <a:pt x="224" y="182"/>
                  <a:pt x="224" y="182"/>
                </a:cubicBezTo>
                <a:cubicBezTo>
                  <a:pt x="224" y="181"/>
                  <a:pt x="224" y="181"/>
                  <a:pt x="224" y="181"/>
                </a:cubicBezTo>
                <a:cubicBezTo>
                  <a:pt x="224" y="177"/>
                  <a:pt x="224" y="177"/>
                  <a:pt x="224" y="177"/>
                </a:cubicBezTo>
                <a:cubicBezTo>
                  <a:pt x="224" y="177"/>
                  <a:pt x="224" y="177"/>
                  <a:pt x="224" y="177"/>
                </a:cubicBezTo>
                <a:cubicBezTo>
                  <a:pt x="222" y="169"/>
                  <a:pt x="222" y="169"/>
                  <a:pt x="222" y="169"/>
                </a:cubicBezTo>
                <a:cubicBezTo>
                  <a:pt x="222" y="166"/>
                  <a:pt x="222" y="166"/>
                  <a:pt x="222" y="166"/>
                </a:cubicBezTo>
                <a:cubicBezTo>
                  <a:pt x="224" y="159"/>
                  <a:pt x="224" y="159"/>
                  <a:pt x="224" y="159"/>
                </a:cubicBezTo>
                <a:cubicBezTo>
                  <a:pt x="225" y="155"/>
                  <a:pt x="225" y="155"/>
                  <a:pt x="225" y="155"/>
                </a:cubicBezTo>
                <a:cubicBezTo>
                  <a:pt x="229" y="152"/>
                  <a:pt x="229" y="152"/>
                  <a:pt x="229" y="152"/>
                </a:cubicBezTo>
                <a:cubicBezTo>
                  <a:pt x="229" y="152"/>
                  <a:pt x="229" y="152"/>
                  <a:pt x="229" y="152"/>
                </a:cubicBezTo>
                <a:cubicBezTo>
                  <a:pt x="229" y="150"/>
                  <a:pt x="229" y="150"/>
                  <a:pt x="229" y="150"/>
                </a:cubicBezTo>
                <a:cubicBezTo>
                  <a:pt x="229" y="149"/>
                  <a:pt x="229" y="149"/>
                  <a:pt x="229" y="149"/>
                </a:cubicBezTo>
                <a:cubicBezTo>
                  <a:pt x="227" y="142"/>
                  <a:pt x="227" y="142"/>
                  <a:pt x="227" y="142"/>
                </a:cubicBezTo>
                <a:cubicBezTo>
                  <a:pt x="228" y="138"/>
                  <a:pt x="228" y="138"/>
                  <a:pt x="228" y="138"/>
                </a:cubicBezTo>
                <a:cubicBezTo>
                  <a:pt x="228" y="138"/>
                  <a:pt x="228" y="138"/>
                  <a:pt x="228" y="138"/>
                </a:cubicBezTo>
                <a:cubicBezTo>
                  <a:pt x="228" y="131"/>
                  <a:pt x="228" y="131"/>
                  <a:pt x="228" y="131"/>
                </a:cubicBezTo>
                <a:cubicBezTo>
                  <a:pt x="232" y="121"/>
                  <a:pt x="232" y="121"/>
                  <a:pt x="232" y="121"/>
                </a:cubicBezTo>
                <a:cubicBezTo>
                  <a:pt x="232" y="120"/>
                  <a:pt x="232" y="120"/>
                  <a:pt x="232" y="120"/>
                </a:cubicBezTo>
                <a:cubicBezTo>
                  <a:pt x="233" y="117"/>
                  <a:pt x="233" y="117"/>
                  <a:pt x="233" y="117"/>
                </a:cubicBezTo>
                <a:cubicBezTo>
                  <a:pt x="233" y="116"/>
                  <a:pt x="233" y="116"/>
                  <a:pt x="233" y="116"/>
                </a:cubicBezTo>
                <a:cubicBezTo>
                  <a:pt x="231" y="112"/>
                  <a:pt x="231" y="112"/>
                  <a:pt x="231" y="112"/>
                </a:cubicBezTo>
                <a:cubicBezTo>
                  <a:pt x="231" y="112"/>
                  <a:pt x="231" y="112"/>
                  <a:pt x="231" y="112"/>
                </a:cubicBezTo>
                <a:cubicBezTo>
                  <a:pt x="228" y="109"/>
                  <a:pt x="228" y="109"/>
                  <a:pt x="228" y="109"/>
                </a:cubicBezTo>
                <a:cubicBezTo>
                  <a:pt x="227" y="108"/>
                  <a:pt x="227" y="108"/>
                  <a:pt x="226" y="108"/>
                </a:cubicBezTo>
                <a:cubicBezTo>
                  <a:pt x="223" y="111"/>
                  <a:pt x="223" y="111"/>
                  <a:pt x="223" y="111"/>
                </a:cubicBezTo>
                <a:cubicBezTo>
                  <a:pt x="219" y="113"/>
                  <a:pt x="219" y="113"/>
                  <a:pt x="219" y="113"/>
                </a:cubicBezTo>
                <a:cubicBezTo>
                  <a:pt x="219" y="113"/>
                  <a:pt x="219" y="113"/>
                  <a:pt x="219" y="113"/>
                </a:cubicBezTo>
                <a:cubicBezTo>
                  <a:pt x="217" y="117"/>
                  <a:pt x="217" y="117"/>
                  <a:pt x="217" y="117"/>
                </a:cubicBezTo>
                <a:cubicBezTo>
                  <a:pt x="216" y="117"/>
                  <a:pt x="216" y="117"/>
                  <a:pt x="216" y="117"/>
                </a:cubicBezTo>
                <a:cubicBezTo>
                  <a:pt x="216" y="120"/>
                  <a:pt x="216" y="120"/>
                  <a:pt x="216" y="120"/>
                </a:cubicBezTo>
                <a:cubicBezTo>
                  <a:pt x="213" y="124"/>
                  <a:pt x="213" y="124"/>
                  <a:pt x="213" y="124"/>
                </a:cubicBezTo>
                <a:cubicBezTo>
                  <a:pt x="210" y="127"/>
                  <a:pt x="210" y="127"/>
                  <a:pt x="210" y="127"/>
                </a:cubicBezTo>
                <a:cubicBezTo>
                  <a:pt x="210" y="127"/>
                  <a:pt x="210" y="127"/>
                  <a:pt x="210" y="127"/>
                </a:cubicBezTo>
                <a:cubicBezTo>
                  <a:pt x="208" y="130"/>
                  <a:pt x="208" y="130"/>
                  <a:pt x="208" y="130"/>
                </a:cubicBezTo>
                <a:cubicBezTo>
                  <a:pt x="206" y="130"/>
                  <a:pt x="206" y="130"/>
                  <a:pt x="206" y="130"/>
                </a:cubicBezTo>
                <a:cubicBezTo>
                  <a:pt x="206" y="127"/>
                  <a:pt x="206" y="127"/>
                  <a:pt x="206" y="127"/>
                </a:cubicBezTo>
                <a:cubicBezTo>
                  <a:pt x="207" y="123"/>
                  <a:pt x="207" y="123"/>
                  <a:pt x="207" y="123"/>
                </a:cubicBezTo>
                <a:cubicBezTo>
                  <a:pt x="209" y="115"/>
                  <a:pt x="209" y="115"/>
                  <a:pt x="209" y="115"/>
                </a:cubicBezTo>
                <a:cubicBezTo>
                  <a:pt x="212" y="111"/>
                  <a:pt x="212" y="111"/>
                  <a:pt x="212" y="111"/>
                </a:cubicBezTo>
                <a:cubicBezTo>
                  <a:pt x="212" y="111"/>
                  <a:pt x="212" y="111"/>
                  <a:pt x="212" y="111"/>
                </a:cubicBezTo>
                <a:cubicBezTo>
                  <a:pt x="212" y="108"/>
                  <a:pt x="212" y="108"/>
                  <a:pt x="212" y="108"/>
                </a:cubicBezTo>
                <a:cubicBezTo>
                  <a:pt x="215" y="107"/>
                  <a:pt x="215" y="107"/>
                  <a:pt x="215" y="107"/>
                </a:cubicBezTo>
                <a:cubicBezTo>
                  <a:pt x="216" y="107"/>
                  <a:pt x="216" y="107"/>
                  <a:pt x="216" y="107"/>
                </a:cubicBezTo>
                <a:cubicBezTo>
                  <a:pt x="219" y="104"/>
                  <a:pt x="219" y="104"/>
                  <a:pt x="219" y="104"/>
                </a:cubicBezTo>
                <a:cubicBezTo>
                  <a:pt x="220" y="103"/>
                  <a:pt x="220" y="103"/>
                  <a:pt x="220" y="103"/>
                </a:cubicBezTo>
                <a:cubicBezTo>
                  <a:pt x="220" y="101"/>
                  <a:pt x="220" y="101"/>
                  <a:pt x="220" y="101"/>
                </a:cubicBezTo>
                <a:cubicBezTo>
                  <a:pt x="221" y="98"/>
                  <a:pt x="221" y="98"/>
                  <a:pt x="221" y="98"/>
                </a:cubicBezTo>
                <a:cubicBezTo>
                  <a:pt x="221" y="97"/>
                  <a:pt x="220" y="97"/>
                  <a:pt x="220" y="96"/>
                </a:cubicBezTo>
                <a:cubicBezTo>
                  <a:pt x="218" y="96"/>
                  <a:pt x="218" y="96"/>
                  <a:pt x="218" y="96"/>
                </a:cubicBezTo>
                <a:cubicBezTo>
                  <a:pt x="218" y="96"/>
                  <a:pt x="218" y="96"/>
                  <a:pt x="218" y="96"/>
                </a:cubicBezTo>
                <a:cubicBezTo>
                  <a:pt x="217" y="96"/>
                  <a:pt x="217" y="96"/>
                  <a:pt x="217" y="96"/>
                </a:cubicBezTo>
                <a:cubicBezTo>
                  <a:pt x="217" y="97"/>
                  <a:pt x="217" y="97"/>
                  <a:pt x="217" y="97"/>
                </a:cubicBezTo>
                <a:cubicBezTo>
                  <a:pt x="218" y="96"/>
                  <a:pt x="218" y="96"/>
                  <a:pt x="218" y="96"/>
                </a:cubicBezTo>
                <a:cubicBezTo>
                  <a:pt x="215" y="93"/>
                  <a:pt x="215" y="93"/>
                  <a:pt x="215" y="93"/>
                </a:cubicBezTo>
                <a:cubicBezTo>
                  <a:pt x="215" y="90"/>
                  <a:pt x="215" y="90"/>
                  <a:pt x="215" y="90"/>
                </a:cubicBezTo>
                <a:cubicBezTo>
                  <a:pt x="217" y="83"/>
                  <a:pt x="217" y="83"/>
                  <a:pt x="217" y="83"/>
                </a:cubicBezTo>
                <a:cubicBezTo>
                  <a:pt x="216" y="82"/>
                  <a:pt x="216" y="82"/>
                  <a:pt x="216" y="82"/>
                </a:cubicBezTo>
                <a:cubicBezTo>
                  <a:pt x="216" y="81"/>
                  <a:pt x="216" y="81"/>
                  <a:pt x="216" y="81"/>
                </a:cubicBezTo>
                <a:cubicBezTo>
                  <a:pt x="212" y="82"/>
                  <a:pt x="212" y="82"/>
                  <a:pt x="212" y="82"/>
                </a:cubicBezTo>
                <a:cubicBezTo>
                  <a:pt x="211" y="82"/>
                  <a:pt x="211" y="82"/>
                  <a:pt x="211" y="82"/>
                </a:cubicBezTo>
                <a:cubicBezTo>
                  <a:pt x="209" y="83"/>
                  <a:pt x="209" y="83"/>
                  <a:pt x="209" y="83"/>
                </a:cubicBezTo>
                <a:cubicBezTo>
                  <a:pt x="208" y="81"/>
                  <a:pt x="208" y="81"/>
                  <a:pt x="208" y="81"/>
                </a:cubicBezTo>
                <a:cubicBezTo>
                  <a:pt x="209" y="77"/>
                  <a:pt x="209" y="77"/>
                  <a:pt x="209" y="77"/>
                </a:cubicBezTo>
                <a:cubicBezTo>
                  <a:pt x="209" y="77"/>
                  <a:pt x="209" y="77"/>
                  <a:pt x="209" y="77"/>
                </a:cubicBezTo>
                <a:cubicBezTo>
                  <a:pt x="210" y="70"/>
                  <a:pt x="210" y="70"/>
                  <a:pt x="210" y="70"/>
                </a:cubicBezTo>
                <a:cubicBezTo>
                  <a:pt x="210" y="69"/>
                  <a:pt x="210" y="69"/>
                  <a:pt x="210" y="69"/>
                </a:cubicBezTo>
                <a:cubicBezTo>
                  <a:pt x="208" y="66"/>
                  <a:pt x="208" y="66"/>
                  <a:pt x="208" y="66"/>
                </a:cubicBezTo>
                <a:cubicBezTo>
                  <a:pt x="209" y="66"/>
                  <a:pt x="209" y="66"/>
                  <a:pt x="209" y="66"/>
                </a:cubicBezTo>
                <a:cubicBezTo>
                  <a:pt x="209" y="65"/>
                  <a:pt x="209" y="65"/>
                  <a:pt x="209" y="65"/>
                </a:cubicBezTo>
                <a:cubicBezTo>
                  <a:pt x="209" y="64"/>
                  <a:pt x="209" y="64"/>
                  <a:pt x="209" y="64"/>
                </a:cubicBezTo>
                <a:cubicBezTo>
                  <a:pt x="205" y="61"/>
                  <a:pt x="205" y="61"/>
                  <a:pt x="205" y="61"/>
                </a:cubicBezTo>
                <a:cubicBezTo>
                  <a:pt x="204" y="60"/>
                  <a:pt x="204" y="60"/>
                  <a:pt x="204" y="60"/>
                </a:cubicBezTo>
                <a:cubicBezTo>
                  <a:pt x="199" y="59"/>
                  <a:pt x="199" y="59"/>
                  <a:pt x="199" y="59"/>
                </a:cubicBezTo>
                <a:cubicBezTo>
                  <a:pt x="199" y="59"/>
                  <a:pt x="199" y="59"/>
                  <a:pt x="199" y="59"/>
                </a:cubicBezTo>
                <a:cubicBezTo>
                  <a:pt x="196" y="58"/>
                  <a:pt x="196" y="58"/>
                  <a:pt x="196" y="58"/>
                </a:cubicBezTo>
                <a:cubicBezTo>
                  <a:pt x="195" y="52"/>
                  <a:pt x="195" y="52"/>
                  <a:pt x="195" y="52"/>
                </a:cubicBezTo>
                <a:cubicBezTo>
                  <a:pt x="195" y="52"/>
                  <a:pt x="195" y="52"/>
                  <a:pt x="195" y="52"/>
                </a:cubicBezTo>
                <a:cubicBezTo>
                  <a:pt x="191" y="49"/>
                  <a:pt x="191" y="49"/>
                  <a:pt x="191" y="49"/>
                </a:cubicBezTo>
                <a:cubicBezTo>
                  <a:pt x="191" y="49"/>
                  <a:pt x="191" y="49"/>
                  <a:pt x="191" y="49"/>
                </a:cubicBezTo>
                <a:cubicBezTo>
                  <a:pt x="181" y="48"/>
                  <a:pt x="181" y="48"/>
                  <a:pt x="181" y="48"/>
                </a:cubicBezTo>
                <a:cubicBezTo>
                  <a:pt x="177" y="47"/>
                  <a:pt x="177" y="47"/>
                  <a:pt x="177" y="47"/>
                </a:cubicBezTo>
                <a:cubicBezTo>
                  <a:pt x="177" y="47"/>
                  <a:pt x="177" y="47"/>
                  <a:pt x="177" y="47"/>
                </a:cubicBezTo>
                <a:cubicBezTo>
                  <a:pt x="173" y="48"/>
                  <a:pt x="173" y="48"/>
                  <a:pt x="173" y="48"/>
                </a:cubicBezTo>
                <a:cubicBezTo>
                  <a:pt x="166" y="47"/>
                  <a:pt x="166" y="47"/>
                  <a:pt x="166" y="47"/>
                </a:cubicBezTo>
                <a:cubicBezTo>
                  <a:pt x="166" y="47"/>
                  <a:pt x="166" y="47"/>
                  <a:pt x="166" y="47"/>
                </a:cubicBezTo>
                <a:cubicBezTo>
                  <a:pt x="165" y="47"/>
                  <a:pt x="165" y="47"/>
                  <a:pt x="165" y="47"/>
                </a:cubicBezTo>
                <a:cubicBezTo>
                  <a:pt x="152" y="41"/>
                  <a:pt x="152" y="41"/>
                  <a:pt x="152" y="41"/>
                </a:cubicBezTo>
                <a:cubicBezTo>
                  <a:pt x="152" y="41"/>
                  <a:pt x="152" y="41"/>
                  <a:pt x="152" y="41"/>
                </a:cubicBezTo>
                <a:cubicBezTo>
                  <a:pt x="113" y="34"/>
                  <a:pt x="113" y="34"/>
                  <a:pt x="113" y="34"/>
                </a:cubicBezTo>
                <a:cubicBezTo>
                  <a:pt x="109" y="27"/>
                  <a:pt x="109" y="27"/>
                  <a:pt x="109" y="27"/>
                </a:cubicBezTo>
                <a:cubicBezTo>
                  <a:pt x="109" y="27"/>
                  <a:pt x="109" y="27"/>
                  <a:pt x="109" y="27"/>
                </a:cubicBezTo>
                <a:cubicBezTo>
                  <a:pt x="105" y="24"/>
                  <a:pt x="105" y="24"/>
                  <a:pt x="105" y="24"/>
                </a:cubicBezTo>
                <a:cubicBezTo>
                  <a:pt x="105" y="24"/>
                  <a:pt x="105" y="24"/>
                  <a:pt x="105" y="24"/>
                </a:cubicBezTo>
                <a:cubicBezTo>
                  <a:pt x="101" y="23"/>
                  <a:pt x="101" y="23"/>
                  <a:pt x="101" y="23"/>
                </a:cubicBezTo>
                <a:cubicBezTo>
                  <a:pt x="99" y="21"/>
                  <a:pt x="99" y="21"/>
                  <a:pt x="99" y="21"/>
                </a:cubicBezTo>
                <a:cubicBezTo>
                  <a:pt x="99" y="21"/>
                  <a:pt x="99" y="21"/>
                  <a:pt x="99" y="21"/>
                </a:cubicBezTo>
                <a:cubicBezTo>
                  <a:pt x="93" y="20"/>
                  <a:pt x="93" y="20"/>
                  <a:pt x="93" y="20"/>
                </a:cubicBezTo>
                <a:cubicBezTo>
                  <a:pt x="89" y="18"/>
                  <a:pt x="89" y="18"/>
                  <a:pt x="89" y="18"/>
                </a:cubicBezTo>
                <a:cubicBezTo>
                  <a:pt x="89" y="18"/>
                  <a:pt x="89" y="18"/>
                  <a:pt x="89" y="18"/>
                </a:cubicBezTo>
                <a:cubicBezTo>
                  <a:pt x="85" y="17"/>
                  <a:pt x="85" y="17"/>
                  <a:pt x="85" y="17"/>
                </a:cubicBezTo>
                <a:cubicBezTo>
                  <a:pt x="84" y="18"/>
                  <a:pt x="84" y="18"/>
                  <a:pt x="84" y="18"/>
                </a:cubicBezTo>
                <a:cubicBezTo>
                  <a:pt x="81" y="20"/>
                  <a:pt x="81" y="20"/>
                  <a:pt x="81" y="20"/>
                </a:cubicBezTo>
                <a:cubicBezTo>
                  <a:pt x="79" y="20"/>
                  <a:pt x="79" y="20"/>
                  <a:pt x="79" y="20"/>
                </a:cubicBezTo>
                <a:cubicBezTo>
                  <a:pt x="80" y="19"/>
                  <a:pt x="80" y="19"/>
                  <a:pt x="80" y="19"/>
                </a:cubicBezTo>
                <a:cubicBezTo>
                  <a:pt x="80" y="18"/>
                  <a:pt x="80" y="18"/>
                  <a:pt x="80" y="18"/>
                </a:cubicBezTo>
                <a:cubicBezTo>
                  <a:pt x="81" y="15"/>
                  <a:pt x="81" y="15"/>
                  <a:pt x="81" y="15"/>
                </a:cubicBezTo>
                <a:cubicBezTo>
                  <a:pt x="81" y="14"/>
                  <a:pt x="81" y="14"/>
                  <a:pt x="81" y="14"/>
                </a:cubicBezTo>
                <a:cubicBezTo>
                  <a:pt x="81" y="11"/>
                  <a:pt x="81" y="11"/>
                  <a:pt x="81" y="11"/>
                </a:cubicBezTo>
                <a:cubicBezTo>
                  <a:pt x="83" y="8"/>
                  <a:pt x="83" y="8"/>
                  <a:pt x="83" y="8"/>
                </a:cubicBezTo>
                <a:cubicBezTo>
                  <a:pt x="83" y="8"/>
                  <a:pt x="83" y="8"/>
                  <a:pt x="83" y="8"/>
                </a:cubicBezTo>
                <a:cubicBezTo>
                  <a:pt x="84" y="4"/>
                  <a:pt x="84" y="4"/>
                  <a:pt x="84" y="4"/>
                </a:cubicBezTo>
                <a:cubicBezTo>
                  <a:pt x="84" y="3"/>
                  <a:pt x="84" y="3"/>
                  <a:pt x="84" y="3"/>
                </a:cubicBezTo>
                <a:cubicBezTo>
                  <a:pt x="80" y="0"/>
                  <a:pt x="80" y="0"/>
                  <a:pt x="80" y="0"/>
                </a:cubicBezTo>
                <a:cubicBezTo>
                  <a:pt x="79" y="0"/>
                  <a:pt x="79" y="0"/>
                  <a:pt x="79" y="0"/>
                </a:cubicBezTo>
                <a:cubicBezTo>
                  <a:pt x="74" y="2"/>
                  <a:pt x="74" y="2"/>
                  <a:pt x="74" y="2"/>
                </a:cubicBezTo>
                <a:cubicBezTo>
                  <a:pt x="74" y="2"/>
                  <a:pt x="74" y="2"/>
                  <a:pt x="74" y="2"/>
                </a:cubicBezTo>
                <a:cubicBezTo>
                  <a:pt x="70" y="5"/>
                  <a:pt x="70" y="5"/>
                  <a:pt x="70" y="5"/>
                </a:cubicBezTo>
                <a:cubicBezTo>
                  <a:pt x="67" y="7"/>
                  <a:pt x="67" y="7"/>
                  <a:pt x="67" y="7"/>
                </a:cubicBezTo>
                <a:cubicBezTo>
                  <a:pt x="63" y="8"/>
                  <a:pt x="63" y="8"/>
                  <a:pt x="63" y="8"/>
                </a:cubicBezTo>
                <a:cubicBezTo>
                  <a:pt x="62" y="8"/>
                  <a:pt x="62" y="8"/>
                  <a:pt x="62" y="8"/>
                </a:cubicBezTo>
                <a:cubicBezTo>
                  <a:pt x="55" y="12"/>
                  <a:pt x="55" y="12"/>
                  <a:pt x="55" y="12"/>
                </a:cubicBezTo>
                <a:cubicBezTo>
                  <a:pt x="41" y="17"/>
                  <a:pt x="41" y="17"/>
                  <a:pt x="41" y="17"/>
                </a:cubicBezTo>
                <a:cubicBezTo>
                  <a:pt x="38" y="18"/>
                  <a:pt x="38" y="18"/>
                  <a:pt x="38" y="18"/>
                </a:cubicBezTo>
                <a:cubicBezTo>
                  <a:pt x="34" y="17"/>
                  <a:pt x="34" y="17"/>
                  <a:pt x="34" y="17"/>
                </a:cubicBezTo>
                <a:cubicBezTo>
                  <a:pt x="31" y="14"/>
                  <a:pt x="31" y="14"/>
                  <a:pt x="31" y="14"/>
                </a:cubicBezTo>
                <a:lnTo>
                  <a:pt x="29" y="1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08" name="Freeform 52">
            <a:extLst>
              <a:ext uri="{FF2B5EF4-FFF2-40B4-BE49-F238E27FC236}">
                <a16:creationId xmlns:a16="http://schemas.microsoft.com/office/drawing/2014/main" id="{7D26EC07-6011-9B0A-8BB1-1783E0FCFDBC}"/>
              </a:ext>
            </a:extLst>
          </p:cNvPr>
          <p:cNvSpPr>
            <a:spLocks/>
          </p:cNvSpPr>
          <p:nvPr/>
        </p:nvSpPr>
        <p:spPr bwMode="auto">
          <a:xfrm>
            <a:off x="3384540" y="2226016"/>
            <a:ext cx="391906" cy="696093"/>
          </a:xfrm>
          <a:custGeom>
            <a:avLst/>
            <a:gdLst>
              <a:gd name="T0" fmla="*/ 8 w 277"/>
              <a:gd name="T1" fmla="*/ 195 h 492"/>
              <a:gd name="T2" fmla="*/ 22 w 277"/>
              <a:gd name="T3" fmla="*/ 176 h 492"/>
              <a:gd name="T4" fmla="*/ 25 w 277"/>
              <a:gd name="T5" fmla="*/ 161 h 492"/>
              <a:gd name="T6" fmla="*/ 22 w 277"/>
              <a:gd name="T7" fmla="*/ 128 h 492"/>
              <a:gd name="T8" fmla="*/ 47 w 277"/>
              <a:gd name="T9" fmla="*/ 107 h 492"/>
              <a:gd name="T10" fmla="*/ 68 w 277"/>
              <a:gd name="T11" fmla="*/ 93 h 492"/>
              <a:gd name="T12" fmla="*/ 79 w 277"/>
              <a:gd name="T13" fmla="*/ 54 h 492"/>
              <a:gd name="T14" fmla="*/ 65 w 277"/>
              <a:gd name="T15" fmla="*/ 39 h 492"/>
              <a:gd name="T16" fmla="*/ 49 w 277"/>
              <a:gd name="T17" fmla="*/ 19 h 492"/>
              <a:gd name="T18" fmla="*/ 147 w 277"/>
              <a:gd name="T19" fmla="*/ 7 h 492"/>
              <a:gd name="T20" fmla="*/ 227 w 277"/>
              <a:gd name="T21" fmla="*/ 6 h 492"/>
              <a:gd name="T22" fmla="*/ 233 w 277"/>
              <a:gd name="T23" fmla="*/ 33 h 492"/>
              <a:gd name="T24" fmla="*/ 243 w 277"/>
              <a:gd name="T25" fmla="*/ 52 h 492"/>
              <a:gd name="T26" fmla="*/ 251 w 277"/>
              <a:gd name="T27" fmla="*/ 69 h 492"/>
              <a:gd name="T28" fmla="*/ 268 w 277"/>
              <a:gd name="T29" fmla="*/ 285 h 492"/>
              <a:gd name="T30" fmla="*/ 269 w 277"/>
              <a:gd name="T31" fmla="*/ 305 h 492"/>
              <a:gd name="T32" fmla="*/ 277 w 277"/>
              <a:gd name="T33" fmla="*/ 327 h 492"/>
              <a:gd name="T34" fmla="*/ 269 w 277"/>
              <a:gd name="T35" fmla="*/ 344 h 492"/>
              <a:gd name="T36" fmla="*/ 257 w 277"/>
              <a:gd name="T37" fmla="*/ 368 h 492"/>
              <a:gd name="T38" fmla="*/ 251 w 277"/>
              <a:gd name="T39" fmla="*/ 380 h 492"/>
              <a:gd name="T40" fmla="*/ 248 w 277"/>
              <a:gd name="T41" fmla="*/ 403 h 492"/>
              <a:gd name="T42" fmla="*/ 250 w 277"/>
              <a:gd name="T43" fmla="*/ 417 h 492"/>
              <a:gd name="T44" fmla="*/ 243 w 277"/>
              <a:gd name="T45" fmla="*/ 433 h 492"/>
              <a:gd name="T46" fmla="*/ 234 w 277"/>
              <a:gd name="T47" fmla="*/ 447 h 492"/>
              <a:gd name="T48" fmla="*/ 221 w 277"/>
              <a:gd name="T49" fmla="*/ 459 h 492"/>
              <a:gd name="T50" fmla="*/ 228 w 277"/>
              <a:gd name="T51" fmla="*/ 476 h 492"/>
              <a:gd name="T52" fmla="*/ 213 w 277"/>
              <a:gd name="T53" fmla="*/ 477 h 492"/>
              <a:gd name="T54" fmla="*/ 191 w 277"/>
              <a:gd name="T55" fmla="*/ 471 h 492"/>
              <a:gd name="T56" fmla="*/ 177 w 277"/>
              <a:gd name="T57" fmla="*/ 489 h 492"/>
              <a:gd name="T58" fmla="*/ 168 w 277"/>
              <a:gd name="T59" fmla="*/ 491 h 492"/>
              <a:gd name="T60" fmla="*/ 156 w 277"/>
              <a:gd name="T61" fmla="*/ 462 h 492"/>
              <a:gd name="T62" fmla="*/ 150 w 277"/>
              <a:gd name="T63" fmla="*/ 433 h 492"/>
              <a:gd name="T64" fmla="*/ 135 w 277"/>
              <a:gd name="T65" fmla="*/ 421 h 492"/>
              <a:gd name="T66" fmla="*/ 118 w 277"/>
              <a:gd name="T67" fmla="*/ 411 h 492"/>
              <a:gd name="T68" fmla="*/ 88 w 277"/>
              <a:gd name="T69" fmla="*/ 388 h 492"/>
              <a:gd name="T70" fmla="*/ 91 w 277"/>
              <a:gd name="T71" fmla="*/ 371 h 492"/>
              <a:gd name="T72" fmla="*/ 97 w 277"/>
              <a:gd name="T73" fmla="*/ 344 h 492"/>
              <a:gd name="T74" fmla="*/ 90 w 277"/>
              <a:gd name="T75" fmla="*/ 327 h 492"/>
              <a:gd name="T76" fmla="*/ 76 w 277"/>
              <a:gd name="T77" fmla="*/ 326 h 492"/>
              <a:gd name="T78" fmla="*/ 62 w 277"/>
              <a:gd name="T79" fmla="*/ 327 h 492"/>
              <a:gd name="T80" fmla="*/ 47 w 277"/>
              <a:gd name="T81" fmla="*/ 293 h 492"/>
              <a:gd name="T82" fmla="*/ 26 w 277"/>
              <a:gd name="T83" fmla="*/ 275 h 492"/>
              <a:gd name="T84" fmla="*/ 11 w 277"/>
              <a:gd name="T85" fmla="*/ 258 h 492"/>
              <a:gd name="T86" fmla="*/ 2 w 277"/>
              <a:gd name="T87" fmla="*/ 238 h 492"/>
              <a:gd name="T88" fmla="*/ 2 w 277"/>
              <a:gd name="T89" fmla="*/ 210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7" h="492">
                <a:moveTo>
                  <a:pt x="3" y="205"/>
                </a:moveTo>
                <a:lnTo>
                  <a:pt x="8" y="201"/>
                </a:lnTo>
                <a:lnTo>
                  <a:pt x="8" y="195"/>
                </a:lnTo>
                <a:lnTo>
                  <a:pt x="5" y="190"/>
                </a:lnTo>
                <a:lnTo>
                  <a:pt x="9" y="184"/>
                </a:lnTo>
                <a:lnTo>
                  <a:pt x="22" y="176"/>
                </a:lnTo>
                <a:lnTo>
                  <a:pt x="25" y="172"/>
                </a:lnTo>
                <a:lnTo>
                  <a:pt x="25" y="166"/>
                </a:lnTo>
                <a:lnTo>
                  <a:pt x="25" y="161"/>
                </a:lnTo>
                <a:lnTo>
                  <a:pt x="34" y="151"/>
                </a:lnTo>
                <a:lnTo>
                  <a:pt x="32" y="139"/>
                </a:lnTo>
                <a:lnTo>
                  <a:pt x="22" y="128"/>
                </a:lnTo>
                <a:lnTo>
                  <a:pt x="23" y="117"/>
                </a:lnTo>
                <a:lnTo>
                  <a:pt x="26" y="111"/>
                </a:lnTo>
                <a:lnTo>
                  <a:pt x="47" y="107"/>
                </a:lnTo>
                <a:lnTo>
                  <a:pt x="52" y="102"/>
                </a:lnTo>
                <a:lnTo>
                  <a:pt x="64" y="98"/>
                </a:lnTo>
                <a:lnTo>
                  <a:pt x="68" y="93"/>
                </a:lnTo>
                <a:lnTo>
                  <a:pt x="70" y="81"/>
                </a:lnTo>
                <a:lnTo>
                  <a:pt x="77" y="71"/>
                </a:lnTo>
                <a:lnTo>
                  <a:pt x="79" y="54"/>
                </a:lnTo>
                <a:lnTo>
                  <a:pt x="77" y="48"/>
                </a:lnTo>
                <a:lnTo>
                  <a:pt x="71" y="42"/>
                </a:lnTo>
                <a:lnTo>
                  <a:pt x="65" y="39"/>
                </a:lnTo>
                <a:lnTo>
                  <a:pt x="61" y="34"/>
                </a:lnTo>
                <a:lnTo>
                  <a:pt x="59" y="28"/>
                </a:lnTo>
                <a:lnTo>
                  <a:pt x="49" y="19"/>
                </a:lnTo>
                <a:lnTo>
                  <a:pt x="44" y="15"/>
                </a:lnTo>
                <a:lnTo>
                  <a:pt x="44" y="13"/>
                </a:lnTo>
                <a:lnTo>
                  <a:pt x="147" y="7"/>
                </a:lnTo>
                <a:lnTo>
                  <a:pt x="224" y="0"/>
                </a:lnTo>
                <a:lnTo>
                  <a:pt x="227" y="0"/>
                </a:lnTo>
                <a:lnTo>
                  <a:pt x="227" y="6"/>
                </a:lnTo>
                <a:lnTo>
                  <a:pt x="227" y="16"/>
                </a:lnTo>
                <a:lnTo>
                  <a:pt x="227" y="22"/>
                </a:lnTo>
                <a:lnTo>
                  <a:pt x="233" y="33"/>
                </a:lnTo>
                <a:lnTo>
                  <a:pt x="239" y="37"/>
                </a:lnTo>
                <a:lnTo>
                  <a:pt x="240" y="46"/>
                </a:lnTo>
                <a:lnTo>
                  <a:pt x="243" y="52"/>
                </a:lnTo>
                <a:lnTo>
                  <a:pt x="245" y="58"/>
                </a:lnTo>
                <a:lnTo>
                  <a:pt x="251" y="66"/>
                </a:lnTo>
                <a:lnTo>
                  <a:pt x="251" y="69"/>
                </a:lnTo>
                <a:lnTo>
                  <a:pt x="271" y="275"/>
                </a:lnTo>
                <a:lnTo>
                  <a:pt x="265" y="281"/>
                </a:lnTo>
                <a:lnTo>
                  <a:pt x="268" y="285"/>
                </a:lnTo>
                <a:lnTo>
                  <a:pt x="265" y="291"/>
                </a:lnTo>
                <a:lnTo>
                  <a:pt x="265" y="297"/>
                </a:lnTo>
                <a:lnTo>
                  <a:pt x="269" y="305"/>
                </a:lnTo>
                <a:lnTo>
                  <a:pt x="274" y="309"/>
                </a:lnTo>
                <a:lnTo>
                  <a:pt x="274" y="315"/>
                </a:lnTo>
                <a:lnTo>
                  <a:pt x="277" y="327"/>
                </a:lnTo>
                <a:lnTo>
                  <a:pt x="277" y="334"/>
                </a:lnTo>
                <a:lnTo>
                  <a:pt x="274" y="334"/>
                </a:lnTo>
                <a:lnTo>
                  <a:pt x="269" y="344"/>
                </a:lnTo>
                <a:lnTo>
                  <a:pt x="268" y="350"/>
                </a:lnTo>
                <a:lnTo>
                  <a:pt x="262" y="362"/>
                </a:lnTo>
                <a:lnTo>
                  <a:pt x="257" y="368"/>
                </a:lnTo>
                <a:lnTo>
                  <a:pt x="251" y="373"/>
                </a:lnTo>
                <a:lnTo>
                  <a:pt x="250" y="379"/>
                </a:lnTo>
                <a:lnTo>
                  <a:pt x="251" y="380"/>
                </a:lnTo>
                <a:lnTo>
                  <a:pt x="250" y="391"/>
                </a:lnTo>
                <a:lnTo>
                  <a:pt x="248" y="392"/>
                </a:lnTo>
                <a:lnTo>
                  <a:pt x="248" y="403"/>
                </a:lnTo>
                <a:lnTo>
                  <a:pt x="245" y="408"/>
                </a:lnTo>
                <a:lnTo>
                  <a:pt x="250" y="414"/>
                </a:lnTo>
                <a:lnTo>
                  <a:pt x="250" y="417"/>
                </a:lnTo>
                <a:lnTo>
                  <a:pt x="247" y="421"/>
                </a:lnTo>
                <a:lnTo>
                  <a:pt x="243" y="427"/>
                </a:lnTo>
                <a:lnTo>
                  <a:pt x="243" y="433"/>
                </a:lnTo>
                <a:lnTo>
                  <a:pt x="248" y="439"/>
                </a:lnTo>
                <a:lnTo>
                  <a:pt x="245" y="444"/>
                </a:lnTo>
                <a:lnTo>
                  <a:pt x="234" y="447"/>
                </a:lnTo>
                <a:lnTo>
                  <a:pt x="228" y="451"/>
                </a:lnTo>
                <a:lnTo>
                  <a:pt x="222" y="453"/>
                </a:lnTo>
                <a:lnTo>
                  <a:pt x="221" y="459"/>
                </a:lnTo>
                <a:lnTo>
                  <a:pt x="222" y="464"/>
                </a:lnTo>
                <a:lnTo>
                  <a:pt x="227" y="470"/>
                </a:lnTo>
                <a:lnTo>
                  <a:pt x="228" y="476"/>
                </a:lnTo>
                <a:lnTo>
                  <a:pt x="224" y="482"/>
                </a:lnTo>
                <a:lnTo>
                  <a:pt x="218" y="482"/>
                </a:lnTo>
                <a:lnTo>
                  <a:pt x="213" y="477"/>
                </a:lnTo>
                <a:lnTo>
                  <a:pt x="203" y="474"/>
                </a:lnTo>
                <a:lnTo>
                  <a:pt x="197" y="471"/>
                </a:lnTo>
                <a:lnTo>
                  <a:pt x="191" y="471"/>
                </a:lnTo>
                <a:lnTo>
                  <a:pt x="186" y="473"/>
                </a:lnTo>
                <a:lnTo>
                  <a:pt x="177" y="483"/>
                </a:lnTo>
                <a:lnTo>
                  <a:pt x="177" y="489"/>
                </a:lnTo>
                <a:lnTo>
                  <a:pt x="182" y="492"/>
                </a:lnTo>
                <a:lnTo>
                  <a:pt x="173" y="489"/>
                </a:lnTo>
                <a:lnTo>
                  <a:pt x="168" y="491"/>
                </a:lnTo>
                <a:lnTo>
                  <a:pt x="159" y="480"/>
                </a:lnTo>
                <a:lnTo>
                  <a:pt x="151" y="468"/>
                </a:lnTo>
                <a:lnTo>
                  <a:pt x="156" y="462"/>
                </a:lnTo>
                <a:lnTo>
                  <a:pt x="157" y="457"/>
                </a:lnTo>
                <a:lnTo>
                  <a:pt x="150" y="445"/>
                </a:lnTo>
                <a:lnTo>
                  <a:pt x="150" y="433"/>
                </a:lnTo>
                <a:lnTo>
                  <a:pt x="144" y="432"/>
                </a:lnTo>
                <a:lnTo>
                  <a:pt x="138" y="427"/>
                </a:lnTo>
                <a:lnTo>
                  <a:pt x="135" y="421"/>
                </a:lnTo>
                <a:lnTo>
                  <a:pt x="124" y="415"/>
                </a:lnTo>
                <a:lnTo>
                  <a:pt x="118" y="418"/>
                </a:lnTo>
                <a:lnTo>
                  <a:pt x="118" y="411"/>
                </a:lnTo>
                <a:lnTo>
                  <a:pt x="115" y="411"/>
                </a:lnTo>
                <a:lnTo>
                  <a:pt x="99" y="400"/>
                </a:lnTo>
                <a:lnTo>
                  <a:pt x="88" y="388"/>
                </a:lnTo>
                <a:lnTo>
                  <a:pt x="86" y="383"/>
                </a:lnTo>
                <a:lnTo>
                  <a:pt x="86" y="377"/>
                </a:lnTo>
                <a:lnTo>
                  <a:pt x="91" y="371"/>
                </a:lnTo>
                <a:lnTo>
                  <a:pt x="93" y="362"/>
                </a:lnTo>
                <a:lnTo>
                  <a:pt x="97" y="353"/>
                </a:lnTo>
                <a:lnTo>
                  <a:pt x="97" y="344"/>
                </a:lnTo>
                <a:lnTo>
                  <a:pt x="100" y="337"/>
                </a:lnTo>
                <a:lnTo>
                  <a:pt x="100" y="335"/>
                </a:lnTo>
                <a:lnTo>
                  <a:pt x="90" y="327"/>
                </a:lnTo>
                <a:lnTo>
                  <a:pt x="85" y="327"/>
                </a:lnTo>
                <a:lnTo>
                  <a:pt x="79" y="324"/>
                </a:lnTo>
                <a:lnTo>
                  <a:pt x="76" y="326"/>
                </a:lnTo>
                <a:lnTo>
                  <a:pt x="73" y="331"/>
                </a:lnTo>
                <a:lnTo>
                  <a:pt x="67" y="332"/>
                </a:lnTo>
                <a:lnTo>
                  <a:pt x="62" y="327"/>
                </a:lnTo>
                <a:lnTo>
                  <a:pt x="56" y="302"/>
                </a:lnTo>
                <a:lnTo>
                  <a:pt x="53" y="297"/>
                </a:lnTo>
                <a:lnTo>
                  <a:pt x="47" y="293"/>
                </a:lnTo>
                <a:lnTo>
                  <a:pt x="34" y="284"/>
                </a:lnTo>
                <a:lnTo>
                  <a:pt x="32" y="279"/>
                </a:lnTo>
                <a:lnTo>
                  <a:pt x="26" y="275"/>
                </a:lnTo>
                <a:lnTo>
                  <a:pt x="20" y="269"/>
                </a:lnTo>
                <a:lnTo>
                  <a:pt x="13" y="263"/>
                </a:lnTo>
                <a:lnTo>
                  <a:pt x="11" y="258"/>
                </a:lnTo>
                <a:lnTo>
                  <a:pt x="8" y="252"/>
                </a:lnTo>
                <a:lnTo>
                  <a:pt x="5" y="240"/>
                </a:lnTo>
                <a:lnTo>
                  <a:pt x="2" y="238"/>
                </a:lnTo>
                <a:lnTo>
                  <a:pt x="0" y="226"/>
                </a:lnTo>
                <a:lnTo>
                  <a:pt x="0" y="216"/>
                </a:lnTo>
                <a:lnTo>
                  <a:pt x="2" y="210"/>
                </a:lnTo>
                <a:lnTo>
                  <a:pt x="3" y="205"/>
                </a:lnTo>
                <a:close/>
              </a:path>
            </a:pathLst>
          </a:custGeom>
          <a:solidFill>
            <a:schemeClr val="tx2">
              <a:lumMod val="25000"/>
              <a:lumOff val="75000"/>
            </a:schemeClr>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09" name="Freeform 53">
            <a:extLst>
              <a:ext uri="{FF2B5EF4-FFF2-40B4-BE49-F238E27FC236}">
                <a16:creationId xmlns:a16="http://schemas.microsoft.com/office/drawing/2014/main" id="{37499468-C11A-8988-D0C1-4428A4165ECC}"/>
              </a:ext>
            </a:extLst>
          </p:cNvPr>
          <p:cNvSpPr>
            <a:spLocks/>
          </p:cNvSpPr>
          <p:nvPr/>
        </p:nvSpPr>
        <p:spPr bwMode="auto">
          <a:xfrm>
            <a:off x="3383126" y="2223186"/>
            <a:ext cx="394737" cy="703168"/>
          </a:xfrm>
          <a:custGeom>
            <a:avLst/>
            <a:gdLst>
              <a:gd name="T0" fmla="*/ 7 w 185"/>
              <a:gd name="T1" fmla="*/ 124 h 329"/>
              <a:gd name="T2" fmla="*/ 23 w 185"/>
              <a:gd name="T3" fmla="*/ 102 h 329"/>
              <a:gd name="T4" fmla="*/ 32 w 185"/>
              <a:gd name="T5" fmla="*/ 73 h 329"/>
              <a:gd name="T6" fmla="*/ 48 w 185"/>
              <a:gd name="T7" fmla="*/ 55 h 329"/>
              <a:gd name="T8" fmla="*/ 49 w 185"/>
              <a:gd name="T9" fmla="*/ 29 h 329"/>
              <a:gd name="T10" fmla="*/ 31 w 185"/>
              <a:gd name="T11" fmla="*/ 11 h 329"/>
              <a:gd name="T12" fmla="*/ 150 w 185"/>
              <a:gd name="T13" fmla="*/ 2 h 329"/>
              <a:gd name="T14" fmla="*/ 155 w 185"/>
              <a:gd name="T15" fmla="*/ 24 h 329"/>
              <a:gd name="T16" fmla="*/ 166 w 185"/>
              <a:gd name="T17" fmla="*/ 46 h 329"/>
              <a:gd name="T18" fmla="*/ 175 w 185"/>
              <a:gd name="T19" fmla="*/ 194 h 329"/>
              <a:gd name="T20" fmla="*/ 181 w 185"/>
              <a:gd name="T21" fmla="*/ 210 h 329"/>
              <a:gd name="T22" fmla="*/ 178 w 185"/>
              <a:gd name="T23" fmla="*/ 229 h 329"/>
              <a:gd name="T24" fmla="*/ 166 w 185"/>
              <a:gd name="T25" fmla="*/ 253 h 329"/>
              <a:gd name="T26" fmla="*/ 162 w 185"/>
              <a:gd name="T27" fmla="*/ 272 h 329"/>
              <a:gd name="T28" fmla="*/ 162 w 185"/>
              <a:gd name="T29" fmla="*/ 288 h 329"/>
              <a:gd name="T30" fmla="*/ 147 w 185"/>
              <a:gd name="T31" fmla="*/ 301 h 329"/>
              <a:gd name="T32" fmla="*/ 148 w 185"/>
              <a:gd name="T33" fmla="*/ 319 h 329"/>
              <a:gd name="T34" fmla="*/ 128 w 185"/>
              <a:gd name="T35" fmla="*/ 312 h 329"/>
              <a:gd name="T36" fmla="*/ 118 w 185"/>
              <a:gd name="T37" fmla="*/ 326 h 329"/>
              <a:gd name="T38" fmla="*/ 107 w 185"/>
              <a:gd name="T39" fmla="*/ 318 h 329"/>
              <a:gd name="T40" fmla="*/ 101 w 185"/>
              <a:gd name="T41" fmla="*/ 288 h 329"/>
              <a:gd name="T42" fmla="*/ 83 w 185"/>
              <a:gd name="T43" fmla="*/ 275 h 329"/>
              <a:gd name="T44" fmla="*/ 59 w 185"/>
              <a:gd name="T45" fmla="*/ 255 h 329"/>
              <a:gd name="T46" fmla="*/ 66 w 185"/>
              <a:gd name="T47" fmla="*/ 229 h 329"/>
              <a:gd name="T48" fmla="*/ 57 w 185"/>
              <a:gd name="T49" fmla="*/ 217 h 329"/>
              <a:gd name="T50" fmla="*/ 43 w 185"/>
              <a:gd name="T51" fmla="*/ 217 h 329"/>
              <a:gd name="T52" fmla="*/ 24 w 185"/>
              <a:gd name="T53" fmla="*/ 188 h 329"/>
              <a:gd name="T54" fmla="*/ 9 w 185"/>
              <a:gd name="T55" fmla="*/ 172 h 329"/>
              <a:gd name="T56" fmla="*/ 2 w 185"/>
              <a:gd name="T57" fmla="*/ 144 h 329"/>
              <a:gd name="T58" fmla="*/ 0 w 185"/>
              <a:gd name="T59" fmla="*/ 144 h 329"/>
              <a:gd name="T60" fmla="*/ 5 w 185"/>
              <a:gd name="T61" fmla="*/ 168 h 329"/>
              <a:gd name="T62" fmla="*/ 21 w 185"/>
              <a:gd name="T63" fmla="*/ 186 h 329"/>
              <a:gd name="T64" fmla="*/ 41 w 185"/>
              <a:gd name="T65" fmla="*/ 218 h 329"/>
              <a:gd name="T66" fmla="*/ 56 w 185"/>
              <a:gd name="T67" fmla="*/ 219 h 329"/>
              <a:gd name="T68" fmla="*/ 64 w 185"/>
              <a:gd name="T69" fmla="*/ 235 h 329"/>
              <a:gd name="T70" fmla="*/ 57 w 185"/>
              <a:gd name="T71" fmla="*/ 255 h 329"/>
              <a:gd name="T72" fmla="*/ 78 w 185"/>
              <a:gd name="T73" fmla="*/ 274 h 329"/>
              <a:gd name="T74" fmla="*/ 91 w 185"/>
              <a:gd name="T75" fmla="*/ 285 h 329"/>
              <a:gd name="T76" fmla="*/ 103 w 185"/>
              <a:gd name="T77" fmla="*/ 307 h 329"/>
              <a:gd name="T78" fmla="*/ 115 w 185"/>
              <a:gd name="T79" fmla="*/ 326 h 329"/>
              <a:gd name="T80" fmla="*/ 128 w 185"/>
              <a:gd name="T81" fmla="*/ 314 h 329"/>
              <a:gd name="T82" fmla="*/ 149 w 185"/>
              <a:gd name="T83" fmla="*/ 321 h 329"/>
              <a:gd name="T84" fmla="*/ 148 w 185"/>
              <a:gd name="T85" fmla="*/ 305 h 329"/>
              <a:gd name="T86" fmla="*/ 166 w 185"/>
              <a:gd name="T87" fmla="*/ 292 h 329"/>
              <a:gd name="T88" fmla="*/ 167 w 185"/>
              <a:gd name="T89" fmla="*/ 277 h 329"/>
              <a:gd name="T90" fmla="*/ 166 w 185"/>
              <a:gd name="T91" fmla="*/ 261 h 329"/>
              <a:gd name="T92" fmla="*/ 171 w 185"/>
              <a:gd name="T93" fmla="*/ 245 h 329"/>
              <a:gd name="T94" fmla="*/ 184 w 185"/>
              <a:gd name="T95" fmla="*/ 222 h 329"/>
              <a:gd name="T96" fmla="*/ 180 w 185"/>
              <a:gd name="T97" fmla="*/ 202 h 329"/>
              <a:gd name="T98" fmla="*/ 181 w 185"/>
              <a:gd name="T99" fmla="*/ 183 h 329"/>
              <a:gd name="T100" fmla="*/ 161 w 185"/>
              <a:gd name="T101" fmla="*/ 32 h 329"/>
              <a:gd name="T102" fmla="*/ 152 w 185"/>
              <a:gd name="T103" fmla="*/ 5 h 329"/>
              <a:gd name="T104" fmla="*/ 29 w 185"/>
              <a:gd name="T105" fmla="*/ 9 h 329"/>
              <a:gd name="T106" fmla="*/ 40 w 185"/>
              <a:gd name="T107" fmla="*/ 25 h 329"/>
              <a:gd name="T108" fmla="*/ 46 w 185"/>
              <a:gd name="T109" fmla="*/ 54 h 329"/>
              <a:gd name="T110" fmla="*/ 17 w 185"/>
              <a:gd name="T111" fmla="*/ 74 h 329"/>
              <a:gd name="T112" fmla="*/ 22 w 185"/>
              <a:gd name="T113" fmla="*/ 101 h 329"/>
              <a:gd name="T114" fmla="*/ 6 w 185"/>
              <a:gd name="T115" fmla="*/ 122 h 329"/>
              <a:gd name="T116" fmla="*/ 4 w 185"/>
              <a:gd name="T117" fmla="*/ 137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5" h="329">
                <a:moveTo>
                  <a:pt x="4" y="137"/>
                </a:moveTo>
                <a:cubicBezTo>
                  <a:pt x="7" y="135"/>
                  <a:pt x="7" y="135"/>
                  <a:pt x="7" y="135"/>
                </a:cubicBezTo>
                <a:cubicBezTo>
                  <a:pt x="7" y="134"/>
                  <a:pt x="7" y="134"/>
                  <a:pt x="7" y="134"/>
                </a:cubicBezTo>
                <a:cubicBezTo>
                  <a:pt x="7" y="130"/>
                  <a:pt x="7" y="130"/>
                  <a:pt x="7" y="130"/>
                </a:cubicBezTo>
                <a:cubicBezTo>
                  <a:pt x="7" y="130"/>
                  <a:pt x="7" y="130"/>
                  <a:pt x="7" y="130"/>
                </a:cubicBezTo>
                <a:cubicBezTo>
                  <a:pt x="5" y="127"/>
                  <a:pt x="5" y="127"/>
                  <a:pt x="5" y="127"/>
                </a:cubicBezTo>
                <a:cubicBezTo>
                  <a:pt x="7" y="124"/>
                  <a:pt x="7" y="124"/>
                  <a:pt x="7" y="124"/>
                </a:cubicBezTo>
                <a:cubicBezTo>
                  <a:pt x="16" y="119"/>
                  <a:pt x="16" y="119"/>
                  <a:pt x="16" y="119"/>
                </a:cubicBezTo>
                <a:cubicBezTo>
                  <a:pt x="16" y="119"/>
                  <a:pt x="16" y="119"/>
                  <a:pt x="16" y="119"/>
                </a:cubicBezTo>
                <a:cubicBezTo>
                  <a:pt x="18" y="115"/>
                  <a:pt x="18" y="115"/>
                  <a:pt x="18" y="115"/>
                </a:cubicBezTo>
                <a:cubicBezTo>
                  <a:pt x="18" y="115"/>
                  <a:pt x="18" y="115"/>
                  <a:pt x="18" y="115"/>
                </a:cubicBezTo>
                <a:cubicBezTo>
                  <a:pt x="18" y="111"/>
                  <a:pt x="18" y="111"/>
                  <a:pt x="18" y="111"/>
                </a:cubicBezTo>
                <a:cubicBezTo>
                  <a:pt x="18" y="109"/>
                  <a:pt x="18" y="109"/>
                  <a:pt x="18" y="109"/>
                </a:cubicBezTo>
                <a:cubicBezTo>
                  <a:pt x="23" y="102"/>
                  <a:pt x="23" y="102"/>
                  <a:pt x="23" y="102"/>
                </a:cubicBezTo>
                <a:cubicBezTo>
                  <a:pt x="24" y="101"/>
                  <a:pt x="24" y="101"/>
                  <a:pt x="24" y="101"/>
                </a:cubicBezTo>
                <a:cubicBezTo>
                  <a:pt x="23" y="93"/>
                  <a:pt x="23" y="93"/>
                  <a:pt x="23" y="93"/>
                </a:cubicBezTo>
                <a:cubicBezTo>
                  <a:pt x="23" y="93"/>
                  <a:pt x="23" y="93"/>
                  <a:pt x="23" y="93"/>
                </a:cubicBezTo>
                <a:cubicBezTo>
                  <a:pt x="16" y="86"/>
                  <a:pt x="16" y="86"/>
                  <a:pt x="16" y="86"/>
                </a:cubicBezTo>
                <a:cubicBezTo>
                  <a:pt x="17" y="79"/>
                  <a:pt x="17" y="79"/>
                  <a:pt x="17" y="79"/>
                </a:cubicBezTo>
                <a:cubicBezTo>
                  <a:pt x="18" y="76"/>
                  <a:pt x="18" y="76"/>
                  <a:pt x="18" y="76"/>
                </a:cubicBezTo>
                <a:cubicBezTo>
                  <a:pt x="32" y="73"/>
                  <a:pt x="32" y="73"/>
                  <a:pt x="32" y="73"/>
                </a:cubicBezTo>
                <a:cubicBezTo>
                  <a:pt x="32" y="73"/>
                  <a:pt x="32" y="73"/>
                  <a:pt x="32" y="73"/>
                </a:cubicBezTo>
                <a:cubicBezTo>
                  <a:pt x="36" y="70"/>
                  <a:pt x="36" y="70"/>
                  <a:pt x="36" y="70"/>
                </a:cubicBezTo>
                <a:cubicBezTo>
                  <a:pt x="43" y="67"/>
                  <a:pt x="43" y="67"/>
                  <a:pt x="43" y="67"/>
                </a:cubicBezTo>
                <a:cubicBezTo>
                  <a:pt x="43" y="67"/>
                  <a:pt x="43" y="67"/>
                  <a:pt x="43" y="67"/>
                </a:cubicBezTo>
                <a:cubicBezTo>
                  <a:pt x="47" y="64"/>
                  <a:pt x="47" y="64"/>
                  <a:pt x="47" y="64"/>
                </a:cubicBezTo>
                <a:cubicBezTo>
                  <a:pt x="47" y="63"/>
                  <a:pt x="47" y="63"/>
                  <a:pt x="47" y="63"/>
                </a:cubicBezTo>
                <a:cubicBezTo>
                  <a:pt x="48" y="55"/>
                  <a:pt x="48" y="55"/>
                  <a:pt x="48" y="55"/>
                </a:cubicBezTo>
                <a:cubicBezTo>
                  <a:pt x="53" y="49"/>
                  <a:pt x="53" y="49"/>
                  <a:pt x="53" y="49"/>
                </a:cubicBezTo>
                <a:cubicBezTo>
                  <a:pt x="53" y="48"/>
                  <a:pt x="53" y="48"/>
                  <a:pt x="53" y="48"/>
                </a:cubicBezTo>
                <a:cubicBezTo>
                  <a:pt x="54" y="37"/>
                  <a:pt x="54" y="37"/>
                  <a:pt x="54" y="37"/>
                </a:cubicBezTo>
                <a:cubicBezTo>
                  <a:pt x="54" y="36"/>
                  <a:pt x="54" y="36"/>
                  <a:pt x="54" y="36"/>
                </a:cubicBezTo>
                <a:cubicBezTo>
                  <a:pt x="53" y="32"/>
                  <a:pt x="53" y="32"/>
                  <a:pt x="53" y="32"/>
                </a:cubicBezTo>
                <a:cubicBezTo>
                  <a:pt x="53" y="32"/>
                  <a:pt x="53" y="32"/>
                  <a:pt x="53" y="32"/>
                </a:cubicBezTo>
                <a:cubicBezTo>
                  <a:pt x="49" y="29"/>
                  <a:pt x="49" y="29"/>
                  <a:pt x="49" y="29"/>
                </a:cubicBezTo>
                <a:cubicBezTo>
                  <a:pt x="49" y="28"/>
                  <a:pt x="49" y="28"/>
                  <a:pt x="49" y="28"/>
                </a:cubicBezTo>
                <a:cubicBezTo>
                  <a:pt x="45" y="26"/>
                  <a:pt x="45" y="26"/>
                  <a:pt x="45" y="26"/>
                </a:cubicBezTo>
                <a:cubicBezTo>
                  <a:pt x="42" y="24"/>
                  <a:pt x="42" y="24"/>
                  <a:pt x="42" y="24"/>
                </a:cubicBezTo>
                <a:cubicBezTo>
                  <a:pt x="41" y="19"/>
                  <a:pt x="41" y="19"/>
                  <a:pt x="41" y="19"/>
                </a:cubicBezTo>
                <a:cubicBezTo>
                  <a:pt x="41" y="19"/>
                  <a:pt x="41" y="19"/>
                  <a:pt x="41" y="19"/>
                </a:cubicBezTo>
                <a:cubicBezTo>
                  <a:pt x="33" y="13"/>
                  <a:pt x="33" y="13"/>
                  <a:pt x="33" y="13"/>
                </a:cubicBezTo>
                <a:cubicBezTo>
                  <a:pt x="31" y="11"/>
                  <a:pt x="31" y="11"/>
                  <a:pt x="31" y="11"/>
                </a:cubicBezTo>
                <a:cubicBezTo>
                  <a:pt x="31" y="10"/>
                  <a:pt x="31" y="10"/>
                  <a:pt x="31" y="10"/>
                </a:cubicBezTo>
                <a:cubicBezTo>
                  <a:pt x="30" y="10"/>
                  <a:pt x="30" y="10"/>
                  <a:pt x="30" y="10"/>
                </a:cubicBezTo>
                <a:cubicBezTo>
                  <a:pt x="30" y="11"/>
                  <a:pt x="30" y="11"/>
                  <a:pt x="30" y="11"/>
                </a:cubicBezTo>
                <a:cubicBezTo>
                  <a:pt x="98" y="7"/>
                  <a:pt x="98" y="7"/>
                  <a:pt x="98" y="7"/>
                </a:cubicBezTo>
                <a:cubicBezTo>
                  <a:pt x="98" y="7"/>
                  <a:pt x="98" y="7"/>
                  <a:pt x="98" y="7"/>
                </a:cubicBezTo>
                <a:cubicBezTo>
                  <a:pt x="149" y="2"/>
                  <a:pt x="149" y="2"/>
                  <a:pt x="149" y="2"/>
                </a:cubicBezTo>
                <a:cubicBezTo>
                  <a:pt x="150" y="2"/>
                  <a:pt x="150" y="2"/>
                  <a:pt x="150" y="2"/>
                </a:cubicBezTo>
                <a:cubicBezTo>
                  <a:pt x="150" y="5"/>
                  <a:pt x="150" y="5"/>
                  <a:pt x="150" y="5"/>
                </a:cubicBezTo>
                <a:cubicBezTo>
                  <a:pt x="150" y="12"/>
                  <a:pt x="150" y="12"/>
                  <a:pt x="150" y="12"/>
                </a:cubicBezTo>
                <a:cubicBezTo>
                  <a:pt x="150" y="13"/>
                  <a:pt x="150" y="13"/>
                  <a:pt x="150" y="13"/>
                </a:cubicBezTo>
                <a:cubicBezTo>
                  <a:pt x="150" y="16"/>
                  <a:pt x="150" y="16"/>
                  <a:pt x="150" y="16"/>
                </a:cubicBezTo>
                <a:cubicBezTo>
                  <a:pt x="150" y="16"/>
                  <a:pt x="150" y="16"/>
                  <a:pt x="150" y="16"/>
                </a:cubicBezTo>
                <a:cubicBezTo>
                  <a:pt x="154" y="24"/>
                  <a:pt x="154" y="24"/>
                  <a:pt x="154" y="24"/>
                </a:cubicBezTo>
                <a:cubicBezTo>
                  <a:pt x="155" y="24"/>
                  <a:pt x="155" y="24"/>
                  <a:pt x="155" y="24"/>
                </a:cubicBezTo>
                <a:cubicBezTo>
                  <a:pt x="158" y="27"/>
                  <a:pt x="158" y="27"/>
                  <a:pt x="158" y="27"/>
                </a:cubicBezTo>
                <a:cubicBezTo>
                  <a:pt x="159" y="32"/>
                  <a:pt x="159" y="32"/>
                  <a:pt x="159" y="32"/>
                </a:cubicBezTo>
                <a:cubicBezTo>
                  <a:pt x="159" y="33"/>
                  <a:pt x="159" y="33"/>
                  <a:pt x="159" y="33"/>
                </a:cubicBezTo>
                <a:cubicBezTo>
                  <a:pt x="161" y="36"/>
                  <a:pt x="161" y="36"/>
                  <a:pt x="161" y="36"/>
                </a:cubicBezTo>
                <a:cubicBezTo>
                  <a:pt x="162" y="40"/>
                  <a:pt x="162" y="40"/>
                  <a:pt x="162" y="40"/>
                </a:cubicBezTo>
                <a:cubicBezTo>
                  <a:pt x="162" y="40"/>
                  <a:pt x="162" y="40"/>
                  <a:pt x="162" y="40"/>
                </a:cubicBezTo>
                <a:cubicBezTo>
                  <a:pt x="166" y="46"/>
                  <a:pt x="166" y="46"/>
                  <a:pt x="166" y="46"/>
                </a:cubicBezTo>
                <a:cubicBezTo>
                  <a:pt x="166" y="47"/>
                  <a:pt x="166" y="47"/>
                  <a:pt x="166" y="47"/>
                </a:cubicBezTo>
                <a:cubicBezTo>
                  <a:pt x="166" y="47"/>
                  <a:pt x="166" y="47"/>
                  <a:pt x="166" y="47"/>
                </a:cubicBezTo>
                <a:cubicBezTo>
                  <a:pt x="179" y="182"/>
                  <a:pt x="179" y="182"/>
                  <a:pt x="179" y="182"/>
                </a:cubicBezTo>
                <a:cubicBezTo>
                  <a:pt x="176" y="186"/>
                  <a:pt x="176" y="186"/>
                  <a:pt x="176" y="186"/>
                </a:cubicBezTo>
                <a:cubicBezTo>
                  <a:pt x="175" y="186"/>
                  <a:pt x="175" y="187"/>
                  <a:pt x="175" y="187"/>
                </a:cubicBezTo>
                <a:cubicBezTo>
                  <a:pt x="177" y="190"/>
                  <a:pt x="177" y="190"/>
                  <a:pt x="177" y="190"/>
                </a:cubicBezTo>
                <a:cubicBezTo>
                  <a:pt x="175" y="194"/>
                  <a:pt x="175" y="194"/>
                  <a:pt x="175" y="194"/>
                </a:cubicBezTo>
                <a:cubicBezTo>
                  <a:pt x="175" y="194"/>
                  <a:pt x="175" y="194"/>
                  <a:pt x="175" y="194"/>
                </a:cubicBezTo>
                <a:cubicBezTo>
                  <a:pt x="175" y="198"/>
                  <a:pt x="175" y="198"/>
                  <a:pt x="175" y="198"/>
                </a:cubicBezTo>
                <a:cubicBezTo>
                  <a:pt x="176" y="199"/>
                  <a:pt x="176" y="199"/>
                  <a:pt x="176" y="199"/>
                </a:cubicBezTo>
                <a:cubicBezTo>
                  <a:pt x="178" y="203"/>
                  <a:pt x="178" y="203"/>
                  <a:pt x="178" y="203"/>
                </a:cubicBezTo>
                <a:cubicBezTo>
                  <a:pt x="178" y="203"/>
                  <a:pt x="178" y="203"/>
                  <a:pt x="178" y="203"/>
                </a:cubicBezTo>
                <a:cubicBezTo>
                  <a:pt x="181" y="207"/>
                  <a:pt x="181" y="207"/>
                  <a:pt x="181" y="207"/>
                </a:cubicBezTo>
                <a:cubicBezTo>
                  <a:pt x="181" y="210"/>
                  <a:pt x="181" y="210"/>
                  <a:pt x="181" y="210"/>
                </a:cubicBezTo>
                <a:cubicBezTo>
                  <a:pt x="181" y="210"/>
                  <a:pt x="181" y="210"/>
                  <a:pt x="181" y="210"/>
                </a:cubicBezTo>
                <a:cubicBezTo>
                  <a:pt x="183" y="218"/>
                  <a:pt x="183" y="218"/>
                  <a:pt x="183" y="218"/>
                </a:cubicBezTo>
                <a:cubicBezTo>
                  <a:pt x="183" y="221"/>
                  <a:pt x="183" y="221"/>
                  <a:pt x="183" y="221"/>
                </a:cubicBezTo>
                <a:cubicBezTo>
                  <a:pt x="182" y="221"/>
                  <a:pt x="182" y="221"/>
                  <a:pt x="182" y="221"/>
                </a:cubicBezTo>
                <a:cubicBezTo>
                  <a:pt x="182" y="222"/>
                  <a:pt x="182" y="222"/>
                  <a:pt x="182" y="222"/>
                </a:cubicBezTo>
                <a:cubicBezTo>
                  <a:pt x="178" y="229"/>
                  <a:pt x="178" y="229"/>
                  <a:pt x="178" y="229"/>
                </a:cubicBezTo>
                <a:cubicBezTo>
                  <a:pt x="178" y="229"/>
                  <a:pt x="178" y="229"/>
                  <a:pt x="178" y="229"/>
                </a:cubicBezTo>
                <a:cubicBezTo>
                  <a:pt x="177" y="233"/>
                  <a:pt x="177" y="233"/>
                  <a:pt x="177" y="233"/>
                </a:cubicBezTo>
                <a:cubicBezTo>
                  <a:pt x="173" y="241"/>
                  <a:pt x="173" y="241"/>
                  <a:pt x="173" y="241"/>
                </a:cubicBezTo>
                <a:cubicBezTo>
                  <a:pt x="170" y="244"/>
                  <a:pt x="170" y="244"/>
                  <a:pt x="170" y="244"/>
                </a:cubicBezTo>
                <a:cubicBezTo>
                  <a:pt x="166" y="247"/>
                  <a:pt x="166" y="247"/>
                  <a:pt x="166" y="247"/>
                </a:cubicBezTo>
                <a:cubicBezTo>
                  <a:pt x="166" y="248"/>
                  <a:pt x="166" y="248"/>
                  <a:pt x="166" y="248"/>
                </a:cubicBezTo>
                <a:cubicBezTo>
                  <a:pt x="165" y="252"/>
                  <a:pt x="165" y="252"/>
                  <a:pt x="165" y="252"/>
                </a:cubicBezTo>
                <a:cubicBezTo>
                  <a:pt x="166" y="253"/>
                  <a:pt x="166" y="253"/>
                  <a:pt x="166" y="253"/>
                </a:cubicBezTo>
                <a:cubicBezTo>
                  <a:pt x="166" y="253"/>
                  <a:pt x="166" y="253"/>
                  <a:pt x="166" y="253"/>
                </a:cubicBezTo>
                <a:cubicBezTo>
                  <a:pt x="165" y="260"/>
                  <a:pt x="165" y="260"/>
                  <a:pt x="165" y="260"/>
                </a:cubicBezTo>
                <a:cubicBezTo>
                  <a:pt x="165" y="260"/>
                  <a:pt x="165" y="260"/>
                  <a:pt x="165" y="260"/>
                </a:cubicBezTo>
                <a:cubicBezTo>
                  <a:pt x="164" y="261"/>
                  <a:pt x="164" y="261"/>
                  <a:pt x="164" y="261"/>
                </a:cubicBezTo>
                <a:cubicBezTo>
                  <a:pt x="164" y="267"/>
                  <a:pt x="164" y="267"/>
                  <a:pt x="164" y="267"/>
                </a:cubicBezTo>
                <a:cubicBezTo>
                  <a:pt x="162" y="271"/>
                  <a:pt x="162" y="271"/>
                  <a:pt x="162" y="271"/>
                </a:cubicBezTo>
                <a:cubicBezTo>
                  <a:pt x="162" y="272"/>
                  <a:pt x="162" y="272"/>
                  <a:pt x="162" y="272"/>
                </a:cubicBezTo>
                <a:cubicBezTo>
                  <a:pt x="165" y="276"/>
                  <a:pt x="165" y="276"/>
                  <a:pt x="165" y="276"/>
                </a:cubicBezTo>
                <a:cubicBezTo>
                  <a:pt x="165" y="276"/>
                  <a:pt x="165" y="276"/>
                  <a:pt x="165" y="276"/>
                </a:cubicBezTo>
                <a:cubicBezTo>
                  <a:pt x="163" y="280"/>
                  <a:pt x="163" y="280"/>
                  <a:pt x="163" y="280"/>
                </a:cubicBezTo>
                <a:cubicBezTo>
                  <a:pt x="161" y="283"/>
                  <a:pt x="161" y="283"/>
                  <a:pt x="161" y="283"/>
                </a:cubicBezTo>
                <a:cubicBezTo>
                  <a:pt x="161" y="284"/>
                  <a:pt x="161" y="284"/>
                  <a:pt x="161" y="284"/>
                </a:cubicBezTo>
                <a:cubicBezTo>
                  <a:pt x="161" y="288"/>
                  <a:pt x="161" y="288"/>
                  <a:pt x="161" y="288"/>
                </a:cubicBezTo>
                <a:cubicBezTo>
                  <a:pt x="162" y="288"/>
                  <a:pt x="162" y="288"/>
                  <a:pt x="162" y="288"/>
                </a:cubicBezTo>
                <a:cubicBezTo>
                  <a:pt x="164" y="292"/>
                  <a:pt x="164" y="292"/>
                  <a:pt x="164" y="292"/>
                </a:cubicBezTo>
                <a:cubicBezTo>
                  <a:pt x="162" y="294"/>
                  <a:pt x="162" y="294"/>
                  <a:pt x="162" y="294"/>
                </a:cubicBezTo>
                <a:cubicBezTo>
                  <a:pt x="155" y="296"/>
                  <a:pt x="155" y="296"/>
                  <a:pt x="155" y="296"/>
                </a:cubicBezTo>
                <a:cubicBezTo>
                  <a:pt x="155" y="296"/>
                  <a:pt x="155" y="296"/>
                  <a:pt x="155" y="296"/>
                </a:cubicBezTo>
                <a:cubicBezTo>
                  <a:pt x="151" y="299"/>
                  <a:pt x="151" y="299"/>
                  <a:pt x="151" y="299"/>
                </a:cubicBezTo>
                <a:cubicBezTo>
                  <a:pt x="148" y="300"/>
                  <a:pt x="148" y="300"/>
                  <a:pt x="148" y="300"/>
                </a:cubicBezTo>
                <a:cubicBezTo>
                  <a:pt x="147" y="301"/>
                  <a:pt x="147" y="301"/>
                  <a:pt x="147" y="301"/>
                </a:cubicBezTo>
                <a:cubicBezTo>
                  <a:pt x="146" y="304"/>
                  <a:pt x="146" y="304"/>
                  <a:pt x="146" y="304"/>
                </a:cubicBezTo>
                <a:cubicBezTo>
                  <a:pt x="146" y="305"/>
                  <a:pt x="146" y="305"/>
                  <a:pt x="146" y="305"/>
                </a:cubicBezTo>
                <a:cubicBezTo>
                  <a:pt x="147" y="309"/>
                  <a:pt x="147" y="309"/>
                  <a:pt x="147" y="309"/>
                </a:cubicBezTo>
                <a:cubicBezTo>
                  <a:pt x="147" y="309"/>
                  <a:pt x="147" y="309"/>
                  <a:pt x="147" y="309"/>
                </a:cubicBezTo>
                <a:cubicBezTo>
                  <a:pt x="150" y="313"/>
                  <a:pt x="150" y="313"/>
                  <a:pt x="150" y="313"/>
                </a:cubicBezTo>
                <a:cubicBezTo>
                  <a:pt x="151" y="315"/>
                  <a:pt x="151" y="315"/>
                  <a:pt x="151" y="315"/>
                </a:cubicBezTo>
                <a:cubicBezTo>
                  <a:pt x="148" y="319"/>
                  <a:pt x="148" y="319"/>
                  <a:pt x="148" y="319"/>
                </a:cubicBezTo>
                <a:cubicBezTo>
                  <a:pt x="146" y="319"/>
                  <a:pt x="146" y="319"/>
                  <a:pt x="146" y="319"/>
                </a:cubicBezTo>
                <a:cubicBezTo>
                  <a:pt x="143" y="317"/>
                  <a:pt x="143" y="317"/>
                  <a:pt x="143" y="317"/>
                </a:cubicBezTo>
                <a:cubicBezTo>
                  <a:pt x="142" y="316"/>
                  <a:pt x="142" y="316"/>
                  <a:pt x="142" y="316"/>
                </a:cubicBezTo>
                <a:cubicBezTo>
                  <a:pt x="135" y="314"/>
                  <a:pt x="135" y="314"/>
                  <a:pt x="135" y="314"/>
                </a:cubicBezTo>
                <a:cubicBezTo>
                  <a:pt x="132" y="313"/>
                  <a:pt x="132" y="313"/>
                  <a:pt x="132" y="313"/>
                </a:cubicBezTo>
                <a:cubicBezTo>
                  <a:pt x="132" y="313"/>
                  <a:pt x="132" y="313"/>
                  <a:pt x="132" y="313"/>
                </a:cubicBezTo>
                <a:cubicBezTo>
                  <a:pt x="128" y="312"/>
                  <a:pt x="128" y="312"/>
                  <a:pt x="128" y="312"/>
                </a:cubicBezTo>
                <a:cubicBezTo>
                  <a:pt x="127" y="312"/>
                  <a:pt x="127" y="312"/>
                  <a:pt x="127" y="312"/>
                </a:cubicBezTo>
                <a:cubicBezTo>
                  <a:pt x="123" y="313"/>
                  <a:pt x="123" y="313"/>
                  <a:pt x="123" y="313"/>
                </a:cubicBezTo>
                <a:cubicBezTo>
                  <a:pt x="123" y="314"/>
                  <a:pt x="123" y="314"/>
                  <a:pt x="123" y="314"/>
                </a:cubicBezTo>
                <a:cubicBezTo>
                  <a:pt x="118" y="321"/>
                  <a:pt x="118" y="321"/>
                  <a:pt x="118" y="321"/>
                </a:cubicBezTo>
                <a:cubicBezTo>
                  <a:pt x="117" y="321"/>
                  <a:pt x="117" y="321"/>
                  <a:pt x="117" y="321"/>
                </a:cubicBezTo>
                <a:cubicBezTo>
                  <a:pt x="117" y="325"/>
                  <a:pt x="117" y="325"/>
                  <a:pt x="117" y="325"/>
                </a:cubicBezTo>
                <a:cubicBezTo>
                  <a:pt x="118" y="326"/>
                  <a:pt x="118" y="326"/>
                  <a:pt x="118" y="326"/>
                </a:cubicBezTo>
                <a:cubicBezTo>
                  <a:pt x="120" y="328"/>
                  <a:pt x="120" y="328"/>
                  <a:pt x="120" y="328"/>
                </a:cubicBezTo>
                <a:cubicBezTo>
                  <a:pt x="121" y="327"/>
                  <a:pt x="121" y="327"/>
                  <a:pt x="121" y="327"/>
                </a:cubicBezTo>
                <a:cubicBezTo>
                  <a:pt x="121" y="327"/>
                  <a:pt x="121" y="327"/>
                  <a:pt x="121" y="327"/>
                </a:cubicBezTo>
                <a:cubicBezTo>
                  <a:pt x="116" y="324"/>
                  <a:pt x="116" y="324"/>
                  <a:pt x="116" y="324"/>
                </a:cubicBezTo>
                <a:cubicBezTo>
                  <a:pt x="115" y="324"/>
                  <a:pt x="115" y="324"/>
                  <a:pt x="115" y="324"/>
                </a:cubicBezTo>
                <a:cubicBezTo>
                  <a:pt x="112" y="325"/>
                  <a:pt x="112" y="325"/>
                  <a:pt x="112" y="325"/>
                </a:cubicBezTo>
                <a:cubicBezTo>
                  <a:pt x="107" y="318"/>
                  <a:pt x="107" y="318"/>
                  <a:pt x="107" y="318"/>
                </a:cubicBezTo>
                <a:cubicBezTo>
                  <a:pt x="102" y="311"/>
                  <a:pt x="102" y="311"/>
                  <a:pt x="102" y="311"/>
                </a:cubicBezTo>
                <a:cubicBezTo>
                  <a:pt x="105" y="308"/>
                  <a:pt x="105" y="308"/>
                  <a:pt x="105" y="308"/>
                </a:cubicBezTo>
                <a:cubicBezTo>
                  <a:pt x="105" y="308"/>
                  <a:pt x="105" y="308"/>
                  <a:pt x="105" y="308"/>
                </a:cubicBezTo>
                <a:cubicBezTo>
                  <a:pt x="106" y="304"/>
                  <a:pt x="106" y="304"/>
                  <a:pt x="106" y="304"/>
                </a:cubicBezTo>
                <a:cubicBezTo>
                  <a:pt x="105" y="303"/>
                  <a:pt x="105" y="303"/>
                  <a:pt x="105" y="303"/>
                </a:cubicBezTo>
                <a:cubicBezTo>
                  <a:pt x="101" y="296"/>
                  <a:pt x="101" y="296"/>
                  <a:pt x="101" y="296"/>
                </a:cubicBezTo>
                <a:cubicBezTo>
                  <a:pt x="101" y="288"/>
                  <a:pt x="101" y="288"/>
                  <a:pt x="101" y="288"/>
                </a:cubicBezTo>
                <a:cubicBezTo>
                  <a:pt x="100" y="288"/>
                  <a:pt x="100" y="287"/>
                  <a:pt x="100" y="287"/>
                </a:cubicBezTo>
                <a:cubicBezTo>
                  <a:pt x="96" y="286"/>
                  <a:pt x="96" y="286"/>
                  <a:pt x="96" y="286"/>
                </a:cubicBezTo>
                <a:cubicBezTo>
                  <a:pt x="93" y="284"/>
                  <a:pt x="93" y="284"/>
                  <a:pt x="93" y="284"/>
                </a:cubicBezTo>
                <a:cubicBezTo>
                  <a:pt x="91" y="280"/>
                  <a:pt x="91" y="280"/>
                  <a:pt x="91" y="280"/>
                </a:cubicBezTo>
                <a:cubicBezTo>
                  <a:pt x="90" y="279"/>
                  <a:pt x="90" y="279"/>
                  <a:pt x="90" y="279"/>
                </a:cubicBezTo>
                <a:cubicBezTo>
                  <a:pt x="84" y="275"/>
                  <a:pt x="84" y="275"/>
                  <a:pt x="84" y="275"/>
                </a:cubicBezTo>
                <a:cubicBezTo>
                  <a:pt x="83" y="275"/>
                  <a:pt x="83" y="275"/>
                  <a:pt x="83" y="275"/>
                </a:cubicBezTo>
                <a:cubicBezTo>
                  <a:pt x="80" y="277"/>
                  <a:pt x="80" y="277"/>
                  <a:pt x="80" y="277"/>
                </a:cubicBezTo>
                <a:cubicBezTo>
                  <a:pt x="80" y="273"/>
                  <a:pt x="80" y="273"/>
                  <a:pt x="80" y="273"/>
                </a:cubicBezTo>
                <a:cubicBezTo>
                  <a:pt x="80" y="273"/>
                  <a:pt x="79" y="272"/>
                  <a:pt x="79" y="272"/>
                </a:cubicBezTo>
                <a:cubicBezTo>
                  <a:pt x="77" y="272"/>
                  <a:pt x="77" y="272"/>
                  <a:pt x="77" y="272"/>
                </a:cubicBezTo>
                <a:cubicBezTo>
                  <a:pt x="66" y="265"/>
                  <a:pt x="66" y="265"/>
                  <a:pt x="66" y="265"/>
                </a:cubicBezTo>
                <a:cubicBezTo>
                  <a:pt x="60" y="258"/>
                  <a:pt x="60" y="258"/>
                  <a:pt x="60" y="258"/>
                </a:cubicBezTo>
                <a:cubicBezTo>
                  <a:pt x="59" y="255"/>
                  <a:pt x="59" y="255"/>
                  <a:pt x="59" y="255"/>
                </a:cubicBezTo>
                <a:cubicBezTo>
                  <a:pt x="59" y="251"/>
                  <a:pt x="59" y="251"/>
                  <a:pt x="59" y="251"/>
                </a:cubicBezTo>
                <a:cubicBezTo>
                  <a:pt x="61" y="248"/>
                  <a:pt x="61" y="248"/>
                  <a:pt x="61" y="248"/>
                </a:cubicBezTo>
                <a:cubicBezTo>
                  <a:pt x="62" y="248"/>
                  <a:pt x="62" y="248"/>
                  <a:pt x="62" y="248"/>
                </a:cubicBezTo>
                <a:cubicBezTo>
                  <a:pt x="63" y="241"/>
                  <a:pt x="63" y="241"/>
                  <a:pt x="63" y="241"/>
                </a:cubicBezTo>
                <a:cubicBezTo>
                  <a:pt x="66" y="236"/>
                  <a:pt x="66" y="236"/>
                  <a:pt x="66" y="236"/>
                </a:cubicBezTo>
                <a:cubicBezTo>
                  <a:pt x="66" y="235"/>
                  <a:pt x="66" y="235"/>
                  <a:pt x="66" y="235"/>
                </a:cubicBezTo>
                <a:cubicBezTo>
                  <a:pt x="66" y="229"/>
                  <a:pt x="66" y="229"/>
                  <a:pt x="66" y="229"/>
                </a:cubicBezTo>
                <a:cubicBezTo>
                  <a:pt x="68" y="225"/>
                  <a:pt x="68" y="225"/>
                  <a:pt x="68" y="225"/>
                </a:cubicBezTo>
                <a:cubicBezTo>
                  <a:pt x="68" y="224"/>
                  <a:pt x="68" y="224"/>
                  <a:pt x="68" y="224"/>
                </a:cubicBezTo>
                <a:cubicBezTo>
                  <a:pt x="68" y="223"/>
                  <a:pt x="68" y="223"/>
                  <a:pt x="68" y="223"/>
                </a:cubicBezTo>
                <a:cubicBezTo>
                  <a:pt x="68" y="222"/>
                  <a:pt x="68" y="222"/>
                  <a:pt x="68" y="222"/>
                </a:cubicBezTo>
                <a:cubicBezTo>
                  <a:pt x="61" y="217"/>
                  <a:pt x="61" y="217"/>
                  <a:pt x="61" y="217"/>
                </a:cubicBezTo>
                <a:cubicBezTo>
                  <a:pt x="60" y="217"/>
                  <a:pt x="60" y="217"/>
                  <a:pt x="60" y="217"/>
                </a:cubicBezTo>
                <a:cubicBezTo>
                  <a:pt x="57" y="217"/>
                  <a:pt x="57" y="217"/>
                  <a:pt x="57" y="217"/>
                </a:cubicBezTo>
                <a:cubicBezTo>
                  <a:pt x="53" y="215"/>
                  <a:pt x="53" y="215"/>
                  <a:pt x="53" y="215"/>
                </a:cubicBezTo>
                <a:cubicBezTo>
                  <a:pt x="52" y="215"/>
                  <a:pt x="52" y="215"/>
                  <a:pt x="52" y="215"/>
                </a:cubicBezTo>
                <a:cubicBezTo>
                  <a:pt x="51" y="216"/>
                  <a:pt x="51" y="216"/>
                  <a:pt x="51" y="216"/>
                </a:cubicBezTo>
                <a:cubicBezTo>
                  <a:pt x="50" y="216"/>
                  <a:pt x="50" y="216"/>
                  <a:pt x="50" y="216"/>
                </a:cubicBezTo>
                <a:cubicBezTo>
                  <a:pt x="48" y="219"/>
                  <a:pt x="48" y="219"/>
                  <a:pt x="48" y="219"/>
                </a:cubicBezTo>
                <a:cubicBezTo>
                  <a:pt x="45" y="220"/>
                  <a:pt x="45" y="220"/>
                  <a:pt x="45" y="220"/>
                </a:cubicBezTo>
                <a:cubicBezTo>
                  <a:pt x="43" y="217"/>
                  <a:pt x="43" y="217"/>
                  <a:pt x="43" y="217"/>
                </a:cubicBezTo>
                <a:cubicBezTo>
                  <a:pt x="39" y="201"/>
                  <a:pt x="39" y="201"/>
                  <a:pt x="39" y="201"/>
                </a:cubicBezTo>
                <a:cubicBezTo>
                  <a:pt x="39" y="201"/>
                  <a:pt x="39" y="201"/>
                  <a:pt x="39" y="201"/>
                </a:cubicBezTo>
                <a:cubicBezTo>
                  <a:pt x="37" y="197"/>
                  <a:pt x="37" y="197"/>
                  <a:pt x="37" y="197"/>
                </a:cubicBezTo>
                <a:cubicBezTo>
                  <a:pt x="37" y="197"/>
                  <a:pt x="37" y="197"/>
                  <a:pt x="37" y="197"/>
                </a:cubicBezTo>
                <a:cubicBezTo>
                  <a:pt x="33" y="194"/>
                  <a:pt x="33" y="194"/>
                  <a:pt x="33" y="194"/>
                </a:cubicBezTo>
                <a:cubicBezTo>
                  <a:pt x="33" y="194"/>
                  <a:pt x="33" y="194"/>
                  <a:pt x="33" y="194"/>
                </a:cubicBezTo>
                <a:cubicBezTo>
                  <a:pt x="24" y="188"/>
                  <a:pt x="24" y="188"/>
                  <a:pt x="24" y="188"/>
                </a:cubicBezTo>
                <a:cubicBezTo>
                  <a:pt x="23" y="185"/>
                  <a:pt x="23" y="185"/>
                  <a:pt x="23" y="185"/>
                </a:cubicBezTo>
                <a:cubicBezTo>
                  <a:pt x="22" y="185"/>
                  <a:pt x="22" y="185"/>
                  <a:pt x="22" y="185"/>
                </a:cubicBezTo>
                <a:cubicBezTo>
                  <a:pt x="18" y="182"/>
                  <a:pt x="18" y="182"/>
                  <a:pt x="18" y="182"/>
                </a:cubicBezTo>
                <a:cubicBezTo>
                  <a:pt x="15" y="178"/>
                  <a:pt x="15" y="178"/>
                  <a:pt x="15" y="178"/>
                </a:cubicBezTo>
                <a:cubicBezTo>
                  <a:pt x="15" y="178"/>
                  <a:pt x="15" y="178"/>
                  <a:pt x="15" y="178"/>
                </a:cubicBezTo>
                <a:cubicBezTo>
                  <a:pt x="10" y="175"/>
                  <a:pt x="10" y="175"/>
                  <a:pt x="10" y="175"/>
                </a:cubicBezTo>
                <a:cubicBezTo>
                  <a:pt x="9" y="172"/>
                  <a:pt x="9" y="172"/>
                  <a:pt x="9" y="172"/>
                </a:cubicBezTo>
                <a:cubicBezTo>
                  <a:pt x="9" y="171"/>
                  <a:pt x="9" y="171"/>
                  <a:pt x="9" y="171"/>
                </a:cubicBezTo>
                <a:cubicBezTo>
                  <a:pt x="7" y="168"/>
                  <a:pt x="7" y="168"/>
                  <a:pt x="7" y="168"/>
                </a:cubicBezTo>
                <a:cubicBezTo>
                  <a:pt x="5" y="160"/>
                  <a:pt x="5" y="160"/>
                  <a:pt x="5" y="160"/>
                </a:cubicBezTo>
                <a:cubicBezTo>
                  <a:pt x="4" y="160"/>
                  <a:pt x="4" y="160"/>
                  <a:pt x="4" y="160"/>
                </a:cubicBezTo>
                <a:cubicBezTo>
                  <a:pt x="3" y="158"/>
                  <a:pt x="3" y="158"/>
                  <a:pt x="3" y="158"/>
                </a:cubicBezTo>
                <a:cubicBezTo>
                  <a:pt x="2" y="151"/>
                  <a:pt x="2" y="151"/>
                  <a:pt x="2" y="151"/>
                </a:cubicBezTo>
                <a:cubicBezTo>
                  <a:pt x="2" y="144"/>
                  <a:pt x="2" y="144"/>
                  <a:pt x="2" y="144"/>
                </a:cubicBezTo>
                <a:cubicBezTo>
                  <a:pt x="3" y="140"/>
                  <a:pt x="3" y="140"/>
                  <a:pt x="3" y="140"/>
                </a:cubicBezTo>
                <a:cubicBezTo>
                  <a:pt x="4" y="137"/>
                  <a:pt x="4" y="137"/>
                  <a:pt x="4" y="137"/>
                </a:cubicBezTo>
                <a:cubicBezTo>
                  <a:pt x="2" y="136"/>
                  <a:pt x="2" y="136"/>
                  <a:pt x="2" y="136"/>
                </a:cubicBezTo>
                <a:cubicBezTo>
                  <a:pt x="1" y="140"/>
                  <a:pt x="1" y="140"/>
                  <a:pt x="1" y="140"/>
                </a:cubicBezTo>
                <a:cubicBezTo>
                  <a:pt x="1" y="140"/>
                  <a:pt x="1" y="140"/>
                  <a:pt x="1" y="140"/>
                </a:cubicBezTo>
                <a:cubicBezTo>
                  <a:pt x="0" y="144"/>
                  <a:pt x="0" y="144"/>
                  <a:pt x="0" y="144"/>
                </a:cubicBezTo>
                <a:cubicBezTo>
                  <a:pt x="0" y="144"/>
                  <a:pt x="0" y="144"/>
                  <a:pt x="0" y="144"/>
                </a:cubicBezTo>
                <a:cubicBezTo>
                  <a:pt x="0" y="151"/>
                  <a:pt x="0" y="151"/>
                  <a:pt x="0" y="151"/>
                </a:cubicBezTo>
                <a:cubicBezTo>
                  <a:pt x="0" y="151"/>
                  <a:pt x="0" y="151"/>
                  <a:pt x="0" y="151"/>
                </a:cubicBezTo>
                <a:cubicBezTo>
                  <a:pt x="1" y="159"/>
                  <a:pt x="1" y="159"/>
                  <a:pt x="1" y="159"/>
                </a:cubicBezTo>
                <a:cubicBezTo>
                  <a:pt x="1" y="159"/>
                  <a:pt x="1" y="159"/>
                  <a:pt x="1" y="159"/>
                </a:cubicBezTo>
                <a:cubicBezTo>
                  <a:pt x="3" y="161"/>
                  <a:pt x="3" y="161"/>
                  <a:pt x="3" y="161"/>
                </a:cubicBezTo>
                <a:cubicBezTo>
                  <a:pt x="5" y="168"/>
                  <a:pt x="5" y="168"/>
                  <a:pt x="5" y="168"/>
                </a:cubicBezTo>
                <a:cubicBezTo>
                  <a:pt x="5" y="168"/>
                  <a:pt x="5" y="168"/>
                  <a:pt x="5" y="168"/>
                </a:cubicBezTo>
                <a:cubicBezTo>
                  <a:pt x="7" y="172"/>
                  <a:pt x="7" y="172"/>
                  <a:pt x="7" y="172"/>
                </a:cubicBezTo>
                <a:cubicBezTo>
                  <a:pt x="8" y="176"/>
                  <a:pt x="8" y="176"/>
                  <a:pt x="8" y="176"/>
                </a:cubicBezTo>
                <a:cubicBezTo>
                  <a:pt x="8" y="176"/>
                  <a:pt x="8" y="176"/>
                  <a:pt x="8" y="176"/>
                </a:cubicBezTo>
                <a:cubicBezTo>
                  <a:pt x="13" y="180"/>
                  <a:pt x="13" y="180"/>
                  <a:pt x="13" y="180"/>
                </a:cubicBezTo>
                <a:cubicBezTo>
                  <a:pt x="17" y="184"/>
                  <a:pt x="17" y="184"/>
                  <a:pt x="17" y="184"/>
                </a:cubicBezTo>
                <a:cubicBezTo>
                  <a:pt x="17" y="184"/>
                  <a:pt x="17" y="184"/>
                  <a:pt x="17" y="184"/>
                </a:cubicBezTo>
                <a:cubicBezTo>
                  <a:pt x="21" y="186"/>
                  <a:pt x="21" y="186"/>
                  <a:pt x="21" y="186"/>
                </a:cubicBezTo>
                <a:cubicBezTo>
                  <a:pt x="22" y="189"/>
                  <a:pt x="22" y="189"/>
                  <a:pt x="22" y="189"/>
                </a:cubicBezTo>
                <a:cubicBezTo>
                  <a:pt x="22" y="190"/>
                  <a:pt x="22" y="190"/>
                  <a:pt x="22" y="190"/>
                </a:cubicBezTo>
                <a:cubicBezTo>
                  <a:pt x="32" y="196"/>
                  <a:pt x="32" y="196"/>
                  <a:pt x="32" y="196"/>
                </a:cubicBezTo>
                <a:cubicBezTo>
                  <a:pt x="35" y="198"/>
                  <a:pt x="35" y="198"/>
                  <a:pt x="35" y="198"/>
                </a:cubicBezTo>
                <a:cubicBezTo>
                  <a:pt x="37" y="202"/>
                  <a:pt x="37" y="202"/>
                  <a:pt x="37" y="202"/>
                </a:cubicBezTo>
                <a:cubicBezTo>
                  <a:pt x="41" y="218"/>
                  <a:pt x="41" y="218"/>
                  <a:pt x="41" y="218"/>
                </a:cubicBezTo>
                <a:cubicBezTo>
                  <a:pt x="41" y="218"/>
                  <a:pt x="41" y="218"/>
                  <a:pt x="41" y="218"/>
                </a:cubicBezTo>
                <a:cubicBezTo>
                  <a:pt x="44" y="222"/>
                  <a:pt x="44" y="222"/>
                  <a:pt x="44" y="222"/>
                </a:cubicBezTo>
                <a:cubicBezTo>
                  <a:pt x="44" y="222"/>
                  <a:pt x="45" y="222"/>
                  <a:pt x="45" y="222"/>
                </a:cubicBezTo>
                <a:cubicBezTo>
                  <a:pt x="49" y="221"/>
                  <a:pt x="49" y="221"/>
                  <a:pt x="49" y="221"/>
                </a:cubicBezTo>
                <a:cubicBezTo>
                  <a:pt x="50" y="221"/>
                  <a:pt x="50" y="221"/>
                  <a:pt x="50" y="221"/>
                </a:cubicBezTo>
                <a:cubicBezTo>
                  <a:pt x="52" y="217"/>
                  <a:pt x="52" y="217"/>
                  <a:pt x="52" y="217"/>
                </a:cubicBezTo>
                <a:cubicBezTo>
                  <a:pt x="53" y="217"/>
                  <a:pt x="53" y="217"/>
                  <a:pt x="53" y="217"/>
                </a:cubicBezTo>
                <a:cubicBezTo>
                  <a:pt x="56" y="219"/>
                  <a:pt x="56" y="219"/>
                  <a:pt x="56" y="219"/>
                </a:cubicBezTo>
                <a:cubicBezTo>
                  <a:pt x="57" y="219"/>
                  <a:pt x="57" y="219"/>
                  <a:pt x="57" y="219"/>
                </a:cubicBezTo>
                <a:cubicBezTo>
                  <a:pt x="60" y="219"/>
                  <a:pt x="60" y="219"/>
                  <a:pt x="60" y="219"/>
                </a:cubicBezTo>
                <a:cubicBezTo>
                  <a:pt x="66" y="223"/>
                  <a:pt x="66" y="223"/>
                  <a:pt x="66" y="223"/>
                </a:cubicBezTo>
                <a:cubicBezTo>
                  <a:pt x="66" y="224"/>
                  <a:pt x="66" y="224"/>
                  <a:pt x="66" y="224"/>
                </a:cubicBezTo>
                <a:cubicBezTo>
                  <a:pt x="64" y="228"/>
                  <a:pt x="64" y="228"/>
                  <a:pt x="64" y="228"/>
                </a:cubicBezTo>
                <a:cubicBezTo>
                  <a:pt x="64" y="229"/>
                  <a:pt x="64" y="229"/>
                  <a:pt x="64" y="229"/>
                </a:cubicBezTo>
                <a:cubicBezTo>
                  <a:pt x="64" y="235"/>
                  <a:pt x="64" y="235"/>
                  <a:pt x="64" y="235"/>
                </a:cubicBezTo>
                <a:cubicBezTo>
                  <a:pt x="61" y="240"/>
                  <a:pt x="61" y="240"/>
                  <a:pt x="61" y="240"/>
                </a:cubicBezTo>
                <a:cubicBezTo>
                  <a:pt x="61" y="241"/>
                  <a:pt x="61" y="241"/>
                  <a:pt x="61" y="241"/>
                </a:cubicBezTo>
                <a:cubicBezTo>
                  <a:pt x="60" y="247"/>
                  <a:pt x="60" y="247"/>
                  <a:pt x="60" y="247"/>
                </a:cubicBezTo>
                <a:cubicBezTo>
                  <a:pt x="58" y="250"/>
                  <a:pt x="58" y="250"/>
                  <a:pt x="58" y="250"/>
                </a:cubicBezTo>
                <a:cubicBezTo>
                  <a:pt x="57" y="251"/>
                  <a:pt x="57" y="251"/>
                  <a:pt x="57" y="251"/>
                </a:cubicBezTo>
                <a:cubicBezTo>
                  <a:pt x="57" y="255"/>
                  <a:pt x="57" y="255"/>
                  <a:pt x="57" y="255"/>
                </a:cubicBezTo>
                <a:cubicBezTo>
                  <a:pt x="57" y="255"/>
                  <a:pt x="57" y="255"/>
                  <a:pt x="57" y="255"/>
                </a:cubicBezTo>
                <a:cubicBezTo>
                  <a:pt x="58" y="259"/>
                  <a:pt x="58" y="259"/>
                  <a:pt x="58" y="259"/>
                </a:cubicBezTo>
                <a:cubicBezTo>
                  <a:pt x="58" y="259"/>
                  <a:pt x="58" y="259"/>
                  <a:pt x="58" y="259"/>
                </a:cubicBezTo>
                <a:cubicBezTo>
                  <a:pt x="65" y="267"/>
                  <a:pt x="65" y="267"/>
                  <a:pt x="65" y="267"/>
                </a:cubicBezTo>
                <a:cubicBezTo>
                  <a:pt x="65" y="267"/>
                  <a:pt x="65" y="267"/>
                  <a:pt x="65" y="267"/>
                </a:cubicBezTo>
                <a:cubicBezTo>
                  <a:pt x="76" y="274"/>
                  <a:pt x="76" y="274"/>
                  <a:pt x="76" y="274"/>
                </a:cubicBezTo>
                <a:cubicBezTo>
                  <a:pt x="77" y="274"/>
                  <a:pt x="77" y="274"/>
                  <a:pt x="77" y="274"/>
                </a:cubicBezTo>
                <a:cubicBezTo>
                  <a:pt x="78" y="274"/>
                  <a:pt x="78" y="274"/>
                  <a:pt x="78" y="274"/>
                </a:cubicBezTo>
                <a:cubicBezTo>
                  <a:pt x="79" y="278"/>
                  <a:pt x="79" y="278"/>
                  <a:pt x="79" y="278"/>
                </a:cubicBezTo>
                <a:cubicBezTo>
                  <a:pt x="79" y="279"/>
                  <a:pt x="79" y="279"/>
                  <a:pt x="79" y="279"/>
                </a:cubicBezTo>
                <a:cubicBezTo>
                  <a:pt x="80" y="279"/>
                  <a:pt x="80" y="279"/>
                  <a:pt x="80" y="279"/>
                </a:cubicBezTo>
                <a:cubicBezTo>
                  <a:pt x="83" y="277"/>
                  <a:pt x="83" y="277"/>
                  <a:pt x="83" y="277"/>
                </a:cubicBezTo>
                <a:cubicBezTo>
                  <a:pt x="89" y="281"/>
                  <a:pt x="89" y="281"/>
                  <a:pt x="89" y="281"/>
                </a:cubicBezTo>
                <a:cubicBezTo>
                  <a:pt x="91" y="285"/>
                  <a:pt x="91" y="285"/>
                  <a:pt x="91" y="285"/>
                </a:cubicBezTo>
                <a:cubicBezTo>
                  <a:pt x="91" y="285"/>
                  <a:pt x="91" y="285"/>
                  <a:pt x="91" y="285"/>
                </a:cubicBezTo>
                <a:cubicBezTo>
                  <a:pt x="95" y="288"/>
                  <a:pt x="95" y="288"/>
                  <a:pt x="95" y="288"/>
                </a:cubicBezTo>
                <a:cubicBezTo>
                  <a:pt x="95" y="288"/>
                  <a:pt x="95" y="288"/>
                  <a:pt x="95" y="288"/>
                </a:cubicBezTo>
                <a:cubicBezTo>
                  <a:pt x="99" y="289"/>
                  <a:pt x="99" y="289"/>
                  <a:pt x="99" y="289"/>
                </a:cubicBezTo>
                <a:cubicBezTo>
                  <a:pt x="99" y="296"/>
                  <a:pt x="99" y="296"/>
                  <a:pt x="99" y="296"/>
                </a:cubicBezTo>
                <a:cubicBezTo>
                  <a:pt x="99" y="297"/>
                  <a:pt x="99" y="297"/>
                  <a:pt x="99" y="297"/>
                </a:cubicBezTo>
                <a:cubicBezTo>
                  <a:pt x="103" y="304"/>
                  <a:pt x="103" y="304"/>
                  <a:pt x="103" y="304"/>
                </a:cubicBezTo>
                <a:cubicBezTo>
                  <a:pt x="103" y="307"/>
                  <a:pt x="103" y="307"/>
                  <a:pt x="103" y="307"/>
                </a:cubicBezTo>
                <a:cubicBezTo>
                  <a:pt x="100" y="311"/>
                  <a:pt x="100" y="311"/>
                  <a:pt x="100" y="311"/>
                </a:cubicBezTo>
                <a:cubicBezTo>
                  <a:pt x="100" y="312"/>
                  <a:pt x="100" y="312"/>
                  <a:pt x="100" y="312"/>
                </a:cubicBezTo>
                <a:cubicBezTo>
                  <a:pt x="105" y="319"/>
                  <a:pt x="105" y="319"/>
                  <a:pt x="105" y="319"/>
                </a:cubicBezTo>
                <a:cubicBezTo>
                  <a:pt x="105" y="319"/>
                  <a:pt x="105" y="319"/>
                  <a:pt x="105" y="319"/>
                </a:cubicBezTo>
                <a:cubicBezTo>
                  <a:pt x="111" y="327"/>
                  <a:pt x="111" y="327"/>
                  <a:pt x="111" y="327"/>
                </a:cubicBezTo>
                <a:cubicBezTo>
                  <a:pt x="111" y="327"/>
                  <a:pt x="112" y="327"/>
                  <a:pt x="112" y="327"/>
                </a:cubicBezTo>
                <a:cubicBezTo>
                  <a:pt x="115" y="326"/>
                  <a:pt x="115" y="326"/>
                  <a:pt x="115" y="326"/>
                </a:cubicBezTo>
                <a:cubicBezTo>
                  <a:pt x="120" y="328"/>
                  <a:pt x="120" y="328"/>
                  <a:pt x="120" y="328"/>
                </a:cubicBezTo>
                <a:cubicBezTo>
                  <a:pt x="121" y="329"/>
                  <a:pt x="121" y="328"/>
                  <a:pt x="121" y="328"/>
                </a:cubicBezTo>
                <a:cubicBezTo>
                  <a:pt x="122" y="328"/>
                  <a:pt x="122" y="327"/>
                  <a:pt x="121" y="327"/>
                </a:cubicBezTo>
                <a:cubicBezTo>
                  <a:pt x="119" y="325"/>
                  <a:pt x="119" y="325"/>
                  <a:pt x="119" y="325"/>
                </a:cubicBezTo>
                <a:cubicBezTo>
                  <a:pt x="119" y="322"/>
                  <a:pt x="119" y="322"/>
                  <a:pt x="119" y="322"/>
                </a:cubicBezTo>
                <a:cubicBezTo>
                  <a:pt x="124" y="315"/>
                  <a:pt x="124" y="315"/>
                  <a:pt x="124" y="315"/>
                </a:cubicBezTo>
                <a:cubicBezTo>
                  <a:pt x="128" y="314"/>
                  <a:pt x="128" y="314"/>
                  <a:pt x="128" y="314"/>
                </a:cubicBezTo>
                <a:cubicBezTo>
                  <a:pt x="131" y="314"/>
                  <a:pt x="131" y="314"/>
                  <a:pt x="131" y="314"/>
                </a:cubicBezTo>
                <a:cubicBezTo>
                  <a:pt x="134" y="316"/>
                  <a:pt x="134" y="316"/>
                  <a:pt x="134" y="316"/>
                </a:cubicBezTo>
                <a:cubicBezTo>
                  <a:pt x="135" y="316"/>
                  <a:pt x="135" y="316"/>
                  <a:pt x="135" y="316"/>
                </a:cubicBezTo>
                <a:cubicBezTo>
                  <a:pt x="142" y="318"/>
                  <a:pt x="142" y="318"/>
                  <a:pt x="142" y="318"/>
                </a:cubicBezTo>
                <a:cubicBezTo>
                  <a:pt x="145" y="320"/>
                  <a:pt x="145" y="320"/>
                  <a:pt x="145" y="320"/>
                </a:cubicBezTo>
                <a:cubicBezTo>
                  <a:pt x="145" y="321"/>
                  <a:pt x="145" y="321"/>
                  <a:pt x="145" y="321"/>
                </a:cubicBezTo>
                <a:cubicBezTo>
                  <a:pt x="149" y="321"/>
                  <a:pt x="149" y="321"/>
                  <a:pt x="149" y="321"/>
                </a:cubicBezTo>
                <a:cubicBezTo>
                  <a:pt x="149" y="321"/>
                  <a:pt x="149" y="321"/>
                  <a:pt x="150" y="321"/>
                </a:cubicBezTo>
                <a:cubicBezTo>
                  <a:pt x="153" y="316"/>
                  <a:pt x="153" y="316"/>
                  <a:pt x="153" y="316"/>
                </a:cubicBezTo>
                <a:cubicBezTo>
                  <a:pt x="153" y="315"/>
                  <a:pt x="153" y="315"/>
                  <a:pt x="153" y="315"/>
                </a:cubicBezTo>
                <a:cubicBezTo>
                  <a:pt x="152" y="312"/>
                  <a:pt x="152" y="312"/>
                  <a:pt x="152" y="312"/>
                </a:cubicBezTo>
                <a:cubicBezTo>
                  <a:pt x="151" y="311"/>
                  <a:pt x="151" y="311"/>
                  <a:pt x="151" y="311"/>
                </a:cubicBezTo>
                <a:cubicBezTo>
                  <a:pt x="149" y="308"/>
                  <a:pt x="149" y="308"/>
                  <a:pt x="149" y="308"/>
                </a:cubicBezTo>
                <a:cubicBezTo>
                  <a:pt x="148" y="305"/>
                  <a:pt x="148" y="305"/>
                  <a:pt x="148" y="305"/>
                </a:cubicBezTo>
                <a:cubicBezTo>
                  <a:pt x="149" y="302"/>
                  <a:pt x="149" y="302"/>
                  <a:pt x="149" y="302"/>
                </a:cubicBezTo>
                <a:cubicBezTo>
                  <a:pt x="152" y="300"/>
                  <a:pt x="152" y="300"/>
                  <a:pt x="152" y="300"/>
                </a:cubicBezTo>
                <a:cubicBezTo>
                  <a:pt x="152" y="300"/>
                  <a:pt x="152" y="300"/>
                  <a:pt x="152" y="300"/>
                </a:cubicBezTo>
                <a:cubicBezTo>
                  <a:pt x="156" y="298"/>
                  <a:pt x="156" y="298"/>
                  <a:pt x="156" y="298"/>
                </a:cubicBezTo>
                <a:cubicBezTo>
                  <a:pt x="163" y="296"/>
                  <a:pt x="163" y="296"/>
                  <a:pt x="163" y="296"/>
                </a:cubicBezTo>
                <a:cubicBezTo>
                  <a:pt x="164" y="296"/>
                  <a:pt x="164" y="296"/>
                  <a:pt x="164" y="296"/>
                </a:cubicBezTo>
                <a:cubicBezTo>
                  <a:pt x="166" y="292"/>
                  <a:pt x="166" y="292"/>
                  <a:pt x="166" y="292"/>
                </a:cubicBezTo>
                <a:cubicBezTo>
                  <a:pt x="166" y="291"/>
                  <a:pt x="166" y="291"/>
                  <a:pt x="166" y="291"/>
                </a:cubicBezTo>
                <a:cubicBezTo>
                  <a:pt x="163" y="287"/>
                  <a:pt x="163" y="287"/>
                  <a:pt x="163" y="287"/>
                </a:cubicBezTo>
                <a:cubicBezTo>
                  <a:pt x="163" y="284"/>
                  <a:pt x="163" y="284"/>
                  <a:pt x="163" y="284"/>
                </a:cubicBezTo>
                <a:cubicBezTo>
                  <a:pt x="165" y="281"/>
                  <a:pt x="165" y="281"/>
                  <a:pt x="165" y="281"/>
                </a:cubicBezTo>
                <a:cubicBezTo>
                  <a:pt x="165" y="281"/>
                  <a:pt x="165" y="281"/>
                  <a:pt x="165" y="281"/>
                </a:cubicBezTo>
                <a:cubicBezTo>
                  <a:pt x="167" y="277"/>
                  <a:pt x="167" y="277"/>
                  <a:pt x="167" y="277"/>
                </a:cubicBezTo>
                <a:cubicBezTo>
                  <a:pt x="167" y="277"/>
                  <a:pt x="167" y="277"/>
                  <a:pt x="167" y="277"/>
                </a:cubicBezTo>
                <a:cubicBezTo>
                  <a:pt x="167" y="275"/>
                  <a:pt x="167" y="275"/>
                  <a:pt x="167" y="275"/>
                </a:cubicBezTo>
                <a:cubicBezTo>
                  <a:pt x="167" y="275"/>
                  <a:pt x="167" y="275"/>
                  <a:pt x="167" y="275"/>
                </a:cubicBezTo>
                <a:cubicBezTo>
                  <a:pt x="164" y="271"/>
                  <a:pt x="164" y="271"/>
                  <a:pt x="164" y="271"/>
                </a:cubicBezTo>
                <a:cubicBezTo>
                  <a:pt x="166" y="268"/>
                  <a:pt x="166" y="268"/>
                  <a:pt x="166" y="268"/>
                </a:cubicBezTo>
                <a:cubicBezTo>
                  <a:pt x="166" y="268"/>
                  <a:pt x="166" y="268"/>
                  <a:pt x="166" y="268"/>
                </a:cubicBezTo>
                <a:cubicBezTo>
                  <a:pt x="166" y="261"/>
                  <a:pt x="166" y="261"/>
                  <a:pt x="166" y="261"/>
                </a:cubicBezTo>
                <a:cubicBezTo>
                  <a:pt x="166" y="261"/>
                  <a:pt x="166" y="261"/>
                  <a:pt x="166" y="261"/>
                </a:cubicBezTo>
                <a:cubicBezTo>
                  <a:pt x="167" y="260"/>
                  <a:pt x="167" y="260"/>
                  <a:pt x="167" y="260"/>
                </a:cubicBezTo>
                <a:cubicBezTo>
                  <a:pt x="168" y="253"/>
                  <a:pt x="168" y="253"/>
                  <a:pt x="168" y="253"/>
                </a:cubicBezTo>
                <a:cubicBezTo>
                  <a:pt x="168" y="252"/>
                  <a:pt x="168" y="252"/>
                  <a:pt x="168" y="252"/>
                </a:cubicBezTo>
                <a:cubicBezTo>
                  <a:pt x="167" y="252"/>
                  <a:pt x="167" y="252"/>
                  <a:pt x="167" y="252"/>
                </a:cubicBezTo>
                <a:cubicBezTo>
                  <a:pt x="168" y="249"/>
                  <a:pt x="168" y="249"/>
                  <a:pt x="168" y="249"/>
                </a:cubicBezTo>
                <a:cubicBezTo>
                  <a:pt x="171" y="246"/>
                  <a:pt x="171" y="246"/>
                  <a:pt x="171" y="246"/>
                </a:cubicBezTo>
                <a:cubicBezTo>
                  <a:pt x="171" y="245"/>
                  <a:pt x="171" y="245"/>
                  <a:pt x="171" y="245"/>
                </a:cubicBezTo>
                <a:cubicBezTo>
                  <a:pt x="174" y="242"/>
                  <a:pt x="174" y="242"/>
                  <a:pt x="174" y="242"/>
                </a:cubicBezTo>
                <a:cubicBezTo>
                  <a:pt x="174" y="242"/>
                  <a:pt x="174" y="242"/>
                  <a:pt x="174" y="242"/>
                </a:cubicBezTo>
                <a:cubicBezTo>
                  <a:pt x="179" y="234"/>
                  <a:pt x="179" y="234"/>
                  <a:pt x="179" y="234"/>
                </a:cubicBezTo>
                <a:cubicBezTo>
                  <a:pt x="179" y="234"/>
                  <a:pt x="179" y="234"/>
                  <a:pt x="179" y="234"/>
                </a:cubicBezTo>
                <a:cubicBezTo>
                  <a:pt x="180" y="230"/>
                  <a:pt x="180" y="230"/>
                  <a:pt x="180" y="230"/>
                </a:cubicBezTo>
                <a:cubicBezTo>
                  <a:pt x="183" y="223"/>
                  <a:pt x="183" y="223"/>
                  <a:pt x="183" y="223"/>
                </a:cubicBezTo>
                <a:cubicBezTo>
                  <a:pt x="184" y="222"/>
                  <a:pt x="184" y="222"/>
                  <a:pt x="184" y="222"/>
                </a:cubicBezTo>
                <a:cubicBezTo>
                  <a:pt x="185" y="222"/>
                  <a:pt x="185" y="222"/>
                  <a:pt x="185" y="222"/>
                </a:cubicBezTo>
                <a:cubicBezTo>
                  <a:pt x="185" y="218"/>
                  <a:pt x="185" y="218"/>
                  <a:pt x="185" y="218"/>
                </a:cubicBezTo>
                <a:cubicBezTo>
                  <a:pt x="185" y="217"/>
                  <a:pt x="185" y="217"/>
                  <a:pt x="185" y="217"/>
                </a:cubicBezTo>
                <a:cubicBezTo>
                  <a:pt x="183" y="210"/>
                  <a:pt x="183" y="210"/>
                  <a:pt x="183" y="210"/>
                </a:cubicBezTo>
                <a:cubicBezTo>
                  <a:pt x="183" y="206"/>
                  <a:pt x="183" y="206"/>
                  <a:pt x="183" y="206"/>
                </a:cubicBezTo>
                <a:cubicBezTo>
                  <a:pt x="183" y="206"/>
                  <a:pt x="183" y="206"/>
                  <a:pt x="183" y="206"/>
                </a:cubicBezTo>
                <a:cubicBezTo>
                  <a:pt x="180" y="202"/>
                  <a:pt x="180" y="202"/>
                  <a:pt x="180" y="202"/>
                </a:cubicBezTo>
                <a:cubicBezTo>
                  <a:pt x="177" y="198"/>
                  <a:pt x="177" y="198"/>
                  <a:pt x="177" y="198"/>
                </a:cubicBezTo>
                <a:cubicBezTo>
                  <a:pt x="177" y="194"/>
                  <a:pt x="177" y="194"/>
                  <a:pt x="177" y="194"/>
                </a:cubicBezTo>
                <a:cubicBezTo>
                  <a:pt x="179" y="191"/>
                  <a:pt x="179" y="191"/>
                  <a:pt x="179" y="191"/>
                </a:cubicBezTo>
                <a:cubicBezTo>
                  <a:pt x="179" y="190"/>
                  <a:pt x="179" y="190"/>
                  <a:pt x="179" y="190"/>
                </a:cubicBezTo>
                <a:cubicBezTo>
                  <a:pt x="178" y="187"/>
                  <a:pt x="178" y="187"/>
                  <a:pt x="178" y="187"/>
                </a:cubicBezTo>
                <a:cubicBezTo>
                  <a:pt x="181" y="183"/>
                  <a:pt x="181" y="183"/>
                  <a:pt x="181" y="183"/>
                </a:cubicBezTo>
                <a:cubicBezTo>
                  <a:pt x="181" y="183"/>
                  <a:pt x="181" y="183"/>
                  <a:pt x="181" y="183"/>
                </a:cubicBezTo>
                <a:cubicBezTo>
                  <a:pt x="168" y="47"/>
                  <a:pt x="168" y="47"/>
                  <a:pt x="168" y="47"/>
                </a:cubicBezTo>
                <a:cubicBezTo>
                  <a:pt x="168" y="45"/>
                  <a:pt x="168" y="45"/>
                  <a:pt x="168" y="45"/>
                </a:cubicBezTo>
                <a:cubicBezTo>
                  <a:pt x="168" y="45"/>
                  <a:pt x="168" y="45"/>
                  <a:pt x="168" y="45"/>
                </a:cubicBezTo>
                <a:cubicBezTo>
                  <a:pt x="164" y="39"/>
                  <a:pt x="164" y="39"/>
                  <a:pt x="164" y="39"/>
                </a:cubicBezTo>
                <a:cubicBezTo>
                  <a:pt x="163" y="36"/>
                  <a:pt x="163" y="36"/>
                  <a:pt x="163" y="36"/>
                </a:cubicBezTo>
                <a:cubicBezTo>
                  <a:pt x="163" y="36"/>
                  <a:pt x="163" y="36"/>
                  <a:pt x="163" y="36"/>
                </a:cubicBezTo>
                <a:cubicBezTo>
                  <a:pt x="161" y="32"/>
                  <a:pt x="161" y="32"/>
                  <a:pt x="161" y="32"/>
                </a:cubicBezTo>
                <a:cubicBezTo>
                  <a:pt x="160" y="26"/>
                  <a:pt x="160" y="26"/>
                  <a:pt x="160" y="26"/>
                </a:cubicBezTo>
                <a:cubicBezTo>
                  <a:pt x="160" y="26"/>
                  <a:pt x="160" y="26"/>
                  <a:pt x="160" y="26"/>
                </a:cubicBezTo>
                <a:cubicBezTo>
                  <a:pt x="156" y="23"/>
                  <a:pt x="156" y="23"/>
                  <a:pt x="156" y="23"/>
                </a:cubicBezTo>
                <a:cubicBezTo>
                  <a:pt x="152" y="16"/>
                  <a:pt x="152" y="16"/>
                  <a:pt x="152" y="16"/>
                </a:cubicBezTo>
                <a:cubicBezTo>
                  <a:pt x="152" y="12"/>
                  <a:pt x="152" y="12"/>
                  <a:pt x="152" y="12"/>
                </a:cubicBezTo>
                <a:cubicBezTo>
                  <a:pt x="152" y="5"/>
                  <a:pt x="152" y="5"/>
                  <a:pt x="152" y="5"/>
                </a:cubicBezTo>
                <a:cubicBezTo>
                  <a:pt x="152" y="5"/>
                  <a:pt x="152" y="5"/>
                  <a:pt x="152" y="5"/>
                </a:cubicBezTo>
                <a:cubicBezTo>
                  <a:pt x="152" y="1"/>
                  <a:pt x="152" y="1"/>
                  <a:pt x="152" y="1"/>
                </a:cubicBezTo>
                <a:cubicBezTo>
                  <a:pt x="152" y="1"/>
                  <a:pt x="151" y="0"/>
                  <a:pt x="151" y="0"/>
                </a:cubicBezTo>
                <a:cubicBezTo>
                  <a:pt x="149" y="0"/>
                  <a:pt x="149" y="0"/>
                  <a:pt x="149" y="0"/>
                </a:cubicBezTo>
                <a:cubicBezTo>
                  <a:pt x="149" y="0"/>
                  <a:pt x="149" y="0"/>
                  <a:pt x="149" y="0"/>
                </a:cubicBezTo>
                <a:cubicBezTo>
                  <a:pt x="98" y="5"/>
                  <a:pt x="98" y="5"/>
                  <a:pt x="98" y="5"/>
                </a:cubicBezTo>
                <a:cubicBezTo>
                  <a:pt x="30" y="9"/>
                  <a:pt x="30" y="9"/>
                  <a:pt x="30" y="9"/>
                </a:cubicBezTo>
                <a:cubicBezTo>
                  <a:pt x="29" y="9"/>
                  <a:pt x="29" y="9"/>
                  <a:pt x="29" y="9"/>
                </a:cubicBezTo>
                <a:cubicBezTo>
                  <a:pt x="29" y="10"/>
                  <a:pt x="29" y="10"/>
                  <a:pt x="29" y="10"/>
                </a:cubicBezTo>
                <a:cubicBezTo>
                  <a:pt x="29" y="11"/>
                  <a:pt x="29" y="11"/>
                  <a:pt x="29" y="11"/>
                </a:cubicBezTo>
                <a:cubicBezTo>
                  <a:pt x="32" y="15"/>
                  <a:pt x="32" y="15"/>
                  <a:pt x="32" y="15"/>
                </a:cubicBezTo>
                <a:cubicBezTo>
                  <a:pt x="32" y="15"/>
                  <a:pt x="32" y="15"/>
                  <a:pt x="32" y="15"/>
                </a:cubicBezTo>
                <a:cubicBezTo>
                  <a:pt x="39" y="20"/>
                  <a:pt x="39" y="20"/>
                  <a:pt x="39" y="20"/>
                </a:cubicBezTo>
                <a:cubicBezTo>
                  <a:pt x="40" y="24"/>
                  <a:pt x="40" y="24"/>
                  <a:pt x="40" y="24"/>
                </a:cubicBezTo>
                <a:cubicBezTo>
                  <a:pt x="40" y="25"/>
                  <a:pt x="40" y="25"/>
                  <a:pt x="40" y="25"/>
                </a:cubicBezTo>
                <a:cubicBezTo>
                  <a:pt x="44" y="28"/>
                  <a:pt x="44" y="28"/>
                  <a:pt x="44" y="28"/>
                </a:cubicBezTo>
                <a:cubicBezTo>
                  <a:pt x="44" y="28"/>
                  <a:pt x="44" y="28"/>
                  <a:pt x="44" y="28"/>
                </a:cubicBezTo>
                <a:cubicBezTo>
                  <a:pt x="48" y="30"/>
                  <a:pt x="48" y="30"/>
                  <a:pt x="48" y="30"/>
                </a:cubicBezTo>
                <a:cubicBezTo>
                  <a:pt x="51" y="33"/>
                  <a:pt x="51" y="33"/>
                  <a:pt x="51" y="33"/>
                </a:cubicBezTo>
                <a:cubicBezTo>
                  <a:pt x="52" y="37"/>
                  <a:pt x="52" y="37"/>
                  <a:pt x="52" y="37"/>
                </a:cubicBezTo>
                <a:cubicBezTo>
                  <a:pt x="51" y="48"/>
                  <a:pt x="51" y="48"/>
                  <a:pt x="51" y="48"/>
                </a:cubicBezTo>
                <a:cubicBezTo>
                  <a:pt x="46" y="54"/>
                  <a:pt x="46" y="54"/>
                  <a:pt x="46" y="54"/>
                </a:cubicBezTo>
                <a:cubicBezTo>
                  <a:pt x="46" y="55"/>
                  <a:pt x="46" y="55"/>
                  <a:pt x="46" y="55"/>
                </a:cubicBezTo>
                <a:cubicBezTo>
                  <a:pt x="45" y="62"/>
                  <a:pt x="45" y="62"/>
                  <a:pt x="45" y="62"/>
                </a:cubicBezTo>
                <a:cubicBezTo>
                  <a:pt x="42" y="65"/>
                  <a:pt x="42" y="65"/>
                  <a:pt x="42" y="65"/>
                </a:cubicBezTo>
                <a:cubicBezTo>
                  <a:pt x="35" y="68"/>
                  <a:pt x="35" y="68"/>
                  <a:pt x="35" y="68"/>
                </a:cubicBezTo>
                <a:cubicBezTo>
                  <a:pt x="35" y="68"/>
                  <a:pt x="35" y="68"/>
                  <a:pt x="35" y="68"/>
                </a:cubicBezTo>
                <a:cubicBezTo>
                  <a:pt x="31" y="71"/>
                  <a:pt x="31" y="71"/>
                  <a:pt x="31" y="71"/>
                </a:cubicBezTo>
                <a:cubicBezTo>
                  <a:pt x="17" y="74"/>
                  <a:pt x="17" y="74"/>
                  <a:pt x="17" y="74"/>
                </a:cubicBezTo>
                <a:cubicBezTo>
                  <a:pt x="17" y="74"/>
                  <a:pt x="17" y="74"/>
                  <a:pt x="17" y="74"/>
                </a:cubicBezTo>
                <a:cubicBezTo>
                  <a:pt x="15" y="78"/>
                  <a:pt x="15" y="78"/>
                  <a:pt x="15" y="78"/>
                </a:cubicBezTo>
                <a:cubicBezTo>
                  <a:pt x="15" y="78"/>
                  <a:pt x="15" y="78"/>
                  <a:pt x="15" y="78"/>
                </a:cubicBezTo>
                <a:cubicBezTo>
                  <a:pt x="14" y="86"/>
                  <a:pt x="14" y="86"/>
                  <a:pt x="14" y="86"/>
                </a:cubicBezTo>
                <a:cubicBezTo>
                  <a:pt x="14" y="87"/>
                  <a:pt x="14" y="87"/>
                  <a:pt x="14" y="87"/>
                </a:cubicBezTo>
                <a:cubicBezTo>
                  <a:pt x="21" y="94"/>
                  <a:pt x="21" y="94"/>
                  <a:pt x="21" y="94"/>
                </a:cubicBezTo>
                <a:cubicBezTo>
                  <a:pt x="22" y="101"/>
                  <a:pt x="22" y="101"/>
                  <a:pt x="22" y="101"/>
                </a:cubicBezTo>
                <a:cubicBezTo>
                  <a:pt x="16" y="108"/>
                  <a:pt x="16" y="108"/>
                  <a:pt x="16" y="108"/>
                </a:cubicBezTo>
                <a:cubicBezTo>
                  <a:pt x="16" y="108"/>
                  <a:pt x="16" y="108"/>
                  <a:pt x="16" y="108"/>
                </a:cubicBezTo>
                <a:cubicBezTo>
                  <a:pt x="16" y="110"/>
                  <a:pt x="16" y="110"/>
                  <a:pt x="16" y="110"/>
                </a:cubicBezTo>
                <a:cubicBezTo>
                  <a:pt x="16" y="111"/>
                  <a:pt x="16" y="111"/>
                  <a:pt x="16" y="111"/>
                </a:cubicBezTo>
                <a:cubicBezTo>
                  <a:pt x="16" y="115"/>
                  <a:pt x="16" y="115"/>
                  <a:pt x="16" y="115"/>
                </a:cubicBezTo>
                <a:cubicBezTo>
                  <a:pt x="15" y="118"/>
                  <a:pt x="15" y="118"/>
                  <a:pt x="15" y="118"/>
                </a:cubicBezTo>
                <a:cubicBezTo>
                  <a:pt x="6" y="122"/>
                  <a:pt x="6" y="122"/>
                  <a:pt x="6" y="122"/>
                </a:cubicBezTo>
                <a:cubicBezTo>
                  <a:pt x="6" y="122"/>
                  <a:pt x="6" y="122"/>
                  <a:pt x="6" y="122"/>
                </a:cubicBezTo>
                <a:cubicBezTo>
                  <a:pt x="3" y="126"/>
                  <a:pt x="3" y="126"/>
                  <a:pt x="3" y="126"/>
                </a:cubicBezTo>
                <a:cubicBezTo>
                  <a:pt x="3" y="126"/>
                  <a:pt x="3" y="127"/>
                  <a:pt x="3" y="127"/>
                </a:cubicBezTo>
                <a:cubicBezTo>
                  <a:pt x="5" y="130"/>
                  <a:pt x="5" y="130"/>
                  <a:pt x="5" y="130"/>
                </a:cubicBezTo>
                <a:cubicBezTo>
                  <a:pt x="5" y="134"/>
                  <a:pt x="5" y="134"/>
                  <a:pt x="5" y="134"/>
                </a:cubicBezTo>
                <a:cubicBezTo>
                  <a:pt x="3" y="136"/>
                  <a:pt x="3" y="136"/>
                  <a:pt x="3" y="136"/>
                </a:cubicBezTo>
                <a:lnTo>
                  <a:pt x="4" y="13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10" name="Freeform 54">
            <a:extLst>
              <a:ext uri="{FF2B5EF4-FFF2-40B4-BE49-F238E27FC236}">
                <a16:creationId xmlns:a16="http://schemas.microsoft.com/office/drawing/2014/main" id="{36137E37-68B7-C8F2-A0C8-CAE91E974D25}"/>
              </a:ext>
            </a:extLst>
          </p:cNvPr>
          <p:cNvSpPr>
            <a:spLocks/>
          </p:cNvSpPr>
          <p:nvPr/>
        </p:nvSpPr>
        <p:spPr bwMode="auto">
          <a:xfrm>
            <a:off x="3434059" y="3161215"/>
            <a:ext cx="350876" cy="609789"/>
          </a:xfrm>
          <a:custGeom>
            <a:avLst/>
            <a:gdLst>
              <a:gd name="T0" fmla="*/ 26 w 248"/>
              <a:gd name="T1" fmla="*/ 179 h 431"/>
              <a:gd name="T2" fmla="*/ 29 w 248"/>
              <a:gd name="T3" fmla="*/ 170 h 431"/>
              <a:gd name="T4" fmla="*/ 27 w 248"/>
              <a:gd name="T5" fmla="*/ 156 h 431"/>
              <a:gd name="T6" fmla="*/ 27 w 248"/>
              <a:gd name="T7" fmla="*/ 152 h 431"/>
              <a:gd name="T8" fmla="*/ 21 w 248"/>
              <a:gd name="T9" fmla="*/ 147 h 431"/>
              <a:gd name="T10" fmla="*/ 18 w 248"/>
              <a:gd name="T11" fmla="*/ 132 h 431"/>
              <a:gd name="T12" fmla="*/ 29 w 248"/>
              <a:gd name="T13" fmla="*/ 129 h 431"/>
              <a:gd name="T14" fmla="*/ 29 w 248"/>
              <a:gd name="T15" fmla="*/ 123 h 431"/>
              <a:gd name="T16" fmla="*/ 30 w 248"/>
              <a:gd name="T17" fmla="*/ 108 h 431"/>
              <a:gd name="T18" fmla="*/ 38 w 248"/>
              <a:gd name="T19" fmla="*/ 94 h 431"/>
              <a:gd name="T20" fmla="*/ 36 w 248"/>
              <a:gd name="T21" fmla="*/ 82 h 431"/>
              <a:gd name="T22" fmla="*/ 48 w 248"/>
              <a:gd name="T23" fmla="*/ 76 h 431"/>
              <a:gd name="T24" fmla="*/ 56 w 248"/>
              <a:gd name="T25" fmla="*/ 68 h 431"/>
              <a:gd name="T26" fmla="*/ 64 w 248"/>
              <a:gd name="T27" fmla="*/ 52 h 431"/>
              <a:gd name="T28" fmla="*/ 61 w 248"/>
              <a:gd name="T29" fmla="*/ 46 h 431"/>
              <a:gd name="T30" fmla="*/ 61 w 248"/>
              <a:gd name="T31" fmla="*/ 31 h 431"/>
              <a:gd name="T32" fmla="*/ 65 w 248"/>
              <a:gd name="T33" fmla="*/ 25 h 431"/>
              <a:gd name="T34" fmla="*/ 80 w 248"/>
              <a:gd name="T35" fmla="*/ 20 h 431"/>
              <a:gd name="T36" fmla="*/ 174 w 248"/>
              <a:gd name="T37" fmla="*/ 5 h 431"/>
              <a:gd name="T38" fmla="*/ 230 w 248"/>
              <a:gd name="T39" fmla="*/ 5 h 431"/>
              <a:gd name="T40" fmla="*/ 248 w 248"/>
              <a:gd name="T41" fmla="*/ 404 h 431"/>
              <a:gd name="T42" fmla="*/ 234 w 248"/>
              <a:gd name="T43" fmla="*/ 409 h 431"/>
              <a:gd name="T44" fmla="*/ 221 w 248"/>
              <a:gd name="T45" fmla="*/ 410 h 431"/>
              <a:gd name="T46" fmla="*/ 215 w 248"/>
              <a:gd name="T47" fmla="*/ 409 h 431"/>
              <a:gd name="T48" fmla="*/ 189 w 248"/>
              <a:gd name="T49" fmla="*/ 416 h 431"/>
              <a:gd name="T50" fmla="*/ 180 w 248"/>
              <a:gd name="T51" fmla="*/ 418 h 431"/>
              <a:gd name="T52" fmla="*/ 172 w 248"/>
              <a:gd name="T53" fmla="*/ 425 h 431"/>
              <a:gd name="T54" fmla="*/ 163 w 248"/>
              <a:gd name="T55" fmla="*/ 430 h 431"/>
              <a:gd name="T56" fmla="*/ 156 w 248"/>
              <a:gd name="T57" fmla="*/ 419 h 431"/>
              <a:gd name="T58" fmla="*/ 144 w 248"/>
              <a:gd name="T59" fmla="*/ 401 h 431"/>
              <a:gd name="T60" fmla="*/ 141 w 248"/>
              <a:gd name="T61" fmla="*/ 380 h 431"/>
              <a:gd name="T62" fmla="*/ 145 w 248"/>
              <a:gd name="T63" fmla="*/ 360 h 431"/>
              <a:gd name="T64" fmla="*/ 6 w 248"/>
              <a:gd name="T65" fmla="*/ 365 h 431"/>
              <a:gd name="T66" fmla="*/ 0 w 248"/>
              <a:gd name="T67" fmla="*/ 348 h 431"/>
              <a:gd name="T68" fmla="*/ 5 w 248"/>
              <a:gd name="T69" fmla="*/ 336 h 431"/>
              <a:gd name="T70" fmla="*/ 14 w 248"/>
              <a:gd name="T71" fmla="*/ 319 h 431"/>
              <a:gd name="T72" fmla="*/ 15 w 248"/>
              <a:gd name="T73" fmla="*/ 313 h 431"/>
              <a:gd name="T74" fmla="*/ 18 w 248"/>
              <a:gd name="T75" fmla="*/ 300 h 431"/>
              <a:gd name="T76" fmla="*/ 38 w 248"/>
              <a:gd name="T77" fmla="*/ 279 h 431"/>
              <a:gd name="T78" fmla="*/ 38 w 248"/>
              <a:gd name="T79" fmla="*/ 274 h 431"/>
              <a:gd name="T80" fmla="*/ 36 w 248"/>
              <a:gd name="T81" fmla="*/ 266 h 431"/>
              <a:gd name="T82" fmla="*/ 41 w 248"/>
              <a:gd name="T83" fmla="*/ 259 h 431"/>
              <a:gd name="T84" fmla="*/ 50 w 248"/>
              <a:gd name="T85" fmla="*/ 251 h 431"/>
              <a:gd name="T86" fmla="*/ 41 w 248"/>
              <a:gd name="T87" fmla="*/ 244 h 431"/>
              <a:gd name="T88" fmla="*/ 33 w 248"/>
              <a:gd name="T89" fmla="*/ 235 h 431"/>
              <a:gd name="T90" fmla="*/ 39 w 248"/>
              <a:gd name="T91" fmla="*/ 226 h 431"/>
              <a:gd name="T92" fmla="*/ 35 w 248"/>
              <a:gd name="T93" fmla="*/ 217 h 431"/>
              <a:gd name="T94" fmla="*/ 33 w 248"/>
              <a:gd name="T95" fmla="*/ 203 h 431"/>
              <a:gd name="T96" fmla="*/ 23 w 248"/>
              <a:gd name="T97" fmla="*/ 200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431">
                <a:moveTo>
                  <a:pt x="26" y="192"/>
                </a:moveTo>
                <a:lnTo>
                  <a:pt x="26" y="185"/>
                </a:lnTo>
                <a:lnTo>
                  <a:pt x="26" y="179"/>
                </a:lnTo>
                <a:lnTo>
                  <a:pt x="30" y="179"/>
                </a:lnTo>
                <a:lnTo>
                  <a:pt x="30" y="179"/>
                </a:lnTo>
                <a:lnTo>
                  <a:pt x="29" y="170"/>
                </a:lnTo>
                <a:lnTo>
                  <a:pt x="27" y="168"/>
                </a:lnTo>
                <a:lnTo>
                  <a:pt x="26" y="162"/>
                </a:lnTo>
                <a:lnTo>
                  <a:pt x="27" y="156"/>
                </a:lnTo>
                <a:lnTo>
                  <a:pt x="27" y="158"/>
                </a:lnTo>
                <a:lnTo>
                  <a:pt x="21" y="156"/>
                </a:lnTo>
                <a:lnTo>
                  <a:pt x="27" y="152"/>
                </a:lnTo>
                <a:lnTo>
                  <a:pt x="23" y="149"/>
                </a:lnTo>
                <a:lnTo>
                  <a:pt x="18" y="153"/>
                </a:lnTo>
                <a:lnTo>
                  <a:pt x="21" y="147"/>
                </a:lnTo>
                <a:lnTo>
                  <a:pt x="18" y="141"/>
                </a:lnTo>
                <a:lnTo>
                  <a:pt x="23" y="138"/>
                </a:lnTo>
                <a:lnTo>
                  <a:pt x="18" y="132"/>
                </a:lnTo>
                <a:lnTo>
                  <a:pt x="23" y="129"/>
                </a:lnTo>
                <a:lnTo>
                  <a:pt x="24" y="132"/>
                </a:lnTo>
                <a:lnTo>
                  <a:pt x="29" y="129"/>
                </a:lnTo>
                <a:lnTo>
                  <a:pt x="23" y="127"/>
                </a:lnTo>
                <a:lnTo>
                  <a:pt x="23" y="123"/>
                </a:lnTo>
                <a:lnTo>
                  <a:pt x="29" y="123"/>
                </a:lnTo>
                <a:lnTo>
                  <a:pt x="30" y="120"/>
                </a:lnTo>
                <a:lnTo>
                  <a:pt x="29" y="114"/>
                </a:lnTo>
                <a:lnTo>
                  <a:pt x="30" y="108"/>
                </a:lnTo>
                <a:lnTo>
                  <a:pt x="27" y="105"/>
                </a:lnTo>
                <a:lnTo>
                  <a:pt x="41" y="99"/>
                </a:lnTo>
                <a:lnTo>
                  <a:pt x="38" y="94"/>
                </a:lnTo>
                <a:lnTo>
                  <a:pt x="38" y="88"/>
                </a:lnTo>
                <a:lnTo>
                  <a:pt x="41" y="87"/>
                </a:lnTo>
                <a:lnTo>
                  <a:pt x="36" y="82"/>
                </a:lnTo>
                <a:lnTo>
                  <a:pt x="42" y="84"/>
                </a:lnTo>
                <a:lnTo>
                  <a:pt x="44" y="81"/>
                </a:lnTo>
                <a:lnTo>
                  <a:pt x="48" y="76"/>
                </a:lnTo>
                <a:lnTo>
                  <a:pt x="48" y="70"/>
                </a:lnTo>
                <a:lnTo>
                  <a:pt x="53" y="70"/>
                </a:lnTo>
                <a:lnTo>
                  <a:pt x="56" y="68"/>
                </a:lnTo>
                <a:lnTo>
                  <a:pt x="61" y="62"/>
                </a:lnTo>
                <a:lnTo>
                  <a:pt x="59" y="58"/>
                </a:lnTo>
                <a:lnTo>
                  <a:pt x="64" y="52"/>
                </a:lnTo>
                <a:lnTo>
                  <a:pt x="59" y="49"/>
                </a:lnTo>
                <a:lnTo>
                  <a:pt x="59" y="40"/>
                </a:lnTo>
                <a:lnTo>
                  <a:pt x="61" y="46"/>
                </a:lnTo>
                <a:lnTo>
                  <a:pt x="67" y="43"/>
                </a:lnTo>
                <a:lnTo>
                  <a:pt x="61" y="40"/>
                </a:lnTo>
                <a:lnTo>
                  <a:pt x="61" y="31"/>
                </a:lnTo>
                <a:lnTo>
                  <a:pt x="64" y="37"/>
                </a:lnTo>
                <a:lnTo>
                  <a:pt x="67" y="37"/>
                </a:lnTo>
                <a:lnTo>
                  <a:pt x="65" y="25"/>
                </a:lnTo>
                <a:lnTo>
                  <a:pt x="68" y="28"/>
                </a:lnTo>
                <a:lnTo>
                  <a:pt x="74" y="25"/>
                </a:lnTo>
                <a:lnTo>
                  <a:pt x="80" y="20"/>
                </a:lnTo>
                <a:lnTo>
                  <a:pt x="79" y="14"/>
                </a:lnTo>
                <a:lnTo>
                  <a:pt x="77" y="13"/>
                </a:lnTo>
                <a:lnTo>
                  <a:pt x="174" y="5"/>
                </a:lnTo>
                <a:lnTo>
                  <a:pt x="227" y="0"/>
                </a:lnTo>
                <a:lnTo>
                  <a:pt x="227" y="0"/>
                </a:lnTo>
                <a:lnTo>
                  <a:pt x="230" y="5"/>
                </a:lnTo>
                <a:lnTo>
                  <a:pt x="236" y="8"/>
                </a:lnTo>
                <a:lnTo>
                  <a:pt x="230" y="274"/>
                </a:lnTo>
                <a:lnTo>
                  <a:pt x="248" y="404"/>
                </a:lnTo>
                <a:lnTo>
                  <a:pt x="248" y="407"/>
                </a:lnTo>
                <a:lnTo>
                  <a:pt x="245" y="412"/>
                </a:lnTo>
                <a:lnTo>
                  <a:pt x="234" y="409"/>
                </a:lnTo>
                <a:lnTo>
                  <a:pt x="231" y="410"/>
                </a:lnTo>
                <a:lnTo>
                  <a:pt x="227" y="412"/>
                </a:lnTo>
                <a:lnTo>
                  <a:pt x="221" y="410"/>
                </a:lnTo>
                <a:lnTo>
                  <a:pt x="215" y="407"/>
                </a:lnTo>
                <a:lnTo>
                  <a:pt x="205" y="407"/>
                </a:lnTo>
                <a:lnTo>
                  <a:pt x="215" y="409"/>
                </a:lnTo>
                <a:lnTo>
                  <a:pt x="212" y="410"/>
                </a:lnTo>
                <a:lnTo>
                  <a:pt x="199" y="412"/>
                </a:lnTo>
                <a:lnTo>
                  <a:pt x="189" y="416"/>
                </a:lnTo>
                <a:lnTo>
                  <a:pt x="183" y="418"/>
                </a:lnTo>
                <a:lnTo>
                  <a:pt x="184" y="416"/>
                </a:lnTo>
                <a:lnTo>
                  <a:pt x="180" y="418"/>
                </a:lnTo>
                <a:lnTo>
                  <a:pt x="181" y="418"/>
                </a:lnTo>
                <a:lnTo>
                  <a:pt x="178" y="421"/>
                </a:lnTo>
                <a:lnTo>
                  <a:pt x="172" y="425"/>
                </a:lnTo>
                <a:lnTo>
                  <a:pt x="171" y="431"/>
                </a:lnTo>
                <a:lnTo>
                  <a:pt x="165" y="431"/>
                </a:lnTo>
                <a:lnTo>
                  <a:pt x="163" y="430"/>
                </a:lnTo>
                <a:lnTo>
                  <a:pt x="159" y="427"/>
                </a:lnTo>
                <a:lnTo>
                  <a:pt x="156" y="422"/>
                </a:lnTo>
                <a:lnTo>
                  <a:pt x="156" y="419"/>
                </a:lnTo>
                <a:lnTo>
                  <a:pt x="153" y="413"/>
                </a:lnTo>
                <a:lnTo>
                  <a:pt x="151" y="407"/>
                </a:lnTo>
                <a:lnTo>
                  <a:pt x="144" y="401"/>
                </a:lnTo>
                <a:lnTo>
                  <a:pt x="141" y="395"/>
                </a:lnTo>
                <a:lnTo>
                  <a:pt x="138" y="389"/>
                </a:lnTo>
                <a:lnTo>
                  <a:pt x="141" y="380"/>
                </a:lnTo>
                <a:lnTo>
                  <a:pt x="144" y="368"/>
                </a:lnTo>
                <a:lnTo>
                  <a:pt x="145" y="362"/>
                </a:lnTo>
                <a:lnTo>
                  <a:pt x="145" y="360"/>
                </a:lnTo>
                <a:lnTo>
                  <a:pt x="74" y="366"/>
                </a:lnTo>
                <a:lnTo>
                  <a:pt x="0" y="371"/>
                </a:lnTo>
                <a:lnTo>
                  <a:pt x="6" y="365"/>
                </a:lnTo>
                <a:lnTo>
                  <a:pt x="3" y="359"/>
                </a:lnTo>
                <a:lnTo>
                  <a:pt x="3" y="353"/>
                </a:lnTo>
                <a:lnTo>
                  <a:pt x="0" y="348"/>
                </a:lnTo>
                <a:lnTo>
                  <a:pt x="8" y="345"/>
                </a:lnTo>
                <a:lnTo>
                  <a:pt x="9" y="342"/>
                </a:lnTo>
                <a:lnTo>
                  <a:pt x="5" y="336"/>
                </a:lnTo>
                <a:lnTo>
                  <a:pt x="11" y="336"/>
                </a:lnTo>
                <a:lnTo>
                  <a:pt x="8" y="324"/>
                </a:lnTo>
                <a:lnTo>
                  <a:pt x="14" y="319"/>
                </a:lnTo>
                <a:lnTo>
                  <a:pt x="15" y="318"/>
                </a:lnTo>
                <a:lnTo>
                  <a:pt x="9" y="318"/>
                </a:lnTo>
                <a:lnTo>
                  <a:pt x="15" y="313"/>
                </a:lnTo>
                <a:lnTo>
                  <a:pt x="17" y="307"/>
                </a:lnTo>
                <a:lnTo>
                  <a:pt x="21" y="303"/>
                </a:lnTo>
                <a:lnTo>
                  <a:pt x="18" y="300"/>
                </a:lnTo>
                <a:lnTo>
                  <a:pt x="20" y="294"/>
                </a:lnTo>
                <a:lnTo>
                  <a:pt x="26" y="292"/>
                </a:lnTo>
                <a:lnTo>
                  <a:pt x="38" y="279"/>
                </a:lnTo>
                <a:lnTo>
                  <a:pt x="38" y="277"/>
                </a:lnTo>
                <a:lnTo>
                  <a:pt x="32" y="276"/>
                </a:lnTo>
                <a:lnTo>
                  <a:pt x="38" y="274"/>
                </a:lnTo>
                <a:lnTo>
                  <a:pt x="38" y="272"/>
                </a:lnTo>
                <a:lnTo>
                  <a:pt x="42" y="266"/>
                </a:lnTo>
                <a:lnTo>
                  <a:pt x="36" y="266"/>
                </a:lnTo>
                <a:lnTo>
                  <a:pt x="30" y="266"/>
                </a:lnTo>
                <a:lnTo>
                  <a:pt x="35" y="260"/>
                </a:lnTo>
                <a:lnTo>
                  <a:pt x="41" y="259"/>
                </a:lnTo>
                <a:lnTo>
                  <a:pt x="44" y="253"/>
                </a:lnTo>
                <a:lnTo>
                  <a:pt x="48" y="253"/>
                </a:lnTo>
                <a:lnTo>
                  <a:pt x="50" y="251"/>
                </a:lnTo>
                <a:lnTo>
                  <a:pt x="48" y="250"/>
                </a:lnTo>
                <a:lnTo>
                  <a:pt x="42" y="248"/>
                </a:lnTo>
                <a:lnTo>
                  <a:pt x="41" y="244"/>
                </a:lnTo>
                <a:lnTo>
                  <a:pt x="36" y="241"/>
                </a:lnTo>
                <a:lnTo>
                  <a:pt x="33" y="236"/>
                </a:lnTo>
                <a:lnTo>
                  <a:pt x="33" y="235"/>
                </a:lnTo>
                <a:lnTo>
                  <a:pt x="39" y="236"/>
                </a:lnTo>
                <a:lnTo>
                  <a:pt x="35" y="232"/>
                </a:lnTo>
                <a:lnTo>
                  <a:pt x="39" y="226"/>
                </a:lnTo>
                <a:lnTo>
                  <a:pt x="30" y="227"/>
                </a:lnTo>
                <a:lnTo>
                  <a:pt x="29" y="224"/>
                </a:lnTo>
                <a:lnTo>
                  <a:pt x="35" y="217"/>
                </a:lnTo>
                <a:lnTo>
                  <a:pt x="29" y="214"/>
                </a:lnTo>
                <a:lnTo>
                  <a:pt x="27" y="208"/>
                </a:lnTo>
                <a:lnTo>
                  <a:pt x="33" y="203"/>
                </a:lnTo>
                <a:lnTo>
                  <a:pt x="32" y="197"/>
                </a:lnTo>
                <a:lnTo>
                  <a:pt x="27" y="195"/>
                </a:lnTo>
                <a:lnTo>
                  <a:pt x="23" y="200"/>
                </a:lnTo>
                <a:lnTo>
                  <a:pt x="23" y="194"/>
                </a:lnTo>
                <a:lnTo>
                  <a:pt x="26" y="192"/>
                </a:lnTo>
                <a:close/>
              </a:path>
            </a:pathLst>
          </a:custGeom>
          <a:solidFill>
            <a:schemeClr val="tx2">
              <a:lumMod val="75000"/>
              <a:lumOff val="25000"/>
            </a:schemeClr>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11" name="Freeform 55">
            <a:extLst>
              <a:ext uri="{FF2B5EF4-FFF2-40B4-BE49-F238E27FC236}">
                <a16:creationId xmlns:a16="http://schemas.microsoft.com/office/drawing/2014/main" id="{0D7B4221-4682-3F64-D423-17907A037E19}"/>
              </a:ext>
            </a:extLst>
          </p:cNvPr>
          <p:cNvSpPr>
            <a:spLocks/>
          </p:cNvSpPr>
          <p:nvPr/>
        </p:nvSpPr>
        <p:spPr bwMode="auto">
          <a:xfrm>
            <a:off x="3432644" y="3159800"/>
            <a:ext cx="353706" cy="614033"/>
          </a:xfrm>
          <a:custGeom>
            <a:avLst/>
            <a:gdLst>
              <a:gd name="T0" fmla="*/ 21 w 166"/>
              <a:gd name="T1" fmla="*/ 112 h 287"/>
              <a:gd name="T2" fmla="*/ 19 w 166"/>
              <a:gd name="T3" fmla="*/ 104 h 287"/>
              <a:gd name="T4" fmla="*/ 13 w 166"/>
              <a:gd name="T5" fmla="*/ 102 h 287"/>
              <a:gd name="T6" fmla="*/ 15 w 166"/>
              <a:gd name="T7" fmla="*/ 88 h 287"/>
              <a:gd name="T8" fmla="*/ 21 w 166"/>
              <a:gd name="T9" fmla="*/ 82 h 287"/>
              <a:gd name="T10" fmla="*/ 29 w 166"/>
              <a:gd name="T11" fmla="*/ 66 h 287"/>
              <a:gd name="T12" fmla="*/ 31 w 166"/>
              <a:gd name="T13" fmla="*/ 55 h 287"/>
              <a:gd name="T14" fmla="*/ 42 w 166"/>
              <a:gd name="T15" fmla="*/ 42 h 287"/>
              <a:gd name="T16" fmla="*/ 41 w 166"/>
              <a:gd name="T17" fmla="*/ 32 h 287"/>
              <a:gd name="T18" fmla="*/ 42 w 166"/>
              <a:gd name="T19" fmla="*/ 26 h 287"/>
              <a:gd name="T20" fmla="*/ 50 w 166"/>
              <a:gd name="T21" fmla="*/ 18 h 287"/>
              <a:gd name="T22" fmla="*/ 116 w 166"/>
              <a:gd name="T23" fmla="*/ 5 h 287"/>
              <a:gd name="T24" fmla="*/ 164 w 166"/>
              <a:gd name="T25" fmla="*/ 268 h 287"/>
              <a:gd name="T26" fmla="*/ 144 w 166"/>
              <a:gd name="T27" fmla="*/ 269 h 287"/>
              <a:gd name="T28" fmla="*/ 133 w 166"/>
              <a:gd name="T29" fmla="*/ 272 h 287"/>
              <a:gd name="T30" fmla="*/ 120 w 166"/>
              <a:gd name="T31" fmla="*/ 276 h 287"/>
              <a:gd name="T32" fmla="*/ 113 w 166"/>
              <a:gd name="T33" fmla="*/ 285 h 287"/>
              <a:gd name="T34" fmla="*/ 102 w 166"/>
              <a:gd name="T35" fmla="*/ 269 h 287"/>
              <a:gd name="T36" fmla="*/ 97 w 166"/>
              <a:gd name="T37" fmla="*/ 239 h 287"/>
              <a:gd name="T38" fmla="*/ 2 w 166"/>
              <a:gd name="T39" fmla="*/ 231 h 287"/>
              <a:gd name="T40" fmla="*/ 8 w 166"/>
              <a:gd name="T41" fmla="*/ 216 h 287"/>
              <a:gd name="T42" fmla="*/ 13 w 166"/>
              <a:gd name="T43" fmla="*/ 205 h 287"/>
              <a:gd name="T44" fmla="*/ 27 w 166"/>
              <a:gd name="T45" fmla="*/ 184 h 287"/>
              <a:gd name="T46" fmla="*/ 30 w 166"/>
              <a:gd name="T47" fmla="*/ 177 h 287"/>
              <a:gd name="T48" fmla="*/ 33 w 166"/>
              <a:gd name="T49" fmla="*/ 169 h 287"/>
              <a:gd name="T50" fmla="*/ 25 w 166"/>
              <a:gd name="T51" fmla="*/ 160 h 287"/>
              <a:gd name="T52" fmla="*/ 28 w 166"/>
              <a:gd name="T53" fmla="*/ 151 h 287"/>
              <a:gd name="T54" fmla="*/ 20 w 166"/>
              <a:gd name="T55" fmla="*/ 138 h 287"/>
              <a:gd name="T56" fmla="*/ 19 w 166"/>
              <a:gd name="T57" fmla="*/ 128 h 287"/>
              <a:gd name="T58" fmla="*/ 21 w 166"/>
              <a:gd name="T59" fmla="*/ 134 h 287"/>
              <a:gd name="T60" fmla="*/ 21 w 166"/>
              <a:gd name="T61" fmla="*/ 152 h 287"/>
              <a:gd name="T62" fmla="*/ 24 w 166"/>
              <a:gd name="T63" fmla="*/ 161 h 287"/>
              <a:gd name="T64" fmla="*/ 33 w 166"/>
              <a:gd name="T65" fmla="*/ 167 h 287"/>
              <a:gd name="T66" fmla="*/ 25 w 166"/>
              <a:gd name="T67" fmla="*/ 178 h 287"/>
              <a:gd name="T68" fmla="*/ 25 w 166"/>
              <a:gd name="T69" fmla="*/ 185 h 287"/>
              <a:gd name="T70" fmla="*/ 14 w 166"/>
              <a:gd name="T71" fmla="*/ 201 h 287"/>
              <a:gd name="T72" fmla="*/ 10 w 166"/>
              <a:gd name="T73" fmla="*/ 212 h 287"/>
              <a:gd name="T74" fmla="*/ 5 w 166"/>
              <a:gd name="T75" fmla="*/ 229 h 287"/>
              <a:gd name="T76" fmla="*/ 1 w 166"/>
              <a:gd name="T77" fmla="*/ 246 h 287"/>
              <a:gd name="T78" fmla="*/ 93 w 166"/>
              <a:gd name="T79" fmla="*/ 251 h 287"/>
              <a:gd name="T80" fmla="*/ 101 w 166"/>
              <a:gd name="T81" fmla="*/ 274 h 287"/>
              <a:gd name="T82" fmla="*/ 110 w 166"/>
              <a:gd name="T83" fmla="*/ 287 h 287"/>
              <a:gd name="T84" fmla="*/ 121 w 166"/>
              <a:gd name="T85" fmla="*/ 276 h 287"/>
              <a:gd name="T86" fmla="*/ 122 w 166"/>
              <a:gd name="T87" fmla="*/ 278 h 287"/>
              <a:gd name="T88" fmla="*/ 137 w 166"/>
              <a:gd name="T89" fmla="*/ 269 h 287"/>
              <a:gd name="T90" fmla="*/ 155 w 166"/>
              <a:gd name="T91" fmla="*/ 273 h 287"/>
              <a:gd name="T92" fmla="*/ 157 w 166"/>
              <a:gd name="T93" fmla="*/ 5 h 287"/>
              <a:gd name="T94" fmla="*/ 51 w 166"/>
              <a:gd name="T95" fmla="*/ 10 h 287"/>
              <a:gd name="T96" fmla="*/ 43 w 166"/>
              <a:gd name="T97" fmla="*/ 24 h 287"/>
              <a:gd name="T98" fmla="*/ 40 w 166"/>
              <a:gd name="T99" fmla="*/ 26 h 287"/>
              <a:gd name="T100" fmla="*/ 36 w 166"/>
              <a:gd name="T101" fmla="*/ 46 h 287"/>
              <a:gd name="T102" fmla="*/ 24 w 166"/>
              <a:gd name="T103" fmla="*/ 55 h 287"/>
              <a:gd name="T104" fmla="*/ 18 w 166"/>
              <a:gd name="T105" fmla="*/ 70 h 287"/>
              <a:gd name="T106" fmla="*/ 15 w 166"/>
              <a:gd name="T107" fmla="*/ 82 h 287"/>
              <a:gd name="T108" fmla="*/ 12 w 166"/>
              <a:gd name="T109" fmla="*/ 88 h 287"/>
              <a:gd name="T110" fmla="*/ 17 w 166"/>
              <a:gd name="T111" fmla="*/ 101 h 287"/>
              <a:gd name="T112" fmla="*/ 17 w 166"/>
              <a:gd name="T113" fmla="*/ 107 h 287"/>
              <a:gd name="T114" fmla="*/ 18 w 166"/>
              <a:gd name="T115" fmla="*/ 118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6" h="287">
                <a:moveTo>
                  <a:pt x="19" y="128"/>
                </a:moveTo>
                <a:cubicBezTo>
                  <a:pt x="19" y="123"/>
                  <a:pt x="19" y="123"/>
                  <a:pt x="19" y="123"/>
                </a:cubicBezTo>
                <a:cubicBezTo>
                  <a:pt x="19" y="122"/>
                  <a:pt x="19" y="122"/>
                  <a:pt x="19" y="122"/>
                </a:cubicBezTo>
                <a:cubicBezTo>
                  <a:pt x="19" y="120"/>
                  <a:pt x="19" y="120"/>
                  <a:pt x="19" y="120"/>
                </a:cubicBezTo>
                <a:cubicBezTo>
                  <a:pt x="21" y="120"/>
                  <a:pt x="21" y="120"/>
                  <a:pt x="21" y="120"/>
                </a:cubicBezTo>
                <a:cubicBezTo>
                  <a:pt x="21" y="120"/>
                  <a:pt x="22" y="120"/>
                  <a:pt x="22" y="120"/>
                </a:cubicBezTo>
                <a:cubicBezTo>
                  <a:pt x="22" y="119"/>
                  <a:pt x="22" y="119"/>
                  <a:pt x="22" y="119"/>
                </a:cubicBezTo>
                <a:cubicBezTo>
                  <a:pt x="22" y="118"/>
                  <a:pt x="22" y="118"/>
                  <a:pt x="22" y="118"/>
                </a:cubicBezTo>
                <a:cubicBezTo>
                  <a:pt x="21" y="112"/>
                  <a:pt x="21" y="112"/>
                  <a:pt x="21" y="112"/>
                </a:cubicBezTo>
                <a:cubicBezTo>
                  <a:pt x="21" y="112"/>
                  <a:pt x="21" y="112"/>
                  <a:pt x="21" y="112"/>
                </a:cubicBezTo>
                <a:cubicBezTo>
                  <a:pt x="20" y="111"/>
                  <a:pt x="20" y="111"/>
                  <a:pt x="20" y="111"/>
                </a:cubicBezTo>
                <a:cubicBezTo>
                  <a:pt x="19" y="108"/>
                  <a:pt x="19" y="108"/>
                  <a:pt x="19" y="108"/>
                </a:cubicBezTo>
                <a:cubicBezTo>
                  <a:pt x="20" y="105"/>
                  <a:pt x="20" y="105"/>
                  <a:pt x="20" y="105"/>
                </a:cubicBezTo>
                <a:cubicBezTo>
                  <a:pt x="20" y="104"/>
                  <a:pt x="20" y="104"/>
                  <a:pt x="20" y="103"/>
                </a:cubicBezTo>
                <a:cubicBezTo>
                  <a:pt x="19" y="103"/>
                  <a:pt x="19" y="103"/>
                  <a:pt x="18" y="104"/>
                </a:cubicBezTo>
                <a:cubicBezTo>
                  <a:pt x="18" y="104"/>
                  <a:pt x="18" y="104"/>
                  <a:pt x="18" y="104"/>
                </a:cubicBezTo>
                <a:cubicBezTo>
                  <a:pt x="19" y="105"/>
                  <a:pt x="19" y="105"/>
                  <a:pt x="19" y="105"/>
                </a:cubicBezTo>
                <a:cubicBezTo>
                  <a:pt x="19" y="104"/>
                  <a:pt x="19" y="104"/>
                  <a:pt x="19" y="104"/>
                </a:cubicBezTo>
                <a:cubicBezTo>
                  <a:pt x="17" y="103"/>
                  <a:pt x="17" y="103"/>
                  <a:pt x="17" y="103"/>
                </a:cubicBezTo>
                <a:cubicBezTo>
                  <a:pt x="19" y="102"/>
                  <a:pt x="19" y="102"/>
                  <a:pt x="19" y="102"/>
                </a:cubicBezTo>
                <a:cubicBezTo>
                  <a:pt x="20" y="101"/>
                  <a:pt x="20" y="101"/>
                  <a:pt x="20" y="101"/>
                </a:cubicBezTo>
                <a:cubicBezTo>
                  <a:pt x="19" y="100"/>
                  <a:pt x="19" y="100"/>
                  <a:pt x="19" y="100"/>
                </a:cubicBezTo>
                <a:cubicBezTo>
                  <a:pt x="17" y="98"/>
                  <a:pt x="17" y="98"/>
                  <a:pt x="17" y="98"/>
                </a:cubicBezTo>
                <a:cubicBezTo>
                  <a:pt x="17" y="98"/>
                  <a:pt x="17" y="98"/>
                  <a:pt x="17" y="98"/>
                </a:cubicBezTo>
                <a:cubicBezTo>
                  <a:pt x="16" y="98"/>
                  <a:pt x="16" y="98"/>
                  <a:pt x="16" y="98"/>
                </a:cubicBezTo>
                <a:cubicBezTo>
                  <a:pt x="12" y="101"/>
                  <a:pt x="12" y="101"/>
                  <a:pt x="12" y="101"/>
                </a:cubicBezTo>
                <a:cubicBezTo>
                  <a:pt x="13" y="102"/>
                  <a:pt x="13" y="102"/>
                  <a:pt x="13" y="102"/>
                </a:cubicBezTo>
                <a:cubicBezTo>
                  <a:pt x="14" y="102"/>
                  <a:pt x="14" y="102"/>
                  <a:pt x="14" y="102"/>
                </a:cubicBezTo>
                <a:cubicBezTo>
                  <a:pt x="16" y="98"/>
                  <a:pt x="16" y="98"/>
                  <a:pt x="16" y="98"/>
                </a:cubicBezTo>
                <a:cubicBezTo>
                  <a:pt x="16" y="97"/>
                  <a:pt x="16" y="97"/>
                  <a:pt x="16" y="97"/>
                </a:cubicBezTo>
                <a:cubicBezTo>
                  <a:pt x="14" y="95"/>
                  <a:pt x="14" y="95"/>
                  <a:pt x="14" y="95"/>
                </a:cubicBezTo>
                <a:cubicBezTo>
                  <a:pt x="17" y="93"/>
                  <a:pt x="17" y="93"/>
                  <a:pt x="17" y="93"/>
                </a:cubicBezTo>
                <a:cubicBezTo>
                  <a:pt x="17" y="92"/>
                  <a:pt x="17" y="92"/>
                  <a:pt x="17" y="92"/>
                </a:cubicBezTo>
                <a:cubicBezTo>
                  <a:pt x="17" y="91"/>
                  <a:pt x="17" y="91"/>
                  <a:pt x="17" y="91"/>
                </a:cubicBezTo>
                <a:cubicBezTo>
                  <a:pt x="15" y="88"/>
                  <a:pt x="15" y="88"/>
                  <a:pt x="15" y="88"/>
                </a:cubicBezTo>
                <a:cubicBezTo>
                  <a:pt x="15" y="88"/>
                  <a:pt x="15" y="88"/>
                  <a:pt x="15" y="88"/>
                </a:cubicBezTo>
                <a:cubicBezTo>
                  <a:pt x="16" y="88"/>
                  <a:pt x="16" y="88"/>
                  <a:pt x="16" y="88"/>
                </a:cubicBezTo>
                <a:cubicBezTo>
                  <a:pt x="16" y="89"/>
                  <a:pt x="17" y="89"/>
                  <a:pt x="17" y="89"/>
                </a:cubicBezTo>
                <a:cubicBezTo>
                  <a:pt x="21" y="87"/>
                  <a:pt x="21" y="87"/>
                  <a:pt x="21" y="87"/>
                </a:cubicBezTo>
                <a:cubicBezTo>
                  <a:pt x="21" y="86"/>
                  <a:pt x="21" y="86"/>
                  <a:pt x="21" y="86"/>
                </a:cubicBezTo>
                <a:cubicBezTo>
                  <a:pt x="21" y="85"/>
                  <a:pt x="21" y="85"/>
                  <a:pt x="21" y="85"/>
                </a:cubicBezTo>
                <a:cubicBezTo>
                  <a:pt x="17" y="84"/>
                  <a:pt x="17" y="84"/>
                  <a:pt x="17" y="84"/>
                </a:cubicBezTo>
                <a:cubicBezTo>
                  <a:pt x="17" y="83"/>
                  <a:pt x="17" y="83"/>
                  <a:pt x="17" y="83"/>
                </a:cubicBezTo>
                <a:cubicBezTo>
                  <a:pt x="20" y="83"/>
                  <a:pt x="20" y="83"/>
                  <a:pt x="20" y="83"/>
                </a:cubicBezTo>
                <a:cubicBezTo>
                  <a:pt x="21" y="83"/>
                  <a:pt x="21" y="83"/>
                  <a:pt x="21" y="82"/>
                </a:cubicBezTo>
                <a:cubicBezTo>
                  <a:pt x="22" y="80"/>
                  <a:pt x="22" y="80"/>
                  <a:pt x="22" y="80"/>
                </a:cubicBezTo>
                <a:cubicBezTo>
                  <a:pt x="22" y="79"/>
                  <a:pt x="22" y="79"/>
                  <a:pt x="22" y="79"/>
                </a:cubicBezTo>
                <a:cubicBezTo>
                  <a:pt x="21" y="76"/>
                  <a:pt x="21" y="76"/>
                  <a:pt x="21" y="76"/>
                </a:cubicBezTo>
                <a:cubicBezTo>
                  <a:pt x="22" y="73"/>
                  <a:pt x="22" y="73"/>
                  <a:pt x="22" y="73"/>
                </a:cubicBezTo>
                <a:cubicBezTo>
                  <a:pt x="22" y="72"/>
                  <a:pt x="22" y="72"/>
                  <a:pt x="22" y="72"/>
                </a:cubicBezTo>
                <a:cubicBezTo>
                  <a:pt x="20" y="71"/>
                  <a:pt x="20" y="71"/>
                  <a:pt x="20" y="71"/>
                </a:cubicBezTo>
                <a:cubicBezTo>
                  <a:pt x="28" y="67"/>
                  <a:pt x="28" y="67"/>
                  <a:pt x="28" y="67"/>
                </a:cubicBezTo>
                <a:cubicBezTo>
                  <a:pt x="29" y="67"/>
                  <a:pt x="29" y="67"/>
                  <a:pt x="29" y="67"/>
                </a:cubicBezTo>
                <a:cubicBezTo>
                  <a:pt x="29" y="66"/>
                  <a:pt x="29" y="66"/>
                  <a:pt x="29" y="66"/>
                </a:cubicBezTo>
                <a:cubicBezTo>
                  <a:pt x="27" y="63"/>
                  <a:pt x="27" y="63"/>
                  <a:pt x="27" y="63"/>
                </a:cubicBezTo>
                <a:cubicBezTo>
                  <a:pt x="27" y="60"/>
                  <a:pt x="27" y="60"/>
                  <a:pt x="27" y="60"/>
                </a:cubicBezTo>
                <a:cubicBezTo>
                  <a:pt x="28" y="59"/>
                  <a:pt x="28" y="59"/>
                  <a:pt x="28" y="59"/>
                </a:cubicBezTo>
                <a:cubicBezTo>
                  <a:pt x="29" y="58"/>
                  <a:pt x="29" y="58"/>
                  <a:pt x="29" y="58"/>
                </a:cubicBezTo>
                <a:cubicBezTo>
                  <a:pt x="28" y="58"/>
                  <a:pt x="28" y="58"/>
                  <a:pt x="28" y="58"/>
                </a:cubicBezTo>
                <a:cubicBezTo>
                  <a:pt x="28" y="57"/>
                  <a:pt x="28" y="57"/>
                  <a:pt x="28" y="57"/>
                </a:cubicBezTo>
                <a:cubicBezTo>
                  <a:pt x="29" y="57"/>
                  <a:pt x="29" y="57"/>
                  <a:pt x="29" y="57"/>
                </a:cubicBezTo>
                <a:cubicBezTo>
                  <a:pt x="29" y="58"/>
                  <a:pt x="30" y="57"/>
                  <a:pt x="30" y="57"/>
                </a:cubicBezTo>
                <a:cubicBezTo>
                  <a:pt x="31" y="55"/>
                  <a:pt x="31" y="55"/>
                  <a:pt x="31" y="55"/>
                </a:cubicBezTo>
                <a:cubicBezTo>
                  <a:pt x="34" y="51"/>
                  <a:pt x="34" y="51"/>
                  <a:pt x="34" y="51"/>
                </a:cubicBezTo>
                <a:cubicBezTo>
                  <a:pt x="34" y="50"/>
                  <a:pt x="34" y="50"/>
                  <a:pt x="34" y="50"/>
                </a:cubicBezTo>
                <a:cubicBezTo>
                  <a:pt x="34" y="48"/>
                  <a:pt x="34" y="48"/>
                  <a:pt x="34" y="48"/>
                </a:cubicBezTo>
                <a:cubicBezTo>
                  <a:pt x="36" y="48"/>
                  <a:pt x="36" y="48"/>
                  <a:pt x="36" y="48"/>
                </a:cubicBezTo>
                <a:cubicBezTo>
                  <a:pt x="37" y="48"/>
                  <a:pt x="37" y="48"/>
                  <a:pt x="37" y="48"/>
                </a:cubicBezTo>
                <a:cubicBezTo>
                  <a:pt x="39" y="47"/>
                  <a:pt x="39" y="47"/>
                  <a:pt x="39" y="47"/>
                </a:cubicBezTo>
                <a:cubicBezTo>
                  <a:pt x="39" y="47"/>
                  <a:pt x="39" y="47"/>
                  <a:pt x="39" y="47"/>
                </a:cubicBezTo>
                <a:cubicBezTo>
                  <a:pt x="42" y="43"/>
                  <a:pt x="42" y="43"/>
                  <a:pt x="42" y="43"/>
                </a:cubicBezTo>
                <a:cubicBezTo>
                  <a:pt x="42" y="42"/>
                  <a:pt x="42" y="42"/>
                  <a:pt x="42" y="42"/>
                </a:cubicBezTo>
                <a:cubicBezTo>
                  <a:pt x="41" y="39"/>
                  <a:pt x="41" y="39"/>
                  <a:pt x="41" y="39"/>
                </a:cubicBezTo>
                <a:cubicBezTo>
                  <a:pt x="43" y="35"/>
                  <a:pt x="43" y="35"/>
                  <a:pt x="43" y="35"/>
                </a:cubicBezTo>
                <a:cubicBezTo>
                  <a:pt x="44" y="35"/>
                  <a:pt x="44" y="34"/>
                  <a:pt x="43" y="34"/>
                </a:cubicBezTo>
                <a:cubicBezTo>
                  <a:pt x="41" y="32"/>
                  <a:pt x="41" y="32"/>
                  <a:pt x="41" y="32"/>
                </a:cubicBezTo>
                <a:cubicBezTo>
                  <a:pt x="41" y="27"/>
                  <a:pt x="41" y="27"/>
                  <a:pt x="41" y="27"/>
                </a:cubicBezTo>
                <a:cubicBezTo>
                  <a:pt x="40" y="27"/>
                  <a:pt x="40" y="27"/>
                  <a:pt x="40" y="27"/>
                </a:cubicBezTo>
                <a:cubicBezTo>
                  <a:pt x="39" y="27"/>
                  <a:pt x="39" y="27"/>
                  <a:pt x="39" y="27"/>
                </a:cubicBezTo>
                <a:cubicBezTo>
                  <a:pt x="41" y="31"/>
                  <a:pt x="41" y="31"/>
                  <a:pt x="41" y="31"/>
                </a:cubicBezTo>
                <a:cubicBezTo>
                  <a:pt x="41" y="32"/>
                  <a:pt x="41" y="32"/>
                  <a:pt x="41" y="32"/>
                </a:cubicBezTo>
                <a:cubicBezTo>
                  <a:pt x="42" y="32"/>
                  <a:pt x="42" y="32"/>
                  <a:pt x="42" y="32"/>
                </a:cubicBezTo>
                <a:cubicBezTo>
                  <a:pt x="45" y="30"/>
                  <a:pt x="45" y="30"/>
                  <a:pt x="45" y="30"/>
                </a:cubicBezTo>
                <a:cubicBezTo>
                  <a:pt x="46" y="30"/>
                  <a:pt x="46" y="29"/>
                  <a:pt x="46" y="29"/>
                </a:cubicBezTo>
                <a:cubicBezTo>
                  <a:pt x="46" y="29"/>
                  <a:pt x="46" y="28"/>
                  <a:pt x="46" y="28"/>
                </a:cubicBezTo>
                <a:cubicBezTo>
                  <a:pt x="42" y="26"/>
                  <a:pt x="42" y="26"/>
                  <a:pt x="42" y="26"/>
                </a:cubicBezTo>
                <a:cubicBezTo>
                  <a:pt x="42" y="21"/>
                  <a:pt x="42" y="21"/>
                  <a:pt x="42" y="21"/>
                </a:cubicBezTo>
                <a:cubicBezTo>
                  <a:pt x="41" y="21"/>
                  <a:pt x="41" y="21"/>
                  <a:pt x="41" y="21"/>
                </a:cubicBezTo>
                <a:cubicBezTo>
                  <a:pt x="41" y="22"/>
                  <a:pt x="41" y="22"/>
                  <a:pt x="41" y="22"/>
                </a:cubicBezTo>
                <a:cubicBezTo>
                  <a:pt x="42" y="26"/>
                  <a:pt x="42" y="26"/>
                  <a:pt x="42" y="26"/>
                </a:cubicBezTo>
                <a:cubicBezTo>
                  <a:pt x="42" y="26"/>
                  <a:pt x="42" y="26"/>
                  <a:pt x="43" y="26"/>
                </a:cubicBezTo>
                <a:cubicBezTo>
                  <a:pt x="46" y="26"/>
                  <a:pt x="46" y="26"/>
                  <a:pt x="46" y="26"/>
                </a:cubicBezTo>
                <a:cubicBezTo>
                  <a:pt x="46" y="26"/>
                  <a:pt x="46" y="25"/>
                  <a:pt x="46" y="25"/>
                </a:cubicBezTo>
                <a:cubicBezTo>
                  <a:pt x="45" y="17"/>
                  <a:pt x="45" y="17"/>
                  <a:pt x="45" y="17"/>
                </a:cubicBezTo>
                <a:cubicBezTo>
                  <a:pt x="44" y="17"/>
                  <a:pt x="44" y="17"/>
                  <a:pt x="44" y="17"/>
                </a:cubicBezTo>
                <a:cubicBezTo>
                  <a:pt x="44" y="17"/>
                  <a:pt x="44" y="17"/>
                  <a:pt x="44" y="17"/>
                </a:cubicBezTo>
                <a:cubicBezTo>
                  <a:pt x="45" y="20"/>
                  <a:pt x="45" y="20"/>
                  <a:pt x="45" y="20"/>
                </a:cubicBezTo>
                <a:cubicBezTo>
                  <a:pt x="46" y="20"/>
                  <a:pt x="46" y="20"/>
                  <a:pt x="47" y="20"/>
                </a:cubicBezTo>
                <a:cubicBezTo>
                  <a:pt x="50" y="18"/>
                  <a:pt x="50" y="18"/>
                  <a:pt x="50" y="18"/>
                </a:cubicBezTo>
                <a:cubicBezTo>
                  <a:pt x="51" y="18"/>
                  <a:pt x="51" y="18"/>
                  <a:pt x="51" y="18"/>
                </a:cubicBezTo>
                <a:cubicBezTo>
                  <a:pt x="54" y="15"/>
                  <a:pt x="54" y="15"/>
                  <a:pt x="54" y="15"/>
                </a:cubicBezTo>
                <a:cubicBezTo>
                  <a:pt x="55" y="14"/>
                  <a:pt x="55" y="14"/>
                  <a:pt x="55" y="14"/>
                </a:cubicBezTo>
                <a:cubicBezTo>
                  <a:pt x="54" y="10"/>
                  <a:pt x="54" y="10"/>
                  <a:pt x="54" y="10"/>
                </a:cubicBezTo>
                <a:cubicBezTo>
                  <a:pt x="54" y="9"/>
                  <a:pt x="54" y="9"/>
                  <a:pt x="54" y="9"/>
                </a:cubicBezTo>
                <a:cubicBezTo>
                  <a:pt x="52" y="8"/>
                  <a:pt x="52" y="8"/>
                  <a:pt x="52" y="8"/>
                </a:cubicBezTo>
                <a:cubicBezTo>
                  <a:pt x="52" y="9"/>
                  <a:pt x="52" y="9"/>
                  <a:pt x="52" y="9"/>
                </a:cubicBezTo>
                <a:cubicBezTo>
                  <a:pt x="52" y="10"/>
                  <a:pt x="52" y="10"/>
                  <a:pt x="52" y="10"/>
                </a:cubicBezTo>
                <a:cubicBezTo>
                  <a:pt x="116" y="5"/>
                  <a:pt x="116" y="5"/>
                  <a:pt x="116" y="5"/>
                </a:cubicBezTo>
                <a:cubicBezTo>
                  <a:pt x="116" y="5"/>
                  <a:pt x="116" y="5"/>
                  <a:pt x="116" y="5"/>
                </a:cubicBezTo>
                <a:cubicBezTo>
                  <a:pt x="150" y="2"/>
                  <a:pt x="150" y="2"/>
                  <a:pt x="150" y="2"/>
                </a:cubicBezTo>
                <a:cubicBezTo>
                  <a:pt x="151" y="2"/>
                  <a:pt x="151" y="2"/>
                  <a:pt x="151" y="2"/>
                </a:cubicBezTo>
                <a:cubicBezTo>
                  <a:pt x="152" y="4"/>
                  <a:pt x="152" y="4"/>
                  <a:pt x="152" y="4"/>
                </a:cubicBezTo>
                <a:cubicBezTo>
                  <a:pt x="153" y="5"/>
                  <a:pt x="153" y="5"/>
                  <a:pt x="153" y="5"/>
                </a:cubicBezTo>
                <a:cubicBezTo>
                  <a:pt x="156" y="7"/>
                  <a:pt x="156" y="7"/>
                  <a:pt x="156" y="7"/>
                </a:cubicBezTo>
                <a:cubicBezTo>
                  <a:pt x="152" y="182"/>
                  <a:pt x="152" y="182"/>
                  <a:pt x="152" y="182"/>
                </a:cubicBezTo>
                <a:cubicBezTo>
                  <a:pt x="152" y="182"/>
                  <a:pt x="152" y="182"/>
                  <a:pt x="152" y="182"/>
                </a:cubicBezTo>
                <a:cubicBezTo>
                  <a:pt x="164" y="268"/>
                  <a:pt x="164" y="268"/>
                  <a:pt x="164" y="268"/>
                </a:cubicBezTo>
                <a:cubicBezTo>
                  <a:pt x="164" y="268"/>
                  <a:pt x="164" y="268"/>
                  <a:pt x="164" y="268"/>
                </a:cubicBezTo>
                <a:cubicBezTo>
                  <a:pt x="164" y="269"/>
                  <a:pt x="164" y="269"/>
                  <a:pt x="164" y="269"/>
                </a:cubicBezTo>
                <a:cubicBezTo>
                  <a:pt x="163" y="272"/>
                  <a:pt x="163" y="272"/>
                  <a:pt x="163" y="272"/>
                </a:cubicBezTo>
                <a:cubicBezTo>
                  <a:pt x="156" y="270"/>
                  <a:pt x="156" y="270"/>
                  <a:pt x="156" y="270"/>
                </a:cubicBezTo>
                <a:cubicBezTo>
                  <a:pt x="155" y="269"/>
                  <a:pt x="155" y="270"/>
                  <a:pt x="155" y="270"/>
                </a:cubicBezTo>
                <a:cubicBezTo>
                  <a:pt x="154" y="271"/>
                  <a:pt x="154" y="271"/>
                  <a:pt x="154" y="271"/>
                </a:cubicBezTo>
                <a:cubicBezTo>
                  <a:pt x="151" y="272"/>
                  <a:pt x="151" y="272"/>
                  <a:pt x="151" y="272"/>
                </a:cubicBezTo>
                <a:cubicBezTo>
                  <a:pt x="148" y="271"/>
                  <a:pt x="148" y="271"/>
                  <a:pt x="148" y="271"/>
                </a:cubicBezTo>
                <a:cubicBezTo>
                  <a:pt x="144" y="269"/>
                  <a:pt x="144" y="269"/>
                  <a:pt x="144" y="269"/>
                </a:cubicBezTo>
                <a:cubicBezTo>
                  <a:pt x="143" y="269"/>
                  <a:pt x="143" y="269"/>
                  <a:pt x="143" y="269"/>
                </a:cubicBezTo>
                <a:cubicBezTo>
                  <a:pt x="137" y="269"/>
                  <a:pt x="137" y="269"/>
                  <a:pt x="137" y="269"/>
                </a:cubicBezTo>
                <a:cubicBezTo>
                  <a:pt x="137" y="269"/>
                  <a:pt x="136" y="270"/>
                  <a:pt x="136" y="270"/>
                </a:cubicBezTo>
                <a:cubicBezTo>
                  <a:pt x="136" y="271"/>
                  <a:pt x="137" y="271"/>
                  <a:pt x="137" y="271"/>
                </a:cubicBezTo>
                <a:cubicBezTo>
                  <a:pt x="143" y="272"/>
                  <a:pt x="143" y="272"/>
                  <a:pt x="143" y="272"/>
                </a:cubicBezTo>
                <a:cubicBezTo>
                  <a:pt x="143" y="271"/>
                  <a:pt x="143" y="271"/>
                  <a:pt x="143" y="271"/>
                </a:cubicBezTo>
                <a:cubicBezTo>
                  <a:pt x="142" y="270"/>
                  <a:pt x="142" y="270"/>
                  <a:pt x="142" y="270"/>
                </a:cubicBezTo>
                <a:cubicBezTo>
                  <a:pt x="141" y="271"/>
                  <a:pt x="141" y="271"/>
                  <a:pt x="141" y="271"/>
                </a:cubicBezTo>
                <a:cubicBezTo>
                  <a:pt x="133" y="272"/>
                  <a:pt x="133" y="272"/>
                  <a:pt x="133" y="272"/>
                </a:cubicBezTo>
                <a:cubicBezTo>
                  <a:pt x="133" y="272"/>
                  <a:pt x="133" y="272"/>
                  <a:pt x="133" y="272"/>
                </a:cubicBezTo>
                <a:cubicBezTo>
                  <a:pt x="126" y="275"/>
                  <a:pt x="126" y="275"/>
                  <a:pt x="126" y="275"/>
                </a:cubicBezTo>
                <a:cubicBezTo>
                  <a:pt x="122" y="276"/>
                  <a:pt x="122" y="276"/>
                  <a:pt x="122" y="276"/>
                </a:cubicBezTo>
                <a:cubicBezTo>
                  <a:pt x="122" y="277"/>
                  <a:pt x="122" y="277"/>
                  <a:pt x="122" y="277"/>
                </a:cubicBezTo>
                <a:cubicBezTo>
                  <a:pt x="123" y="277"/>
                  <a:pt x="123" y="277"/>
                  <a:pt x="123" y="277"/>
                </a:cubicBezTo>
                <a:cubicBezTo>
                  <a:pt x="124" y="277"/>
                  <a:pt x="124" y="277"/>
                  <a:pt x="124" y="277"/>
                </a:cubicBezTo>
                <a:cubicBezTo>
                  <a:pt x="124" y="276"/>
                  <a:pt x="124" y="276"/>
                  <a:pt x="124" y="275"/>
                </a:cubicBezTo>
                <a:cubicBezTo>
                  <a:pt x="124" y="275"/>
                  <a:pt x="123" y="275"/>
                  <a:pt x="123" y="275"/>
                </a:cubicBezTo>
                <a:cubicBezTo>
                  <a:pt x="120" y="276"/>
                  <a:pt x="120" y="276"/>
                  <a:pt x="120" y="276"/>
                </a:cubicBezTo>
                <a:cubicBezTo>
                  <a:pt x="119" y="276"/>
                  <a:pt x="119" y="276"/>
                  <a:pt x="119" y="277"/>
                </a:cubicBezTo>
                <a:cubicBezTo>
                  <a:pt x="119" y="277"/>
                  <a:pt x="119" y="277"/>
                  <a:pt x="119" y="278"/>
                </a:cubicBezTo>
                <a:cubicBezTo>
                  <a:pt x="120" y="278"/>
                  <a:pt x="120" y="278"/>
                  <a:pt x="120" y="278"/>
                </a:cubicBezTo>
                <a:cubicBezTo>
                  <a:pt x="121" y="277"/>
                  <a:pt x="121" y="277"/>
                  <a:pt x="121" y="277"/>
                </a:cubicBezTo>
                <a:cubicBezTo>
                  <a:pt x="120" y="276"/>
                  <a:pt x="120" y="276"/>
                  <a:pt x="120" y="276"/>
                </a:cubicBezTo>
                <a:cubicBezTo>
                  <a:pt x="119" y="278"/>
                  <a:pt x="119" y="278"/>
                  <a:pt x="119" y="278"/>
                </a:cubicBezTo>
                <a:cubicBezTo>
                  <a:pt x="115" y="281"/>
                  <a:pt x="115" y="281"/>
                  <a:pt x="115" y="281"/>
                </a:cubicBezTo>
                <a:cubicBezTo>
                  <a:pt x="115" y="282"/>
                  <a:pt x="115" y="282"/>
                  <a:pt x="115" y="282"/>
                </a:cubicBezTo>
                <a:cubicBezTo>
                  <a:pt x="113" y="285"/>
                  <a:pt x="113" y="285"/>
                  <a:pt x="113" y="285"/>
                </a:cubicBezTo>
                <a:cubicBezTo>
                  <a:pt x="111" y="285"/>
                  <a:pt x="111" y="285"/>
                  <a:pt x="111" y="285"/>
                </a:cubicBezTo>
                <a:cubicBezTo>
                  <a:pt x="109" y="284"/>
                  <a:pt x="109" y="284"/>
                  <a:pt x="109" y="284"/>
                </a:cubicBezTo>
                <a:cubicBezTo>
                  <a:pt x="107" y="282"/>
                  <a:pt x="107" y="282"/>
                  <a:pt x="107" y="282"/>
                </a:cubicBezTo>
                <a:cubicBezTo>
                  <a:pt x="105" y="279"/>
                  <a:pt x="105" y="279"/>
                  <a:pt x="105" y="279"/>
                </a:cubicBezTo>
                <a:cubicBezTo>
                  <a:pt x="105" y="278"/>
                  <a:pt x="105" y="278"/>
                  <a:pt x="105" y="278"/>
                </a:cubicBezTo>
                <a:cubicBezTo>
                  <a:pt x="105" y="277"/>
                  <a:pt x="105" y="277"/>
                  <a:pt x="105" y="277"/>
                </a:cubicBezTo>
                <a:cubicBezTo>
                  <a:pt x="103" y="274"/>
                  <a:pt x="103" y="274"/>
                  <a:pt x="103" y="274"/>
                </a:cubicBezTo>
                <a:cubicBezTo>
                  <a:pt x="102" y="270"/>
                  <a:pt x="102" y="270"/>
                  <a:pt x="102" y="270"/>
                </a:cubicBezTo>
                <a:cubicBezTo>
                  <a:pt x="102" y="269"/>
                  <a:pt x="102" y="269"/>
                  <a:pt x="102" y="269"/>
                </a:cubicBezTo>
                <a:cubicBezTo>
                  <a:pt x="97" y="265"/>
                  <a:pt x="97" y="265"/>
                  <a:pt x="97" y="265"/>
                </a:cubicBezTo>
                <a:cubicBezTo>
                  <a:pt x="95" y="262"/>
                  <a:pt x="95" y="262"/>
                  <a:pt x="95" y="262"/>
                </a:cubicBezTo>
                <a:cubicBezTo>
                  <a:pt x="93" y="258"/>
                  <a:pt x="93" y="258"/>
                  <a:pt x="93" y="258"/>
                </a:cubicBezTo>
                <a:cubicBezTo>
                  <a:pt x="95" y="252"/>
                  <a:pt x="95" y="252"/>
                  <a:pt x="95" y="252"/>
                </a:cubicBezTo>
                <a:cubicBezTo>
                  <a:pt x="97" y="244"/>
                  <a:pt x="97" y="244"/>
                  <a:pt x="97" y="244"/>
                </a:cubicBezTo>
                <a:cubicBezTo>
                  <a:pt x="97" y="244"/>
                  <a:pt x="97" y="244"/>
                  <a:pt x="97" y="244"/>
                </a:cubicBezTo>
                <a:cubicBezTo>
                  <a:pt x="98" y="240"/>
                  <a:pt x="98" y="240"/>
                  <a:pt x="98" y="240"/>
                </a:cubicBezTo>
                <a:cubicBezTo>
                  <a:pt x="98" y="240"/>
                  <a:pt x="98" y="240"/>
                  <a:pt x="98" y="240"/>
                </a:cubicBezTo>
                <a:cubicBezTo>
                  <a:pt x="97" y="239"/>
                  <a:pt x="97" y="239"/>
                  <a:pt x="97" y="239"/>
                </a:cubicBezTo>
                <a:cubicBezTo>
                  <a:pt x="97" y="239"/>
                  <a:pt x="97" y="238"/>
                  <a:pt x="96" y="238"/>
                </a:cubicBezTo>
                <a:cubicBezTo>
                  <a:pt x="50" y="242"/>
                  <a:pt x="50" y="242"/>
                  <a:pt x="50" y="242"/>
                </a:cubicBezTo>
                <a:cubicBezTo>
                  <a:pt x="4" y="245"/>
                  <a:pt x="4" y="245"/>
                  <a:pt x="4" y="245"/>
                </a:cubicBezTo>
                <a:cubicBezTo>
                  <a:pt x="6" y="243"/>
                  <a:pt x="6" y="243"/>
                  <a:pt x="6" y="243"/>
                </a:cubicBezTo>
                <a:cubicBezTo>
                  <a:pt x="6" y="242"/>
                  <a:pt x="6" y="242"/>
                  <a:pt x="6" y="241"/>
                </a:cubicBezTo>
                <a:cubicBezTo>
                  <a:pt x="4" y="238"/>
                  <a:pt x="4" y="238"/>
                  <a:pt x="4" y="238"/>
                </a:cubicBezTo>
                <a:cubicBezTo>
                  <a:pt x="4" y="235"/>
                  <a:pt x="4" y="235"/>
                  <a:pt x="4" y="235"/>
                </a:cubicBezTo>
                <a:cubicBezTo>
                  <a:pt x="4" y="234"/>
                  <a:pt x="4" y="234"/>
                  <a:pt x="4" y="234"/>
                </a:cubicBezTo>
                <a:cubicBezTo>
                  <a:pt x="2" y="231"/>
                  <a:pt x="2" y="231"/>
                  <a:pt x="2" y="231"/>
                </a:cubicBezTo>
                <a:cubicBezTo>
                  <a:pt x="6" y="230"/>
                  <a:pt x="6" y="230"/>
                  <a:pt x="6" y="230"/>
                </a:cubicBezTo>
                <a:cubicBezTo>
                  <a:pt x="7" y="230"/>
                  <a:pt x="7" y="230"/>
                  <a:pt x="7" y="230"/>
                </a:cubicBezTo>
                <a:cubicBezTo>
                  <a:pt x="8" y="227"/>
                  <a:pt x="8" y="227"/>
                  <a:pt x="8" y="227"/>
                </a:cubicBezTo>
                <a:cubicBezTo>
                  <a:pt x="8" y="226"/>
                  <a:pt x="8" y="226"/>
                  <a:pt x="8" y="226"/>
                </a:cubicBezTo>
                <a:cubicBezTo>
                  <a:pt x="6" y="224"/>
                  <a:pt x="6" y="224"/>
                  <a:pt x="6" y="224"/>
                </a:cubicBezTo>
                <a:cubicBezTo>
                  <a:pt x="8" y="224"/>
                  <a:pt x="8" y="224"/>
                  <a:pt x="8" y="224"/>
                </a:cubicBezTo>
                <a:cubicBezTo>
                  <a:pt x="9" y="223"/>
                  <a:pt x="9" y="223"/>
                  <a:pt x="9" y="223"/>
                </a:cubicBezTo>
                <a:cubicBezTo>
                  <a:pt x="9" y="222"/>
                  <a:pt x="9" y="222"/>
                  <a:pt x="9" y="222"/>
                </a:cubicBezTo>
                <a:cubicBezTo>
                  <a:pt x="8" y="216"/>
                  <a:pt x="8" y="216"/>
                  <a:pt x="8" y="216"/>
                </a:cubicBezTo>
                <a:cubicBezTo>
                  <a:pt x="11" y="213"/>
                  <a:pt x="11" y="213"/>
                  <a:pt x="11" y="213"/>
                </a:cubicBezTo>
                <a:cubicBezTo>
                  <a:pt x="11" y="213"/>
                  <a:pt x="11" y="213"/>
                  <a:pt x="11" y="213"/>
                </a:cubicBezTo>
                <a:cubicBezTo>
                  <a:pt x="12" y="211"/>
                  <a:pt x="12" y="211"/>
                  <a:pt x="12" y="211"/>
                </a:cubicBezTo>
                <a:cubicBezTo>
                  <a:pt x="12" y="210"/>
                  <a:pt x="12" y="210"/>
                  <a:pt x="12" y="210"/>
                </a:cubicBezTo>
                <a:cubicBezTo>
                  <a:pt x="11" y="210"/>
                  <a:pt x="11" y="210"/>
                  <a:pt x="11" y="210"/>
                </a:cubicBezTo>
                <a:cubicBezTo>
                  <a:pt x="10" y="210"/>
                  <a:pt x="10" y="210"/>
                  <a:pt x="10" y="210"/>
                </a:cubicBezTo>
                <a:cubicBezTo>
                  <a:pt x="12" y="209"/>
                  <a:pt x="12" y="209"/>
                  <a:pt x="12" y="209"/>
                </a:cubicBezTo>
                <a:cubicBezTo>
                  <a:pt x="12" y="208"/>
                  <a:pt x="12" y="208"/>
                  <a:pt x="12" y="208"/>
                </a:cubicBezTo>
                <a:cubicBezTo>
                  <a:pt x="13" y="205"/>
                  <a:pt x="13" y="205"/>
                  <a:pt x="13" y="205"/>
                </a:cubicBezTo>
                <a:cubicBezTo>
                  <a:pt x="16" y="202"/>
                  <a:pt x="16" y="202"/>
                  <a:pt x="16" y="202"/>
                </a:cubicBezTo>
                <a:cubicBezTo>
                  <a:pt x="16" y="201"/>
                  <a:pt x="16" y="201"/>
                  <a:pt x="16" y="201"/>
                </a:cubicBezTo>
                <a:cubicBezTo>
                  <a:pt x="16" y="200"/>
                  <a:pt x="16" y="200"/>
                  <a:pt x="16" y="200"/>
                </a:cubicBezTo>
                <a:cubicBezTo>
                  <a:pt x="14" y="199"/>
                  <a:pt x="14" y="199"/>
                  <a:pt x="14" y="199"/>
                </a:cubicBezTo>
                <a:cubicBezTo>
                  <a:pt x="15" y="196"/>
                  <a:pt x="15" y="196"/>
                  <a:pt x="15" y="196"/>
                </a:cubicBezTo>
                <a:cubicBezTo>
                  <a:pt x="18" y="195"/>
                  <a:pt x="18" y="195"/>
                  <a:pt x="18" y="195"/>
                </a:cubicBezTo>
                <a:cubicBezTo>
                  <a:pt x="18" y="195"/>
                  <a:pt x="18" y="195"/>
                  <a:pt x="18" y="195"/>
                </a:cubicBezTo>
                <a:cubicBezTo>
                  <a:pt x="27" y="185"/>
                  <a:pt x="27" y="185"/>
                  <a:pt x="27" y="185"/>
                </a:cubicBezTo>
                <a:cubicBezTo>
                  <a:pt x="27" y="185"/>
                  <a:pt x="27" y="185"/>
                  <a:pt x="27" y="184"/>
                </a:cubicBezTo>
                <a:cubicBezTo>
                  <a:pt x="27" y="184"/>
                  <a:pt x="27" y="184"/>
                  <a:pt x="27" y="184"/>
                </a:cubicBezTo>
                <a:cubicBezTo>
                  <a:pt x="26" y="183"/>
                  <a:pt x="26" y="183"/>
                  <a:pt x="26" y="183"/>
                </a:cubicBezTo>
                <a:cubicBezTo>
                  <a:pt x="23" y="182"/>
                  <a:pt x="23" y="182"/>
                  <a:pt x="23" y="182"/>
                </a:cubicBezTo>
                <a:cubicBezTo>
                  <a:pt x="22" y="183"/>
                  <a:pt x="22" y="183"/>
                  <a:pt x="22" y="183"/>
                </a:cubicBezTo>
                <a:cubicBezTo>
                  <a:pt x="22" y="184"/>
                  <a:pt x="22" y="184"/>
                  <a:pt x="22" y="184"/>
                </a:cubicBezTo>
                <a:cubicBezTo>
                  <a:pt x="26" y="183"/>
                  <a:pt x="26" y="183"/>
                  <a:pt x="26" y="183"/>
                </a:cubicBezTo>
                <a:cubicBezTo>
                  <a:pt x="26" y="183"/>
                  <a:pt x="27" y="183"/>
                  <a:pt x="27" y="183"/>
                </a:cubicBezTo>
                <a:cubicBezTo>
                  <a:pt x="27" y="181"/>
                  <a:pt x="27" y="181"/>
                  <a:pt x="27" y="181"/>
                </a:cubicBezTo>
                <a:cubicBezTo>
                  <a:pt x="30" y="177"/>
                  <a:pt x="30" y="177"/>
                  <a:pt x="30" y="177"/>
                </a:cubicBezTo>
                <a:cubicBezTo>
                  <a:pt x="30" y="176"/>
                  <a:pt x="30" y="176"/>
                  <a:pt x="30" y="176"/>
                </a:cubicBezTo>
                <a:cubicBezTo>
                  <a:pt x="30" y="176"/>
                  <a:pt x="29" y="175"/>
                  <a:pt x="29" y="176"/>
                </a:cubicBezTo>
                <a:cubicBezTo>
                  <a:pt x="25" y="176"/>
                  <a:pt x="25" y="176"/>
                  <a:pt x="25" y="176"/>
                </a:cubicBezTo>
                <a:cubicBezTo>
                  <a:pt x="23" y="176"/>
                  <a:pt x="23" y="176"/>
                  <a:pt x="23" y="176"/>
                </a:cubicBezTo>
                <a:cubicBezTo>
                  <a:pt x="24" y="174"/>
                  <a:pt x="24" y="174"/>
                  <a:pt x="24" y="174"/>
                </a:cubicBezTo>
                <a:cubicBezTo>
                  <a:pt x="28" y="172"/>
                  <a:pt x="28" y="172"/>
                  <a:pt x="28" y="172"/>
                </a:cubicBezTo>
                <a:cubicBezTo>
                  <a:pt x="28" y="172"/>
                  <a:pt x="28" y="172"/>
                  <a:pt x="28" y="172"/>
                </a:cubicBezTo>
                <a:cubicBezTo>
                  <a:pt x="31" y="169"/>
                  <a:pt x="31" y="169"/>
                  <a:pt x="31" y="169"/>
                </a:cubicBezTo>
                <a:cubicBezTo>
                  <a:pt x="33" y="169"/>
                  <a:pt x="33" y="169"/>
                  <a:pt x="33" y="169"/>
                </a:cubicBezTo>
                <a:cubicBezTo>
                  <a:pt x="34" y="169"/>
                  <a:pt x="34" y="169"/>
                  <a:pt x="34" y="168"/>
                </a:cubicBezTo>
                <a:cubicBezTo>
                  <a:pt x="35" y="167"/>
                  <a:pt x="35" y="167"/>
                  <a:pt x="35" y="167"/>
                </a:cubicBezTo>
                <a:cubicBezTo>
                  <a:pt x="34" y="166"/>
                  <a:pt x="34" y="166"/>
                  <a:pt x="34" y="166"/>
                </a:cubicBezTo>
                <a:cubicBezTo>
                  <a:pt x="34" y="165"/>
                  <a:pt x="34" y="165"/>
                  <a:pt x="34" y="165"/>
                </a:cubicBezTo>
                <a:cubicBezTo>
                  <a:pt x="33" y="165"/>
                  <a:pt x="33" y="165"/>
                  <a:pt x="33" y="165"/>
                </a:cubicBezTo>
                <a:cubicBezTo>
                  <a:pt x="30" y="164"/>
                  <a:pt x="30" y="164"/>
                  <a:pt x="30" y="164"/>
                </a:cubicBezTo>
                <a:cubicBezTo>
                  <a:pt x="29" y="162"/>
                  <a:pt x="29" y="162"/>
                  <a:pt x="29" y="162"/>
                </a:cubicBezTo>
                <a:cubicBezTo>
                  <a:pt x="29" y="161"/>
                  <a:pt x="29" y="161"/>
                  <a:pt x="29" y="161"/>
                </a:cubicBezTo>
                <a:cubicBezTo>
                  <a:pt x="25" y="160"/>
                  <a:pt x="25" y="160"/>
                  <a:pt x="25" y="160"/>
                </a:cubicBezTo>
                <a:cubicBezTo>
                  <a:pt x="24" y="157"/>
                  <a:pt x="24" y="157"/>
                  <a:pt x="24" y="157"/>
                </a:cubicBezTo>
                <a:cubicBezTo>
                  <a:pt x="24" y="157"/>
                  <a:pt x="24" y="157"/>
                  <a:pt x="24" y="157"/>
                </a:cubicBezTo>
                <a:cubicBezTo>
                  <a:pt x="23" y="156"/>
                  <a:pt x="23" y="156"/>
                  <a:pt x="23" y="156"/>
                </a:cubicBezTo>
                <a:cubicBezTo>
                  <a:pt x="23" y="157"/>
                  <a:pt x="23" y="157"/>
                  <a:pt x="23" y="157"/>
                </a:cubicBezTo>
                <a:cubicBezTo>
                  <a:pt x="27" y="158"/>
                  <a:pt x="27" y="158"/>
                  <a:pt x="27" y="158"/>
                </a:cubicBezTo>
                <a:cubicBezTo>
                  <a:pt x="27" y="158"/>
                  <a:pt x="27" y="158"/>
                  <a:pt x="28" y="158"/>
                </a:cubicBezTo>
                <a:cubicBezTo>
                  <a:pt x="28" y="157"/>
                  <a:pt x="28" y="157"/>
                  <a:pt x="28" y="157"/>
                </a:cubicBezTo>
                <a:cubicBezTo>
                  <a:pt x="26" y="154"/>
                  <a:pt x="26" y="154"/>
                  <a:pt x="26" y="154"/>
                </a:cubicBezTo>
                <a:cubicBezTo>
                  <a:pt x="28" y="151"/>
                  <a:pt x="28" y="151"/>
                  <a:pt x="28" y="151"/>
                </a:cubicBezTo>
                <a:cubicBezTo>
                  <a:pt x="28" y="150"/>
                  <a:pt x="28" y="150"/>
                  <a:pt x="28" y="150"/>
                </a:cubicBezTo>
                <a:cubicBezTo>
                  <a:pt x="28" y="149"/>
                  <a:pt x="27" y="149"/>
                  <a:pt x="27" y="149"/>
                </a:cubicBezTo>
                <a:cubicBezTo>
                  <a:pt x="21" y="150"/>
                  <a:pt x="21" y="150"/>
                  <a:pt x="21" y="150"/>
                </a:cubicBezTo>
                <a:cubicBezTo>
                  <a:pt x="21" y="149"/>
                  <a:pt x="21" y="149"/>
                  <a:pt x="21" y="149"/>
                </a:cubicBezTo>
                <a:cubicBezTo>
                  <a:pt x="25" y="145"/>
                  <a:pt x="25" y="145"/>
                  <a:pt x="25" y="145"/>
                </a:cubicBezTo>
                <a:cubicBezTo>
                  <a:pt x="25" y="144"/>
                  <a:pt x="25" y="144"/>
                  <a:pt x="25" y="144"/>
                </a:cubicBezTo>
                <a:cubicBezTo>
                  <a:pt x="24" y="143"/>
                  <a:pt x="24" y="143"/>
                  <a:pt x="24" y="143"/>
                </a:cubicBezTo>
                <a:cubicBezTo>
                  <a:pt x="21" y="141"/>
                  <a:pt x="21" y="141"/>
                  <a:pt x="21" y="141"/>
                </a:cubicBezTo>
                <a:cubicBezTo>
                  <a:pt x="20" y="138"/>
                  <a:pt x="20" y="138"/>
                  <a:pt x="20" y="138"/>
                </a:cubicBezTo>
                <a:cubicBezTo>
                  <a:pt x="23" y="135"/>
                  <a:pt x="23" y="135"/>
                  <a:pt x="23" y="135"/>
                </a:cubicBezTo>
                <a:cubicBezTo>
                  <a:pt x="24" y="135"/>
                  <a:pt x="24" y="135"/>
                  <a:pt x="24" y="135"/>
                </a:cubicBezTo>
                <a:cubicBezTo>
                  <a:pt x="23" y="131"/>
                  <a:pt x="23" y="131"/>
                  <a:pt x="23" y="131"/>
                </a:cubicBezTo>
                <a:cubicBezTo>
                  <a:pt x="23" y="131"/>
                  <a:pt x="23" y="130"/>
                  <a:pt x="22" y="130"/>
                </a:cubicBezTo>
                <a:cubicBezTo>
                  <a:pt x="20" y="129"/>
                  <a:pt x="20" y="129"/>
                  <a:pt x="20" y="129"/>
                </a:cubicBezTo>
                <a:cubicBezTo>
                  <a:pt x="19" y="130"/>
                  <a:pt x="19" y="130"/>
                  <a:pt x="19" y="130"/>
                </a:cubicBezTo>
                <a:cubicBezTo>
                  <a:pt x="17" y="131"/>
                  <a:pt x="17" y="131"/>
                  <a:pt x="17" y="131"/>
                </a:cubicBezTo>
                <a:cubicBezTo>
                  <a:pt x="17" y="130"/>
                  <a:pt x="17" y="130"/>
                  <a:pt x="17" y="130"/>
                </a:cubicBezTo>
                <a:cubicBezTo>
                  <a:pt x="19" y="128"/>
                  <a:pt x="19" y="128"/>
                  <a:pt x="19" y="128"/>
                </a:cubicBezTo>
                <a:cubicBezTo>
                  <a:pt x="17" y="127"/>
                  <a:pt x="17" y="127"/>
                  <a:pt x="17" y="127"/>
                </a:cubicBezTo>
                <a:cubicBezTo>
                  <a:pt x="16" y="129"/>
                  <a:pt x="16" y="129"/>
                  <a:pt x="16" y="129"/>
                </a:cubicBezTo>
                <a:cubicBezTo>
                  <a:pt x="15" y="129"/>
                  <a:pt x="15" y="129"/>
                  <a:pt x="15" y="129"/>
                </a:cubicBezTo>
                <a:cubicBezTo>
                  <a:pt x="15" y="133"/>
                  <a:pt x="15" y="133"/>
                  <a:pt x="15" y="133"/>
                </a:cubicBezTo>
                <a:cubicBezTo>
                  <a:pt x="15" y="133"/>
                  <a:pt x="15" y="134"/>
                  <a:pt x="15" y="134"/>
                </a:cubicBezTo>
                <a:cubicBezTo>
                  <a:pt x="16" y="134"/>
                  <a:pt x="16" y="134"/>
                  <a:pt x="16" y="134"/>
                </a:cubicBezTo>
                <a:cubicBezTo>
                  <a:pt x="20" y="131"/>
                  <a:pt x="20" y="131"/>
                  <a:pt x="20" y="131"/>
                </a:cubicBezTo>
                <a:cubicBezTo>
                  <a:pt x="21" y="132"/>
                  <a:pt x="21" y="132"/>
                  <a:pt x="21" y="132"/>
                </a:cubicBezTo>
                <a:cubicBezTo>
                  <a:pt x="21" y="134"/>
                  <a:pt x="21" y="134"/>
                  <a:pt x="21" y="134"/>
                </a:cubicBezTo>
                <a:cubicBezTo>
                  <a:pt x="19" y="137"/>
                  <a:pt x="19" y="137"/>
                  <a:pt x="19" y="137"/>
                </a:cubicBezTo>
                <a:cubicBezTo>
                  <a:pt x="18" y="138"/>
                  <a:pt x="18" y="138"/>
                  <a:pt x="18" y="138"/>
                </a:cubicBezTo>
                <a:cubicBezTo>
                  <a:pt x="19" y="142"/>
                  <a:pt x="19" y="142"/>
                  <a:pt x="19" y="142"/>
                </a:cubicBezTo>
                <a:cubicBezTo>
                  <a:pt x="19" y="143"/>
                  <a:pt x="19" y="143"/>
                  <a:pt x="19" y="143"/>
                </a:cubicBezTo>
                <a:cubicBezTo>
                  <a:pt x="22" y="144"/>
                  <a:pt x="22" y="144"/>
                  <a:pt x="22" y="144"/>
                </a:cubicBezTo>
                <a:cubicBezTo>
                  <a:pt x="19" y="148"/>
                  <a:pt x="19" y="148"/>
                  <a:pt x="19" y="148"/>
                </a:cubicBezTo>
                <a:cubicBezTo>
                  <a:pt x="19" y="148"/>
                  <a:pt x="19" y="149"/>
                  <a:pt x="19" y="149"/>
                </a:cubicBezTo>
                <a:cubicBezTo>
                  <a:pt x="20" y="152"/>
                  <a:pt x="20" y="152"/>
                  <a:pt x="20" y="152"/>
                </a:cubicBezTo>
                <a:cubicBezTo>
                  <a:pt x="20" y="152"/>
                  <a:pt x="20" y="152"/>
                  <a:pt x="21" y="152"/>
                </a:cubicBezTo>
                <a:cubicBezTo>
                  <a:pt x="25" y="152"/>
                  <a:pt x="25" y="152"/>
                  <a:pt x="25" y="152"/>
                </a:cubicBezTo>
                <a:cubicBezTo>
                  <a:pt x="24" y="153"/>
                  <a:pt x="24" y="153"/>
                  <a:pt x="24" y="153"/>
                </a:cubicBezTo>
                <a:cubicBezTo>
                  <a:pt x="23" y="153"/>
                  <a:pt x="23" y="154"/>
                  <a:pt x="23" y="154"/>
                </a:cubicBezTo>
                <a:cubicBezTo>
                  <a:pt x="24" y="155"/>
                  <a:pt x="24" y="155"/>
                  <a:pt x="24" y="155"/>
                </a:cubicBezTo>
                <a:cubicBezTo>
                  <a:pt x="24" y="155"/>
                  <a:pt x="24" y="155"/>
                  <a:pt x="24" y="155"/>
                </a:cubicBezTo>
                <a:cubicBezTo>
                  <a:pt x="23" y="155"/>
                  <a:pt x="23" y="155"/>
                  <a:pt x="22" y="156"/>
                </a:cubicBezTo>
                <a:cubicBezTo>
                  <a:pt x="22" y="156"/>
                  <a:pt x="22" y="156"/>
                  <a:pt x="22" y="156"/>
                </a:cubicBezTo>
                <a:cubicBezTo>
                  <a:pt x="22" y="157"/>
                  <a:pt x="22" y="157"/>
                  <a:pt x="22" y="157"/>
                </a:cubicBezTo>
                <a:cubicBezTo>
                  <a:pt x="24" y="161"/>
                  <a:pt x="24" y="161"/>
                  <a:pt x="24" y="161"/>
                </a:cubicBezTo>
                <a:cubicBezTo>
                  <a:pt x="24" y="161"/>
                  <a:pt x="24" y="161"/>
                  <a:pt x="24" y="161"/>
                </a:cubicBezTo>
                <a:cubicBezTo>
                  <a:pt x="27" y="163"/>
                  <a:pt x="27" y="163"/>
                  <a:pt x="27" y="163"/>
                </a:cubicBezTo>
                <a:cubicBezTo>
                  <a:pt x="28" y="165"/>
                  <a:pt x="28" y="165"/>
                  <a:pt x="28" y="165"/>
                </a:cubicBezTo>
                <a:cubicBezTo>
                  <a:pt x="29" y="166"/>
                  <a:pt x="29" y="166"/>
                  <a:pt x="29" y="166"/>
                </a:cubicBezTo>
                <a:cubicBezTo>
                  <a:pt x="32" y="167"/>
                  <a:pt x="32" y="167"/>
                  <a:pt x="32" y="167"/>
                </a:cubicBezTo>
                <a:cubicBezTo>
                  <a:pt x="32" y="167"/>
                  <a:pt x="32" y="167"/>
                  <a:pt x="32" y="167"/>
                </a:cubicBezTo>
                <a:cubicBezTo>
                  <a:pt x="32" y="168"/>
                  <a:pt x="32" y="168"/>
                  <a:pt x="32" y="168"/>
                </a:cubicBezTo>
                <a:cubicBezTo>
                  <a:pt x="33" y="168"/>
                  <a:pt x="33" y="168"/>
                  <a:pt x="33" y="168"/>
                </a:cubicBezTo>
                <a:cubicBezTo>
                  <a:pt x="33" y="167"/>
                  <a:pt x="33" y="167"/>
                  <a:pt x="33" y="167"/>
                </a:cubicBezTo>
                <a:cubicBezTo>
                  <a:pt x="30" y="167"/>
                  <a:pt x="30" y="167"/>
                  <a:pt x="30" y="167"/>
                </a:cubicBezTo>
                <a:cubicBezTo>
                  <a:pt x="30" y="167"/>
                  <a:pt x="30" y="167"/>
                  <a:pt x="30" y="167"/>
                </a:cubicBezTo>
                <a:cubicBezTo>
                  <a:pt x="27" y="171"/>
                  <a:pt x="27" y="171"/>
                  <a:pt x="27" y="171"/>
                </a:cubicBezTo>
                <a:cubicBezTo>
                  <a:pt x="23" y="172"/>
                  <a:pt x="23" y="172"/>
                  <a:pt x="23" y="172"/>
                </a:cubicBezTo>
                <a:cubicBezTo>
                  <a:pt x="23" y="172"/>
                  <a:pt x="23" y="172"/>
                  <a:pt x="23" y="172"/>
                </a:cubicBezTo>
                <a:cubicBezTo>
                  <a:pt x="21" y="176"/>
                  <a:pt x="21" y="176"/>
                  <a:pt x="21" y="176"/>
                </a:cubicBezTo>
                <a:cubicBezTo>
                  <a:pt x="21" y="177"/>
                  <a:pt x="21" y="177"/>
                  <a:pt x="21" y="177"/>
                </a:cubicBezTo>
                <a:cubicBezTo>
                  <a:pt x="21" y="178"/>
                  <a:pt x="21" y="178"/>
                  <a:pt x="21" y="178"/>
                </a:cubicBezTo>
                <a:cubicBezTo>
                  <a:pt x="25" y="178"/>
                  <a:pt x="25" y="178"/>
                  <a:pt x="25" y="178"/>
                </a:cubicBezTo>
                <a:cubicBezTo>
                  <a:pt x="25" y="178"/>
                  <a:pt x="25" y="178"/>
                  <a:pt x="25" y="178"/>
                </a:cubicBezTo>
                <a:cubicBezTo>
                  <a:pt x="27" y="178"/>
                  <a:pt x="27" y="178"/>
                  <a:pt x="27" y="178"/>
                </a:cubicBezTo>
                <a:cubicBezTo>
                  <a:pt x="25" y="180"/>
                  <a:pt x="25" y="180"/>
                  <a:pt x="25" y="180"/>
                </a:cubicBezTo>
                <a:cubicBezTo>
                  <a:pt x="25" y="181"/>
                  <a:pt x="25" y="181"/>
                  <a:pt x="25" y="181"/>
                </a:cubicBezTo>
                <a:cubicBezTo>
                  <a:pt x="25" y="181"/>
                  <a:pt x="25" y="181"/>
                  <a:pt x="25" y="181"/>
                </a:cubicBezTo>
                <a:cubicBezTo>
                  <a:pt x="22" y="182"/>
                  <a:pt x="22" y="182"/>
                  <a:pt x="22" y="182"/>
                </a:cubicBezTo>
                <a:cubicBezTo>
                  <a:pt x="22" y="182"/>
                  <a:pt x="21" y="182"/>
                  <a:pt x="21" y="182"/>
                </a:cubicBezTo>
                <a:cubicBezTo>
                  <a:pt x="21" y="183"/>
                  <a:pt x="21" y="183"/>
                  <a:pt x="22" y="184"/>
                </a:cubicBezTo>
                <a:cubicBezTo>
                  <a:pt x="25" y="185"/>
                  <a:pt x="25" y="185"/>
                  <a:pt x="25" y="185"/>
                </a:cubicBezTo>
                <a:cubicBezTo>
                  <a:pt x="25" y="185"/>
                  <a:pt x="25" y="185"/>
                  <a:pt x="25" y="185"/>
                </a:cubicBezTo>
                <a:cubicBezTo>
                  <a:pt x="26" y="185"/>
                  <a:pt x="26" y="185"/>
                  <a:pt x="26" y="185"/>
                </a:cubicBezTo>
                <a:cubicBezTo>
                  <a:pt x="25" y="184"/>
                  <a:pt x="25" y="184"/>
                  <a:pt x="25" y="184"/>
                </a:cubicBezTo>
                <a:cubicBezTo>
                  <a:pt x="17" y="193"/>
                  <a:pt x="17" y="193"/>
                  <a:pt x="17" y="193"/>
                </a:cubicBezTo>
                <a:cubicBezTo>
                  <a:pt x="14" y="195"/>
                  <a:pt x="14" y="195"/>
                  <a:pt x="14" y="195"/>
                </a:cubicBezTo>
                <a:cubicBezTo>
                  <a:pt x="13" y="195"/>
                  <a:pt x="13" y="195"/>
                  <a:pt x="13" y="195"/>
                </a:cubicBezTo>
                <a:cubicBezTo>
                  <a:pt x="12" y="199"/>
                  <a:pt x="12" y="199"/>
                  <a:pt x="12" y="199"/>
                </a:cubicBezTo>
                <a:cubicBezTo>
                  <a:pt x="12" y="199"/>
                  <a:pt x="12" y="200"/>
                  <a:pt x="12" y="200"/>
                </a:cubicBezTo>
                <a:cubicBezTo>
                  <a:pt x="14" y="201"/>
                  <a:pt x="14" y="201"/>
                  <a:pt x="14" y="201"/>
                </a:cubicBezTo>
                <a:cubicBezTo>
                  <a:pt x="11" y="204"/>
                  <a:pt x="11" y="204"/>
                  <a:pt x="11" y="204"/>
                </a:cubicBezTo>
                <a:cubicBezTo>
                  <a:pt x="11" y="204"/>
                  <a:pt x="11" y="204"/>
                  <a:pt x="11" y="204"/>
                </a:cubicBezTo>
                <a:cubicBezTo>
                  <a:pt x="10" y="207"/>
                  <a:pt x="10" y="207"/>
                  <a:pt x="10" y="207"/>
                </a:cubicBezTo>
                <a:cubicBezTo>
                  <a:pt x="7" y="210"/>
                  <a:pt x="7" y="210"/>
                  <a:pt x="7" y="210"/>
                </a:cubicBezTo>
                <a:cubicBezTo>
                  <a:pt x="6" y="210"/>
                  <a:pt x="6" y="210"/>
                  <a:pt x="6" y="211"/>
                </a:cubicBezTo>
                <a:cubicBezTo>
                  <a:pt x="6" y="211"/>
                  <a:pt x="7" y="211"/>
                  <a:pt x="7" y="211"/>
                </a:cubicBezTo>
                <a:cubicBezTo>
                  <a:pt x="9" y="212"/>
                  <a:pt x="9" y="212"/>
                  <a:pt x="9" y="212"/>
                </a:cubicBezTo>
                <a:cubicBezTo>
                  <a:pt x="9" y="212"/>
                  <a:pt x="9" y="212"/>
                  <a:pt x="9" y="212"/>
                </a:cubicBezTo>
                <a:cubicBezTo>
                  <a:pt x="10" y="212"/>
                  <a:pt x="10" y="212"/>
                  <a:pt x="10" y="212"/>
                </a:cubicBezTo>
                <a:cubicBezTo>
                  <a:pt x="9" y="212"/>
                  <a:pt x="9" y="212"/>
                  <a:pt x="9" y="212"/>
                </a:cubicBezTo>
                <a:cubicBezTo>
                  <a:pt x="6" y="214"/>
                  <a:pt x="6" y="214"/>
                  <a:pt x="6" y="214"/>
                </a:cubicBezTo>
                <a:cubicBezTo>
                  <a:pt x="6" y="215"/>
                  <a:pt x="5" y="215"/>
                  <a:pt x="5" y="215"/>
                </a:cubicBezTo>
                <a:cubicBezTo>
                  <a:pt x="7" y="222"/>
                  <a:pt x="7" y="222"/>
                  <a:pt x="7" y="222"/>
                </a:cubicBezTo>
                <a:cubicBezTo>
                  <a:pt x="4" y="222"/>
                  <a:pt x="4" y="222"/>
                  <a:pt x="4" y="222"/>
                </a:cubicBezTo>
                <a:cubicBezTo>
                  <a:pt x="3" y="222"/>
                  <a:pt x="3" y="222"/>
                  <a:pt x="3" y="223"/>
                </a:cubicBezTo>
                <a:cubicBezTo>
                  <a:pt x="3" y="224"/>
                  <a:pt x="3" y="224"/>
                  <a:pt x="3" y="224"/>
                </a:cubicBezTo>
                <a:cubicBezTo>
                  <a:pt x="6" y="227"/>
                  <a:pt x="6" y="227"/>
                  <a:pt x="6" y="227"/>
                </a:cubicBezTo>
                <a:cubicBezTo>
                  <a:pt x="5" y="229"/>
                  <a:pt x="5" y="229"/>
                  <a:pt x="5" y="229"/>
                </a:cubicBezTo>
                <a:cubicBezTo>
                  <a:pt x="1" y="230"/>
                  <a:pt x="1" y="230"/>
                  <a:pt x="1" y="230"/>
                </a:cubicBezTo>
                <a:cubicBezTo>
                  <a:pt x="0" y="230"/>
                  <a:pt x="0" y="230"/>
                  <a:pt x="0" y="230"/>
                </a:cubicBezTo>
                <a:cubicBezTo>
                  <a:pt x="0" y="231"/>
                  <a:pt x="0" y="231"/>
                  <a:pt x="0" y="231"/>
                </a:cubicBezTo>
                <a:cubicBezTo>
                  <a:pt x="2" y="235"/>
                  <a:pt x="2" y="235"/>
                  <a:pt x="2" y="235"/>
                </a:cubicBezTo>
                <a:cubicBezTo>
                  <a:pt x="2" y="238"/>
                  <a:pt x="2" y="238"/>
                  <a:pt x="2" y="238"/>
                </a:cubicBezTo>
                <a:cubicBezTo>
                  <a:pt x="2" y="239"/>
                  <a:pt x="2" y="239"/>
                  <a:pt x="2" y="239"/>
                </a:cubicBezTo>
                <a:cubicBezTo>
                  <a:pt x="4" y="242"/>
                  <a:pt x="4" y="242"/>
                  <a:pt x="4" y="242"/>
                </a:cubicBezTo>
                <a:cubicBezTo>
                  <a:pt x="1" y="245"/>
                  <a:pt x="1" y="245"/>
                  <a:pt x="1" y="245"/>
                </a:cubicBezTo>
                <a:cubicBezTo>
                  <a:pt x="0" y="246"/>
                  <a:pt x="0" y="246"/>
                  <a:pt x="1" y="246"/>
                </a:cubicBezTo>
                <a:cubicBezTo>
                  <a:pt x="1" y="247"/>
                  <a:pt x="1" y="247"/>
                  <a:pt x="1" y="247"/>
                </a:cubicBezTo>
                <a:cubicBezTo>
                  <a:pt x="50" y="244"/>
                  <a:pt x="50" y="244"/>
                  <a:pt x="50" y="244"/>
                </a:cubicBezTo>
                <a:cubicBezTo>
                  <a:pt x="50" y="244"/>
                  <a:pt x="50" y="244"/>
                  <a:pt x="50" y="244"/>
                </a:cubicBezTo>
                <a:cubicBezTo>
                  <a:pt x="96" y="241"/>
                  <a:pt x="96" y="241"/>
                  <a:pt x="96" y="241"/>
                </a:cubicBezTo>
                <a:cubicBezTo>
                  <a:pt x="96" y="241"/>
                  <a:pt x="96" y="241"/>
                  <a:pt x="96" y="241"/>
                </a:cubicBezTo>
                <a:cubicBezTo>
                  <a:pt x="97" y="240"/>
                  <a:pt x="97" y="240"/>
                  <a:pt x="97" y="240"/>
                </a:cubicBezTo>
                <a:cubicBezTo>
                  <a:pt x="96" y="240"/>
                  <a:pt x="96" y="240"/>
                  <a:pt x="96" y="240"/>
                </a:cubicBezTo>
                <a:cubicBezTo>
                  <a:pt x="95" y="244"/>
                  <a:pt x="95" y="244"/>
                  <a:pt x="95" y="244"/>
                </a:cubicBezTo>
                <a:cubicBezTo>
                  <a:pt x="93" y="251"/>
                  <a:pt x="93" y="251"/>
                  <a:pt x="93" y="251"/>
                </a:cubicBezTo>
                <a:cubicBezTo>
                  <a:pt x="93" y="251"/>
                  <a:pt x="93" y="251"/>
                  <a:pt x="93" y="251"/>
                </a:cubicBezTo>
                <a:cubicBezTo>
                  <a:pt x="91" y="258"/>
                  <a:pt x="91" y="258"/>
                  <a:pt x="91" y="258"/>
                </a:cubicBezTo>
                <a:cubicBezTo>
                  <a:pt x="91" y="258"/>
                  <a:pt x="91" y="258"/>
                  <a:pt x="91" y="258"/>
                </a:cubicBezTo>
                <a:cubicBezTo>
                  <a:pt x="93" y="262"/>
                  <a:pt x="93" y="262"/>
                  <a:pt x="93" y="262"/>
                </a:cubicBezTo>
                <a:cubicBezTo>
                  <a:pt x="93" y="263"/>
                  <a:pt x="93" y="263"/>
                  <a:pt x="93" y="263"/>
                </a:cubicBezTo>
                <a:cubicBezTo>
                  <a:pt x="95" y="266"/>
                  <a:pt x="95" y="266"/>
                  <a:pt x="95" y="266"/>
                </a:cubicBezTo>
                <a:cubicBezTo>
                  <a:pt x="95" y="266"/>
                  <a:pt x="95" y="266"/>
                  <a:pt x="95" y="266"/>
                </a:cubicBezTo>
                <a:cubicBezTo>
                  <a:pt x="100" y="271"/>
                  <a:pt x="100" y="271"/>
                  <a:pt x="100" y="271"/>
                </a:cubicBezTo>
                <a:cubicBezTo>
                  <a:pt x="101" y="274"/>
                  <a:pt x="101" y="274"/>
                  <a:pt x="101" y="274"/>
                </a:cubicBezTo>
                <a:cubicBezTo>
                  <a:pt x="101" y="275"/>
                  <a:pt x="101" y="275"/>
                  <a:pt x="101" y="275"/>
                </a:cubicBezTo>
                <a:cubicBezTo>
                  <a:pt x="103" y="278"/>
                  <a:pt x="103" y="278"/>
                  <a:pt x="103" y="278"/>
                </a:cubicBezTo>
                <a:cubicBezTo>
                  <a:pt x="103" y="279"/>
                  <a:pt x="103" y="279"/>
                  <a:pt x="103" y="279"/>
                </a:cubicBezTo>
                <a:cubicBezTo>
                  <a:pt x="103" y="280"/>
                  <a:pt x="103" y="280"/>
                  <a:pt x="103" y="280"/>
                </a:cubicBezTo>
                <a:cubicBezTo>
                  <a:pt x="105" y="284"/>
                  <a:pt x="105" y="284"/>
                  <a:pt x="105" y="284"/>
                </a:cubicBezTo>
                <a:cubicBezTo>
                  <a:pt x="106" y="284"/>
                  <a:pt x="106" y="284"/>
                  <a:pt x="106" y="284"/>
                </a:cubicBezTo>
                <a:cubicBezTo>
                  <a:pt x="108" y="286"/>
                  <a:pt x="108" y="286"/>
                  <a:pt x="108" y="286"/>
                </a:cubicBezTo>
                <a:cubicBezTo>
                  <a:pt x="108" y="286"/>
                  <a:pt x="108" y="286"/>
                  <a:pt x="108" y="286"/>
                </a:cubicBezTo>
                <a:cubicBezTo>
                  <a:pt x="110" y="287"/>
                  <a:pt x="110" y="287"/>
                  <a:pt x="110" y="287"/>
                </a:cubicBezTo>
                <a:cubicBezTo>
                  <a:pt x="111" y="287"/>
                  <a:pt x="111" y="287"/>
                  <a:pt x="111" y="287"/>
                </a:cubicBezTo>
                <a:cubicBezTo>
                  <a:pt x="114" y="287"/>
                  <a:pt x="114" y="287"/>
                  <a:pt x="114" y="287"/>
                </a:cubicBezTo>
                <a:cubicBezTo>
                  <a:pt x="115" y="287"/>
                  <a:pt x="115" y="286"/>
                  <a:pt x="115" y="286"/>
                </a:cubicBezTo>
                <a:cubicBezTo>
                  <a:pt x="116" y="283"/>
                  <a:pt x="116" y="283"/>
                  <a:pt x="116" y="283"/>
                </a:cubicBezTo>
                <a:cubicBezTo>
                  <a:pt x="120" y="280"/>
                  <a:pt x="120" y="280"/>
                  <a:pt x="120" y="280"/>
                </a:cubicBezTo>
                <a:cubicBezTo>
                  <a:pt x="120" y="279"/>
                  <a:pt x="120" y="279"/>
                  <a:pt x="120" y="279"/>
                </a:cubicBezTo>
                <a:cubicBezTo>
                  <a:pt x="121" y="278"/>
                  <a:pt x="121" y="278"/>
                  <a:pt x="121" y="278"/>
                </a:cubicBezTo>
                <a:cubicBezTo>
                  <a:pt x="121" y="277"/>
                  <a:pt x="121" y="277"/>
                  <a:pt x="121" y="277"/>
                </a:cubicBezTo>
                <a:cubicBezTo>
                  <a:pt x="121" y="276"/>
                  <a:pt x="121" y="276"/>
                  <a:pt x="121" y="276"/>
                </a:cubicBezTo>
                <a:cubicBezTo>
                  <a:pt x="120" y="276"/>
                  <a:pt x="120" y="276"/>
                  <a:pt x="120" y="276"/>
                </a:cubicBezTo>
                <a:cubicBezTo>
                  <a:pt x="120" y="277"/>
                  <a:pt x="120" y="277"/>
                  <a:pt x="120" y="277"/>
                </a:cubicBezTo>
                <a:cubicBezTo>
                  <a:pt x="120" y="278"/>
                  <a:pt x="120" y="278"/>
                  <a:pt x="120" y="278"/>
                </a:cubicBezTo>
                <a:cubicBezTo>
                  <a:pt x="123" y="277"/>
                  <a:pt x="123" y="277"/>
                  <a:pt x="123" y="277"/>
                </a:cubicBezTo>
                <a:cubicBezTo>
                  <a:pt x="123" y="276"/>
                  <a:pt x="123" y="276"/>
                  <a:pt x="123" y="276"/>
                </a:cubicBezTo>
                <a:cubicBezTo>
                  <a:pt x="122" y="275"/>
                  <a:pt x="122" y="275"/>
                  <a:pt x="122" y="275"/>
                </a:cubicBezTo>
                <a:cubicBezTo>
                  <a:pt x="122" y="276"/>
                  <a:pt x="122" y="276"/>
                  <a:pt x="122" y="276"/>
                </a:cubicBezTo>
                <a:cubicBezTo>
                  <a:pt x="121" y="276"/>
                  <a:pt x="121" y="277"/>
                  <a:pt x="121" y="277"/>
                </a:cubicBezTo>
                <a:cubicBezTo>
                  <a:pt x="122" y="277"/>
                  <a:pt x="122" y="278"/>
                  <a:pt x="122" y="278"/>
                </a:cubicBezTo>
                <a:cubicBezTo>
                  <a:pt x="126" y="277"/>
                  <a:pt x="126" y="277"/>
                  <a:pt x="126" y="277"/>
                </a:cubicBezTo>
                <a:cubicBezTo>
                  <a:pt x="126" y="277"/>
                  <a:pt x="126" y="277"/>
                  <a:pt x="126" y="277"/>
                </a:cubicBezTo>
                <a:cubicBezTo>
                  <a:pt x="134" y="274"/>
                  <a:pt x="134" y="274"/>
                  <a:pt x="134" y="274"/>
                </a:cubicBezTo>
                <a:cubicBezTo>
                  <a:pt x="141" y="273"/>
                  <a:pt x="141" y="273"/>
                  <a:pt x="141" y="273"/>
                </a:cubicBezTo>
                <a:cubicBezTo>
                  <a:pt x="141" y="272"/>
                  <a:pt x="141" y="272"/>
                  <a:pt x="141" y="272"/>
                </a:cubicBezTo>
                <a:cubicBezTo>
                  <a:pt x="143" y="271"/>
                  <a:pt x="143" y="271"/>
                  <a:pt x="143" y="271"/>
                </a:cubicBezTo>
                <a:cubicBezTo>
                  <a:pt x="144" y="271"/>
                  <a:pt x="144" y="271"/>
                  <a:pt x="144" y="270"/>
                </a:cubicBezTo>
                <a:cubicBezTo>
                  <a:pt x="144" y="270"/>
                  <a:pt x="143" y="270"/>
                  <a:pt x="143" y="270"/>
                </a:cubicBezTo>
                <a:cubicBezTo>
                  <a:pt x="137" y="269"/>
                  <a:pt x="137" y="269"/>
                  <a:pt x="137" y="269"/>
                </a:cubicBezTo>
                <a:cubicBezTo>
                  <a:pt x="137" y="270"/>
                  <a:pt x="137" y="270"/>
                  <a:pt x="137" y="270"/>
                </a:cubicBezTo>
                <a:cubicBezTo>
                  <a:pt x="137" y="271"/>
                  <a:pt x="137" y="271"/>
                  <a:pt x="137" y="271"/>
                </a:cubicBezTo>
                <a:cubicBezTo>
                  <a:pt x="143" y="271"/>
                  <a:pt x="143" y="271"/>
                  <a:pt x="143" y="271"/>
                </a:cubicBezTo>
                <a:cubicBezTo>
                  <a:pt x="147" y="273"/>
                  <a:pt x="147" y="273"/>
                  <a:pt x="147" y="273"/>
                </a:cubicBezTo>
                <a:cubicBezTo>
                  <a:pt x="147" y="273"/>
                  <a:pt x="147" y="273"/>
                  <a:pt x="147" y="273"/>
                </a:cubicBezTo>
                <a:cubicBezTo>
                  <a:pt x="151" y="274"/>
                  <a:pt x="151" y="274"/>
                  <a:pt x="151" y="274"/>
                </a:cubicBezTo>
                <a:cubicBezTo>
                  <a:pt x="151" y="274"/>
                  <a:pt x="151" y="274"/>
                  <a:pt x="151" y="274"/>
                </a:cubicBezTo>
                <a:cubicBezTo>
                  <a:pt x="155" y="273"/>
                  <a:pt x="155" y="273"/>
                  <a:pt x="155" y="273"/>
                </a:cubicBezTo>
                <a:cubicBezTo>
                  <a:pt x="155" y="273"/>
                  <a:pt x="155" y="273"/>
                  <a:pt x="155" y="273"/>
                </a:cubicBezTo>
                <a:cubicBezTo>
                  <a:pt x="156" y="272"/>
                  <a:pt x="156" y="272"/>
                  <a:pt x="156" y="272"/>
                </a:cubicBezTo>
                <a:cubicBezTo>
                  <a:pt x="163" y="274"/>
                  <a:pt x="163" y="274"/>
                  <a:pt x="163" y="274"/>
                </a:cubicBezTo>
                <a:cubicBezTo>
                  <a:pt x="163" y="275"/>
                  <a:pt x="164" y="274"/>
                  <a:pt x="164" y="274"/>
                </a:cubicBezTo>
                <a:cubicBezTo>
                  <a:pt x="166" y="270"/>
                  <a:pt x="166" y="270"/>
                  <a:pt x="166" y="270"/>
                </a:cubicBezTo>
                <a:cubicBezTo>
                  <a:pt x="166" y="269"/>
                  <a:pt x="166" y="269"/>
                  <a:pt x="166" y="269"/>
                </a:cubicBezTo>
                <a:cubicBezTo>
                  <a:pt x="166" y="268"/>
                  <a:pt x="166" y="268"/>
                  <a:pt x="166" y="268"/>
                </a:cubicBezTo>
                <a:cubicBezTo>
                  <a:pt x="154" y="181"/>
                  <a:pt x="154" y="181"/>
                  <a:pt x="154" y="181"/>
                </a:cubicBezTo>
                <a:cubicBezTo>
                  <a:pt x="158" y="6"/>
                  <a:pt x="158" y="6"/>
                  <a:pt x="158" y="6"/>
                </a:cubicBezTo>
                <a:cubicBezTo>
                  <a:pt x="158" y="6"/>
                  <a:pt x="157" y="5"/>
                  <a:pt x="157" y="5"/>
                </a:cubicBezTo>
                <a:cubicBezTo>
                  <a:pt x="154" y="3"/>
                  <a:pt x="154" y="3"/>
                  <a:pt x="154" y="3"/>
                </a:cubicBezTo>
                <a:cubicBezTo>
                  <a:pt x="152" y="1"/>
                  <a:pt x="152" y="1"/>
                  <a:pt x="152" y="1"/>
                </a:cubicBezTo>
                <a:cubicBezTo>
                  <a:pt x="152" y="0"/>
                  <a:pt x="152" y="0"/>
                  <a:pt x="152" y="0"/>
                </a:cubicBezTo>
                <a:cubicBezTo>
                  <a:pt x="151" y="0"/>
                  <a:pt x="151" y="0"/>
                  <a:pt x="151" y="0"/>
                </a:cubicBezTo>
                <a:cubicBezTo>
                  <a:pt x="150" y="0"/>
                  <a:pt x="150" y="0"/>
                  <a:pt x="150" y="0"/>
                </a:cubicBezTo>
                <a:cubicBezTo>
                  <a:pt x="116" y="3"/>
                  <a:pt x="116" y="3"/>
                  <a:pt x="116" y="3"/>
                </a:cubicBezTo>
                <a:cubicBezTo>
                  <a:pt x="51" y="8"/>
                  <a:pt x="51" y="8"/>
                  <a:pt x="51" y="8"/>
                </a:cubicBezTo>
                <a:cubicBezTo>
                  <a:pt x="51" y="8"/>
                  <a:pt x="51" y="9"/>
                  <a:pt x="51" y="9"/>
                </a:cubicBezTo>
                <a:cubicBezTo>
                  <a:pt x="50" y="9"/>
                  <a:pt x="51" y="10"/>
                  <a:pt x="51" y="10"/>
                </a:cubicBezTo>
                <a:cubicBezTo>
                  <a:pt x="52" y="11"/>
                  <a:pt x="52" y="11"/>
                  <a:pt x="52" y="11"/>
                </a:cubicBezTo>
                <a:cubicBezTo>
                  <a:pt x="53" y="14"/>
                  <a:pt x="53" y="14"/>
                  <a:pt x="53" y="14"/>
                </a:cubicBezTo>
                <a:cubicBezTo>
                  <a:pt x="49" y="17"/>
                  <a:pt x="49" y="17"/>
                  <a:pt x="49" y="17"/>
                </a:cubicBezTo>
                <a:cubicBezTo>
                  <a:pt x="46" y="18"/>
                  <a:pt x="46" y="18"/>
                  <a:pt x="46" y="18"/>
                </a:cubicBezTo>
                <a:cubicBezTo>
                  <a:pt x="45" y="16"/>
                  <a:pt x="45" y="16"/>
                  <a:pt x="45" y="16"/>
                </a:cubicBezTo>
                <a:cubicBezTo>
                  <a:pt x="45" y="16"/>
                  <a:pt x="44" y="16"/>
                  <a:pt x="44" y="16"/>
                </a:cubicBezTo>
                <a:cubicBezTo>
                  <a:pt x="44" y="16"/>
                  <a:pt x="43" y="16"/>
                  <a:pt x="43" y="17"/>
                </a:cubicBezTo>
                <a:cubicBezTo>
                  <a:pt x="44" y="24"/>
                  <a:pt x="44" y="24"/>
                  <a:pt x="44" y="24"/>
                </a:cubicBezTo>
                <a:cubicBezTo>
                  <a:pt x="43" y="24"/>
                  <a:pt x="43" y="24"/>
                  <a:pt x="43" y="24"/>
                </a:cubicBezTo>
                <a:cubicBezTo>
                  <a:pt x="42" y="21"/>
                  <a:pt x="42" y="21"/>
                  <a:pt x="42" y="21"/>
                </a:cubicBezTo>
                <a:cubicBezTo>
                  <a:pt x="42" y="21"/>
                  <a:pt x="42" y="20"/>
                  <a:pt x="41" y="20"/>
                </a:cubicBezTo>
                <a:cubicBezTo>
                  <a:pt x="41" y="20"/>
                  <a:pt x="40" y="21"/>
                  <a:pt x="40" y="21"/>
                </a:cubicBezTo>
                <a:cubicBezTo>
                  <a:pt x="40" y="27"/>
                  <a:pt x="40" y="27"/>
                  <a:pt x="40" y="27"/>
                </a:cubicBezTo>
                <a:cubicBezTo>
                  <a:pt x="41" y="28"/>
                  <a:pt x="41" y="28"/>
                  <a:pt x="41" y="28"/>
                </a:cubicBezTo>
                <a:cubicBezTo>
                  <a:pt x="43" y="29"/>
                  <a:pt x="43" y="29"/>
                  <a:pt x="43" y="29"/>
                </a:cubicBezTo>
                <a:cubicBezTo>
                  <a:pt x="42" y="29"/>
                  <a:pt x="42" y="29"/>
                  <a:pt x="42" y="29"/>
                </a:cubicBezTo>
                <a:cubicBezTo>
                  <a:pt x="41" y="27"/>
                  <a:pt x="41" y="27"/>
                  <a:pt x="41" y="27"/>
                </a:cubicBezTo>
                <a:cubicBezTo>
                  <a:pt x="41" y="26"/>
                  <a:pt x="41" y="26"/>
                  <a:pt x="40" y="26"/>
                </a:cubicBezTo>
                <a:cubicBezTo>
                  <a:pt x="40" y="26"/>
                  <a:pt x="39" y="27"/>
                  <a:pt x="39" y="27"/>
                </a:cubicBezTo>
                <a:cubicBezTo>
                  <a:pt x="39" y="33"/>
                  <a:pt x="39" y="33"/>
                  <a:pt x="39" y="33"/>
                </a:cubicBezTo>
                <a:cubicBezTo>
                  <a:pt x="39" y="34"/>
                  <a:pt x="39" y="34"/>
                  <a:pt x="39" y="34"/>
                </a:cubicBezTo>
                <a:cubicBezTo>
                  <a:pt x="41" y="35"/>
                  <a:pt x="41" y="35"/>
                  <a:pt x="41" y="35"/>
                </a:cubicBezTo>
                <a:cubicBezTo>
                  <a:pt x="40" y="39"/>
                  <a:pt x="40" y="39"/>
                  <a:pt x="40" y="39"/>
                </a:cubicBezTo>
                <a:cubicBezTo>
                  <a:pt x="39" y="39"/>
                  <a:pt x="39" y="39"/>
                  <a:pt x="39" y="39"/>
                </a:cubicBezTo>
                <a:cubicBezTo>
                  <a:pt x="40" y="42"/>
                  <a:pt x="40" y="42"/>
                  <a:pt x="40" y="42"/>
                </a:cubicBezTo>
                <a:cubicBezTo>
                  <a:pt x="38" y="45"/>
                  <a:pt x="38" y="45"/>
                  <a:pt x="38" y="45"/>
                </a:cubicBezTo>
                <a:cubicBezTo>
                  <a:pt x="36" y="46"/>
                  <a:pt x="36" y="46"/>
                  <a:pt x="36" y="46"/>
                </a:cubicBezTo>
                <a:cubicBezTo>
                  <a:pt x="33" y="46"/>
                  <a:pt x="33" y="46"/>
                  <a:pt x="33" y="46"/>
                </a:cubicBezTo>
                <a:cubicBezTo>
                  <a:pt x="32" y="46"/>
                  <a:pt x="32" y="46"/>
                  <a:pt x="32" y="46"/>
                </a:cubicBezTo>
                <a:cubicBezTo>
                  <a:pt x="32" y="47"/>
                  <a:pt x="32" y="47"/>
                  <a:pt x="32" y="47"/>
                </a:cubicBezTo>
                <a:cubicBezTo>
                  <a:pt x="32" y="50"/>
                  <a:pt x="32" y="50"/>
                  <a:pt x="32" y="50"/>
                </a:cubicBezTo>
                <a:cubicBezTo>
                  <a:pt x="29" y="54"/>
                  <a:pt x="29" y="54"/>
                  <a:pt x="29" y="54"/>
                </a:cubicBezTo>
                <a:cubicBezTo>
                  <a:pt x="29" y="54"/>
                  <a:pt x="29" y="54"/>
                  <a:pt x="29" y="54"/>
                </a:cubicBezTo>
                <a:cubicBezTo>
                  <a:pt x="28" y="55"/>
                  <a:pt x="28" y="55"/>
                  <a:pt x="28" y="55"/>
                </a:cubicBezTo>
                <a:cubicBezTo>
                  <a:pt x="25" y="54"/>
                  <a:pt x="25" y="54"/>
                  <a:pt x="25" y="54"/>
                </a:cubicBezTo>
                <a:cubicBezTo>
                  <a:pt x="25" y="54"/>
                  <a:pt x="24" y="54"/>
                  <a:pt x="24" y="55"/>
                </a:cubicBezTo>
                <a:cubicBezTo>
                  <a:pt x="24" y="55"/>
                  <a:pt x="24" y="56"/>
                  <a:pt x="24" y="56"/>
                </a:cubicBezTo>
                <a:cubicBezTo>
                  <a:pt x="26" y="58"/>
                  <a:pt x="26" y="58"/>
                  <a:pt x="26" y="58"/>
                </a:cubicBezTo>
                <a:cubicBezTo>
                  <a:pt x="26" y="58"/>
                  <a:pt x="26" y="58"/>
                  <a:pt x="26" y="58"/>
                </a:cubicBezTo>
                <a:cubicBezTo>
                  <a:pt x="25" y="59"/>
                  <a:pt x="25" y="59"/>
                  <a:pt x="25" y="59"/>
                </a:cubicBezTo>
                <a:cubicBezTo>
                  <a:pt x="25" y="63"/>
                  <a:pt x="25" y="63"/>
                  <a:pt x="25" y="63"/>
                </a:cubicBezTo>
                <a:cubicBezTo>
                  <a:pt x="25" y="63"/>
                  <a:pt x="25" y="63"/>
                  <a:pt x="25" y="63"/>
                </a:cubicBezTo>
                <a:cubicBezTo>
                  <a:pt x="27" y="66"/>
                  <a:pt x="27" y="66"/>
                  <a:pt x="27" y="66"/>
                </a:cubicBezTo>
                <a:cubicBezTo>
                  <a:pt x="18" y="69"/>
                  <a:pt x="18" y="69"/>
                  <a:pt x="18" y="69"/>
                </a:cubicBezTo>
                <a:cubicBezTo>
                  <a:pt x="18" y="70"/>
                  <a:pt x="18" y="70"/>
                  <a:pt x="18" y="70"/>
                </a:cubicBezTo>
                <a:cubicBezTo>
                  <a:pt x="18" y="71"/>
                  <a:pt x="18" y="71"/>
                  <a:pt x="18" y="71"/>
                </a:cubicBezTo>
                <a:cubicBezTo>
                  <a:pt x="20" y="73"/>
                  <a:pt x="20" y="73"/>
                  <a:pt x="20" y="73"/>
                </a:cubicBezTo>
                <a:cubicBezTo>
                  <a:pt x="19" y="76"/>
                  <a:pt x="19" y="76"/>
                  <a:pt x="19" y="76"/>
                </a:cubicBezTo>
                <a:cubicBezTo>
                  <a:pt x="19" y="77"/>
                  <a:pt x="19" y="77"/>
                  <a:pt x="19" y="77"/>
                </a:cubicBezTo>
                <a:cubicBezTo>
                  <a:pt x="20" y="80"/>
                  <a:pt x="20" y="80"/>
                  <a:pt x="20" y="80"/>
                </a:cubicBezTo>
                <a:cubicBezTo>
                  <a:pt x="20" y="81"/>
                  <a:pt x="20" y="81"/>
                  <a:pt x="20" y="81"/>
                </a:cubicBezTo>
                <a:cubicBezTo>
                  <a:pt x="16" y="81"/>
                  <a:pt x="16" y="81"/>
                  <a:pt x="16" y="81"/>
                </a:cubicBezTo>
                <a:cubicBezTo>
                  <a:pt x="16" y="81"/>
                  <a:pt x="16" y="81"/>
                  <a:pt x="16" y="81"/>
                </a:cubicBezTo>
                <a:cubicBezTo>
                  <a:pt x="15" y="82"/>
                  <a:pt x="15" y="82"/>
                  <a:pt x="15" y="82"/>
                </a:cubicBezTo>
                <a:cubicBezTo>
                  <a:pt x="15" y="85"/>
                  <a:pt x="15" y="85"/>
                  <a:pt x="15" y="85"/>
                </a:cubicBezTo>
                <a:cubicBezTo>
                  <a:pt x="15" y="85"/>
                  <a:pt x="16" y="86"/>
                  <a:pt x="16" y="86"/>
                </a:cubicBezTo>
                <a:cubicBezTo>
                  <a:pt x="18" y="86"/>
                  <a:pt x="18" y="86"/>
                  <a:pt x="18" y="86"/>
                </a:cubicBezTo>
                <a:cubicBezTo>
                  <a:pt x="17" y="87"/>
                  <a:pt x="17" y="87"/>
                  <a:pt x="17" y="87"/>
                </a:cubicBezTo>
                <a:cubicBezTo>
                  <a:pt x="17" y="86"/>
                  <a:pt x="17" y="86"/>
                  <a:pt x="17" y="86"/>
                </a:cubicBezTo>
                <a:cubicBezTo>
                  <a:pt x="16" y="85"/>
                  <a:pt x="16" y="85"/>
                  <a:pt x="15" y="86"/>
                </a:cubicBezTo>
                <a:cubicBezTo>
                  <a:pt x="13" y="87"/>
                  <a:pt x="13" y="87"/>
                  <a:pt x="13" y="87"/>
                </a:cubicBezTo>
                <a:cubicBezTo>
                  <a:pt x="12" y="88"/>
                  <a:pt x="12" y="88"/>
                  <a:pt x="12" y="88"/>
                </a:cubicBezTo>
                <a:cubicBezTo>
                  <a:pt x="12" y="88"/>
                  <a:pt x="12" y="88"/>
                  <a:pt x="12" y="88"/>
                </a:cubicBezTo>
                <a:cubicBezTo>
                  <a:pt x="15" y="92"/>
                  <a:pt x="15" y="92"/>
                  <a:pt x="15" y="92"/>
                </a:cubicBezTo>
                <a:cubicBezTo>
                  <a:pt x="12" y="94"/>
                  <a:pt x="12" y="94"/>
                  <a:pt x="12" y="94"/>
                </a:cubicBezTo>
                <a:cubicBezTo>
                  <a:pt x="11" y="94"/>
                  <a:pt x="11" y="94"/>
                  <a:pt x="12" y="95"/>
                </a:cubicBezTo>
                <a:cubicBezTo>
                  <a:pt x="14" y="98"/>
                  <a:pt x="14" y="98"/>
                  <a:pt x="14" y="98"/>
                </a:cubicBezTo>
                <a:cubicBezTo>
                  <a:pt x="12" y="101"/>
                  <a:pt x="12" y="101"/>
                  <a:pt x="12" y="101"/>
                </a:cubicBezTo>
                <a:cubicBezTo>
                  <a:pt x="12" y="102"/>
                  <a:pt x="12" y="102"/>
                  <a:pt x="12" y="103"/>
                </a:cubicBezTo>
                <a:cubicBezTo>
                  <a:pt x="13" y="103"/>
                  <a:pt x="13" y="103"/>
                  <a:pt x="14" y="103"/>
                </a:cubicBezTo>
                <a:cubicBezTo>
                  <a:pt x="16" y="100"/>
                  <a:pt x="16" y="100"/>
                  <a:pt x="16" y="100"/>
                </a:cubicBezTo>
                <a:cubicBezTo>
                  <a:pt x="17" y="101"/>
                  <a:pt x="17" y="101"/>
                  <a:pt x="17" y="101"/>
                </a:cubicBezTo>
                <a:cubicBezTo>
                  <a:pt x="14" y="103"/>
                  <a:pt x="14" y="103"/>
                  <a:pt x="14" y="103"/>
                </a:cubicBezTo>
                <a:cubicBezTo>
                  <a:pt x="14" y="103"/>
                  <a:pt x="14" y="103"/>
                  <a:pt x="14" y="104"/>
                </a:cubicBezTo>
                <a:cubicBezTo>
                  <a:pt x="14" y="104"/>
                  <a:pt x="14" y="104"/>
                  <a:pt x="15" y="105"/>
                </a:cubicBezTo>
                <a:cubicBezTo>
                  <a:pt x="18" y="106"/>
                  <a:pt x="18" y="106"/>
                  <a:pt x="18" y="106"/>
                </a:cubicBezTo>
                <a:cubicBezTo>
                  <a:pt x="19" y="105"/>
                  <a:pt x="19" y="105"/>
                  <a:pt x="19" y="105"/>
                </a:cubicBezTo>
                <a:cubicBezTo>
                  <a:pt x="20" y="105"/>
                  <a:pt x="20" y="105"/>
                  <a:pt x="20" y="105"/>
                </a:cubicBezTo>
                <a:cubicBezTo>
                  <a:pt x="19" y="104"/>
                  <a:pt x="19" y="104"/>
                  <a:pt x="19" y="104"/>
                </a:cubicBezTo>
                <a:cubicBezTo>
                  <a:pt x="18" y="104"/>
                  <a:pt x="18" y="104"/>
                  <a:pt x="18" y="104"/>
                </a:cubicBezTo>
                <a:cubicBezTo>
                  <a:pt x="17" y="107"/>
                  <a:pt x="17" y="107"/>
                  <a:pt x="17" y="107"/>
                </a:cubicBezTo>
                <a:cubicBezTo>
                  <a:pt x="17" y="108"/>
                  <a:pt x="17" y="108"/>
                  <a:pt x="17" y="108"/>
                </a:cubicBezTo>
                <a:cubicBezTo>
                  <a:pt x="18" y="112"/>
                  <a:pt x="18" y="112"/>
                  <a:pt x="18" y="112"/>
                </a:cubicBezTo>
                <a:cubicBezTo>
                  <a:pt x="19" y="113"/>
                  <a:pt x="19" y="113"/>
                  <a:pt x="19" y="113"/>
                </a:cubicBezTo>
                <a:cubicBezTo>
                  <a:pt x="19" y="113"/>
                  <a:pt x="19" y="113"/>
                  <a:pt x="19" y="113"/>
                </a:cubicBezTo>
                <a:cubicBezTo>
                  <a:pt x="20" y="118"/>
                  <a:pt x="20" y="118"/>
                  <a:pt x="20" y="118"/>
                </a:cubicBezTo>
                <a:cubicBezTo>
                  <a:pt x="20" y="119"/>
                  <a:pt x="20" y="119"/>
                  <a:pt x="20" y="119"/>
                </a:cubicBezTo>
                <a:cubicBezTo>
                  <a:pt x="21" y="119"/>
                  <a:pt x="21" y="119"/>
                  <a:pt x="21" y="119"/>
                </a:cubicBezTo>
                <a:cubicBezTo>
                  <a:pt x="21" y="118"/>
                  <a:pt x="21" y="118"/>
                  <a:pt x="21" y="118"/>
                </a:cubicBezTo>
                <a:cubicBezTo>
                  <a:pt x="18" y="118"/>
                  <a:pt x="18" y="118"/>
                  <a:pt x="18" y="118"/>
                </a:cubicBezTo>
                <a:cubicBezTo>
                  <a:pt x="17" y="119"/>
                  <a:pt x="17" y="119"/>
                  <a:pt x="17" y="119"/>
                </a:cubicBezTo>
                <a:cubicBezTo>
                  <a:pt x="17" y="120"/>
                  <a:pt x="17" y="120"/>
                  <a:pt x="17" y="120"/>
                </a:cubicBezTo>
                <a:cubicBezTo>
                  <a:pt x="17" y="123"/>
                  <a:pt x="17" y="123"/>
                  <a:pt x="17" y="123"/>
                </a:cubicBezTo>
                <a:cubicBezTo>
                  <a:pt x="17" y="127"/>
                  <a:pt x="17" y="127"/>
                  <a:pt x="17" y="127"/>
                </a:cubicBezTo>
                <a:lnTo>
                  <a:pt x="19" y="12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12" name="Freeform 56">
            <a:extLst>
              <a:ext uri="{FF2B5EF4-FFF2-40B4-BE49-F238E27FC236}">
                <a16:creationId xmlns:a16="http://schemas.microsoft.com/office/drawing/2014/main" id="{0858FBA9-2203-808E-CB4A-E6EC0C0EE643}"/>
              </a:ext>
            </a:extLst>
          </p:cNvPr>
          <p:cNvSpPr>
            <a:spLocks/>
          </p:cNvSpPr>
          <p:nvPr/>
        </p:nvSpPr>
        <p:spPr bwMode="auto">
          <a:xfrm>
            <a:off x="3541587" y="2882494"/>
            <a:ext cx="834746" cy="297113"/>
          </a:xfrm>
          <a:custGeom>
            <a:avLst/>
            <a:gdLst>
              <a:gd name="T0" fmla="*/ 1 w 590"/>
              <a:gd name="T1" fmla="*/ 208 h 210"/>
              <a:gd name="T2" fmla="*/ 9 w 590"/>
              <a:gd name="T3" fmla="*/ 199 h 210"/>
              <a:gd name="T4" fmla="*/ 15 w 590"/>
              <a:gd name="T5" fmla="*/ 196 h 210"/>
              <a:gd name="T6" fmla="*/ 13 w 590"/>
              <a:gd name="T7" fmla="*/ 175 h 210"/>
              <a:gd name="T8" fmla="*/ 9 w 590"/>
              <a:gd name="T9" fmla="*/ 170 h 210"/>
              <a:gd name="T10" fmla="*/ 16 w 590"/>
              <a:gd name="T11" fmla="*/ 172 h 210"/>
              <a:gd name="T12" fmla="*/ 15 w 590"/>
              <a:gd name="T13" fmla="*/ 161 h 210"/>
              <a:gd name="T14" fmla="*/ 22 w 590"/>
              <a:gd name="T15" fmla="*/ 155 h 210"/>
              <a:gd name="T16" fmla="*/ 21 w 590"/>
              <a:gd name="T17" fmla="*/ 146 h 210"/>
              <a:gd name="T18" fmla="*/ 25 w 590"/>
              <a:gd name="T19" fmla="*/ 143 h 210"/>
              <a:gd name="T20" fmla="*/ 36 w 590"/>
              <a:gd name="T21" fmla="*/ 136 h 210"/>
              <a:gd name="T22" fmla="*/ 39 w 590"/>
              <a:gd name="T23" fmla="*/ 128 h 210"/>
              <a:gd name="T24" fmla="*/ 34 w 590"/>
              <a:gd name="T25" fmla="*/ 119 h 210"/>
              <a:gd name="T26" fmla="*/ 42 w 590"/>
              <a:gd name="T27" fmla="*/ 104 h 210"/>
              <a:gd name="T28" fmla="*/ 43 w 590"/>
              <a:gd name="T29" fmla="*/ 93 h 210"/>
              <a:gd name="T30" fmla="*/ 46 w 590"/>
              <a:gd name="T31" fmla="*/ 86 h 210"/>
              <a:gd name="T32" fmla="*/ 43 w 590"/>
              <a:gd name="T33" fmla="*/ 74 h 210"/>
              <a:gd name="T34" fmla="*/ 48 w 590"/>
              <a:gd name="T35" fmla="*/ 78 h 210"/>
              <a:gd name="T36" fmla="*/ 148 w 590"/>
              <a:gd name="T37" fmla="*/ 64 h 210"/>
              <a:gd name="T38" fmla="*/ 145 w 590"/>
              <a:gd name="T39" fmla="*/ 48 h 210"/>
              <a:gd name="T40" fmla="*/ 163 w 590"/>
              <a:gd name="T41" fmla="*/ 51 h 210"/>
              <a:gd name="T42" fmla="*/ 220 w 590"/>
              <a:gd name="T43" fmla="*/ 45 h 210"/>
              <a:gd name="T44" fmla="*/ 290 w 590"/>
              <a:gd name="T45" fmla="*/ 39 h 210"/>
              <a:gd name="T46" fmla="*/ 344 w 590"/>
              <a:gd name="T47" fmla="*/ 31 h 210"/>
              <a:gd name="T48" fmla="*/ 397 w 590"/>
              <a:gd name="T49" fmla="*/ 28 h 210"/>
              <a:gd name="T50" fmla="*/ 443 w 590"/>
              <a:gd name="T51" fmla="*/ 24 h 210"/>
              <a:gd name="T52" fmla="*/ 472 w 590"/>
              <a:gd name="T53" fmla="*/ 18 h 210"/>
              <a:gd name="T54" fmla="*/ 531 w 590"/>
              <a:gd name="T55" fmla="*/ 10 h 210"/>
              <a:gd name="T56" fmla="*/ 581 w 590"/>
              <a:gd name="T57" fmla="*/ 0 h 210"/>
              <a:gd name="T58" fmla="*/ 587 w 590"/>
              <a:gd name="T59" fmla="*/ 7 h 210"/>
              <a:gd name="T60" fmla="*/ 585 w 590"/>
              <a:gd name="T61" fmla="*/ 24 h 210"/>
              <a:gd name="T62" fmla="*/ 575 w 590"/>
              <a:gd name="T63" fmla="*/ 31 h 210"/>
              <a:gd name="T64" fmla="*/ 566 w 590"/>
              <a:gd name="T65" fmla="*/ 48 h 210"/>
              <a:gd name="T66" fmla="*/ 549 w 590"/>
              <a:gd name="T67" fmla="*/ 49 h 210"/>
              <a:gd name="T68" fmla="*/ 542 w 590"/>
              <a:gd name="T69" fmla="*/ 58 h 210"/>
              <a:gd name="T70" fmla="*/ 533 w 590"/>
              <a:gd name="T71" fmla="*/ 64 h 210"/>
              <a:gd name="T72" fmla="*/ 522 w 590"/>
              <a:gd name="T73" fmla="*/ 63 h 210"/>
              <a:gd name="T74" fmla="*/ 519 w 590"/>
              <a:gd name="T75" fmla="*/ 71 h 210"/>
              <a:gd name="T76" fmla="*/ 511 w 590"/>
              <a:gd name="T77" fmla="*/ 80 h 210"/>
              <a:gd name="T78" fmla="*/ 502 w 590"/>
              <a:gd name="T79" fmla="*/ 86 h 210"/>
              <a:gd name="T80" fmla="*/ 475 w 590"/>
              <a:gd name="T81" fmla="*/ 108 h 210"/>
              <a:gd name="T82" fmla="*/ 460 w 590"/>
              <a:gd name="T83" fmla="*/ 111 h 210"/>
              <a:gd name="T84" fmla="*/ 443 w 590"/>
              <a:gd name="T85" fmla="*/ 123 h 210"/>
              <a:gd name="T86" fmla="*/ 440 w 590"/>
              <a:gd name="T87" fmla="*/ 137 h 210"/>
              <a:gd name="T88" fmla="*/ 424 w 590"/>
              <a:gd name="T89" fmla="*/ 146 h 210"/>
              <a:gd name="T90" fmla="*/ 397 w 590"/>
              <a:gd name="T91" fmla="*/ 170 h 210"/>
              <a:gd name="T92" fmla="*/ 253 w 590"/>
              <a:gd name="T93" fmla="*/ 188 h 210"/>
              <a:gd name="T94" fmla="*/ 151 w 590"/>
              <a:gd name="T95" fmla="*/ 197 h 210"/>
              <a:gd name="T96" fmla="*/ 98 w 590"/>
              <a:gd name="T97" fmla="*/ 202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90" h="210">
                <a:moveTo>
                  <a:pt x="0" y="210"/>
                </a:moveTo>
                <a:lnTo>
                  <a:pt x="1" y="208"/>
                </a:lnTo>
                <a:lnTo>
                  <a:pt x="6" y="205"/>
                </a:lnTo>
                <a:lnTo>
                  <a:pt x="9" y="199"/>
                </a:lnTo>
                <a:lnTo>
                  <a:pt x="15" y="197"/>
                </a:lnTo>
                <a:lnTo>
                  <a:pt x="15" y="196"/>
                </a:lnTo>
                <a:lnTo>
                  <a:pt x="12" y="181"/>
                </a:lnTo>
                <a:lnTo>
                  <a:pt x="13" y="175"/>
                </a:lnTo>
                <a:lnTo>
                  <a:pt x="7" y="176"/>
                </a:lnTo>
                <a:lnTo>
                  <a:pt x="9" y="170"/>
                </a:lnTo>
                <a:lnTo>
                  <a:pt x="15" y="167"/>
                </a:lnTo>
                <a:lnTo>
                  <a:pt x="16" y="172"/>
                </a:lnTo>
                <a:lnTo>
                  <a:pt x="19" y="167"/>
                </a:lnTo>
                <a:lnTo>
                  <a:pt x="15" y="161"/>
                </a:lnTo>
                <a:lnTo>
                  <a:pt x="19" y="160"/>
                </a:lnTo>
                <a:lnTo>
                  <a:pt x="22" y="155"/>
                </a:lnTo>
                <a:lnTo>
                  <a:pt x="25" y="152"/>
                </a:lnTo>
                <a:lnTo>
                  <a:pt x="21" y="146"/>
                </a:lnTo>
                <a:lnTo>
                  <a:pt x="21" y="146"/>
                </a:lnTo>
                <a:lnTo>
                  <a:pt x="25" y="143"/>
                </a:lnTo>
                <a:lnTo>
                  <a:pt x="30" y="140"/>
                </a:lnTo>
                <a:lnTo>
                  <a:pt x="36" y="136"/>
                </a:lnTo>
                <a:lnTo>
                  <a:pt x="33" y="129"/>
                </a:lnTo>
                <a:lnTo>
                  <a:pt x="39" y="128"/>
                </a:lnTo>
                <a:lnTo>
                  <a:pt x="37" y="122"/>
                </a:lnTo>
                <a:lnTo>
                  <a:pt x="34" y="119"/>
                </a:lnTo>
                <a:lnTo>
                  <a:pt x="39" y="110"/>
                </a:lnTo>
                <a:lnTo>
                  <a:pt x="42" y="104"/>
                </a:lnTo>
                <a:lnTo>
                  <a:pt x="36" y="99"/>
                </a:lnTo>
                <a:lnTo>
                  <a:pt x="43" y="93"/>
                </a:lnTo>
                <a:lnTo>
                  <a:pt x="40" y="87"/>
                </a:lnTo>
                <a:lnTo>
                  <a:pt x="46" y="86"/>
                </a:lnTo>
                <a:lnTo>
                  <a:pt x="45" y="80"/>
                </a:lnTo>
                <a:lnTo>
                  <a:pt x="43" y="74"/>
                </a:lnTo>
                <a:lnTo>
                  <a:pt x="48" y="74"/>
                </a:lnTo>
                <a:lnTo>
                  <a:pt x="48" y="78"/>
                </a:lnTo>
                <a:lnTo>
                  <a:pt x="52" y="74"/>
                </a:lnTo>
                <a:lnTo>
                  <a:pt x="148" y="64"/>
                </a:lnTo>
                <a:lnTo>
                  <a:pt x="149" y="58"/>
                </a:lnTo>
                <a:lnTo>
                  <a:pt x="145" y="48"/>
                </a:lnTo>
                <a:lnTo>
                  <a:pt x="157" y="48"/>
                </a:lnTo>
                <a:lnTo>
                  <a:pt x="163" y="51"/>
                </a:lnTo>
                <a:lnTo>
                  <a:pt x="193" y="46"/>
                </a:lnTo>
                <a:lnTo>
                  <a:pt x="220" y="45"/>
                </a:lnTo>
                <a:lnTo>
                  <a:pt x="256" y="40"/>
                </a:lnTo>
                <a:lnTo>
                  <a:pt x="290" y="39"/>
                </a:lnTo>
                <a:lnTo>
                  <a:pt x="324" y="34"/>
                </a:lnTo>
                <a:lnTo>
                  <a:pt x="344" y="31"/>
                </a:lnTo>
                <a:lnTo>
                  <a:pt x="374" y="30"/>
                </a:lnTo>
                <a:lnTo>
                  <a:pt x="397" y="28"/>
                </a:lnTo>
                <a:lnTo>
                  <a:pt x="419" y="25"/>
                </a:lnTo>
                <a:lnTo>
                  <a:pt x="443" y="24"/>
                </a:lnTo>
                <a:lnTo>
                  <a:pt x="451" y="21"/>
                </a:lnTo>
                <a:lnTo>
                  <a:pt x="472" y="18"/>
                </a:lnTo>
                <a:lnTo>
                  <a:pt x="484" y="16"/>
                </a:lnTo>
                <a:lnTo>
                  <a:pt x="531" y="10"/>
                </a:lnTo>
                <a:lnTo>
                  <a:pt x="560" y="6"/>
                </a:lnTo>
                <a:lnTo>
                  <a:pt x="581" y="0"/>
                </a:lnTo>
                <a:lnTo>
                  <a:pt x="590" y="0"/>
                </a:lnTo>
                <a:lnTo>
                  <a:pt x="587" y="7"/>
                </a:lnTo>
                <a:lnTo>
                  <a:pt x="587" y="13"/>
                </a:lnTo>
                <a:lnTo>
                  <a:pt x="585" y="24"/>
                </a:lnTo>
                <a:lnTo>
                  <a:pt x="579" y="25"/>
                </a:lnTo>
                <a:lnTo>
                  <a:pt x="575" y="31"/>
                </a:lnTo>
                <a:lnTo>
                  <a:pt x="570" y="42"/>
                </a:lnTo>
                <a:lnTo>
                  <a:pt x="566" y="48"/>
                </a:lnTo>
                <a:lnTo>
                  <a:pt x="561" y="45"/>
                </a:lnTo>
                <a:lnTo>
                  <a:pt x="549" y="49"/>
                </a:lnTo>
                <a:lnTo>
                  <a:pt x="545" y="54"/>
                </a:lnTo>
                <a:lnTo>
                  <a:pt x="542" y="58"/>
                </a:lnTo>
                <a:lnTo>
                  <a:pt x="537" y="64"/>
                </a:lnTo>
                <a:lnTo>
                  <a:pt x="533" y="64"/>
                </a:lnTo>
                <a:lnTo>
                  <a:pt x="528" y="58"/>
                </a:lnTo>
                <a:lnTo>
                  <a:pt x="522" y="63"/>
                </a:lnTo>
                <a:lnTo>
                  <a:pt x="520" y="64"/>
                </a:lnTo>
                <a:lnTo>
                  <a:pt x="519" y="71"/>
                </a:lnTo>
                <a:lnTo>
                  <a:pt x="513" y="69"/>
                </a:lnTo>
                <a:lnTo>
                  <a:pt x="511" y="80"/>
                </a:lnTo>
                <a:lnTo>
                  <a:pt x="508" y="86"/>
                </a:lnTo>
                <a:lnTo>
                  <a:pt x="502" y="86"/>
                </a:lnTo>
                <a:lnTo>
                  <a:pt x="492" y="93"/>
                </a:lnTo>
                <a:lnTo>
                  <a:pt x="475" y="108"/>
                </a:lnTo>
                <a:lnTo>
                  <a:pt x="471" y="111"/>
                </a:lnTo>
                <a:lnTo>
                  <a:pt x="460" y="111"/>
                </a:lnTo>
                <a:lnTo>
                  <a:pt x="448" y="117"/>
                </a:lnTo>
                <a:lnTo>
                  <a:pt x="443" y="123"/>
                </a:lnTo>
                <a:lnTo>
                  <a:pt x="442" y="129"/>
                </a:lnTo>
                <a:lnTo>
                  <a:pt x="440" y="137"/>
                </a:lnTo>
                <a:lnTo>
                  <a:pt x="436" y="143"/>
                </a:lnTo>
                <a:lnTo>
                  <a:pt x="424" y="146"/>
                </a:lnTo>
                <a:lnTo>
                  <a:pt x="424" y="169"/>
                </a:lnTo>
                <a:lnTo>
                  <a:pt x="397" y="170"/>
                </a:lnTo>
                <a:lnTo>
                  <a:pt x="332" y="178"/>
                </a:lnTo>
                <a:lnTo>
                  <a:pt x="253" y="188"/>
                </a:lnTo>
                <a:lnTo>
                  <a:pt x="151" y="196"/>
                </a:lnTo>
                <a:lnTo>
                  <a:pt x="151" y="197"/>
                </a:lnTo>
                <a:lnTo>
                  <a:pt x="151" y="197"/>
                </a:lnTo>
                <a:lnTo>
                  <a:pt x="98" y="202"/>
                </a:lnTo>
                <a:lnTo>
                  <a:pt x="0" y="210"/>
                </a:lnTo>
                <a:close/>
              </a:path>
            </a:pathLst>
          </a:custGeom>
          <a:solidFill>
            <a:schemeClr val="tx2">
              <a:lumMod val="75000"/>
              <a:lumOff val="25000"/>
            </a:schemeClr>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13" name="Freeform 57">
            <a:extLst>
              <a:ext uri="{FF2B5EF4-FFF2-40B4-BE49-F238E27FC236}">
                <a16:creationId xmlns:a16="http://schemas.microsoft.com/office/drawing/2014/main" id="{D40DB977-F531-C341-49CF-EEAF03D38030}"/>
              </a:ext>
            </a:extLst>
          </p:cNvPr>
          <p:cNvSpPr>
            <a:spLocks/>
          </p:cNvSpPr>
          <p:nvPr/>
        </p:nvSpPr>
        <p:spPr bwMode="auto">
          <a:xfrm>
            <a:off x="3541587" y="2879664"/>
            <a:ext cx="834746" cy="301358"/>
          </a:xfrm>
          <a:custGeom>
            <a:avLst/>
            <a:gdLst>
              <a:gd name="T0" fmla="*/ 10 w 391"/>
              <a:gd name="T1" fmla="*/ 133 h 141"/>
              <a:gd name="T2" fmla="*/ 10 w 391"/>
              <a:gd name="T3" fmla="*/ 116 h 141"/>
              <a:gd name="T4" fmla="*/ 11 w 391"/>
              <a:gd name="T5" fmla="*/ 116 h 141"/>
              <a:gd name="T6" fmla="*/ 14 w 391"/>
              <a:gd name="T7" fmla="*/ 107 h 141"/>
              <a:gd name="T8" fmla="*/ 14 w 391"/>
              <a:gd name="T9" fmla="*/ 98 h 141"/>
              <a:gd name="T10" fmla="*/ 25 w 391"/>
              <a:gd name="T11" fmla="*/ 90 h 141"/>
              <a:gd name="T12" fmla="*/ 24 w 391"/>
              <a:gd name="T13" fmla="*/ 80 h 141"/>
              <a:gd name="T14" fmla="*/ 30 w 391"/>
              <a:gd name="T15" fmla="*/ 63 h 141"/>
              <a:gd name="T16" fmla="*/ 30 w 391"/>
              <a:gd name="T17" fmla="*/ 51 h 141"/>
              <a:gd name="T18" fmla="*/ 99 w 391"/>
              <a:gd name="T19" fmla="*/ 45 h 141"/>
              <a:gd name="T20" fmla="*/ 108 w 391"/>
              <a:gd name="T21" fmla="*/ 36 h 141"/>
              <a:gd name="T22" fmla="*/ 192 w 391"/>
              <a:gd name="T23" fmla="*/ 28 h 141"/>
              <a:gd name="T24" fmla="*/ 248 w 391"/>
              <a:gd name="T25" fmla="*/ 22 h 141"/>
              <a:gd name="T26" fmla="*/ 299 w 391"/>
              <a:gd name="T27" fmla="*/ 16 h 141"/>
              <a:gd name="T28" fmla="*/ 371 w 391"/>
              <a:gd name="T29" fmla="*/ 6 h 141"/>
              <a:gd name="T30" fmla="*/ 387 w 391"/>
              <a:gd name="T31" fmla="*/ 16 h 141"/>
              <a:gd name="T32" fmla="*/ 375 w 391"/>
              <a:gd name="T33" fmla="*/ 32 h 141"/>
              <a:gd name="T34" fmla="*/ 360 w 391"/>
              <a:gd name="T35" fmla="*/ 36 h 141"/>
              <a:gd name="T36" fmla="*/ 346 w 391"/>
              <a:gd name="T37" fmla="*/ 42 h 141"/>
              <a:gd name="T38" fmla="*/ 340 w 391"/>
              <a:gd name="T39" fmla="*/ 46 h 141"/>
              <a:gd name="T40" fmla="*/ 325 w 391"/>
              <a:gd name="T41" fmla="*/ 62 h 141"/>
              <a:gd name="T42" fmla="*/ 297 w 391"/>
              <a:gd name="T43" fmla="*/ 79 h 141"/>
              <a:gd name="T44" fmla="*/ 291 w 391"/>
              <a:gd name="T45" fmla="*/ 92 h 141"/>
              <a:gd name="T46" fmla="*/ 262 w 391"/>
              <a:gd name="T47" fmla="*/ 113 h 141"/>
              <a:gd name="T48" fmla="*/ 99 w 391"/>
              <a:gd name="T49" fmla="*/ 130 h 141"/>
              <a:gd name="T50" fmla="*/ 99 w 391"/>
              <a:gd name="T51" fmla="*/ 131 h 141"/>
              <a:gd name="T52" fmla="*/ 99 w 391"/>
              <a:gd name="T53" fmla="*/ 133 h 141"/>
              <a:gd name="T54" fmla="*/ 168 w 391"/>
              <a:gd name="T55" fmla="*/ 127 h 141"/>
              <a:gd name="T56" fmla="*/ 282 w 391"/>
              <a:gd name="T57" fmla="*/ 98 h 141"/>
              <a:gd name="T58" fmla="*/ 295 w 391"/>
              <a:gd name="T59" fmla="*/ 84 h 141"/>
              <a:gd name="T60" fmla="*/ 316 w 391"/>
              <a:gd name="T61" fmla="*/ 74 h 141"/>
              <a:gd name="T62" fmla="*/ 340 w 391"/>
              <a:gd name="T63" fmla="*/ 55 h 141"/>
              <a:gd name="T64" fmla="*/ 347 w 391"/>
              <a:gd name="T65" fmla="*/ 43 h 141"/>
              <a:gd name="T66" fmla="*/ 360 w 391"/>
              <a:gd name="T67" fmla="*/ 41 h 141"/>
              <a:gd name="T68" fmla="*/ 376 w 391"/>
              <a:gd name="T69" fmla="*/ 34 h 141"/>
              <a:gd name="T70" fmla="*/ 389 w 391"/>
              <a:gd name="T71" fmla="*/ 17 h 141"/>
              <a:gd name="T72" fmla="*/ 390 w 391"/>
              <a:gd name="T73" fmla="*/ 0 h 141"/>
              <a:gd name="T74" fmla="*/ 313 w 391"/>
              <a:gd name="T75" fmla="*/ 12 h 141"/>
              <a:gd name="T76" fmla="*/ 277 w 391"/>
              <a:gd name="T77" fmla="*/ 17 h 141"/>
              <a:gd name="T78" fmla="*/ 192 w 391"/>
              <a:gd name="T79" fmla="*/ 26 h 141"/>
              <a:gd name="T80" fmla="*/ 109 w 391"/>
              <a:gd name="T81" fmla="*/ 34 h 141"/>
              <a:gd name="T82" fmla="*/ 98 w 391"/>
              <a:gd name="T83" fmla="*/ 41 h 141"/>
              <a:gd name="T84" fmla="*/ 33 w 391"/>
              <a:gd name="T85" fmla="*/ 53 h 141"/>
              <a:gd name="T86" fmla="*/ 28 w 391"/>
              <a:gd name="T87" fmla="*/ 50 h 141"/>
              <a:gd name="T88" fmla="*/ 26 w 391"/>
              <a:gd name="T89" fmla="*/ 60 h 141"/>
              <a:gd name="T90" fmla="*/ 25 w 391"/>
              <a:gd name="T91" fmla="*/ 73 h 141"/>
              <a:gd name="T92" fmla="*/ 21 w 391"/>
              <a:gd name="T93" fmla="*/ 86 h 141"/>
              <a:gd name="T94" fmla="*/ 16 w 391"/>
              <a:gd name="T95" fmla="*/ 95 h 141"/>
              <a:gd name="T96" fmla="*/ 14 w 391"/>
              <a:gd name="T97" fmla="*/ 103 h 141"/>
              <a:gd name="T98" fmla="*/ 12 w 391"/>
              <a:gd name="T99" fmla="*/ 112 h 141"/>
              <a:gd name="T100" fmla="*/ 5 w 391"/>
              <a:gd name="T101" fmla="*/ 117 h 141"/>
              <a:gd name="T102" fmla="*/ 9 w 391"/>
              <a:gd name="T103" fmla="*/ 131 h 141"/>
              <a:gd name="T104" fmla="*/ 0 w 391"/>
              <a:gd name="T105" fmla="*/ 13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91" h="141">
                <a:moveTo>
                  <a:pt x="1" y="141"/>
                </a:moveTo>
                <a:cubicBezTo>
                  <a:pt x="2" y="140"/>
                  <a:pt x="2" y="140"/>
                  <a:pt x="2" y="140"/>
                </a:cubicBezTo>
                <a:cubicBezTo>
                  <a:pt x="5" y="138"/>
                  <a:pt x="5" y="138"/>
                  <a:pt x="5" y="138"/>
                </a:cubicBezTo>
                <a:cubicBezTo>
                  <a:pt x="5" y="137"/>
                  <a:pt x="5" y="137"/>
                  <a:pt x="5" y="137"/>
                </a:cubicBezTo>
                <a:cubicBezTo>
                  <a:pt x="7" y="134"/>
                  <a:pt x="7" y="134"/>
                  <a:pt x="7" y="134"/>
                </a:cubicBezTo>
                <a:cubicBezTo>
                  <a:pt x="10" y="133"/>
                  <a:pt x="10" y="133"/>
                  <a:pt x="10" y="133"/>
                </a:cubicBezTo>
                <a:cubicBezTo>
                  <a:pt x="11" y="133"/>
                  <a:pt x="11" y="133"/>
                  <a:pt x="11" y="133"/>
                </a:cubicBezTo>
                <a:cubicBezTo>
                  <a:pt x="11" y="131"/>
                  <a:pt x="11" y="131"/>
                  <a:pt x="11" y="131"/>
                </a:cubicBezTo>
                <a:cubicBezTo>
                  <a:pt x="11" y="131"/>
                  <a:pt x="11" y="131"/>
                  <a:pt x="11" y="131"/>
                </a:cubicBezTo>
                <a:cubicBezTo>
                  <a:pt x="9" y="121"/>
                  <a:pt x="9" y="121"/>
                  <a:pt x="9" y="121"/>
                </a:cubicBezTo>
                <a:cubicBezTo>
                  <a:pt x="10" y="117"/>
                  <a:pt x="10" y="117"/>
                  <a:pt x="10" y="117"/>
                </a:cubicBezTo>
                <a:cubicBezTo>
                  <a:pt x="10" y="116"/>
                  <a:pt x="10" y="116"/>
                  <a:pt x="10" y="116"/>
                </a:cubicBezTo>
                <a:cubicBezTo>
                  <a:pt x="9" y="116"/>
                  <a:pt x="9" y="116"/>
                  <a:pt x="9" y="116"/>
                </a:cubicBezTo>
                <a:cubicBezTo>
                  <a:pt x="7" y="116"/>
                  <a:pt x="7" y="116"/>
                  <a:pt x="7" y="116"/>
                </a:cubicBezTo>
                <a:cubicBezTo>
                  <a:pt x="7" y="114"/>
                  <a:pt x="7" y="114"/>
                  <a:pt x="7" y="114"/>
                </a:cubicBezTo>
                <a:cubicBezTo>
                  <a:pt x="9" y="114"/>
                  <a:pt x="9" y="114"/>
                  <a:pt x="9" y="114"/>
                </a:cubicBezTo>
                <a:cubicBezTo>
                  <a:pt x="10" y="115"/>
                  <a:pt x="10" y="115"/>
                  <a:pt x="10" y="115"/>
                </a:cubicBezTo>
                <a:cubicBezTo>
                  <a:pt x="11" y="116"/>
                  <a:pt x="11" y="116"/>
                  <a:pt x="11" y="116"/>
                </a:cubicBezTo>
                <a:cubicBezTo>
                  <a:pt x="12" y="116"/>
                  <a:pt x="12" y="116"/>
                  <a:pt x="12" y="115"/>
                </a:cubicBezTo>
                <a:cubicBezTo>
                  <a:pt x="14" y="112"/>
                  <a:pt x="14" y="112"/>
                  <a:pt x="14" y="112"/>
                </a:cubicBezTo>
                <a:cubicBezTo>
                  <a:pt x="14" y="111"/>
                  <a:pt x="14" y="111"/>
                  <a:pt x="14" y="111"/>
                </a:cubicBezTo>
                <a:cubicBezTo>
                  <a:pt x="12" y="108"/>
                  <a:pt x="12" y="108"/>
                  <a:pt x="12" y="108"/>
                </a:cubicBezTo>
                <a:cubicBezTo>
                  <a:pt x="13" y="107"/>
                  <a:pt x="13" y="107"/>
                  <a:pt x="13" y="107"/>
                </a:cubicBezTo>
                <a:cubicBezTo>
                  <a:pt x="14" y="107"/>
                  <a:pt x="14" y="107"/>
                  <a:pt x="14" y="107"/>
                </a:cubicBezTo>
                <a:cubicBezTo>
                  <a:pt x="16" y="105"/>
                  <a:pt x="16" y="105"/>
                  <a:pt x="16" y="105"/>
                </a:cubicBezTo>
                <a:cubicBezTo>
                  <a:pt x="18" y="103"/>
                  <a:pt x="18" y="103"/>
                  <a:pt x="18" y="103"/>
                </a:cubicBezTo>
                <a:cubicBezTo>
                  <a:pt x="18" y="102"/>
                  <a:pt x="18" y="102"/>
                  <a:pt x="18" y="101"/>
                </a:cubicBezTo>
                <a:cubicBezTo>
                  <a:pt x="15" y="98"/>
                  <a:pt x="15" y="98"/>
                  <a:pt x="15" y="98"/>
                </a:cubicBezTo>
                <a:cubicBezTo>
                  <a:pt x="15" y="98"/>
                  <a:pt x="15" y="98"/>
                  <a:pt x="15" y="98"/>
                </a:cubicBezTo>
                <a:cubicBezTo>
                  <a:pt x="14" y="98"/>
                  <a:pt x="14" y="98"/>
                  <a:pt x="14" y="98"/>
                </a:cubicBezTo>
                <a:cubicBezTo>
                  <a:pt x="15" y="98"/>
                  <a:pt x="15" y="98"/>
                  <a:pt x="15" y="98"/>
                </a:cubicBezTo>
                <a:cubicBezTo>
                  <a:pt x="17" y="96"/>
                  <a:pt x="17" y="96"/>
                  <a:pt x="17" y="96"/>
                </a:cubicBezTo>
                <a:cubicBezTo>
                  <a:pt x="21" y="95"/>
                  <a:pt x="21" y="95"/>
                  <a:pt x="21" y="95"/>
                </a:cubicBezTo>
                <a:cubicBezTo>
                  <a:pt x="21" y="95"/>
                  <a:pt x="21" y="95"/>
                  <a:pt x="21" y="95"/>
                </a:cubicBezTo>
                <a:cubicBezTo>
                  <a:pt x="24" y="92"/>
                  <a:pt x="24" y="92"/>
                  <a:pt x="24" y="92"/>
                </a:cubicBezTo>
                <a:cubicBezTo>
                  <a:pt x="25" y="91"/>
                  <a:pt x="25" y="91"/>
                  <a:pt x="25" y="90"/>
                </a:cubicBezTo>
                <a:cubicBezTo>
                  <a:pt x="23" y="87"/>
                  <a:pt x="23" y="87"/>
                  <a:pt x="23" y="87"/>
                </a:cubicBezTo>
                <a:cubicBezTo>
                  <a:pt x="26" y="86"/>
                  <a:pt x="26" y="86"/>
                  <a:pt x="26" y="86"/>
                </a:cubicBezTo>
                <a:cubicBezTo>
                  <a:pt x="26" y="86"/>
                  <a:pt x="27" y="86"/>
                  <a:pt x="27" y="85"/>
                </a:cubicBezTo>
                <a:cubicBezTo>
                  <a:pt x="26" y="82"/>
                  <a:pt x="26" y="82"/>
                  <a:pt x="26" y="82"/>
                </a:cubicBezTo>
                <a:cubicBezTo>
                  <a:pt x="26" y="81"/>
                  <a:pt x="26" y="81"/>
                  <a:pt x="26" y="81"/>
                </a:cubicBezTo>
                <a:cubicBezTo>
                  <a:pt x="24" y="80"/>
                  <a:pt x="24" y="80"/>
                  <a:pt x="24" y="80"/>
                </a:cubicBezTo>
                <a:cubicBezTo>
                  <a:pt x="27" y="74"/>
                  <a:pt x="27" y="74"/>
                  <a:pt x="27" y="74"/>
                </a:cubicBezTo>
                <a:cubicBezTo>
                  <a:pt x="29" y="71"/>
                  <a:pt x="29" y="71"/>
                  <a:pt x="29" y="71"/>
                </a:cubicBezTo>
                <a:cubicBezTo>
                  <a:pt x="29" y="70"/>
                  <a:pt x="29" y="70"/>
                  <a:pt x="29" y="69"/>
                </a:cubicBezTo>
                <a:cubicBezTo>
                  <a:pt x="26" y="67"/>
                  <a:pt x="26" y="67"/>
                  <a:pt x="26" y="67"/>
                </a:cubicBezTo>
                <a:cubicBezTo>
                  <a:pt x="30" y="64"/>
                  <a:pt x="30" y="64"/>
                  <a:pt x="30" y="64"/>
                </a:cubicBezTo>
                <a:cubicBezTo>
                  <a:pt x="30" y="64"/>
                  <a:pt x="31" y="63"/>
                  <a:pt x="30" y="63"/>
                </a:cubicBezTo>
                <a:cubicBezTo>
                  <a:pt x="29" y="60"/>
                  <a:pt x="29" y="60"/>
                  <a:pt x="29" y="60"/>
                </a:cubicBezTo>
                <a:cubicBezTo>
                  <a:pt x="32" y="59"/>
                  <a:pt x="32" y="59"/>
                  <a:pt x="32" y="59"/>
                </a:cubicBezTo>
                <a:cubicBezTo>
                  <a:pt x="32" y="58"/>
                  <a:pt x="32" y="58"/>
                  <a:pt x="32" y="58"/>
                </a:cubicBezTo>
                <a:cubicBezTo>
                  <a:pt x="32" y="57"/>
                  <a:pt x="32" y="57"/>
                  <a:pt x="32" y="57"/>
                </a:cubicBezTo>
                <a:cubicBezTo>
                  <a:pt x="31" y="54"/>
                  <a:pt x="31" y="54"/>
                  <a:pt x="31" y="54"/>
                </a:cubicBezTo>
                <a:cubicBezTo>
                  <a:pt x="30" y="51"/>
                  <a:pt x="30" y="51"/>
                  <a:pt x="30" y="51"/>
                </a:cubicBezTo>
                <a:cubicBezTo>
                  <a:pt x="31" y="51"/>
                  <a:pt x="31" y="51"/>
                  <a:pt x="31" y="51"/>
                </a:cubicBezTo>
                <a:cubicBezTo>
                  <a:pt x="31" y="52"/>
                  <a:pt x="31" y="52"/>
                  <a:pt x="31" y="52"/>
                </a:cubicBezTo>
                <a:cubicBezTo>
                  <a:pt x="31" y="53"/>
                  <a:pt x="31" y="53"/>
                  <a:pt x="31" y="53"/>
                </a:cubicBezTo>
                <a:cubicBezTo>
                  <a:pt x="31" y="54"/>
                  <a:pt x="32" y="54"/>
                  <a:pt x="32" y="53"/>
                </a:cubicBezTo>
                <a:cubicBezTo>
                  <a:pt x="36" y="51"/>
                  <a:pt x="36" y="51"/>
                  <a:pt x="36" y="51"/>
                </a:cubicBezTo>
                <a:cubicBezTo>
                  <a:pt x="99" y="45"/>
                  <a:pt x="99" y="45"/>
                  <a:pt x="99" y="45"/>
                </a:cubicBezTo>
                <a:cubicBezTo>
                  <a:pt x="99" y="45"/>
                  <a:pt x="99" y="45"/>
                  <a:pt x="99" y="44"/>
                </a:cubicBezTo>
                <a:cubicBezTo>
                  <a:pt x="100" y="41"/>
                  <a:pt x="100" y="41"/>
                  <a:pt x="100" y="41"/>
                </a:cubicBezTo>
                <a:cubicBezTo>
                  <a:pt x="100" y="40"/>
                  <a:pt x="100" y="40"/>
                  <a:pt x="100" y="40"/>
                </a:cubicBezTo>
                <a:cubicBezTo>
                  <a:pt x="98" y="34"/>
                  <a:pt x="98" y="34"/>
                  <a:pt x="98" y="34"/>
                </a:cubicBezTo>
                <a:cubicBezTo>
                  <a:pt x="104" y="34"/>
                  <a:pt x="104" y="34"/>
                  <a:pt x="104" y="34"/>
                </a:cubicBezTo>
                <a:cubicBezTo>
                  <a:pt x="108" y="36"/>
                  <a:pt x="108" y="36"/>
                  <a:pt x="108" y="36"/>
                </a:cubicBezTo>
                <a:cubicBezTo>
                  <a:pt x="109" y="36"/>
                  <a:pt x="109" y="36"/>
                  <a:pt x="109" y="36"/>
                </a:cubicBezTo>
                <a:cubicBezTo>
                  <a:pt x="128" y="33"/>
                  <a:pt x="128" y="33"/>
                  <a:pt x="128" y="33"/>
                </a:cubicBezTo>
                <a:cubicBezTo>
                  <a:pt x="146" y="32"/>
                  <a:pt x="146" y="32"/>
                  <a:pt x="146" y="32"/>
                </a:cubicBezTo>
                <a:cubicBezTo>
                  <a:pt x="147" y="32"/>
                  <a:pt x="147" y="32"/>
                  <a:pt x="147" y="32"/>
                </a:cubicBezTo>
                <a:cubicBezTo>
                  <a:pt x="170" y="29"/>
                  <a:pt x="170" y="29"/>
                  <a:pt x="170" y="29"/>
                </a:cubicBezTo>
                <a:cubicBezTo>
                  <a:pt x="192" y="28"/>
                  <a:pt x="192" y="28"/>
                  <a:pt x="192" y="28"/>
                </a:cubicBezTo>
                <a:cubicBezTo>
                  <a:pt x="192" y="28"/>
                  <a:pt x="192" y="28"/>
                  <a:pt x="192" y="28"/>
                </a:cubicBezTo>
                <a:cubicBezTo>
                  <a:pt x="215" y="25"/>
                  <a:pt x="215" y="25"/>
                  <a:pt x="215" y="25"/>
                </a:cubicBezTo>
                <a:cubicBezTo>
                  <a:pt x="215" y="25"/>
                  <a:pt x="215" y="25"/>
                  <a:pt x="215" y="25"/>
                </a:cubicBezTo>
                <a:cubicBezTo>
                  <a:pt x="228" y="23"/>
                  <a:pt x="228" y="23"/>
                  <a:pt x="228" y="23"/>
                </a:cubicBezTo>
                <a:cubicBezTo>
                  <a:pt x="248" y="22"/>
                  <a:pt x="248" y="22"/>
                  <a:pt x="248" y="22"/>
                </a:cubicBezTo>
                <a:cubicBezTo>
                  <a:pt x="248" y="22"/>
                  <a:pt x="248" y="22"/>
                  <a:pt x="248" y="22"/>
                </a:cubicBezTo>
                <a:cubicBezTo>
                  <a:pt x="263" y="21"/>
                  <a:pt x="263" y="21"/>
                  <a:pt x="263" y="21"/>
                </a:cubicBezTo>
                <a:cubicBezTo>
                  <a:pt x="263" y="21"/>
                  <a:pt x="263" y="21"/>
                  <a:pt x="263" y="21"/>
                </a:cubicBezTo>
                <a:cubicBezTo>
                  <a:pt x="278" y="19"/>
                  <a:pt x="278" y="19"/>
                  <a:pt x="278" y="19"/>
                </a:cubicBezTo>
                <a:cubicBezTo>
                  <a:pt x="294" y="18"/>
                  <a:pt x="294" y="18"/>
                  <a:pt x="294" y="18"/>
                </a:cubicBezTo>
                <a:cubicBezTo>
                  <a:pt x="294" y="17"/>
                  <a:pt x="294" y="17"/>
                  <a:pt x="294" y="17"/>
                </a:cubicBezTo>
                <a:cubicBezTo>
                  <a:pt x="299" y="16"/>
                  <a:pt x="299" y="16"/>
                  <a:pt x="299" y="16"/>
                </a:cubicBezTo>
                <a:cubicBezTo>
                  <a:pt x="313" y="14"/>
                  <a:pt x="313" y="14"/>
                  <a:pt x="313" y="14"/>
                </a:cubicBezTo>
                <a:cubicBezTo>
                  <a:pt x="321" y="13"/>
                  <a:pt x="321" y="13"/>
                  <a:pt x="321" y="13"/>
                </a:cubicBezTo>
                <a:cubicBezTo>
                  <a:pt x="321" y="13"/>
                  <a:pt x="321" y="13"/>
                  <a:pt x="321" y="13"/>
                </a:cubicBezTo>
                <a:cubicBezTo>
                  <a:pt x="352" y="9"/>
                  <a:pt x="352" y="9"/>
                  <a:pt x="352" y="9"/>
                </a:cubicBezTo>
                <a:cubicBezTo>
                  <a:pt x="371" y="6"/>
                  <a:pt x="371" y="6"/>
                  <a:pt x="371" y="6"/>
                </a:cubicBezTo>
                <a:cubicBezTo>
                  <a:pt x="371" y="6"/>
                  <a:pt x="371" y="6"/>
                  <a:pt x="371" y="6"/>
                </a:cubicBezTo>
                <a:cubicBezTo>
                  <a:pt x="385" y="2"/>
                  <a:pt x="385" y="2"/>
                  <a:pt x="385" y="2"/>
                </a:cubicBezTo>
                <a:cubicBezTo>
                  <a:pt x="389" y="2"/>
                  <a:pt x="389" y="2"/>
                  <a:pt x="389" y="2"/>
                </a:cubicBezTo>
                <a:cubicBezTo>
                  <a:pt x="388" y="5"/>
                  <a:pt x="388" y="5"/>
                  <a:pt x="388" y="5"/>
                </a:cubicBezTo>
                <a:cubicBezTo>
                  <a:pt x="388" y="6"/>
                  <a:pt x="388" y="6"/>
                  <a:pt x="388" y="6"/>
                </a:cubicBezTo>
                <a:cubicBezTo>
                  <a:pt x="388" y="10"/>
                  <a:pt x="388" y="10"/>
                  <a:pt x="388" y="10"/>
                </a:cubicBezTo>
                <a:cubicBezTo>
                  <a:pt x="387" y="16"/>
                  <a:pt x="387" y="16"/>
                  <a:pt x="387" y="16"/>
                </a:cubicBezTo>
                <a:cubicBezTo>
                  <a:pt x="384" y="17"/>
                  <a:pt x="384" y="17"/>
                  <a:pt x="384" y="17"/>
                </a:cubicBezTo>
                <a:cubicBezTo>
                  <a:pt x="383" y="17"/>
                  <a:pt x="383" y="17"/>
                  <a:pt x="383" y="17"/>
                </a:cubicBezTo>
                <a:cubicBezTo>
                  <a:pt x="380" y="21"/>
                  <a:pt x="380" y="21"/>
                  <a:pt x="380" y="21"/>
                </a:cubicBezTo>
                <a:cubicBezTo>
                  <a:pt x="380" y="21"/>
                  <a:pt x="380" y="21"/>
                  <a:pt x="380" y="21"/>
                </a:cubicBezTo>
                <a:cubicBezTo>
                  <a:pt x="378" y="29"/>
                  <a:pt x="378" y="29"/>
                  <a:pt x="378" y="29"/>
                </a:cubicBezTo>
                <a:cubicBezTo>
                  <a:pt x="375" y="32"/>
                  <a:pt x="375" y="32"/>
                  <a:pt x="375" y="32"/>
                </a:cubicBezTo>
                <a:cubicBezTo>
                  <a:pt x="372" y="30"/>
                  <a:pt x="372" y="30"/>
                  <a:pt x="372" y="30"/>
                </a:cubicBezTo>
                <a:cubicBezTo>
                  <a:pt x="371" y="30"/>
                  <a:pt x="371" y="30"/>
                  <a:pt x="371" y="30"/>
                </a:cubicBezTo>
                <a:cubicBezTo>
                  <a:pt x="364" y="33"/>
                  <a:pt x="364" y="33"/>
                  <a:pt x="364" y="33"/>
                </a:cubicBezTo>
                <a:cubicBezTo>
                  <a:pt x="364" y="33"/>
                  <a:pt x="364" y="33"/>
                  <a:pt x="364" y="33"/>
                </a:cubicBezTo>
                <a:cubicBezTo>
                  <a:pt x="360" y="36"/>
                  <a:pt x="360" y="36"/>
                  <a:pt x="360" y="36"/>
                </a:cubicBezTo>
                <a:cubicBezTo>
                  <a:pt x="360" y="36"/>
                  <a:pt x="360" y="36"/>
                  <a:pt x="360" y="36"/>
                </a:cubicBezTo>
                <a:cubicBezTo>
                  <a:pt x="359" y="40"/>
                  <a:pt x="359" y="40"/>
                  <a:pt x="359" y="40"/>
                </a:cubicBezTo>
                <a:cubicBezTo>
                  <a:pt x="355" y="43"/>
                  <a:pt x="355" y="43"/>
                  <a:pt x="355" y="43"/>
                </a:cubicBezTo>
                <a:cubicBezTo>
                  <a:pt x="354" y="43"/>
                  <a:pt x="354" y="43"/>
                  <a:pt x="354" y="43"/>
                </a:cubicBezTo>
                <a:cubicBezTo>
                  <a:pt x="350" y="40"/>
                  <a:pt x="350" y="40"/>
                  <a:pt x="350" y="40"/>
                </a:cubicBezTo>
                <a:cubicBezTo>
                  <a:pt x="350" y="39"/>
                  <a:pt x="350" y="39"/>
                  <a:pt x="349" y="40"/>
                </a:cubicBezTo>
                <a:cubicBezTo>
                  <a:pt x="346" y="42"/>
                  <a:pt x="346" y="42"/>
                  <a:pt x="346" y="42"/>
                </a:cubicBezTo>
                <a:cubicBezTo>
                  <a:pt x="345" y="42"/>
                  <a:pt x="345" y="42"/>
                  <a:pt x="345" y="42"/>
                </a:cubicBezTo>
                <a:cubicBezTo>
                  <a:pt x="344" y="44"/>
                  <a:pt x="344" y="44"/>
                  <a:pt x="344" y="44"/>
                </a:cubicBezTo>
                <a:cubicBezTo>
                  <a:pt x="344" y="44"/>
                  <a:pt x="344" y="44"/>
                  <a:pt x="344" y="44"/>
                </a:cubicBezTo>
                <a:cubicBezTo>
                  <a:pt x="343" y="47"/>
                  <a:pt x="343" y="47"/>
                  <a:pt x="343" y="47"/>
                </a:cubicBezTo>
                <a:cubicBezTo>
                  <a:pt x="340" y="46"/>
                  <a:pt x="340" y="46"/>
                  <a:pt x="340" y="46"/>
                </a:cubicBezTo>
                <a:cubicBezTo>
                  <a:pt x="340" y="46"/>
                  <a:pt x="340" y="46"/>
                  <a:pt x="340" y="46"/>
                </a:cubicBezTo>
                <a:cubicBezTo>
                  <a:pt x="339" y="47"/>
                  <a:pt x="339" y="47"/>
                  <a:pt x="339" y="47"/>
                </a:cubicBezTo>
                <a:cubicBezTo>
                  <a:pt x="338" y="54"/>
                  <a:pt x="338" y="54"/>
                  <a:pt x="338" y="54"/>
                </a:cubicBezTo>
                <a:cubicBezTo>
                  <a:pt x="336" y="57"/>
                  <a:pt x="336" y="57"/>
                  <a:pt x="336" y="57"/>
                </a:cubicBezTo>
                <a:cubicBezTo>
                  <a:pt x="333" y="57"/>
                  <a:pt x="333" y="57"/>
                  <a:pt x="333" y="57"/>
                </a:cubicBezTo>
                <a:cubicBezTo>
                  <a:pt x="332" y="57"/>
                  <a:pt x="332" y="57"/>
                  <a:pt x="332" y="57"/>
                </a:cubicBezTo>
                <a:cubicBezTo>
                  <a:pt x="325" y="62"/>
                  <a:pt x="325" y="62"/>
                  <a:pt x="325" y="62"/>
                </a:cubicBezTo>
                <a:cubicBezTo>
                  <a:pt x="325" y="62"/>
                  <a:pt x="325" y="62"/>
                  <a:pt x="325" y="62"/>
                </a:cubicBezTo>
                <a:cubicBezTo>
                  <a:pt x="315" y="73"/>
                  <a:pt x="315" y="73"/>
                  <a:pt x="315" y="73"/>
                </a:cubicBezTo>
                <a:cubicBezTo>
                  <a:pt x="312" y="74"/>
                  <a:pt x="312" y="74"/>
                  <a:pt x="312" y="74"/>
                </a:cubicBezTo>
                <a:cubicBezTo>
                  <a:pt x="305" y="74"/>
                  <a:pt x="305" y="74"/>
                  <a:pt x="305" y="74"/>
                </a:cubicBezTo>
                <a:cubicBezTo>
                  <a:pt x="304" y="74"/>
                  <a:pt x="304" y="74"/>
                  <a:pt x="304" y="74"/>
                </a:cubicBezTo>
                <a:cubicBezTo>
                  <a:pt x="297" y="79"/>
                  <a:pt x="297" y="79"/>
                  <a:pt x="297" y="79"/>
                </a:cubicBezTo>
                <a:cubicBezTo>
                  <a:pt x="297" y="79"/>
                  <a:pt x="297" y="79"/>
                  <a:pt x="297" y="79"/>
                </a:cubicBezTo>
                <a:cubicBezTo>
                  <a:pt x="293" y="82"/>
                  <a:pt x="293" y="82"/>
                  <a:pt x="293" y="82"/>
                </a:cubicBezTo>
                <a:cubicBezTo>
                  <a:pt x="293" y="83"/>
                  <a:pt x="293" y="83"/>
                  <a:pt x="293" y="83"/>
                </a:cubicBezTo>
                <a:cubicBezTo>
                  <a:pt x="292" y="87"/>
                  <a:pt x="292" y="87"/>
                  <a:pt x="292" y="87"/>
                </a:cubicBezTo>
                <a:cubicBezTo>
                  <a:pt x="292" y="87"/>
                  <a:pt x="292" y="87"/>
                  <a:pt x="292" y="87"/>
                </a:cubicBezTo>
                <a:cubicBezTo>
                  <a:pt x="291" y="92"/>
                  <a:pt x="291" y="92"/>
                  <a:pt x="291" y="92"/>
                </a:cubicBezTo>
                <a:cubicBezTo>
                  <a:pt x="288" y="95"/>
                  <a:pt x="288" y="95"/>
                  <a:pt x="288" y="95"/>
                </a:cubicBezTo>
                <a:cubicBezTo>
                  <a:pt x="281" y="97"/>
                  <a:pt x="281" y="97"/>
                  <a:pt x="281" y="97"/>
                </a:cubicBezTo>
                <a:cubicBezTo>
                  <a:pt x="280" y="97"/>
                  <a:pt x="280" y="97"/>
                  <a:pt x="280" y="98"/>
                </a:cubicBezTo>
                <a:cubicBezTo>
                  <a:pt x="280" y="112"/>
                  <a:pt x="280" y="112"/>
                  <a:pt x="280" y="112"/>
                </a:cubicBezTo>
                <a:cubicBezTo>
                  <a:pt x="262" y="113"/>
                  <a:pt x="262" y="113"/>
                  <a:pt x="262" y="113"/>
                </a:cubicBezTo>
                <a:cubicBezTo>
                  <a:pt x="262" y="113"/>
                  <a:pt x="262" y="113"/>
                  <a:pt x="262" y="113"/>
                </a:cubicBezTo>
                <a:cubicBezTo>
                  <a:pt x="220" y="118"/>
                  <a:pt x="220" y="118"/>
                  <a:pt x="220" y="118"/>
                </a:cubicBezTo>
                <a:cubicBezTo>
                  <a:pt x="220" y="119"/>
                  <a:pt x="220" y="119"/>
                  <a:pt x="220" y="119"/>
                </a:cubicBezTo>
                <a:cubicBezTo>
                  <a:pt x="220" y="118"/>
                  <a:pt x="220" y="118"/>
                  <a:pt x="220" y="118"/>
                </a:cubicBezTo>
                <a:cubicBezTo>
                  <a:pt x="168" y="125"/>
                  <a:pt x="168" y="125"/>
                  <a:pt x="168" y="125"/>
                </a:cubicBezTo>
                <a:cubicBezTo>
                  <a:pt x="100" y="130"/>
                  <a:pt x="100" y="130"/>
                  <a:pt x="100" y="130"/>
                </a:cubicBezTo>
                <a:cubicBezTo>
                  <a:pt x="99" y="130"/>
                  <a:pt x="99" y="130"/>
                  <a:pt x="99" y="130"/>
                </a:cubicBezTo>
                <a:cubicBezTo>
                  <a:pt x="99" y="131"/>
                  <a:pt x="99" y="131"/>
                  <a:pt x="99" y="131"/>
                </a:cubicBezTo>
                <a:cubicBezTo>
                  <a:pt x="99" y="133"/>
                  <a:pt x="99" y="133"/>
                  <a:pt x="99" y="133"/>
                </a:cubicBezTo>
                <a:cubicBezTo>
                  <a:pt x="100" y="132"/>
                  <a:pt x="100" y="132"/>
                  <a:pt x="100" y="132"/>
                </a:cubicBezTo>
                <a:cubicBezTo>
                  <a:pt x="101" y="131"/>
                  <a:pt x="101" y="131"/>
                  <a:pt x="101" y="131"/>
                </a:cubicBezTo>
                <a:cubicBezTo>
                  <a:pt x="100" y="131"/>
                  <a:pt x="100" y="131"/>
                  <a:pt x="100" y="131"/>
                </a:cubicBezTo>
                <a:cubicBezTo>
                  <a:pt x="99" y="131"/>
                  <a:pt x="99" y="131"/>
                  <a:pt x="99" y="131"/>
                </a:cubicBezTo>
                <a:cubicBezTo>
                  <a:pt x="65" y="134"/>
                  <a:pt x="65" y="134"/>
                  <a:pt x="65" y="134"/>
                </a:cubicBezTo>
                <a:cubicBezTo>
                  <a:pt x="0" y="139"/>
                  <a:pt x="0" y="139"/>
                  <a:pt x="0" y="139"/>
                </a:cubicBezTo>
                <a:cubicBezTo>
                  <a:pt x="1" y="141"/>
                  <a:pt x="1" y="141"/>
                  <a:pt x="1" y="141"/>
                </a:cubicBezTo>
                <a:cubicBezTo>
                  <a:pt x="65" y="136"/>
                  <a:pt x="65" y="136"/>
                  <a:pt x="65" y="136"/>
                </a:cubicBezTo>
                <a:cubicBezTo>
                  <a:pt x="65" y="136"/>
                  <a:pt x="65" y="136"/>
                  <a:pt x="65" y="136"/>
                </a:cubicBezTo>
                <a:cubicBezTo>
                  <a:pt x="99" y="133"/>
                  <a:pt x="99" y="133"/>
                  <a:pt x="99" y="133"/>
                </a:cubicBezTo>
                <a:cubicBezTo>
                  <a:pt x="100" y="133"/>
                  <a:pt x="100" y="133"/>
                  <a:pt x="100" y="133"/>
                </a:cubicBezTo>
                <a:cubicBezTo>
                  <a:pt x="101" y="133"/>
                  <a:pt x="101" y="133"/>
                  <a:pt x="101" y="133"/>
                </a:cubicBezTo>
                <a:cubicBezTo>
                  <a:pt x="101" y="133"/>
                  <a:pt x="101" y="132"/>
                  <a:pt x="101" y="132"/>
                </a:cubicBezTo>
                <a:cubicBezTo>
                  <a:pt x="101" y="132"/>
                  <a:pt x="101" y="132"/>
                  <a:pt x="101" y="132"/>
                </a:cubicBezTo>
                <a:cubicBezTo>
                  <a:pt x="168" y="127"/>
                  <a:pt x="168" y="127"/>
                  <a:pt x="168" y="127"/>
                </a:cubicBezTo>
                <a:cubicBezTo>
                  <a:pt x="168" y="127"/>
                  <a:pt x="168" y="127"/>
                  <a:pt x="168" y="127"/>
                </a:cubicBezTo>
                <a:cubicBezTo>
                  <a:pt x="220" y="120"/>
                  <a:pt x="220" y="120"/>
                  <a:pt x="220" y="120"/>
                </a:cubicBezTo>
                <a:cubicBezTo>
                  <a:pt x="220" y="120"/>
                  <a:pt x="220" y="120"/>
                  <a:pt x="220" y="120"/>
                </a:cubicBezTo>
                <a:cubicBezTo>
                  <a:pt x="263" y="115"/>
                  <a:pt x="263" y="115"/>
                  <a:pt x="263" y="115"/>
                </a:cubicBezTo>
                <a:cubicBezTo>
                  <a:pt x="281" y="114"/>
                  <a:pt x="281" y="114"/>
                  <a:pt x="281" y="114"/>
                </a:cubicBezTo>
                <a:cubicBezTo>
                  <a:pt x="282" y="114"/>
                  <a:pt x="282" y="113"/>
                  <a:pt x="282" y="113"/>
                </a:cubicBezTo>
                <a:cubicBezTo>
                  <a:pt x="282" y="98"/>
                  <a:pt x="282" y="98"/>
                  <a:pt x="282" y="98"/>
                </a:cubicBezTo>
                <a:cubicBezTo>
                  <a:pt x="289" y="96"/>
                  <a:pt x="289" y="96"/>
                  <a:pt x="289" y="96"/>
                </a:cubicBezTo>
                <a:cubicBezTo>
                  <a:pt x="289" y="96"/>
                  <a:pt x="289" y="96"/>
                  <a:pt x="289" y="96"/>
                </a:cubicBezTo>
                <a:cubicBezTo>
                  <a:pt x="293" y="93"/>
                  <a:pt x="293" y="93"/>
                  <a:pt x="293" y="93"/>
                </a:cubicBezTo>
                <a:cubicBezTo>
                  <a:pt x="293" y="92"/>
                  <a:pt x="293" y="92"/>
                  <a:pt x="293" y="92"/>
                </a:cubicBezTo>
                <a:cubicBezTo>
                  <a:pt x="294" y="87"/>
                  <a:pt x="294" y="87"/>
                  <a:pt x="294" y="87"/>
                </a:cubicBezTo>
                <a:cubicBezTo>
                  <a:pt x="295" y="84"/>
                  <a:pt x="295" y="84"/>
                  <a:pt x="295" y="84"/>
                </a:cubicBezTo>
                <a:cubicBezTo>
                  <a:pt x="298" y="80"/>
                  <a:pt x="298" y="80"/>
                  <a:pt x="298" y="80"/>
                </a:cubicBezTo>
                <a:cubicBezTo>
                  <a:pt x="305" y="76"/>
                  <a:pt x="305" y="76"/>
                  <a:pt x="305" y="76"/>
                </a:cubicBezTo>
                <a:cubicBezTo>
                  <a:pt x="312" y="76"/>
                  <a:pt x="312" y="76"/>
                  <a:pt x="312" y="76"/>
                </a:cubicBezTo>
                <a:cubicBezTo>
                  <a:pt x="313" y="76"/>
                  <a:pt x="313" y="76"/>
                  <a:pt x="313" y="76"/>
                </a:cubicBezTo>
                <a:cubicBezTo>
                  <a:pt x="316" y="74"/>
                  <a:pt x="316" y="74"/>
                  <a:pt x="316" y="74"/>
                </a:cubicBezTo>
                <a:cubicBezTo>
                  <a:pt x="316" y="74"/>
                  <a:pt x="316" y="74"/>
                  <a:pt x="316" y="74"/>
                </a:cubicBezTo>
                <a:cubicBezTo>
                  <a:pt x="326" y="64"/>
                  <a:pt x="326" y="64"/>
                  <a:pt x="326" y="64"/>
                </a:cubicBezTo>
                <a:cubicBezTo>
                  <a:pt x="333" y="59"/>
                  <a:pt x="333" y="59"/>
                  <a:pt x="333" y="59"/>
                </a:cubicBezTo>
                <a:cubicBezTo>
                  <a:pt x="337" y="59"/>
                  <a:pt x="337" y="59"/>
                  <a:pt x="337" y="59"/>
                </a:cubicBezTo>
                <a:cubicBezTo>
                  <a:pt x="337" y="59"/>
                  <a:pt x="337" y="59"/>
                  <a:pt x="337" y="59"/>
                </a:cubicBezTo>
                <a:cubicBezTo>
                  <a:pt x="340" y="55"/>
                  <a:pt x="340" y="55"/>
                  <a:pt x="340" y="55"/>
                </a:cubicBezTo>
                <a:cubicBezTo>
                  <a:pt x="340" y="55"/>
                  <a:pt x="340" y="55"/>
                  <a:pt x="340" y="55"/>
                </a:cubicBezTo>
                <a:cubicBezTo>
                  <a:pt x="341" y="48"/>
                  <a:pt x="341" y="48"/>
                  <a:pt x="341" y="48"/>
                </a:cubicBezTo>
                <a:cubicBezTo>
                  <a:pt x="344" y="49"/>
                  <a:pt x="344" y="49"/>
                  <a:pt x="344" y="49"/>
                </a:cubicBezTo>
                <a:cubicBezTo>
                  <a:pt x="345" y="49"/>
                  <a:pt x="345" y="49"/>
                  <a:pt x="345" y="49"/>
                </a:cubicBezTo>
                <a:cubicBezTo>
                  <a:pt x="345" y="48"/>
                  <a:pt x="345" y="48"/>
                  <a:pt x="345" y="48"/>
                </a:cubicBezTo>
                <a:cubicBezTo>
                  <a:pt x="346" y="45"/>
                  <a:pt x="346" y="45"/>
                  <a:pt x="346" y="45"/>
                </a:cubicBezTo>
                <a:cubicBezTo>
                  <a:pt x="347" y="43"/>
                  <a:pt x="347" y="43"/>
                  <a:pt x="347" y="43"/>
                </a:cubicBezTo>
                <a:cubicBezTo>
                  <a:pt x="350" y="42"/>
                  <a:pt x="350" y="42"/>
                  <a:pt x="350" y="42"/>
                </a:cubicBezTo>
                <a:cubicBezTo>
                  <a:pt x="353" y="45"/>
                  <a:pt x="353" y="45"/>
                  <a:pt x="353" y="45"/>
                </a:cubicBezTo>
                <a:cubicBezTo>
                  <a:pt x="353" y="45"/>
                  <a:pt x="353" y="45"/>
                  <a:pt x="353" y="45"/>
                </a:cubicBezTo>
                <a:cubicBezTo>
                  <a:pt x="356" y="45"/>
                  <a:pt x="356" y="45"/>
                  <a:pt x="356" y="45"/>
                </a:cubicBezTo>
                <a:cubicBezTo>
                  <a:pt x="357" y="45"/>
                  <a:pt x="357" y="45"/>
                  <a:pt x="357" y="45"/>
                </a:cubicBezTo>
                <a:cubicBezTo>
                  <a:pt x="360" y="41"/>
                  <a:pt x="360" y="41"/>
                  <a:pt x="360" y="41"/>
                </a:cubicBezTo>
                <a:cubicBezTo>
                  <a:pt x="360" y="40"/>
                  <a:pt x="360" y="40"/>
                  <a:pt x="360" y="40"/>
                </a:cubicBezTo>
                <a:cubicBezTo>
                  <a:pt x="362" y="37"/>
                  <a:pt x="362" y="37"/>
                  <a:pt x="362" y="37"/>
                </a:cubicBezTo>
                <a:cubicBezTo>
                  <a:pt x="365" y="35"/>
                  <a:pt x="365" y="35"/>
                  <a:pt x="365" y="35"/>
                </a:cubicBezTo>
                <a:cubicBezTo>
                  <a:pt x="371" y="32"/>
                  <a:pt x="371" y="32"/>
                  <a:pt x="371" y="32"/>
                </a:cubicBezTo>
                <a:cubicBezTo>
                  <a:pt x="374" y="34"/>
                  <a:pt x="374" y="34"/>
                  <a:pt x="374" y="34"/>
                </a:cubicBezTo>
                <a:cubicBezTo>
                  <a:pt x="375" y="34"/>
                  <a:pt x="375" y="34"/>
                  <a:pt x="376" y="34"/>
                </a:cubicBezTo>
                <a:cubicBezTo>
                  <a:pt x="379" y="30"/>
                  <a:pt x="379" y="30"/>
                  <a:pt x="379" y="30"/>
                </a:cubicBezTo>
                <a:cubicBezTo>
                  <a:pt x="379" y="30"/>
                  <a:pt x="379" y="30"/>
                  <a:pt x="379" y="30"/>
                </a:cubicBezTo>
                <a:cubicBezTo>
                  <a:pt x="382" y="22"/>
                  <a:pt x="382" y="22"/>
                  <a:pt x="382" y="22"/>
                </a:cubicBezTo>
                <a:cubicBezTo>
                  <a:pt x="385" y="19"/>
                  <a:pt x="385" y="19"/>
                  <a:pt x="385" y="19"/>
                </a:cubicBezTo>
                <a:cubicBezTo>
                  <a:pt x="388" y="17"/>
                  <a:pt x="388" y="17"/>
                  <a:pt x="388" y="17"/>
                </a:cubicBezTo>
                <a:cubicBezTo>
                  <a:pt x="389" y="17"/>
                  <a:pt x="389" y="17"/>
                  <a:pt x="389" y="17"/>
                </a:cubicBezTo>
                <a:cubicBezTo>
                  <a:pt x="390" y="10"/>
                  <a:pt x="390" y="10"/>
                  <a:pt x="390" y="10"/>
                </a:cubicBezTo>
                <a:cubicBezTo>
                  <a:pt x="390" y="10"/>
                  <a:pt x="390" y="10"/>
                  <a:pt x="390" y="10"/>
                </a:cubicBezTo>
                <a:cubicBezTo>
                  <a:pt x="390" y="6"/>
                  <a:pt x="390" y="6"/>
                  <a:pt x="390" y="6"/>
                </a:cubicBezTo>
                <a:cubicBezTo>
                  <a:pt x="391" y="1"/>
                  <a:pt x="391" y="1"/>
                  <a:pt x="391" y="1"/>
                </a:cubicBezTo>
                <a:cubicBezTo>
                  <a:pt x="391" y="0"/>
                  <a:pt x="391" y="0"/>
                  <a:pt x="391" y="0"/>
                </a:cubicBezTo>
                <a:cubicBezTo>
                  <a:pt x="390" y="0"/>
                  <a:pt x="390" y="0"/>
                  <a:pt x="390" y="0"/>
                </a:cubicBezTo>
                <a:cubicBezTo>
                  <a:pt x="385" y="0"/>
                  <a:pt x="385" y="0"/>
                  <a:pt x="385" y="0"/>
                </a:cubicBezTo>
                <a:cubicBezTo>
                  <a:pt x="385" y="0"/>
                  <a:pt x="385" y="0"/>
                  <a:pt x="385" y="0"/>
                </a:cubicBezTo>
                <a:cubicBezTo>
                  <a:pt x="370" y="4"/>
                  <a:pt x="370" y="4"/>
                  <a:pt x="370" y="4"/>
                </a:cubicBezTo>
                <a:cubicBezTo>
                  <a:pt x="352" y="7"/>
                  <a:pt x="352" y="7"/>
                  <a:pt x="352" y="7"/>
                </a:cubicBezTo>
                <a:cubicBezTo>
                  <a:pt x="321" y="11"/>
                  <a:pt x="321" y="11"/>
                  <a:pt x="321" y="11"/>
                </a:cubicBezTo>
                <a:cubicBezTo>
                  <a:pt x="313" y="12"/>
                  <a:pt x="313" y="12"/>
                  <a:pt x="313" y="12"/>
                </a:cubicBezTo>
                <a:cubicBezTo>
                  <a:pt x="313" y="12"/>
                  <a:pt x="313" y="12"/>
                  <a:pt x="313" y="12"/>
                </a:cubicBezTo>
                <a:cubicBezTo>
                  <a:pt x="299" y="14"/>
                  <a:pt x="299" y="14"/>
                  <a:pt x="299" y="14"/>
                </a:cubicBezTo>
                <a:cubicBezTo>
                  <a:pt x="299" y="14"/>
                  <a:pt x="299" y="14"/>
                  <a:pt x="299" y="14"/>
                </a:cubicBezTo>
                <a:cubicBezTo>
                  <a:pt x="294" y="16"/>
                  <a:pt x="294" y="16"/>
                  <a:pt x="294" y="16"/>
                </a:cubicBezTo>
                <a:cubicBezTo>
                  <a:pt x="278" y="17"/>
                  <a:pt x="278" y="17"/>
                  <a:pt x="278" y="17"/>
                </a:cubicBezTo>
                <a:cubicBezTo>
                  <a:pt x="277" y="17"/>
                  <a:pt x="277" y="17"/>
                  <a:pt x="277" y="17"/>
                </a:cubicBezTo>
                <a:cubicBezTo>
                  <a:pt x="263" y="19"/>
                  <a:pt x="263" y="19"/>
                  <a:pt x="263" y="19"/>
                </a:cubicBezTo>
                <a:cubicBezTo>
                  <a:pt x="248" y="20"/>
                  <a:pt x="248" y="20"/>
                  <a:pt x="248" y="20"/>
                </a:cubicBezTo>
                <a:cubicBezTo>
                  <a:pt x="227" y="21"/>
                  <a:pt x="227" y="21"/>
                  <a:pt x="227" y="21"/>
                </a:cubicBezTo>
                <a:cubicBezTo>
                  <a:pt x="227" y="21"/>
                  <a:pt x="227" y="21"/>
                  <a:pt x="227" y="21"/>
                </a:cubicBezTo>
                <a:cubicBezTo>
                  <a:pt x="215" y="23"/>
                  <a:pt x="215" y="23"/>
                  <a:pt x="215" y="23"/>
                </a:cubicBezTo>
                <a:cubicBezTo>
                  <a:pt x="192" y="26"/>
                  <a:pt x="192" y="26"/>
                  <a:pt x="192" y="26"/>
                </a:cubicBezTo>
                <a:cubicBezTo>
                  <a:pt x="170" y="27"/>
                  <a:pt x="170" y="27"/>
                  <a:pt x="170" y="27"/>
                </a:cubicBezTo>
                <a:cubicBezTo>
                  <a:pt x="169" y="27"/>
                  <a:pt x="169" y="27"/>
                  <a:pt x="169" y="27"/>
                </a:cubicBezTo>
                <a:cubicBezTo>
                  <a:pt x="146" y="30"/>
                  <a:pt x="146" y="30"/>
                  <a:pt x="146" y="30"/>
                </a:cubicBezTo>
                <a:cubicBezTo>
                  <a:pt x="128" y="31"/>
                  <a:pt x="128" y="31"/>
                  <a:pt x="128" y="31"/>
                </a:cubicBezTo>
                <a:cubicBezTo>
                  <a:pt x="128" y="31"/>
                  <a:pt x="128" y="31"/>
                  <a:pt x="128" y="31"/>
                </a:cubicBezTo>
                <a:cubicBezTo>
                  <a:pt x="109" y="34"/>
                  <a:pt x="109" y="34"/>
                  <a:pt x="109" y="34"/>
                </a:cubicBezTo>
                <a:cubicBezTo>
                  <a:pt x="104" y="32"/>
                  <a:pt x="104" y="32"/>
                  <a:pt x="104" y="32"/>
                </a:cubicBezTo>
                <a:cubicBezTo>
                  <a:pt x="104" y="32"/>
                  <a:pt x="104" y="32"/>
                  <a:pt x="104" y="32"/>
                </a:cubicBezTo>
                <a:cubicBezTo>
                  <a:pt x="96" y="32"/>
                  <a:pt x="96" y="32"/>
                  <a:pt x="96" y="32"/>
                </a:cubicBezTo>
                <a:cubicBezTo>
                  <a:pt x="96" y="33"/>
                  <a:pt x="96" y="33"/>
                  <a:pt x="96" y="33"/>
                </a:cubicBezTo>
                <a:cubicBezTo>
                  <a:pt x="95" y="34"/>
                  <a:pt x="95" y="34"/>
                  <a:pt x="95" y="34"/>
                </a:cubicBezTo>
                <a:cubicBezTo>
                  <a:pt x="98" y="41"/>
                  <a:pt x="98" y="41"/>
                  <a:pt x="98" y="41"/>
                </a:cubicBezTo>
                <a:cubicBezTo>
                  <a:pt x="98" y="43"/>
                  <a:pt x="98" y="43"/>
                  <a:pt x="98" y="43"/>
                </a:cubicBezTo>
                <a:cubicBezTo>
                  <a:pt x="35" y="49"/>
                  <a:pt x="35" y="49"/>
                  <a:pt x="35" y="49"/>
                </a:cubicBezTo>
                <a:cubicBezTo>
                  <a:pt x="35" y="49"/>
                  <a:pt x="35" y="49"/>
                  <a:pt x="35" y="49"/>
                </a:cubicBezTo>
                <a:cubicBezTo>
                  <a:pt x="31" y="52"/>
                  <a:pt x="31" y="52"/>
                  <a:pt x="31" y="52"/>
                </a:cubicBezTo>
                <a:cubicBezTo>
                  <a:pt x="32" y="53"/>
                  <a:pt x="32" y="53"/>
                  <a:pt x="32" y="53"/>
                </a:cubicBezTo>
                <a:cubicBezTo>
                  <a:pt x="33" y="53"/>
                  <a:pt x="33" y="53"/>
                  <a:pt x="33" y="53"/>
                </a:cubicBezTo>
                <a:cubicBezTo>
                  <a:pt x="33" y="50"/>
                  <a:pt x="33" y="50"/>
                  <a:pt x="33" y="50"/>
                </a:cubicBezTo>
                <a:cubicBezTo>
                  <a:pt x="33" y="49"/>
                  <a:pt x="33" y="49"/>
                  <a:pt x="33" y="49"/>
                </a:cubicBezTo>
                <a:cubicBezTo>
                  <a:pt x="32" y="49"/>
                  <a:pt x="32" y="49"/>
                  <a:pt x="32" y="49"/>
                </a:cubicBezTo>
                <a:cubicBezTo>
                  <a:pt x="29" y="49"/>
                  <a:pt x="29" y="49"/>
                  <a:pt x="29" y="49"/>
                </a:cubicBezTo>
                <a:cubicBezTo>
                  <a:pt x="28" y="50"/>
                  <a:pt x="28" y="50"/>
                  <a:pt x="28" y="50"/>
                </a:cubicBezTo>
                <a:cubicBezTo>
                  <a:pt x="28" y="50"/>
                  <a:pt x="28" y="50"/>
                  <a:pt x="28" y="50"/>
                </a:cubicBezTo>
                <a:cubicBezTo>
                  <a:pt x="29" y="54"/>
                  <a:pt x="29" y="54"/>
                  <a:pt x="29" y="54"/>
                </a:cubicBezTo>
                <a:cubicBezTo>
                  <a:pt x="29" y="54"/>
                  <a:pt x="29" y="54"/>
                  <a:pt x="29" y="54"/>
                </a:cubicBezTo>
                <a:cubicBezTo>
                  <a:pt x="30" y="57"/>
                  <a:pt x="30" y="57"/>
                  <a:pt x="30" y="57"/>
                </a:cubicBezTo>
                <a:cubicBezTo>
                  <a:pt x="27" y="58"/>
                  <a:pt x="27" y="58"/>
                  <a:pt x="27" y="58"/>
                </a:cubicBezTo>
                <a:cubicBezTo>
                  <a:pt x="26" y="59"/>
                  <a:pt x="26" y="59"/>
                  <a:pt x="26" y="59"/>
                </a:cubicBezTo>
                <a:cubicBezTo>
                  <a:pt x="26" y="60"/>
                  <a:pt x="26" y="60"/>
                  <a:pt x="26" y="60"/>
                </a:cubicBezTo>
                <a:cubicBezTo>
                  <a:pt x="28" y="63"/>
                  <a:pt x="28" y="63"/>
                  <a:pt x="28" y="63"/>
                </a:cubicBezTo>
                <a:cubicBezTo>
                  <a:pt x="24" y="66"/>
                  <a:pt x="24" y="66"/>
                  <a:pt x="24" y="66"/>
                </a:cubicBezTo>
                <a:cubicBezTo>
                  <a:pt x="23" y="66"/>
                  <a:pt x="23" y="66"/>
                  <a:pt x="23" y="66"/>
                </a:cubicBezTo>
                <a:cubicBezTo>
                  <a:pt x="24" y="67"/>
                  <a:pt x="24" y="67"/>
                  <a:pt x="24" y="67"/>
                </a:cubicBezTo>
                <a:cubicBezTo>
                  <a:pt x="27" y="70"/>
                  <a:pt x="27" y="70"/>
                  <a:pt x="27" y="70"/>
                </a:cubicBezTo>
                <a:cubicBezTo>
                  <a:pt x="25" y="73"/>
                  <a:pt x="25" y="73"/>
                  <a:pt x="25" y="73"/>
                </a:cubicBezTo>
                <a:cubicBezTo>
                  <a:pt x="25" y="73"/>
                  <a:pt x="25" y="73"/>
                  <a:pt x="25" y="73"/>
                </a:cubicBezTo>
                <a:cubicBezTo>
                  <a:pt x="22" y="79"/>
                  <a:pt x="22" y="79"/>
                  <a:pt x="22" y="79"/>
                </a:cubicBezTo>
                <a:cubicBezTo>
                  <a:pt x="23" y="80"/>
                  <a:pt x="23" y="80"/>
                  <a:pt x="23" y="80"/>
                </a:cubicBezTo>
                <a:cubicBezTo>
                  <a:pt x="24" y="82"/>
                  <a:pt x="24" y="82"/>
                  <a:pt x="24" y="82"/>
                </a:cubicBezTo>
                <a:cubicBezTo>
                  <a:pt x="24" y="85"/>
                  <a:pt x="24" y="85"/>
                  <a:pt x="24" y="85"/>
                </a:cubicBezTo>
                <a:cubicBezTo>
                  <a:pt x="21" y="86"/>
                  <a:pt x="21" y="86"/>
                  <a:pt x="21" y="86"/>
                </a:cubicBezTo>
                <a:cubicBezTo>
                  <a:pt x="21" y="87"/>
                  <a:pt x="21" y="87"/>
                  <a:pt x="21" y="87"/>
                </a:cubicBezTo>
                <a:cubicBezTo>
                  <a:pt x="21" y="87"/>
                  <a:pt x="21" y="87"/>
                  <a:pt x="21" y="87"/>
                </a:cubicBezTo>
                <a:cubicBezTo>
                  <a:pt x="22" y="91"/>
                  <a:pt x="22" y="91"/>
                  <a:pt x="22" y="91"/>
                </a:cubicBezTo>
                <a:cubicBezTo>
                  <a:pt x="20" y="93"/>
                  <a:pt x="20" y="93"/>
                  <a:pt x="20" y="93"/>
                </a:cubicBezTo>
                <a:cubicBezTo>
                  <a:pt x="16" y="95"/>
                  <a:pt x="16" y="95"/>
                  <a:pt x="16" y="95"/>
                </a:cubicBezTo>
                <a:cubicBezTo>
                  <a:pt x="16" y="95"/>
                  <a:pt x="16" y="95"/>
                  <a:pt x="16" y="95"/>
                </a:cubicBezTo>
                <a:cubicBezTo>
                  <a:pt x="14" y="97"/>
                  <a:pt x="14" y="97"/>
                  <a:pt x="14" y="97"/>
                </a:cubicBezTo>
                <a:cubicBezTo>
                  <a:pt x="13" y="98"/>
                  <a:pt x="13" y="98"/>
                  <a:pt x="13" y="98"/>
                </a:cubicBezTo>
                <a:cubicBezTo>
                  <a:pt x="13" y="98"/>
                  <a:pt x="13" y="98"/>
                  <a:pt x="13" y="98"/>
                </a:cubicBezTo>
                <a:cubicBezTo>
                  <a:pt x="14" y="99"/>
                  <a:pt x="14" y="99"/>
                  <a:pt x="14" y="99"/>
                </a:cubicBezTo>
                <a:cubicBezTo>
                  <a:pt x="16" y="102"/>
                  <a:pt x="16" y="102"/>
                  <a:pt x="16" y="102"/>
                </a:cubicBezTo>
                <a:cubicBezTo>
                  <a:pt x="14" y="103"/>
                  <a:pt x="14" y="103"/>
                  <a:pt x="14" y="103"/>
                </a:cubicBezTo>
                <a:cubicBezTo>
                  <a:pt x="14" y="104"/>
                  <a:pt x="14" y="104"/>
                  <a:pt x="14" y="104"/>
                </a:cubicBezTo>
                <a:cubicBezTo>
                  <a:pt x="12" y="106"/>
                  <a:pt x="12" y="106"/>
                  <a:pt x="12" y="106"/>
                </a:cubicBezTo>
                <a:cubicBezTo>
                  <a:pt x="10" y="107"/>
                  <a:pt x="10" y="107"/>
                  <a:pt x="10" y="107"/>
                </a:cubicBezTo>
                <a:cubicBezTo>
                  <a:pt x="10" y="108"/>
                  <a:pt x="10" y="108"/>
                  <a:pt x="10" y="108"/>
                </a:cubicBezTo>
                <a:cubicBezTo>
                  <a:pt x="10" y="109"/>
                  <a:pt x="10" y="109"/>
                  <a:pt x="10" y="109"/>
                </a:cubicBezTo>
                <a:cubicBezTo>
                  <a:pt x="12" y="112"/>
                  <a:pt x="12" y="112"/>
                  <a:pt x="12" y="112"/>
                </a:cubicBezTo>
                <a:cubicBezTo>
                  <a:pt x="11" y="113"/>
                  <a:pt x="11" y="113"/>
                  <a:pt x="11" y="113"/>
                </a:cubicBezTo>
                <a:cubicBezTo>
                  <a:pt x="11" y="112"/>
                  <a:pt x="11" y="112"/>
                  <a:pt x="11" y="112"/>
                </a:cubicBezTo>
                <a:cubicBezTo>
                  <a:pt x="10" y="111"/>
                  <a:pt x="10" y="111"/>
                  <a:pt x="9" y="111"/>
                </a:cubicBezTo>
                <a:cubicBezTo>
                  <a:pt x="6" y="113"/>
                  <a:pt x="6" y="113"/>
                  <a:pt x="6" y="113"/>
                </a:cubicBezTo>
                <a:cubicBezTo>
                  <a:pt x="5" y="114"/>
                  <a:pt x="5" y="114"/>
                  <a:pt x="5" y="114"/>
                </a:cubicBezTo>
                <a:cubicBezTo>
                  <a:pt x="5" y="117"/>
                  <a:pt x="5" y="117"/>
                  <a:pt x="5" y="117"/>
                </a:cubicBezTo>
                <a:cubicBezTo>
                  <a:pt x="5" y="118"/>
                  <a:pt x="5" y="118"/>
                  <a:pt x="5" y="118"/>
                </a:cubicBezTo>
                <a:cubicBezTo>
                  <a:pt x="6" y="119"/>
                  <a:pt x="6" y="119"/>
                  <a:pt x="6" y="119"/>
                </a:cubicBezTo>
                <a:cubicBezTo>
                  <a:pt x="8" y="118"/>
                  <a:pt x="8" y="118"/>
                  <a:pt x="8" y="118"/>
                </a:cubicBezTo>
                <a:cubicBezTo>
                  <a:pt x="7" y="121"/>
                  <a:pt x="7" y="121"/>
                  <a:pt x="7" y="121"/>
                </a:cubicBezTo>
                <a:cubicBezTo>
                  <a:pt x="7" y="121"/>
                  <a:pt x="7" y="121"/>
                  <a:pt x="7" y="121"/>
                </a:cubicBezTo>
                <a:cubicBezTo>
                  <a:pt x="9" y="131"/>
                  <a:pt x="9" y="131"/>
                  <a:pt x="9" y="131"/>
                </a:cubicBezTo>
                <a:cubicBezTo>
                  <a:pt x="9" y="132"/>
                  <a:pt x="9" y="132"/>
                  <a:pt x="9" y="132"/>
                </a:cubicBezTo>
                <a:cubicBezTo>
                  <a:pt x="6" y="132"/>
                  <a:pt x="6" y="132"/>
                  <a:pt x="6" y="132"/>
                </a:cubicBezTo>
                <a:cubicBezTo>
                  <a:pt x="5" y="133"/>
                  <a:pt x="5" y="133"/>
                  <a:pt x="5" y="133"/>
                </a:cubicBezTo>
                <a:cubicBezTo>
                  <a:pt x="4" y="136"/>
                  <a:pt x="4" y="136"/>
                  <a:pt x="4" y="136"/>
                </a:cubicBezTo>
                <a:cubicBezTo>
                  <a:pt x="0" y="138"/>
                  <a:pt x="0" y="138"/>
                  <a:pt x="0" y="138"/>
                </a:cubicBezTo>
                <a:cubicBezTo>
                  <a:pt x="0" y="139"/>
                  <a:pt x="0" y="139"/>
                  <a:pt x="0" y="139"/>
                </a:cubicBezTo>
                <a:cubicBezTo>
                  <a:pt x="0" y="140"/>
                  <a:pt x="0" y="140"/>
                  <a:pt x="0" y="140"/>
                </a:cubicBezTo>
                <a:lnTo>
                  <a:pt x="1" y="1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14" name="Freeform 58">
            <a:extLst>
              <a:ext uri="{FF2B5EF4-FFF2-40B4-BE49-F238E27FC236}">
                <a16:creationId xmlns:a16="http://schemas.microsoft.com/office/drawing/2014/main" id="{33B48ED9-4560-BAF6-55E0-547966E13A84}"/>
              </a:ext>
            </a:extLst>
          </p:cNvPr>
          <p:cNvSpPr>
            <a:spLocks/>
          </p:cNvSpPr>
          <p:nvPr/>
        </p:nvSpPr>
        <p:spPr bwMode="auto">
          <a:xfrm>
            <a:off x="3615157" y="2612263"/>
            <a:ext cx="711657" cy="374928"/>
          </a:xfrm>
          <a:custGeom>
            <a:avLst/>
            <a:gdLst>
              <a:gd name="T0" fmla="*/ 8 w 503"/>
              <a:gd name="T1" fmla="*/ 254 h 265"/>
              <a:gd name="T2" fmla="*/ 14 w 503"/>
              <a:gd name="T3" fmla="*/ 243 h 265"/>
              <a:gd name="T4" fmla="*/ 19 w 503"/>
              <a:gd name="T5" fmla="*/ 225 h 265"/>
              <a:gd name="T6" fmla="*/ 14 w 503"/>
              <a:gd name="T7" fmla="*/ 210 h 265"/>
              <a:gd name="T8" fmla="*/ 34 w 503"/>
              <a:gd name="T9" fmla="*/ 198 h 265"/>
              <a:gd name="T10" fmla="*/ 55 w 503"/>
              <a:gd name="T11" fmla="*/ 209 h 265"/>
              <a:gd name="T12" fmla="*/ 64 w 503"/>
              <a:gd name="T13" fmla="*/ 197 h 265"/>
              <a:gd name="T14" fmla="*/ 59 w 503"/>
              <a:gd name="T15" fmla="*/ 180 h 265"/>
              <a:gd name="T16" fmla="*/ 82 w 503"/>
              <a:gd name="T17" fmla="*/ 171 h 265"/>
              <a:gd name="T18" fmla="*/ 80 w 503"/>
              <a:gd name="T19" fmla="*/ 154 h 265"/>
              <a:gd name="T20" fmla="*/ 87 w 503"/>
              <a:gd name="T21" fmla="*/ 141 h 265"/>
              <a:gd name="T22" fmla="*/ 93 w 503"/>
              <a:gd name="T23" fmla="*/ 132 h 265"/>
              <a:gd name="T24" fmla="*/ 111 w 503"/>
              <a:gd name="T25" fmla="*/ 136 h 265"/>
              <a:gd name="T26" fmla="*/ 123 w 503"/>
              <a:gd name="T27" fmla="*/ 127 h 265"/>
              <a:gd name="T28" fmla="*/ 150 w 503"/>
              <a:gd name="T29" fmla="*/ 136 h 265"/>
              <a:gd name="T30" fmla="*/ 157 w 503"/>
              <a:gd name="T31" fmla="*/ 122 h 265"/>
              <a:gd name="T32" fmla="*/ 173 w 503"/>
              <a:gd name="T33" fmla="*/ 122 h 265"/>
              <a:gd name="T34" fmla="*/ 185 w 503"/>
              <a:gd name="T35" fmla="*/ 121 h 265"/>
              <a:gd name="T36" fmla="*/ 192 w 503"/>
              <a:gd name="T37" fmla="*/ 104 h 265"/>
              <a:gd name="T38" fmla="*/ 201 w 503"/>
              <a:gd name="T39" fmla="*/ 98 h 265"/>
              <a:gd name="T40" fmla="*/ 222 w 503"/>
              <a:gd name="T41" fmla="*/ 110 h 265"/>
              <a:gd name="T42" fmla="*/ 228 w 503"/>
              <a:gd name="T43" fmla="*/ 94 h 265"/>
              <a:gd name="T44" fmla="*/ 244 w 503"/>
              <a:gd name="T45" fmla="*/ 79 h 265"/>
              <a:gd name="T46" fmla="*/ 256 w 503"/>
              <a:gd name="T47" fmla="*/ 59 h 265"/>
              <a:gd name="T48" fmla="*/ 254 w 503"/>
              <a:gd name="T49" fmla="*/ 41 h 265"/>
              <a:gd name="T50" fmla="*/ 272 w 503"/>
              <a:gd name="T51" fmla="*/ 42 h 265"/>
              <a:gd name="T52" fmla="*/ 295 w 503"/>
              <a:gd name="T53" fmla="*/ 24 h 265"/>
              <a:gd name="T54" fmla="*/ 289 w 503"/>
              <a:gd name="T55" fmla="*/ 6 h 265"/>
              <a:gd name="T56" fmla="*/ 304 w 503"/>
              <a:gd name="T57" fmla="*/ 3 h 265"/>
              <a:gd name="T58" fmla="*/ 330 w 503"/>
              <a:gd name="T59" fmla="*/ 12 h 265"/>
              <a:gd name="T60" fmla="*/ 355 w 503"/>
              <a:gd name="T61" fmla="*/ 24 h 265"/>
              <a:gd name="T62" fmla="*/ 376 w 503"/>
              <a:gd name="T63" fmla="*/ 33 h 265"/>
              <a:gd name="T64" fmla="*/ 393 w 503"/>
              <a:gd name="T65" fmla="*/ 29 h 265"/>
              <a:gd name="T66" fmla="*/ 408 w 503"/>
              <a:gd name="T67" fmla="*/ 30 h 265"/>
              <a:gd name="T68" fmla="*/ 425 w 503"/>
              <a:gd name="T69" fmla="*/ 17 h 265"/>
              <a:gd name="T70" fmla="*/ 440 w 503"/>
              <a:gd name="T71" fmla="*/ 32 h 265"/>
              <a:gd name="T72" fmla="*/ 450 w 503"/>
              <a:gd name="T73" fmla="*/ 45 h 265"/>
              <a:gd name="T74" fmla="*/ 450 w 503"/>
              <a:gd name="T75" fmla="*/ 65 h 265"/>
              <a:gd name="T76" fmla="*/ 468 w 503"/>
              <a:gd name="T77" fmla="*/ 89 h 265"/>
              <a:gd name="T78" fmla="*/ 503 w 503"/>
              <a:gd name="T79" fmla="*/ 112 h 265"/>
              <a:gd name="T80" fmla="*/ 458 w 503"/>
              <a:gd name="T81" fmla="*/ 159 h 265"/>
              <a:gd name="T82" fmla="*/ 450 w 503"/>
              <a:gd name="T83" fmla="*/ 174 h 265"/>
              <a:gd name="T84" fmla="*/ 435 w 503"/>
              <a:gd name="T85" fmla="*/ 187 h 265"/>
              <a:gd name="T86" fmla="*/ 416 w 503"/>
              <a:gd name="T87" fmla="*/ 203 h 265"/>
              <a:gd name="T88" fmla="*/ 391 w 503"/>
              <a:gd name="T89" fmla="*/ 215 h 265"/>
              <a:gd name="T90" fmla="*/ 322 w 503"/>
              <a:gd name="T91" fmla="*/ 221 h 265"/>
              <a:gd name="T92" fmla="*/ 238 w 503"/>
              <a:gd name="T93" fmla="*/ 230 h 265"/>
              <a:gd name="T94" fmla="*/ 141 w 503"/>
              <a:gd name="T95" fmla="*/ 237 h 265"/>
              <a:gd name="T96" fmla="*/ 93 w 503"/>
              <a:gd name="T97" fmla="*/ 239 h 265"/>
              <a:gd name="T98" fmla="*/ 0 w 503"/>
              <a:gd name="T9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03" h="265">
                <a:moveTo>
                  <a:pt x="0" y="265"/>
                </a:moveTo>
                <a:lnTo>
                  <a:pt x="2" y="257"/>
                </a:lnTo>
                <a:lnTo>
                  <a:pt x="8" y="254"/>
                </a:lnTo>
                <a:lnTo>
                  <a:pt x="14" y="257"/>
                </a:lnTo>
                <a:lnTo>
                  <a:pt x="17" y="248"/>
                </a:lnTo>
                <a:lnTo>
                  <a:pt x="14" y="243"/>
                </a:lnTo>
                <a:lnTo>
                  <a:pt x="20" y="239"/>
                </a:lnTo>
                <a:lnTo>
                  <a:pt x="19" y="231"/>
                </a:lnTo>
                <a:lnTo>
                  <a:pt x="19" y="225"/>
                </a:lnTo>
                <a:lnTo>
                  <a:pt x="19" y="219"/>
                </a:lnTo>
                <a:lnTo>
                  <a:pt x="14" y="216"/>
                </a:lnTo>
                <a:lnTo>
                  <a:pt x="14" y="210"/>
                </a:lnTo>
                <a:lnTo>
                  <a:pt x="23" y="200"/>
                </a:lnTo>
                <a:lnTo>
                  <a:pt x="28" y="198"/>
                </a:lnTo>
                <a:lnTo>
                  <a:pt x="34" y="198"/>
                </a:lnTo>
                <a:lnTo>
                  <a:pt x="40" y="201"/>
                </a:lnTo>
                <a:lnTo>
                  <a:pt x="50" y="204"/>
                </a:lnTo>
                <a:lnTo>
                  <a:pt x="55" y="209"/>
                </a:lnTo>
                <a:lnTo>
                  <a:pt x="61" y="209"/>
                </a:lnTo>
                <a:lnTo>
                  <a:pt x="65" y="203"/>
                </a:lnTo>
                <a:lnTo>
                  <a:pt x="64" y="197"/>
                </a:lnTo>
                <a:lnTo>
                  <a:pt x="59" y="191"/>
                </a:lnTo>
                <a:lnTo>
                  <a:pt x="58" y="186"/>
                </a:lnTo>
                <a:lnTo>
                  <a:pt x="59" y="180"/>
                </a:lnTo>
                <a:lnTo>
                  <a:pt x="65" y="178"/>
                </a:lnTo>
                <a:lnTo>
                  <a:pt x="71" y="174"/>
                </a:lnTo>
                <a:lnTo>
                  <a:pt x="82" y="171"/>
                </a:lnTo>
                <a:lnTo>
                  <a:pt x="85" y="166"/>
                </a:lnTo>
                <a:lnTo>
                  <a:pt x="80" y="160"/>
                </a:lnTo>
                <a:lnTo>
                  <a:pt x="80" y="154"/>
                </a:lnTo>
                <a:lnTo>
                  <a:pt x="84" y="148"/>
                </a:lnTo>
                <a:lnTo>
                  <a:pt x="87" y="144"/>
                </a:lnTo>
                <a:lnTo>
                  <a:pt x="87" y="141"/>
                </a:lnTo>
                <a:lnTo>
                  <a:pt x="93" y="142"/>
                </a:lnTo>
                <a:lnTo>
                  <a:pt x="96" y="136"/>
                </a:lnTo>
                <a:lnTo>
                  <a:pt x="93" y="132"/>
                </a:lnTo>
                <a:lnTo>
                  <a:pt x="105" y="133"/>
                </a:lnTo>
                <a:lnTo>
                  <a:pt x="109" y="130"/>
                </a:lnTo>
                <a:lnTo>
                  <a:pt x="111" y="136"/>
                </a:lnTo>
                <a:lnTo>
                  <a:pt x="117" y="133"/>
                </a:lnTo>
                <a:lnTo>
                  <a:pt x="115" y="129"/>
                </a:lnTo>
                <a:lnTo>
                  <a:pt x="123" y="127"/>
                </a:lnTo>
                <a:lnTo>
                  <a:pt x="127" y="126"/>
                </a:lnTo>
                <a:lnTo>
                  <a:pt x="145" y="132"/>
                </a:lnTo>
                <a:lnTo>
                  <a:pt x="150" y="136"/>
                </a:lnTo>
                <a:lnTo>
                  <a:pt x="153" y="130"/>
                </a:lnTo>
                <a:lnTo>
                  <a:pt x="153" y="129"/>
                </a:lnTo>
                <a:lnTo>
                  <a:pt x="157" y="122"/>
                </a:lnTo>
                <a:lnTo>
                  <a:pt x="162" y="121"/>
                </a:lnTo>
                <a:lnTo>
                  <a:pt x="168" y="116"/>
                </a:lnTo>
                <a:lnTo>
                  <a:pt x="173" y="122"/>
                </a:lnTo>
                <a:lnTo>
                  <a:pt x="177" y="122"/>
                </a:lnTo>
                <a:lnTo>
                  <a:pt x="183" y="127"/>
                </a:lnTo>
                <a:lnTo>
                  <a:pt x="185" y="121"/>
                </a:lnTo>
                <a:lnTo>
                  <a:pt x="189" y="115"/>
                </a:lnTo>
                <a:lnTo>
                  <a:pt x="188" y="110"/>
                </a:lnTo>
                <a:lnTo>
                  <a:pt x="192" y="104"/>
                </a:lnTo>
                <a:lnTo>
                  <a:pt x="198" y="100"/>
                </a:lnTo>
                <a:lnTo>
                  <a:pt x="195" y="95"/>
                </a:lnTo>
                <a:lnTo>
                  <a:pt x="201" y="98"/>
                </a:lnTo>
                <a:lnTo>
                  <a:pt x="206" y="106"/>
                </a:lnTo>
                <a:lnTo>
                  <a:pt x="212" y="109"/>
                </a:lnTo>
                <a:lnTo>
                  <a:pt x="222" y="110"/>
                </a:lnTo>
                <a:lnTo>
                  <a:pt x="228" y="106"/>
                </a:lnTo>
                <a:lnTo>
                  <a:pt x="228" y="100"/>
                </a:lnTo>
                <a:lnTo>
                  <a:pt x="228" y="94"/>
                </a:lnTo>
                <a:lnTo>
                  <a:pt x="233" y="83"/>
                </a:lnTo>
                <a:lnTo>
                  <a:pt x="238" y="83"/>
                </a:lnTo>
                <a:lnTo>
                  <a:pt x="244" y="79"/>
                </a:lnTo>
                <a:lnTo>
                  <a:pt x="245" y="68"/>
                </a:lnTo>
                <a:lnTo>
                  <a:pt x="251" y="64"/>
                </a:lnTo>
                <a:lnTo>
                  <a:pt x="256" y="59"/>
                </a:lnTo>
                <a:lnTo>
                  <a:pt x="257" y="53"/>
                </a:lnTo>
                <a:lnTo>
                  <a:pt x="256" y="47"/>
                </a:lnTo>
                <a:lnTo>
                  <a:pt x="254" y="41"/>
                </a:lnTo>
                <a:lnTo>
                  <a:pt x="260" y="39"/>
                </a:lnTo>
                <a:lnTo>
                  <a:pt x="265" y="38"/>
                </a:lnTo>
                <a:lnTo>
                  <a:pt x="272" y="42"/>
                </a:lnTo>
                <a:lnTo>
                  <a:pt x="283" y="33"/>
                </a:lnTo>
                <a:lnTo>
                  <a:pt x="295" y="30"/>
                </a:lnTo>
                <a:lnTo>
                  <a:pt x="295" y="24"/>
                </a:lnTo>
                <a:lnTo>
                  <a:pt x="290" y="18"/>
                </a:lnTo>
                <a:lnTo>
                  <a:pt x="292" y="14"/>
                </a:lnTo>
                <a:lnTo>
                  <a:pt x="289" y="6"/>
                </a:lnTo>
                <a:lnTo>
                  <a:pt x="292" y="3"/>
                </a:lnTo>
                <a:lnTo>
                  <a:pt x="299" y="0"/>
                </a:lnTo>
                <a:lnTo>
                  <a:pt x="304" y="3"/>
                </a:lnTo>
                <a:lnTo>
                  <a:pt x="313" y="0"/>
                </a:lnTo>
                <a:lnTo>
                  <a:pt x="327" y="6"/>
                </a:lnTo>
                <a:lnTo>
                  <a:pt x="330" y="12"/>
                </a:lnTo>
                <a:lnTo>
                  <a:pt x="339" y="24"/>
                </a:lnTo>
                <a:lnTo>
                  <a:pt x="345" y="24"/>
                </a:lnTo>
                <a:lnTo>
                  <a:pt x="355" y="24"/>
                </a:lnTo>
                <a:lnTo>
                  <a:pt x="360" y="24"/>
                </a:lnTo>
                <a:lnTo>
                  <a:pt x="370" y="33"/>
                </a:lnTo>
                <a:lnTo>
                  <a:pt x="376" y="33"/>
                </a:lnTo>
                <a:lnTo>
                  <a:pt x="381" y="27"/>
                </a:lnTo>
                <a:lnTo>
                  <a:pt x="385" y="27"/>
                </a:lnTo>
                <a:lnTo>
                  <a:pt x="393" y="29"/>
                </a:lnTo>
                <a:lnTo>
                  <a:pt x="398" y="33"/>
                </a:lnTo>
                <a:lnTo>
                  <a:pt x="404" y="30"/>
                </a:lnTo>
                <a:lnTo>
                  <a:pt x="408" y="30"/>
                </a:lnTo>
                <a:lnTo>
                  <a:pt x="413" y="24"/>
                </a:lnTo>
                <a:lnTo>
                  <a:pt x="419" y="20"/>
                </a:lnTo>
                <a:lnTo>
                  <a:pt x="425" y="17"/>
                </a:lnTo>
                <a:lnTo>
                  <a:pt x="429" y="26"/>
                </a:lnTo>
                <a:lnTo>
                  <a:pt x="434" y="32"/>
                </a:lnTo>
                <a:lnTo>
                  <a:pt x="440" y="32"/>
                </a:lnTo>
                <a:lnTo>
                  <a:pt x="444" y="36"/>
                </a:lnTo>
                <a:lnTo>
                  <a:pt x="449" y="42"/>
                </a:lnTo>
                <a:lnTo>
                  <a:pt x="450" y="45"/>
                </a:lnTo>
                <a:lnTo>
                  <a:pt x="452" y="48"/>
                </a:lnTo>
                <a:lnTo>
                  <a:pt x="452" y="54"/>
                </a:lnTo>
                <a:lnTo>
                  <a:pt x="450" y="65"/>
                </a:lnTo>
                <a:lnTo>
                  <a:pt x="462" y="77"/>
                </a:lnTo>
                <a:lnTo>
                  <a:pt x="464" y="83"/>
                </a:lnTo>
                <a:lnTo>
                  <a:pt x="468" y="89"/>
                </a:lnTo>
                <a:lnTo>
                  <a:pt x="481" y="104"/>
                </a:lnTo>
                <a:lnTo>
                  <a:pt x="493" y="112"/>
                </a:lnTo>
                <a:lnTo>
                  <a:pt x="503" y="112"/>
                </a:lnTo>
                <a:lnTo>
                  <a:pt x="482" y="138"/>
                </a:lnTo>
                <a:lnTo>
                  <a:pt x="462" y="153"/>
                </a:lnTo>
                <a:lnTo>
                  <a:pt x="458" y="159"/>
                </a:lnTo>
                <a:lnTo>
                  <a:pt x="458" y="165"/>
                </a:lnTo>
                <a:lnTo>
                  <a:pt x="452" y="169"/>
                </a:lnTo>
                <a:lnTo>
                  <a:pt x="450" y="174"/>
                </a:lnTo>
                <a:lnTo>
                  <a:pt x="447" y="180"/>
                </a:lnTo>
                <a:lnTo>
                  <a:pt x="441" y="183"/>
                </a:lnTo>
                <a:lnTo>
                  <a:pt x="435" y="187"/>
                </a:lnTo>
                <a:lnTo>
                  <a:pt x="435" y="194"/>
                </a:lnTo>
                <a:lnTo>
                  <a:pt x="422" y="198"/>
                </a:lnTo>
                <a:lnTo>
                  <a:pt x="416" y="203"/>
                </a:lnTo>
                <a:lnTo>
                  <a:pt x="410" y="204"/>
                </a:lnTo>
                <a:lnTo>
                  <a:pt x="399" y="212"/>
                </a:lnTo>
                <a:lnTo>
                  <a:pt x="391" y="215"/>
                </a:lnTo>
                <a:lnTo>
                  <a:pt x="367" y="216"/>
                </a:lnTo>
                <a:lnTo>
                  <a:pt x="345" y="219"/>
                </a:lnTo>
                <a:lnTo>
                  <a:pt x="322" y="221"/>
                </a:lnTo>
                <a:lnTo>
                  <a:pt x="292" y="222"/>
                </a:lnTo>
                <a:lnTo>
                  <a:pt x="272" y="225"/>
                </a:lnTo>
                <a:lnTo>
                  <a:pt x="238" y="230"/>
                </a:lnTo>
                <a:lnTo>
                  <a:pt x="204" y="231"/>
                </a:lnTo>
                <a:lnTo>
                  <a:pt x="168" y="236"/>
                </a:lnTo>
                <a:lnTo>
                  <a:pt x="141" y="237"/>
                </a:lnTo>
                <a:lnTo>
                  <a:pt x="111" y="242"/>
                </a:lnTo>
                <a:lnTo>
                  <a:pt x="105" y="239"/>
                </a:lnTo>
                <a:lnTo>
                  <a:pt x="93" y="239"/>
                </a:lnTo>
                <a:lnTo>
                  <a:pt x="97" y="249"/>
                </a:lnTo>
                <a:lnTo>
                  <a:pt x="96" y="255"/>
                </a:lnTo>
                <a:lnTo>
                  <a:pt x="0" y="265"/>
                </a:lnTo>
                <a:close/>
              </a:path>
            </a:pathLst>
          </a:custGeom>
          <a:solidFill>
            <a:schemeClr val="accent3"/>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15" name="Freeform 59">
            <a:extLst>
              <a:ext uri="{FF2B5EF4-FFF2-40B4-BE49-F238E27FC236}">
                <a16:creationId xmlns:a16="http://schemas.microsoft.com/office/drawing/2014/main" id="{93F65FEF-F796-95B3-1458-A4B92DAD13AA}"/>
              </a:ext>
            </a:extLst>
          </p:cNvPr>
          <p:cNvSpPr>
            <a:spLocks/>
          </p:cNvSpPr>
          <p:nvPr/>
        </p:nvSpPr>
        <p:spPr bwMode="auto">
          <a:xfrm>
            <a:off x="3613742" y="2610848"/>
            <a:ext cx="715901" cy="377759"/>
          </a:xfrm>
          <a:custGeom>
            <a:avLst/>
            <a:gdLst>
              <a:gd name="T0" fmla="*/ 13 w 335"/>
              <a:gd name="T1" fmla="*/ 165 h 177"/>
              <a:gd name="T2" fmla="*/ 13 w 335"/>
              <a:gd name="T3" fmla="*/ 146 h 177"/>
              <a:gd name="T4" fmla="*/ 34 w 335"/>
              <a:gd name="T5" fmla="*/ 137 h 177"/>
              <a:gd name="T6" fmla="*/ 43 w 335"/>
              <a:gd name="T7" fmla="*/ 130 h 177"/>
              <a:gd name="T8" fmla="*/ 56 w 335"/>
              <a:gd name="T9" fmla="*/ 115 h 177"/>
              <a:gd name="T10" fmla="*/ 59 w 335"/>
              <a:gd name="T11" fmla="*/ 96 h 177"/>
              <a:gd name="T12" fmla="*/ 70 w 335"/>
              <a:gd name="T13" fmla="*/ 90 h 177"/>
              <a:gd name="T14" fmla="*/ 82 w 335"/>
              <a:gd name="T15" fmla="*/ 86 h 177"/>
              <a:gd name="T16" fmla="*/ 103 w 335"/>
              <a:gd name="T17" fmla="*/ 87 h 177"/>
              <a:gd name="T18" fmla="*/ 118 w 335"/>
              <a:gd name="T19" fmla="*/ 83 h 177"/>
              <a:gd name="T20" fmla="*/ 129 w 335"/>
              <a:gd name="T21" fmla="*/ 71 h 177"/>
              <a:gd name="T22" fmla="*/ 141 w 335"/>
              <a:gd name="T23" fmla="*/ 74 h 177"/>
              <a:gd name="T24" fmla="*/ 155 w 335"/>
              <a:gd name="T25" fmla="*/ 57 h 177"/>
              <a:gd name="T26" fmla="*/ 171 w 335"/>
              <a:gd name="T27" fmla="*/ 41 h 177"/>
              <a:gd name="T28" fmla="*/ 176 w 335"/>
              <a:gd name="T29" fmla="*/ 27 h 177"/>
              <a:gd name="T30" fmla="*/ 194 w 335"/>
              <a:gd name="T31" fmla="*/ 13 h 177"/>
              <a:gd name="T32" fmla="*/ 208 w 335"/>
              <a:gd name="T33" fmla="*/ 2 h 177"/>
              <a:gd name="T34" fmla="*/ 236 w 335"/>
              <a:gd name="T35" fmla="*/ 18 h 177"/>
              <a:gd name="T36" fmla="*/ 260 w 335"/>
              <a:gd name="T37" fmla="*/ 20 h 177"/>
              <a:gd name="T38" fmla="*/ 281 w 335"/>
              <a:gd name="T39" fmla="*/ 13 h 177"/>
              <a:gd name="T40" fmla="*/ 298 w 335"/>
              <a:gd name="T41" fmla="*/ 31 h 177"/>
              <a:gd name="T42" fmla="*/ 307 w 335"/>
              <a:gd name="T43" fmla="*/ 57 h 177"/>
              <a:gd name="T44" fmla="*/ 306 w 335"/>
              <a:gd name="T45" fmla="*/ 101 h 177"/>
              <a:gd name="T46" fmla="*/ 296 w 335"/>
              <a:gd name="T47" fmla="*/ 119 h 177"/>
              <a:gd name="T48" fmla="*/ 276 w 335"/>
              <a:gd name="T49" fmla="*/ 134 h 177"/>
              <a:gd name="T50" fmla="*/ 214 w 335"/>
              <a:gd name="T51" fmla="*/ 146 h 177"/>
              <a:gd name="T52" fmla="*/ 94 w 335"/>
              <a:gd name="T53" fmla="*/ 157 h 177"/>
              <a:gd name="T54" fmla="*/ 64 w 335"/>
              <a:gd name="T55" fmla="*/ 167 h 177"/>
              <a:gd name="T56" fmla="*/ 64 w 335"/>
              <a:gd name="T57" fmla="*/ 160 h 177"/>
              <a:gd name="T58" fmla="*/ 158 w 335"/>
              <a:gd name="T59" fmla="*/ 154 h 177"/>
              <a:gd name="T60" fmla="*/ 229 w 335"/>
              <a:gd name="T61" fmla="*/ 147 h 177"/>
              <a:gd name="T62" fmla="*/ 277 w 335"/>
              <a:gd name="T63" fmla="*/ 136 h 177"/>
              <a:gd name="T64" fmla="*/ 300 w 335"/>
              <a:gd name="T65" fmla="*/ 117 h 177"/>
              <a:gd name="T66" fmla="*/ 320 w 335"/>
              <a:gd name="T67" fmla="*/ 93 h 177"/>
              <a:gd name="T68" fmla="*/ 308 w 335"/>
              <a:gd name="T69" fmla="*/ 55 h 177"/>
              <a:gd name="T70" fmla="*/ 300 w 335"/>
              <a:gd name="T71" fmla="*/ 31 h 177"/>
              <a:gd name="T72" fmla="*/ 286 w 335"/>
              <a:gd name="T73" fmla="*/ 18 h 177"/>
              <a:gd name="T74" fmla="*/ 271 w 335"/>
              <a:gd name="T75" fmla="*/ 20 h 177"/>
              <a:gd name="T76" fmla="*/ 252 w 335"/>
              <a:gd name="T77" fmla="*/ 18 h 177"/>
              <a:gd name="T78" fmla="*/ 229 w 335"/>
              <a:gd name="T79" fmla="*/ 16 h 177"/>
              <a:gd name="T80" fmla="*/ 199 w 335"/>
              <a:gd name="T81" fmla="*/ 0 h 177"/>
              <a:gd name="T82" fmla="*/ 192 w 335"/>
              <a:gd name="T83" fmla="*/ 14 h 177"/>
              <a:gd name="T84" fmla="*/ 173 w 335"/>
              <a:gd name="T85" fmla="*/ 26 h 177"/>
              <a:gd name="T86" fmla="*/ 163 w 335"/>
              <a:gd name="T87" fmla="*/ 45 h 177"/>
              <a:gd name="T88" fmla="*/ 151 w 335"/>
              <a:gd name="T89" fmla="*/ 67 h 177"/>
              <a:gd name="T90" fmla="*/ 130 w 335"/>
              <a:gd name="T91" fmla="*/ 63 h 177"/>
              <a:gd name="T92" fmla="*/ 122 w 335"/>
              <a:gd name="T93" fmla="*/ 80 h 177"/>
              <a:gd name="T94" fmla="*/ 111 w 335"/>
              <a:gd name="T95" fmla="*/ 77 h 177"/>
              <a:gd name="T96" fmla="*/ 97 w 335"/>
              <a:gd name="T97" fmla="*/ 87 h 177"/>
              <a:gd name="T98" fmla="*/ 76 w 335"/>
              <a:gd name="T99" fmla="*/ 89 h 177"/>
              <a:gd name="T100" fmla="*/ 61 w 335"/>
              <a:gd name="T101" fmla="*/ 88 h 177"/>
              <a:gd name="T102" fmla="*/ 53 w 335"/>
              <a:gd name="T103" fmla="*/ 102 h 177"/>
              <a:gd name="T104" fmla="*/ 43 w 335"/>
              <a:gd name="T105" fmla="*/ 118 h 177"/>
              <a:gd name="T106" fmla="*/ 43 w 335"/>
              <a:gd name="T107" fmla="*/ 134 h 177"/>
              <a:gd name="T108" fmla="*/ 20 w 335"/>
              <a:gd name="T109" fmla="*/ 131 h 177"/>
              <a:gd name="T110" fmla="*/ 12 w 335"/>
              <a:gd name="T111" fmla="*/ 147 h 177"/>
              <a:gd name="T112" fmla="*/ 9 w 335"/>
              <a:gd name="T113" fmla="*/ 169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5" h="177">
                <a:moveTo>
                  <a:pt x="2" y="176"/>
                </a:moveTo>
                <a:cubicBezTo>
                  <a:pt x="3" y="172"/>
                  <a:pt x="3" y="172"/>
                  <a:pt x="3" y="172"/>
                </a:cubicBezTo>
                <a:cubicBezTo>
                  <a:pt x="6" y="170"/>
                  <a:pt x="6" y="170"/>
                  <a:pt x="6" y="170"/>
                </a:cubicBezTo>
                <a:cubicBezTo>
                  <a:pt x="10" y="172"/>
                  <a:pt x="10" y="172"/>
                  <a:pt x="10" y="172"/>
                </a:cubicBezTo>
                <a:cubicBezTo>
                  <a:pt x="11" y="172"/>
                  <a:pt x="11" y="172"/>
                  <a:pt x="11" y="172"/>
                </a:cubicBezTo>
                <a:cubicBezTo>
                  <a:pt x="11" y="171"/>
                  <a:pt x="11" y="171"/>
                  <a:pt x="11" y="171"/>
                </a:cubicBezTo>
                <a:cubicBezTo>
                  <a:pt x="13" y="166"/>
                  <a:pt x="13" y="166"/>
                  <a:pt x="13" y="166"/>
                </a:cubicBezTo>
                <a:cubicBezTo>
                  <a:pt x="13" y="165"/>
                  <a:pt x="13" y="165"/>
                  <a:pt x="13" y="165"/>
                </a:cubicBezTo>
                <a:cubicBezTo>
                  <a:pt x="11" y="162"/>
                  <a:pt x="11" y="162"/>
                  <a:pt x="11" y="162"/>
                </a:cubicBezTo>
                <a:cubicBezTo>
                  <a:pt x="14" y="160"/>
                  <a:pt x="14" y="160"/>
                  <a:pt x="14" y="160"/>
                </a:cubicBezTo>
                <a:cubicBezTo>
                  <a:pt x="15" y="160"/>
                  <a:pt x="15" y="159"/>
                  <a:pt x="15" y="159"/>
                </a:cubicBezTo>
                <a:cubicBezTo>
                  <a:pt x="14" y="154"/>
                  <a:pt x="14" y="154"/>
                  <a:pt x="14" y="154"/>
                </a:cubicBezTo>
                <a:cubicBezTo>
                  <a:pt x="14" y="150"/>
                  <a:pt x="14" y="150"/>
                  <a:pt x="14" y="150"/>
                </a:cubicBezTo>
                <a:cubicBezTo>
                  <a:pt x="14" y="149"/>
                  <a:pt x="14" y="149"/>
                  <a:pt x="14" y="149"/>
                </a:cubicBezTo>
                <a:cubicBezTo>
                  <a:pt x="14" y="146"/>
                  <a:pt x="14" y="146"/>
                  <a:pt x="14" y="146"/>
                </a:cubicBezTo>
                <a:cubicBezTo>
                  <a:pt x="13" y="146"/>
                  <a:pt x="13" y="146"/>
                  <a:pt x="13" y="146"/>
                </a:cubicBezTo>
                <a:cubicBezTo>
                  <a:pt x="11" y="144"/>
                  <a:pt x="11" y="144"/>
                  <a:pt x="11" y="144"/>
                </a:cubicBezTo>
                <a:cubicBezTo>
                  <a:pt x="11" y="141"/>
                  <a:pt x="11" y="141"/>
                  <a:pt x="11" y="141"/>
                </a:cubicBezTo>
                <a:cubicBezTo>
                  <a:pt x="16" y="134"/>
                  <a:pt x="16" y="134"/>
                  <a:pt x="16" y="134"/>
                </a:cubicBezTo>
                <a:cubicBezTo>
                  <a:pt x="20" y="133"/>
                  <a:pt x="20" y="133"/>
                  <a:pt x="20" y="133"/>
                </a:cubicBezTo>
                <a:cubicBezTo>
                  <a:pt x="23" y="133"/>
                  <a:pt x="23" y="133"/>
                  <a:pt x="23" y="133"/>
                </a:cubicBezTo>
                <a:cubicBezTo>
                  <a:pt x="26" y="135"/>
                  <a:pt x="26" y="135"/>
                  <a:pt x="26" y="135"/>
                </a:cubicBezTo>
                <a:cubicBezTo>
                  <a:pt x="27" y="135"/>
                  <a:pt x="27" y="135"/>
                  <a:pt x="27" y="135"/>
                </a:cubicBezTo>
                <a:cubicBezTo>
                  <a:pt x="34" y="137"/>
                  <a:pt x="34" y="137"/>
                  <a:pt x="34" y="137"/>
                </a:cubicBezTo>
                <a:cubicBezTo>
                  <a:pt x="37" y="139"/>
                  <a:pt x="37" y="139"/>
                  <a:pt x="37" y="139"/>
                </a:cubicBezTo>
                <a:cubicBezTo>
                  <a:pt x="37" y="140"/>
                  <a:pt x="37" y="140"/>
                  <a:pt x="37" y="140"/>
                </a:cubicBezTo>
                <a:cubicBezTo>
                  <a:pt x="41" y="140"/>
                  <a:pt x="41" y="140"/>
                  <a:pt x="41" y="140"/>
                </a:cubicBezTo>
                <a:cubicBezTo>
                  <a:pt x="41" y="140"/>
                  <a:pt x="41" y="140"/>
                  <a:pt x="42" y="140"/>
                </a:cubicBezTo>
                <a:cubicBezTo>
                  <a:pt x="45" y="135"/>
                  <a:pt x="45" y="135"/>
                  <a:pt x="45" y="135"/>
                </a:cubicBezTo>
                <a:cubicBezTo>
                  <a:pt x="45" y="134"/>
                  <a:pt x="45" y="134"/>
                  <a:pt x="45" y="134"/>
                </a:cubicBezTo>
                <a:cubicBezTo>
                  <a:pt x="44" y="131"/>
                  <a:pt x="44" y="131"/>
                  <a:pt x="44" y="131"/>
                </a:cubicBezTo>
                <a:cubicBezTo>
                  <a:pt x="43" y="130"/>
                  <a:pt x="43" y="130"/>
                  <a:pt x="43" y="130"/>
                </a:cubicBezTo>
                <a:cubicBezTo>
                  <a:pt x="41" y="127"/>
                  <a:pt x="41" y="127"/>
                  <a:pt x="41" y="127"/>
                </a:cubicBezTo>
                <a:cubicBezTo>
                  <a:pt x="40" y="124"/>
                  <a:pt x="40" y="124"/>
                  <a:pt x="40" y="124"/>
                </a:cubicBezTo>
                <a:cubicBezTo>
                  <a:pt x="41" y="121"/>
                  <a:pt x="41" y="121"/>
                  <a:pt x="41" y="121"/>
                </a:cubicBezTo>
                <a:cubicBezTo>
                  <a:pt x="44" y="119"/>
                  <a:pt x="44" y="119"/>
                  <a:pt x="44" y="119"/>
                </a:cubicBezTo>
                <a:cubicBezTo>
                  <a:pt x="44" y="119"/>
                  <a:pt x="44" y="119"/>
                  <a:pt x="44" y="119"/>
                </a:cubicBezTo>
                <a:cubicBezTo>
                  <a:pt x="48" y="117"/>
                  <a:pt x="48" y="117"/>
                  <a:pt x="48" y="117"/>
                </a:cubicBezTo>
                <a:cubicBezTo>
                  <a:pt x="55" y="115"/>
                  <a:pt x="55" y="115"/>
                  <a:pt x="55" y="115"/>
                </a:cubicBezTo>
                <a:cubicBezTo>
                  <a:pt x="56" y="115"/>
                  <a:pt x="56" y="115"/>
                  <a:pt x="56" y="115"/>
                </a:cubicBezTo>
                <a:cubicBezTo>
                  <a:pt x="58" y="111"/>
                  <a:pt x="58" y="111"/>
                  <a:pt x="58" y="111"/>
                </a:cubicBezTo>
                <a:cubicBezTo>
                  <a:pt x="58" y="110"/>
                  <a:pt x="58" y="110"/>
                  <a:pt x="58" y="110"/>
                </a:cubicBezTo>
                <a:cubicBezTo>
                  <a:pt x="55" y="106"/>
                  <a:pt x="55" y="106"/>
                  <a:pt x="55" y="106"/>
                </a:cubicBezTo>
                <a:cubicBezTo>
                  <a:pt x="55" y="103"/>
                  <a:pt x="55" y="103"/>
                  <a:pt x="55" y="103"/>
                </a:cubicBezTo>
                <a:cubicBezTo>
                  <a:pt x="57" y="100"/>
                  <a:pt x="57" y="100"/>
                  <a:pt x="57" y="100"/>
                </a:cubicBezTo>
                <a:cubicBezTo>
                  <a:pt x="57" y="100"/>
                  <a:pt x="57" y="100"/>
                  <a:pt x="57" y="100"/>
                </a:cubicBezTo>
                <a:cubicBezTo>
                  <a:pt x="59" y="96"/>
                  <a:pt x="59" y="96"/>
                  <a:pt x="59" y="96"/>
                </a:cubicBezTo>
                <a:cubicBezTo>
                  <a:pt x="59" y="96"/>
                  <a:pt x="59" y="96"/>
                  <a:pt x="59" y="96"/>
                </a:cubicBezTo>
                <a:cubicBezTo>
                  <a:pt x="59" y="95"/>
                  <a:pt x="59" y="95"/>
                  <a:pt x="59" y="95"/>
                </a:cubicBezTo>
                <a:cubicBezTo>
                  <a:pt x="61" y="96"/>
                  <a:pt x="61" y="96"/>
                  <a:pt x="61" y="96"/>
                </a:cubicBezTo>
                <a:cubicBezTo>
                  <a:pt x="62" y="96"/>
                  <a:pt x="62" y="96"/>
                  <a:pt x="62" y="95"/>
                </a:cubicBezTo>
                <a:cubicBezTo>
                  <a:pt x="65" y="92"/>
                  <a:pt x="65" y="92"/>
                  <a:pt x="65" y="92"/>
                </a:cubicBezTo>
                <a:cubicBezTo>
                  <a:pt x="65" y="91"/>
                  <a:pt x="65" y="91"/>
                  <a:pt x="65" y="91"/>
                </a:cubicBezTo>
                <a:cubicBezTo>
                  <a:pt x="64" y="89"/>
                  <a:pt x="64" y="89"/>
                  <a:pt x="64" y="89"/>
                </a:cubicBezTo>
                <a:cubicBezTo>
                  <a:pt x="70" y="90"/>
                  <a:pt x="70" y="90"/>
                  <a:pt x="70" y="90"/>
                </a:cubicBezTo>
                <a:cubicBezTo>
                  <a:pt x="70" y="90"/>
                  <a:pt x="70" y="90"/>
                  <a:pt x="70" y="90"/>
                </a:cubicBezTo>
                <a:cubicBezTo>
                  <a:pt x="73" y="88"/>
                  <a:pt x="73" y="88"/>
                  <a:pt x="73" y="88"/>
                </a:cubicBezTo>
                <a:cubicBezTo>
                  <a:pt x="73" y="91"/>
                  <a:pt x="73" y="91"/>
                  <a:pt x="73" y="91"/>
                </a:cubicBezTo>
                <a:cubicBezTo>
                  <a:pt x="74" y="92"/>
                  <a:pt x="74" y="92"/>
                  <a:pt x="74" y="92"/>
                </a:cubicBezTo>
                <a:cubicBezTo>
                  <a:pt x="74" y="92"/>
                  <a:pt x="74" y="92"/>
                  <a:pt x="74" y="92"/>
                </a:cubicBezTo>
                <a:cubicBezTo>
                  <a:pt x="78" y="90"/>
                  <a:pt x="78" y="90"/>
                  <a:pt x="78" y="90"/>
                </a:cubicBezTo>
                <a:cubicBezTo>
                  <a:pt x="79" y="90"/>
                  <a:pt x="79" y="89"/>
                  <a:pt x="79" y="89"/>
                </a:cubicBezTo>
                <a:cubicBezTo>
                  <a:pt x="78" y="87"/>
                  <a:pt x="78" y="87"/>
                  <a:pt x="78" y="87"/>
                </a:cubicBezTo>
                <a:cubicBezTo>
                  <a:pt x="82" y="86"/>
                  <a:pt x="82" y="86"/>
                  <a:pt x="82" y="86"/>
                </a:cubicBezTo>
                <a:cubicBezTo>
                  <a:pt x="82" y="86"/>
                  <a:pt x="82" y="86"/>
                  <a:pt x="82" y="86"/>
                </a:cubicBezTo>
                <a:cubicBezTo>
                  <a:pt x="85" y="85"/>
                  <a:pt x="85" y="85"/>
                  <a:pt x="85" y="85"/>
                </a:cubicBezTo>
                <a:cubicBezTo>
                  <a:pt x="96" y="89"/>
                  <a:pt x="96" y="89"/>
                  <a:pt x="96" y="89"/>
                </a:cubicBezTo>
                <a:cubicBezTo>
                  <a:pt x="100" y="91"/>
                  <a:pt x="100" y="91"/>
                  <a:pt x="100" y="91"/>
                </a:cubicBezTo>
                <a:cubicBezTo>
                  <a:pt x="100" y="92"/>
                  <a:pt x="100" y="92"/>
                  <a:pt x="100" y="92"/>
                </a:cubicBezTo>
                <a:cubicBezTo>
                  <a:pt x="101" y="91"/>
                  <a:pt x="101" y="91"/>
                  <a:pt x="101" y="91"/>
                </a:cubicBezTo>
                <a:cubicBezTo>
                  <a:pt x="103" y="88"/>
                  <a:pt x="103" y="88"/>
                  <a:pt x="103" y="88"/>
                </a:cubicBezTo>
                <a:cubicBezTo>
                  <a:pt x="103" y="87"/>
                  <a:pt x="103" y="87"/>
                  <a:pt x="103" y="87"/>
                </a:cubicBezTo>
                <a:cubicBezTo>
                  <a:pt x="103" y="86"/>
                  <a:pt x="103" y="86"/>
                  <a:pt x="103" y="86"/>
                </a:cubicBezTo>
                <a:cubicBezTo>
                  <a:pt x="106" y="83"/>
                  <a:pt x="106" y="83"/>
                  <a:pt x="106" y="83"/>
                </a:cubicBezTo>
                <a:cubicBezTo>
                  <a:pt x="109" y="82"/>
                  <a:pt x="109" y="82"/>
                  <a:pt x="109" y="82"/>
                </a:cubicBezTo>
                <a:cubicBezTo>
                  <a:pt x="109" y="81"/>
                  <a:pt x="109" y="81"/>
                  <a:pt x="109" y="81"/>
                </a:cubicBezTo>
                <a:cubicBezTo>
                  <a:pt x="112" y="79"/>
                  <a:pt x="112" y="79"/>
                  <a:pt x="112" y="79"/>
                </a:cubicBezTo>
                <a:cubicBezTo>
                  <a:pt x="114" y="82"/>
                  <a:pt x="114" y="82"/>
                  <a:pt x="114" y="82"/>
                </a:cubicBezTo>
                <a:cubicBezTo>
                  <a:pt x="114" y="83"/>
                  <a:pt x="114" y="83"/>
                  <a:pt x="114" y="83"/>
                </a:cubicBezTo>
                <a:cubicBezTo>
                  <a:pt x="118" y="83"/>
                  <a:pt x="118" y="83"/>
                  <a:pt x="118" y="83"/>
                </a:cubicBezTo>
                <a:cubicBezTo>
                  <a:pt x="121" y="86"/>
                  <a:pt x="121" y="86"/>
                  <a:pt x="121" y="86"/>
                </a:cubicBezTo>
                <a:cubicBezTo>
                  <a:pt x="122" y="86"/>
                  <a:pt x="122" y="86"/>
                  <a:pt x="122" y="86"/>
                </a:cubicBezTo>
                <a:cubicBezTo>
                  <a:pt x="123" y="85"/>
                  <a:pt x="123" y="85"/>
                  <a:pt x="123" y="85"/>
                </a:cubicBezTo>
                <a:cubicBezTo>
                  <a:pt x="124" y="81"/>
                  <a:pt x="124" y="81"/>
                  <a:pt x="124" y="81"/>
                </a:cubicBezTo>
                <a:cubicBezTo>
                  <a:pt x="126" y="78"/>
                  <a:pt x="126" y="78"/>
                  <a:pt x="126" y="78"/>
                </a:cubicBezTo>
                <a:cubicBezTo>
                  <a:pt x="127" y="77"/>
                  <a:pt x="127" y="77"/>
                  <a:pt x="127" y="77"/>
                </a:cubicBezTo>
                <a:cubicBezTo>
                  <a:pt x="126" y="74"/>
                  <a:pt x="126" y="74"/>
                  <a:pt x="126" y="74"/>
                </a:cubicBezTo>
                <a:cubicBezTo>
                  <a:pt x="129" y="71"/>
                  <a:pt x="129" y="71"/>
                  <a:pt x="129" y="71"/>
                </a:cubicBezTo>
                <a:cubicBezTo>
                  <a:pt x="133" y="68"/>
                  <a:pt x="133" y="68"/>
                  <a:pt x="133" y="68"/>
                </a:cubicBezTo>
                <a:cubicBezTo>
                  <a:pt x="133" y="68"/>
                  <a:pt x="133" y="67"/>
                  <a:pt x="133" y="67"/>
                </a:cubicBezTo>
                <a:cubicBezTo>
                  <a:pt x="132" y="66"/>
                  <a:pt x="132" y="66"/>
                  <a:pt x="132" y="66"/>
                </a:cubicBezTo>
                <a:cubicBezTo>
                  <a:pt x="133" y="66"/>
                  <a:pt x="133" y="66"/>
                  <a:pt x="133" y="66"/>
                </a:cubicBezTo>
                <a:cubicBezTo>
                  <a:pt x="136" y="72"/>
                  <a:pt x="136" y="72"/>
                  <a:pt x="136" y="72"/>
                </a:cubicBezTo>
                <a:cubicBezTo>
                  <a:pt x="137" y="72"/>
                  <a:pt x="137" y="72"/>
                  <a:pt x="137" y="72"/>
                </a:cubicBezTo>
                <a:cubicBezTo>
                  <a:pt x="140" y="74"/>
                  <a:pt x="140" y="74"/>
                  <a:pt x="140" y="74"/>
                </a:cubicBezTo>
                <a:cubicBezTo>
                  <a:pt x="141" y="74"/>
                  <a:pt x="141" y="74"/>
                  <a:pt x="141" y="74"/>
                </a:cubicBezTo>
                <a:cubicBezTo>
                  <a:pt x="148" y="75"/>
                  <a:pt x="148" y="75"/>
                  <a:pt x="148" y="75"/>
                </a:cubicBezTo>
                <a:cubicBezTo>
                  <a:pt x="149" y="74"/>
                  <a:pt x="149" y="74"/>
                  <a:pt x="149" y="74"/>
                </a:cubicBezTo>
                <a:cubicBezTo>
                  <a:pt x="152" y="72"/>
                  <a:pt x="152" y="72"/>
                  <a:pt x="152" y="72"/>
                </a:cubicBezTo>
                <a:cubicBezTo>
                  <a:pt x="153" y="72"/>
                  <a:pt x="153" y="72"/>
                  <a:pt x="153" y="72"/>
                </a:cubicBezTo>
                <a:cubicBezTo>
                  <a:pt x="153" y="68"/>
                  <a:pt x="153" y="68"/>
                  <a:pt x="153" y="68"/>
                </a:cubicBezTo>
                <a:cubicBezTo>
                  <a:pt x="153" y="67"/>
                  <a:pt x="153" y="67"/>
                  <a:pt x="153" y="67"/>
                </a:cubicBezTo>
                <a:cubicBezTo>
                  <a:pt x="153" y="64"/>
                  <a:pt x="153" y="64"/>
                  <a:pt x="153" y="64"/>
                </a:cubicBezTo>
                <a:cubicBezTo>
                  <a:pt x="155" y="57"/>
                  <a:pt x="155" y="57"/>
                  <a:pt x="155" y="57"/>
                </a:cubicBezTo>
                <a:cubicBezTo>
                  <a:pt x="158" y="57"/>
                  <a:pt x="158" y="57"/>
                  <a:pt x="158" y="57"/>
                </a:cubicBezTo>
                <a:cubicBezTo>
                  <a:pt x="159" y="57"/>
                  <a:pt x="159" y="57"/>
                  <a:pt x="159" y="57"/>
                </a:cubicBezTo>
                <a:cubicBezTo>
                  <a:pt x="163" y="54"/>
                  <a:pt x="163" y="54"/>
                  <a:pt x="163" y="54"/>
                </a:cubicBezTo>
                <a:cubicBezTo>
                  <a:pt x="163" y="53"/>
                  <a:pt x="163" y="53"/>
                  <a:pt x="163" y="53"/>
                </a:cubicBezTo>
                <a:cubicBezTo>
                  <a:pt x="164" y="46"/>
                  <a:pt x="164" y="46"/>
                  <a:pt x="164" y="46"/>
                </a:cubicBezTo>
                <a:cubicBezTo>
                  <a:pt x="168" y="44"/>
                  <a:pt x="168" y="44"/>
                  <a:pt x="168" y="44"/>
                </a:cubicBezTo>
                <a:cubicBezTo>
                  <a:pt x="168" y="44"/>
                  <a:pt x="168" y="44"/>
                  <a:pt x="168" y="44"/>
                </a:cubicBezTo>
                <a:cubicBezTo>
                  <a:pt x="171" y="41"/>
                  <a:pt x="171" y="41"/>
                  <a:pt x="171" y="41"/>
                </a:cubicBezTo>
                <a:cubicBezTo>
                  <a:pt x="171" y="40"/>
                  <a:pt x="171" y="40"/>
                  <a:pt x="171" y="40"/>
                </a:cubicBezTo>
                <a:cubicBezTo>
                  <a:pt x="172" y="36"/>
                  <a:pt x="172" y="36"/>
                  <a:pt x="172" y="36"/>
                </a:cubicBezTo>
                <a:cubicBezTo>
                  <a:pt x="172" y="36"/>
                  <a:pt x="172" y="36"/>
                  <a:pt x="172" y="36"/>
                </a:cubicBezTo>
                <a:cubicBezTo>
                  <a:pt x="171" y="31"/>
                  <a:pt x="171" y="31"/>
                  <a:pt x="171" y="31"/>
                </a:cubicBezTo>
                <a:cubicBezTo>
                  <a:pt x="170" y="29"/>
                  <a:pt x="170" y="29"/>
                  <a:pt x="170" y="29"/>
                </a:cubicBezTo>
                <a:cubicBezTo>
                  <a:pt x="173" y="28"/>
                  <a:pt x="173" y="28"/>
                  <a:pt x="173" y="28"/>
                </a:cubicBezTo>
                <a:cubicBezTo>
                  <a:pt x="173" y="28"/>
                  <a:pt x="173" y="28"/>
                  <a:pt x="173" y="28"/>
                </a:cubicBezTo>
                <a:cubicBezTo>
                  <a:pt x="176" y="27"/>
                  <a:pt x="176" y="27"/>
                  <a:pt x="176" y="27"/>
                </a:cubicBezTo>
                <a:cubicBezTo>
                  <a:pt x="180" y="30"/>
                  <a:pt x="180" y="30"/>
                  <a:pt x="180" y="30"/>
                </a:cubicBezTo>
                <a:cubicBezTo>
                  <a:pt x="180" y="30"/>
                  <a:pt x="181" y="30"/>
                  <a:pt x="181" y="30"/>
                </a:cubicBezTo>
                <a:cubicBezTo>
                  <a:pt x="188" y="24"/>
                  <a:pt x="188" y="24"/>
                  <a:pt x="188" y="24"/>
                </a:cubicBezTo>
                <a:cubicBezTo>
                  <a:pt x="196" y="22"/>
                  <a:pt x="196" y="22"/>
                  <a:pt x="196" y="22"/>
                </a:cubicBezTo>
                <a:cubicBezTo>
                  <a:pt x="196" y="22"/>
                  <a:pt x="197" y="22"/>
                  <a:pt x="197" y="21"/>
                </a:cubicBezTo>
                <a:cubicBezTo>
                  <a:pt x="197" y="18"/>
                  <a:pt x="197" y="18"/>
                  <a:pt x="197" y="18"/>
                </a:cubicBezTo>
                <a:cubicBezTo>
                  <a:pt x="197" y="17"/>
                  <a:pt x="197" y="17"/>
                  <a:pt x="197" y="17"/>
                </a:cubicBezTo>
                <a:cubicBezTo>
                  <a:pt x="194" y="13"/>
                  <a:pt x="194" y="13"/>
                  <a:pt x="194" y="13"/>
                </a:cubicBezTo>
                <a:cubicBezTo>
                  <a:pt x="195" y="10"/>
                  <a:pt x="195" y="10"/>
                  <a:pt x="195" y="10"/>
                </a:cubicBezTo>
                <a:cubicBezTo>
                  <a:pt x="195" y="9"/>
                  <a:pt x="195" y="9"/>
                  <a:pt x="195" y="9"/>
                </a:cubicBezTo>
                <a:cubicBezTo>
                  <a:pt x="193" y="5"/>
                  <a:pt x="193" y="5"/>
                  <a:pt x="193" y="5"/>
                </a:cubicBezTo>
                <a:cubicBezTo>
                  <a:pt x="194" y="4"/>
                  <a:pt x="194" y="4"/>
                  <a:pt x="194" y="4"/>
                </a:cubicBezTo>
                <a:cubicBezTo>
                  <a:pt x="198" y="2"/>
                  <a:pt x="198" y="2"/>
                  <a:pt x="198" y="2"/>
                </a:cubicBezTo>
                <a:cubicBezTo>
                  <a:pt x="202" y="4"/>
                  <a:pt x="202" y="4"/>
                  <a:pt x="202" y="4"/>
                </a:cubicBezTo>
                <a:cubicBezTo>
                  <a:pt x="202" y="4"/>
                  <a:pt x="202" y="4"/>
                  <a:pt x="202" y="4"/>
                </a:cubicBezTo>
                <a:cubicBezTo>
                  <a:pt x="208" y="2"/>
                  <a:pt x="208" y="2"/>
                  <a:pt x="208" y="2"/>
                </a:cubicBezTo>
                <a:cubicBezTo>
                  <a:pt x="216" y="6"/>
                  <a:pt x="216" y="6"/>
                  <a:pt x="216" y="6"/>
                </a:cubicBezTo>
                <a:cubicBezTo>
                  <a:pt x="218" y="10"/>
                  <a:pt x="218" y="10"/>
                  <a:pt x="218" y="10"/>
                </a:cubicBezTo>
                <a:cubicBezTo>
                  <a:pt x="218" y="10"/>
                  <a:pt x="218" y="10"/>
                  <a:pt x="218" y="10"/>
                </a:cubicBezTo>
                <a:cubicBezTo>
                  <a:pt x="224" y="17"/>
                  <a:pt x="224" y="17"/>
                  <a:pt x="224" y="17"/>
                </a:cubicBezTo>
                <a:cubicBezTo>
                  <a:pt x="225" y="18"/>
                  <a:pt x="225" y="18"/>
                  <a:pt x="225" y="18"/>
                </a:cubicBezTo>
                <a:cubicBezTo>
                  <a:pt x="229" y="18"/>
                  <a:pt x="229" y="18"/>
                  <a:pt x="229" y="18"/>
                </a:cubicBezTo>
                <a:cubicBezTo>
                  <a:pt x="229" y="18"/>
                  <a:pt x="229" y="18"/>
                  <a:pt x="229" y="18"/>
                </a:cubicBezTo>
                <a:cubicBezTo>
                  <a:pt x="236" y="18"/>
                  <a:pt x="236" y="18"/>
                  <a:pt x="236" y="18"/>
                </a:cubicBezTo>
                <a:cubicBezTo>
                  <a:pt x="238" y="18"/>
                  <a:pt x="238" y="18"/>
                  <a:pt x="238" y="18"/>
                </a:cubicBezTo>
                <a:cubicBezTo>
                  <a:pt x="245" y="24"/>
                  <a:pt x="245" y="24"/>
                  <a:pt x="245" y="24"/>
                </a:cubicBezTo>
                <a:cubicBezTo>
                  <a:pt x="246" y="24"/>
                  <a:pt x="246" y="24"/>
                  <a:pt x="246" y="24"/>
                </a:cubicBezTo>
                <a:cubicBezTo>
                  <a:pt x="250" y="24"/>
                  <a:pt x="250" y="24"/>
                  <a:pt x="250" y="24"/>
                </a:cubicBezTo>
                <a:cubicBezTo>
                  <a:pt x="251" y="23"/>
                  <a:pt x="251" y="23"/>
                  <a:pt x="251" y="23"/>
                </a:cubicBezTo>
                <a:cubicBezTo>
                  <a:pt x="253" y="20"/>
                  <a:pt x="253" y="20"/>
                  <a:pt x="253" y="20"/>
                </a:cubicBezTo>
                <a:cubicBezTo>
                  <a:pt x="256" y="20"/>
                  <a:pt x="256" y="20"/>
                  <a:pt x="256" y="20"/>
                </a:cubicBezTo>
                <a:cubicBezTo>
                  <a:pt x="260" y="20"/>
                  <a:pt x="260" y="20"/>
                  <a:pt x="260" y="20"/>
                </a:cubicBezTo>
                <a:cubicBezTo>
                  <a:pt x="264" y="23"/>
                  <a:pt x="264" y="23"/>
                  <a:pt x="264" y="23"/>
                </a:cubicBezTo>
                <a:cubicBezTo>
                  <a:pt x="264" y="24"/>
                  <a:pt x="264" y="24"/>
                  <a:pt x="265" y="24"/>
                </a:cubicBezTo>
                <a:cubicBezTo>
                  <a:pt x="268" y="22"/>
                  <a:pt x="268" y="22"/>
                  <a:pt x="268" y="22"/>
                </a:cubicBezTo>
                <a:cubicBezTo>
                  <a:pt x="271" y="22"/>
                  <a:pt x="271" y="22"/>
                  <a:pt x="271" y="22"/>
                </a:cubicBezTo>
                <a:cubicBezTo>
                  <a:pt x="272" y="21"/>
                  <a:pt x="272" y="21"/>
                  <a:pt x="272" y="21"/>
                </a:cubicBezTo>
                <a:cubicBezTo>
                  <a:pt x="274" y="18"/>
                  <a:pt x="274" y="18"/>
                  <a:pt x="274" y="18"/>
                </a:cubicBezTo>
                <a:cubicBezTo>
                  <a:pt x="278" y="15"/>
                  <a:pt x="278" y="15"/>
                  <a:pt x="278" y="15"/>
                </a:cubicBezTo>
                <a:cubicBezTo>
                  <a:pt x="281" y="13"/>
                  <a:pt x="281" y="13"/>
                  <a:pt x="281" y="13"/>
                </a:cubicBezTo>
                <a:cubicBezTo>
                  <a:pt x="284" y="18"/>
                  <a:pt x="284" y="18"/>
                  <a:pt x="284" y="18"/>
                </a:cubicBezTo>
                <a:cubicBezTo>
                  <a:pt x="284" y="19"/>
                  <a:pt x="284" y="19"/>
                  <a:pt x="284" y="19"/>
                </a:cubicBezTo>
                <a:cubicBezTo>
                  <a:pt x="288" y="22"/>
                  <a:pt x="288" y="22"/>
                  <a:pt x="288" y="22"/>
                </a:cubicBezTo>
                <a:cubicBezTo>
                  <a:pt x="288" y="23"/>
                  <a:pt x="288" y="23"/>
                  <a:pt x="288" y="23"/>
                </a:cubicBezTo>
                <a:cubicBezTo>
                  <a:pt x="291" y="23"/>
                  <a:pt x="291" y="23"/>
                  <a:pt x="291" y="23"/>
                </a:cubicBezTo>
                <a:cubicBezTo>
                  <a:pt x="295" y="26"/>
                  <a:pt x="295" y="26"/>
                  <a:pt x="295" y="26"/>
                </a:cubicBezTo>
                <a:cubicBezTo>
                  <a:pt x="297" y="29"/>
                  <a:pt x="297" y="29"/>
                  <a:pt x="297" y="29"/>
                </a:cubicBezTo>
                <a:cubicBezTo>
                  <a:pt x="298" y="31"/>
                  <a:pt x="298" y="31"/>
                  <a:pt x="298" y="31"/>
                </a:cubicBezTo>
                <a:cubicBezTo>
                  <a:pt x="298" y="32"/>
                  <a:pt x="298" y="32"/>
                  <a:pt x="298" y="32"/>
                </a:cubicBezTo>
                <a:cubicBezTo>
                  <a:pt x="299" y="33"/>
                  <a:pt x="299" y="33"/>
                  <a:pt x="299" y="33"/>
                </a:cubicBezTo>
                <a:cubicBezTo>
                  <a:pt x="299" y="37"/>
                  <a:pt x="299" y="37"/>
                  <a:pt x="299" y="37"/>
                </a:cubicBezTo>
                <a:cubicBezTo>
                  <a:pt x="298" y="44"/>
                  <a:pt x="298" y="44"/>
                  <a:pt x="298" y="44"/>
                </a:cubicBezTo>
                <a:cubicBezTo>
                  <a:pt x="298" y="45"/>
                  <a:pt x="298" y="45"/>
                  <a:pt x="298" y="45"/>
                </a:cubicBezTo>
                <a:cubicBezTo>
                  <a:pt x="306" y="53"/>
                  <a:pt x="306" y="53"/>
                  <a:pt x="306" y="53"/>
                </a:cubicBezTo>
                <a:cubicBezTo>
                  <a:pt x="307" y="56"/>
                  <a:pt x="307" y="56"/>
                  <a:pt x="307" y="56"/>
                </a:cubicBezTo>
                <a:cubicBezTo>
                  <a:pt x="307" y="57"/>
                  <a:pt x="307" y="57"/>
                  <a:pt x="307" y="57"/>
                </a:cubicBezTo>
                <a:cubicBezTo>
                  <a:pt x="310" y="60"/>
                  <a:pt x="310" y="60"/>
                  <a:pt x="310" y="60"/>
                </a:cubicBezTo>
                <a:cubicBezTo>
                  <a:pt x="318" y="70"/>
                  <a:pt x="318" y="70"/>
                  <a:pt x="318" y="70"/>
                </a:cubicBezTo>
                <a:cubicBezTo>
                  <a:pt x="318" y="70"/>
                  <a:pt x="318" y="70"/>
                  <a:pt x="318" y="70"/>
                </a:cubicBezTo>
                <a:cubicBezTo>
                  <a:pt x="326" y="76"/>
                  <a:pt x="326" y="76"/>
                  <a:pt x="326" y="76"/>
                </a:cubicBezTo>
                <a:cubicBezTo>
                  <a:pt x="326" y="76"/>
                  <a:pt x="326" y="76"/>
                  <a:pt x="326" y="76"/>
                </a:cubicBezTo>
                <a:cubicBezTo>
                  <a:pt x="332" y="76"/>
                  <a:pt x="332" y="76"/>
                  <a:pt x="332" y="76"/>
                </a:cubicBezTo>
                <a:cubicBezTo>
                  <a:pt x="319" y="91"/>
                  <a:pt x="319" y="91"/>
                  <a:pt x="319" y="91"/>
                </a:cubicBezTo>
                <a:cubicBezTo>
                  <a:pt x="306" y="101"/>
                  <a:pt x="306" y="101"/>
                  <a:pt x="306" y="101"/>
                </a:cubicBezTo>
                <a:cubicBezTo>
                  <a:pt x="306" y="101"/>
                  <a:pt x="306" y="101"/>
                  <a:pt x="306" y="101"/>
                </a:cubicBezTo>
                <a:cubicBezTo>
                  <a:pt x="304" y="105"/>
                  <a:pt x="304" y="105"/>
                  <a:pt x="304" y="105"/>
                </a:cubicBezTo>
                <a:cubicBezTo>
                  <a:pt x="303" y="106"/>
                  <a:pt x="303" y="106"/>
                  <a:pt x="303" y="106"/>
                </a:cubicBezTo>
                <a:cubicBezTo>
                  <a:pt x="303" y="109"/>
                  <a:pt x="303" y="109"/>
                  <a:pt x="303" y="109"/>
                </a:cubicBezTo>
                <a:cubicBezTo>
                  <a:pt x="299" y="112"/>
                  <a:pt x="299" y="112"/>
                  <a:pt x="299" y="112"/>
                </a:cubicBezTo>
                <a:cubicBezTo>
                  <a:pt x="299" y="113"/>
                  <a:pt x="299" y="113"/>
                  <a:pt x="299" y="113"/>
                </a:cubicBezTo>
                <a:cubicBezTo>
                  <a:pt x="298" y="116"/>
                  <a:pt x="298" y="116"/>
                  <a:pt x="298" y="116"/>
                </a:cubicBezTo>
                <a:cubicBezTo>
                  <a:pt x="296" y="119"/>
                  <a:pt x="296" y="119"/>
                  <a:pt x="296" y="119"/>
                </a:cubicBezTo>
                <a:cubicBezTo>
                  <a:pt x="292" y="121"/>
                  <a:pt x="292" y="121"/>
                  <a:pt x="292" y="121"/>
                </a:cubicBezTo>
                <a:cubicBezTo>
                  <a:pt x="292" y="121"/>
                  <a:pt x="292" y="121"/>
                  <a:pt x="292" y="121"/>
                </a:cubicBezTo>
                <a:cubicBezTo>
                  <a:pt x="289" y="124"/>
                  <a:pt x="289" y="124"/>
                  <a:pt x="289" y="124"/>
                </a:cubicBezTo>
                <a:cubicBezTo>
                  <a:pt x="288" y="124"/>
                  <a:pt x="288" y="124"/>
                  <a:pt x="288" y="124"/>
                </a:cubicBezTo>
                <a:cubicBezTo>
                  <a:pt x="288" y="128"/>
                  <a:pt x="288" y="128"/>
                  <a:pt x="288" y="128"/>
                </a:cubicBezTo>
                <a:cubicBezTo>
                  <a:pt x="279" y="131"/>
                  <a:pt x="279" y="131"/>
                  <a:pt x="279" y="131"/>
                </a:cubicBezTo>
                <a:cubicBezTo>
                  <a:pt x="279" y="131"/>
                  <a:pt x="279" y="131"/>
                  <a:pt x="279" y="131"/>
                </a:cubicBezTo>
                <a:cubicBezTo>
                  <a:pt x="276" y="134"/>
                  <a:pt x="276" y="134"/>
                  <a:pt x="276" y="134"/>
                </a:cubicBezTo>
                <a:cubicBezTo>
                  <a:pt x="272" y="135"/>
                  <a:pt x="272" y="135"/>
                  <a:pt x="272" y="135"/>
                </a:cubicBezTo>
                <a:cubicBezTo>
                  <a:pt x="272" y="135"/>
                  <a:pt x="272" y="135"/>
                  <a:pt x="272" y="135"/>
                </a:cubicBezTo>
                <a:cubicBezTo>
                  <a:pt x="265" y="140"/>
                  <a:pt x="265" y="140"/>
                  <a:pt x="265" y="140"/>
                </a:cubicBezTo>
                <a:cubicBezTo>
                  <a:pt x="260" y="142"/>
                  <a:pt x="260" y="142"/>
                  <a:pt x="260" y="142"/>
                </a:cubicBezTo>
                <a:cubicBezTo>
                  <a:pt x="244" y="143"/>
                  <a:pt x="244" y="143"/>
                  <a:pt x="244" y="143"/>
                </a:cubicBezTo>
                <a:cubicBezTo>
                  <a:pt x="243" y="143"/>
                  <a:pt x="243" y="143"/>
                  <a:pt x="243" y="143"/>
                </a:cubicBezTo>
                <a:cubicBezTo>
                  <a:pt x="229" y="145"/>
                  <a:pt x="229" y="145"/>
                  <a:pt x="229" y="145"/>
                </a:cubicBezTo>
                <a:cubicBezTo>
                  <a:pt x="214" y="146"/>
                  <a:pt x="214" y="146"/>
                  <a:pt x="214" y="146"/>
                </a:cubicBezTo>
                <a:cubicBezTo>
                  <a:pt x="193" y="147"/>
                  <a:pt x="193" y="147"/>
                  <a:pt x="193" y="147"/>
                </a:cubicBezTo>
                <a:cubicBezTo>
                  <a:pt x="193" y="147"/>
                  <a:pt x="193" y="147"/>
                  <a:pt x="193" y="147"/>
                </a:cubicBezTo>
                <a:cubicBezTo>
                  <a:pt x="181" y="149"/>
                  <a:pt x="181" y="149"/>
                  <a:pt x="181" y="149"/>
                </a:cubicBezTo>
                <a:cubicBezTo>
                  <a:pt x="158" y="152"/>
                  <a:pt x="158" y="152"/>
                  <a:pt x="158" y="152"/>
                </a:cubicBezTo>
                <a:cubicBezTo>
                  <a:pt x="136" y="153"/>
                  <a:pt x="136" y="153"/>
                  <a:pt x="136" y="153"/>
                </a:cubicBezTo>
                <a:cubicBezTo>
                  <a:pt x="135" y="153"/>
                  <a:pt x="135" y="153"/>
                  <a:pt x="135" y="153"/>
                </a:cubicBezTo>
                <a:cubicBezTo>
                  <a:pt x="112" y="156"/>
                  <a:pt x="112" y="156"/>
                  <a:pt x="112" y="156"/>
                </a:cubicBezTo>
                <a:cubicBezTo>
                  <a:pt x="94" y="157"/>
                  <a:pt x="94" y="157"/>
                  <a:pt x="94" y="157"/>
                </a:cubicBezTo>
                <a:cubicBezTo>
                  <a:pt x="94" y="157"/>
                  <a:pt x="94" y="157"/>
                  <a:pt x="94" y="157"/>
                </a:cubicBezTo>
                <a:cubicBezTo>
                  <a:pt x="75" y="160"/>
                  <a:pt x="75" y="160"/>
                  <a:pt x="75" y="160"/>
                </a:cubicBezTo>
                <a:cubicBezTo>
                  <a:pt x="70" y="158"/>
                  <a:pt x="70" y="158"/>
                  <a:pt x="70" y="158"/>
                </a:cubicBezTo>
                <a:cubicBezTo>
                  <a:pt x="70" y="158"/>
                  <a:pt x="70" y="158"/>
                  <a:pt x="70" y="158"/>
                </a:cubicBezTo>
                <a:cubicBezTo>
                  <a:pt x="62" y="158"/>
                  <a:pt x="62" y="158"/>
                  <a:pt x="62" y="158"/>
                </a:cubicBezTo>
                <a:cubicBezTo>
                  <a:pt x="61" y="159"/>
                  <a:pt x="61" y="159"/>
                  <a:pt x="61" y="159"/>
                </a:cubicBezTo>
                <a:cubicBezTo>
                  <a:pt x="61" y="160"/>
                  <a:pt x="61" y="160"/>
                  <a:pt x="61" y="160"/>
                </a:cubicBezTo>
                <a:cubicBezTo>
                  <a:pt x="64" y="167"/>
                  <a:pt x="64" y="167"/>
                  <a:pt x="64" y="167"/>
                </a:cubicBezTo>
                <a:cubicBezTo>
                  <a:pt x="64" y="169"/>
                  <a:pt x="64" y="169"/>
                  <a:pt x="64" y="169"/>
                </a:cubicBezTo>
                <a:cubicBezTo>
                  <a:pt x="1" y="175"/>
                  <a:pt x="1" y="175"/>
                  <a:pt x="1" y="175"/>
                </a:cubicBezTo>
                <a:cubicBezTo>
                  <a:pt x="1" y="177"/>
                  <a:pt x="1" y="177"/>
                  <a:pt x="1" y="177"/>
                </a:cubicBezTo>
                <a:cubicBezTo>
                  <a:pt x="65" y="171"/>
                  <a:pt x="65" y="171"/>
                  <a:pt x="65" y="171"/>
                </a:cubicBezTo>
                <a:cubicBezTo>
                  <a:pt x="65" y="171"/>
                  <a:pt x="65" y="171"/>
                  <a:pt x="65" y="171"/>
                </a:cubicBezTo>
                <a:cubicBezTo>
                  <a:pt x="66" y="167"/>
                  <a:pt x="66" y="167"/>
                  <a:pt x="66" y="167"/>
                </a:cubicBezTo>
                <a:cubicBezTo>
                  <a:pt x="66" y="166"/>
                  <a:pt x="66" y="166"/>
                  <a:pt x="66" y="166"/>
                </a:cubicBezTo>
                <a:cubicBezTo>
                  <a:pt x="64" y="160"/>
                  <a:pt x="64" y="160"/>
                  <a:pt x="64" y="160"/>
                </a:cubicBezTo>
                <a:cubicBezTo>
                  <a:pt x="70" y="160"/>
                  <a:pt x="70" y="160"/>
                  <a:pt x="70" y="160"/>
                </a:cubicBezTo>
                <a:cubicBezTo>
                  <a:pt x="74" y="162"/>
                  <a:pt x="74" y="162"/>
                  <a:pt x="74" y="162"/>
                </a:cubicBezTo>
                <a:cubicBezTo>
                  <a:pt x="75" y="162"/>
                  <a:pt x="75" y="162"/>
                  <a:pt x="75" y="162"/>
                </a:cubicBezTo>
                <a:cubicBezTo>
                  <a:pt x="94" y="159"/>
                  <a:pt x="94" y="159"/>
                  <a:pt x="94" y="159"/>
                </a:cubicBezTo>
                <a:cubicBezTo>
                  <a:pt x="112" y="158"/>
                  <a:pt x="112" y="158"/>
                  <a:pt x="112" y="158"/>
                </a:cubicBezTo>
                <a:cubicBezTo>
                  <a:pt x="113" y="158"/>
                  <a:pt x="113" y="158"/>
                  <a:pt x="113" y="158"/>
                </a:cubicBezTo>
                <a:cubicBezTo>
                  <a:pt x="136" y="155"/>
                  <a:pt x="136" y="155"/>
                  <a:pt x="136" y="155"/>
                </a:cubicBezTo>
                <a:cubicBezTo>
                  <a:pt x="158" y="154"/>
                  <a:pt x="158" y="154"/>
                  <a:pt x="158" y="154"/>
                </a:cubicBezTo>
                <a:cubicBezTo>
                  <a:pt x="158" y="154"/>
                  <a:pt x="158" y="154"/>
                  <a:pt x="158" y="154"/>
                </a:cubicBezTo>
                <a:cubicBezTo>
                  <a:pt x="181" y="151"/>
                  <a:pt x="181" y="151"/>
                  <a:pt x="181" y="151"/>
                </a:cubicBezTo>
                <a:cubicBezTo>
                  <a:pt x="181" y="151"/>
                  <a:pt x="181" y="151"/>
                  <a:pt x="181" y="151"/>
                </a:cubicBezTo>
                <a:cubicBezTo>
                  <a:pt x="194" y="149"/>
                  <a:pt x="194" y="149"/>
                  <a:pt x="194" y="149"/>
                </a:cubicBezTo>
                <a:cubicBezTo>
                  <a:pt x="214" y="148"/>
                  <a:pt x="214" y="148"/>
                  <a:pt x="214" y="148"/>
                </a:cubicBezTo>
                <a:cubicBezTo>
                  <a:pt x="214" y="148"/>
                  <a:pt x="214" y="148"/>
                  <a:pt x="214" y="148"/>
                </a:cubicBezTo>
                <a:cubicBezTo>
                  <a:pt x="229" y="147"/>
                  <a:pt x="229" y="147"/>
                  <a:pt x="229" y="147"/>
                </a:cubicBezTo>
                <a:cubicBezTo>
                  <a:pt x="229" y="147"/>
                  <a:pt x="229" y="147"/>
                  <a:pt x="229" y="147"/>
                </a:cubicBezTo>
                <a:cubicBezTo>
                  <a:pt x="244" y="145"/>
                  <a:pt x="244" y="145"/>
                  <a:pt x="244" y="145"/>
                </a:cubicBezTo>
                <a:cubicBezTo>
                  <a:pt x="260" y="144"/>
                  <a:pt x="260" y="144"/>
                  <a:pt x="260" y="144"/>
                </a:cubicBezTo>
                <a:cubicBezTo>
                  <a:pt x="260" y="143"/>
                  <a:pt x="260" y="143"/>
                  <a:pt x="260" y="143"/>
                </a:cubicBezTo>
                <a:cubicBezTo>
                  <a:pt x="265" y="142"/>
                  <a:pt x="265" y="142"/>
                  <a:pt x="265" y="142"/>
                </a:cubicBezTo>
                <a:cubicBezTo>
                  <a:pt x="266" y="142"/>
                  <a:pt x="266" y="142"/>
                  <a:pt x="266" y="142"/>
                </a:cubicBezTo>
                <a:cubicBezTo>
                  <a:pt x="273" y="137"/>
                  <a:pt x="273" y="137"/>
                  <a:pt x="273" y="137"/>
                </a:cubicBezTo>
                <a:cubicBezTo>
                  <a:pt x="276" y="136"/>
                  <a:pt x="276" y="136"/>
                  <a:pt x="276" y="136"/>
                </a:cubicBezTo>
                <a:cubicBezTo>
                  <a:pt x="277" y="136"/>
                  <a:pt x="277" y="136"/>
                  <a:pt x="277" y="136"/>
                </a:cubicBezTo>
                <a:cubicBezTo>
                  <a:pt x="280" y="133"/>
                  <a:pt x="280" y="133"/>
                  <a:pt x="280" y="133"/>
                </a:cubicBezTo>
                <a:cubicBezTo>
                  <a:pt x="289" y="129"/>
                  <a:pt x="289" y="129"/>
                  <a:pt x="289" y="129"/>
                </a:cubicBezTo>
                <a:cubicBezTo>
                  <a:pt x="290" y="129"/>
                  <a:pt x="290" y="129"/>
                  <a:pt x="290" y="129"/>
                </a:cubicBezTo>
                <a:cubicBezTo>
                  <a:pt x="290" y="125"/>
                  <a:pt x="290" y="125"/>
                  <a:pt x="290" y="125"/>
                </a:cubicBezTo>
                <a:cubicBezTo>
                  <a:pt x="293" y="123"/>
                  <a:pt x="293" y="123"/>
                  <a:pt x="293" y="123"/>
                </a:cubicBezTo>
                <a:cubicBezTo>
                  <a:pt x="297" y="121"/>
                  <a:pt x="297" y="121"/>
                  <a:pt x="297" y="121"/>
                </a:cubicBezTo>
                <a:cubicBezTo>
                  <a:pt x="297" y="121"/>
                  <a:pt x="297" y="121"/>
                  <a:pt x="297" y="121"/>
                </a:cubicBezTo>
                <a:cubicBezTo>
                  <a:pt x="300" y="117"/>
                  <a:pt x="300" y="117"/>
                  <a:pt x="300" y="117"/>
                </a:cubicBezTo>
                <a:cubicBezTo>
                  <a:pt x="300" y="117"/>
                  <a:pt x="300" y="117"/>
                  <a:pt x="300" y="117"/>
                </a:cubicBezTo>
                <a:cubicBezTo>
                  <a:pt x="301" y="113"/>
                  <a:pt x="301" y="113"/>
                  <a:pt x="301" y="113"/>
                </a:cubicBezTo>
                <a:cubicBezTo>
                  <a:pt x="305" y="110"/>
                  <a:pt x="305" y="110"/>
                  <a:pt x="305" y="110"/>
                </a:cubicBezTo>
                <a:cubicBezTo>
                  <a:pt x="305" y="110"/>
                  <a:pt x="305" y="110"/>
                  <a:pt x="305" y="110"/>
                </a:cubicBezTo>
                <a:cubicBezTo>
                  <a:pt x="305" y="106"/>
                  <a:pt x="305" y="106"/>
                  <a:pt x="305" y="106"/>
                </a:cubicBezTo>
                <a:cubicBezTo>
                  <a:pt x="308" y="102"/>
                  <a:pt x="308" y="102"/>
                  <a:pt x="308" y="102"/>
                </a:cubicBezTo>
                <a:cubicBezTo>
                  <a:pt x="320" y="93"/>
                  <a:pt x="320" y="93"/>
                  <a:pt x="320" y="93"/>
                </a:cubicBezTo>
                <a:cubicBezTo>
                  <a:pt x="320" y="93"/>
                  <a:pt x="320" y="93"/>
                  <a:pt x="320" y="93"/>
                </a:cubicBezTo>
                <a:cubicBezTo>
                  <a:pt x="335" y="76"/>
                  <a:pt x="335" y="76"/>
                  <a:pt x="335" y="76"/>
                </a:cubicBezTo>
                <a:cubicBezTo>
                  <a:pt x="335" y="75"/>
                  <a:pt x="335" y="75"/>
                  <a:pt x="335" y="75"/>
                </a:cubicBezTo>
                <a:cubicBezTo>
                  <a:pt x="335" y="75"/>
                  <a:pt x="334" y="74"/>
                  <a:pt x="334" y="74"/>
                </a:cubicBezTo>
                <a:cubicBezTo>
                  <a:pt x="327" y="74"/>
                  <a:pt x="327" y="74"/>
                  <a:pt x="327" y="74"/>
                </a:cubicBezTo>
                <a:cubicBezTo>
                  <a:pt x="320" y="69"/>
                  <a:pt x="320" y="69"/>
                  <a:pt x="320" y="69"/>
                </a:cubicBezTo>
                <a:cubicBezTo>
                  <a:pt x="312" y="59"/>
                  <a:pt x="312" y="59"/>
                  <a:pt x="312" y="59"/>
                </a:cubicBezTo>
                <a:cubicBezTo>
                  <a:pt x="312" y="59"/>
                  <a:pt x="312" y="59"/>
                  <a:pt x="312" y="59"/>
                </a:cubicBezTo>
                <a:cubicBezTo>
                  <a:pt x="308" y="55"/>
                  <a:pt x="308" y="55"/>
                  <a:pt x="308" y="55"/>
                </a:cubicBezTo>
                <a:cubicBezTo>
                  <a:pt x="307" y="52"/>
                  <a:pt x="307" y="52"/>
                  <a:pt x="307" y="52"/>
                </a:cubicBezTo>
                <a:cubicBezTo>
                  <a:pt x="307" y="52"/>
                  <a:pt x="307" y="52"/>
                  <a:pt x="307" y="52"/>
                </a:cubicBezTo>
                <a:cubicBezTo>
                  <a:pt x="300" y="44"/>
                  <a:pt x="300" y="44"/>
                  <a:pt x="300" y="44"/>
                </a:cubicBezTo>
                <a:cubicBezTo>
                  <a:pt x="301" y="37"/>
                  <a:pt x="301" y="37"/>
                  <a:pt x="301" y="37"/>
                </a:cubicBezTo>
                <a:cubicBezTo>
                  <a:pt x="301" y="37"/>
                  <a:pt x="301" y="37"/>
                  <a:pt x="301" y="37"/>
                </a:cubicBezTo>
                <a:cubicBezTo>
                  <a:pt x="301" y="33"/>
                  <a:pt x="301" y="33"/>
                  <a:pt x="301" y="33"/>
                </a:cubicBezTo>
                <a:cubicBezTo>
                  <a:pt x="301" y="32"/>
                  <a:pt x="301" y="32"/>
                  <a:pt x="301" y="32"/>
                </a:cubicBezTo>
                <a:cubicBezTo>
                  <a:pt x="300" y="31"/>
                  <a:pt x="300" y="31"/>
                  <a:pt x="300" y="31"/>
                </a:cubicBezTo>
                <a:cubicBezTo>
                  <a:pt x="299" y="29"/>
                  <a:pt x="299" y="29"/>
                  <a:pt x="299" y="29"/>
                </a:cubicBezTo>
                <a:cubicBezTo>
                  <a:pt x="299" y="28"/>
                  <a:pt x="299" y="28"/>
                  <a:pt x="299" y="28"/>
                </a:cubicBezTo>
                <a:cubicBezTo>
                  <a:pt x="296" y="25"/>
                  <a:pt x="296" y="25"/>
                  <a:pt x="296" y="25"/>
                </a:cubicBezTo>
                <a:cubicBezTo>
                  <a:pt x="296" y="25"/>
                  <a:pt x="296" y="25"/>
                  <a:pt x="296" y="25"/>
                </a:cubicBezTo>
                <a:cubicBezTo>
                  <a:pt x="293" y="21"/>
                  <a:pt x="293" y="21"/>
                  <a:pt x="293" y="21"/>
                </a:cubicBezTo>
                <a:cubicBezTo>
                  <a:pt x="292" y="21"/>
                  <a:pt x="292" y="21"/>
                  <a:pt x="292" y="21"/>
                </a:cubicBezTo>
                <a:cubicBezTo>
                  <a:pt x="289" y="21"/>
                  <a:pt x="289" y="21"/>
                  <a:pt x="289" y="21"/>
                </a:cubicBezTo>
                <a:cubicBezTo>
                  <a:pt x="286" y="18"/>
                  <a:pt x="286" y="18"/>
                  <a:pt x="286" y="18"/>
                </a:cubicBezTo>
                <a:cubicBezTo>
                  <a:pt x="283" y="11"/>
                  <a:pt x="283" y="11"/>
                  <a:pt x="283" y="11"/>
                </a:cubicBezTo>
                <a:cubicBezTo>
                  <a:pt x="282" y="11"/>
                  <a:pt x="282" y="11"/>
                  <a:pt x="282" y="11"/>
                </a:cubicBezTo>
                <a:cubicBezTo>
                  <a:pt x="281" y="11"/>
                  <a:pt x="281" y="11"/>
                  <a:pt x="281" y="11"/>
                </a:cubicBezTo>
                <a:cubicBezTo>
                  <a:pt x="277" y="13"/>
                  <a:pt x="277" y="13"/>
                  <a:pt x="277" y="13"/>
                </a:cubicBezTo>
                <a:cubicBezTo>
                  <a:pt x="277" y="13"/>
                  <a:pt x="277" y="13"/>
                  <a:pt x="277" y="13"/>
                </a:cubicBezTo>
                <a:cubicBezTo>
                  <a:pt x="273" y="17"/>
                  <a:pt x="273" y="17"/>
                  <a:pt x="273" y="17"/>
                </a:cubicBezTo>
                <a:cubicBezTo>
                  <a:pt x="273" y="17"/>
                  <a:pt x="273" y="17"/>
                  <a:pt x="273" y="17"/>
                </a:cubicBezTo>
                <a:cubicBezTo>
                  <a:pt x="271" y="20"/>
                  <a:pt x="271" y="20"/>
                  <a:pt x="271" y="20"/>
                </a:cubicBezTo>
                <a:cubicBezTo>
                  <a:pt x="268" y="20"/>
                  <a:pt x="268" y="20"/>
                  <a:pt x="268" y="20"/>
                </a:cubicBezTo>
                <a:cubicBezTo>
                  <a:pt x="267" y="20"/>
                  <a:pt x="267" y="20"/>
                  <a:pt x="267" y="20"/>
                </a:cubicBezTo>
                <a:cubicBezTo>
                  <a:pt x="264" y="22"/>
                  <a:pt x="264" y="22"/>
                  <a:pt x="264" y="22"/>
                </a:cubicBezTo>
                <a:cubicBezTo>
                  <a:pt x="261" y="19"/>
                  <a:pt x="261" y="19"/>
                  <a:pt x="261" y="19"/>
                </a:cubicBezTo>
                <a:cubicBezTo>
                  <a:pt x="261" y="19"/>
                  <a:pt x="261" y="19"/>
                  <a:pt x="261" y="19"/>
                </a:cubicBezTo>
                <a:cubicBezTo>
                  <a:pt x="256" y="18"/>
                  <a:pt x="256" y="18"/>
                  <a:pt x="256" y="18"/>
                </a:cubicBezTo>
                <a:cubicBezTo>
                  <a:pt x="256" y="18"/>
                  <a:pt x="256" y="18"/>
                  <a:pt x="256" y="18"/>
                </a:cubicBezTo>
                <a:cubicBezTo>
                  <a:pt x="252" y="18"/>
                  <a:pt x="252" y="18"/>
                  <a:pt x="252" y="18"/>
                </a:cubicBezTo>
                <a:cubicBezTo>
                  <a:pt x="252" y="19"/>
                  <a:pt x="252" y="19"/>
                  <a:pt x="252" y="19"/>
                </a:cubicBezTo>
                <a:cubicBezTo>
                  <a:pt x="249" y="22"/>
                  <a:pt x="249" y="22"/>
                  <a:pt x="249" y="22"/>
                </a:cubicBezTo>
                <a:cubicBezTo>
                  <a:pt x="246" y="22"/>
                  <a:pt x="246" y="22"/>
                  <a:pt x="246" y="22"/>
                </a:cubicBezTo>
                <a:cubicBezTo>
                  <a:pt x="239" y="16"/>
                  <a:pt x="239" y="16"/>
                  <a:pt x="239" y="16"/>
                </a:cubicBezTo>
                <a:cubicBezTo>
                  <a:pt x="239" y="16"/>
                  <a:pt x="239" y="16"/>
                  <a:pt x="239" y="16"/>
                </a:cubicBezTo>
                <a:cubicBezTo>
                  <a:pt x="237" y="16"/>
                  <a:pt x="237" y="16"/>
                  <a:pt x="237" y="16"/>
                </a:cubicBezTo>
                <a:cubicBezTo>
                  <a:pt x="236" y="16"/>
                  <a:pt x="236" y="16"/>
                  <a:pt x="236" y="16"/>
                </a:cubicBezTo>
                <a:cubicBezTo>
                  <a:pt x="229" y="16"/>
                  <a:pt x="229" y="16"/>
                  <a:pt x="229" y="16"/>
                </a:cubicBezTo>
                <a:cubicBezTo>
                  <a:pt x="226" y="16"/>
                  <a:pt x="226" y="16"/>
                  <a:pt x="226" y="16"/>
                </a:cubicBezTo>
                <a:cubicBezTo>
                  <a:pt x="220" y="9"/>
                  <a:pt x="220" y="9"/>
                  <a:pt x="220" y="9"/>
                </a:cubicBezTo>
                <a:cubicBezTo>
                  <a:pt x="218" y="4"/>
                  <a:pt x="218" y="4"/>
                  <a:pt x="218" y="4"/>
                </a:cubicBezTo>
                <a:cubicBezTo>
                  <a:pt x="217" y="4"/>
                  <a:pt x="217" y="4"/>
                  <a:pt x="217" y="4"/>
                </a:cubicBezTo>
                <a:cubicBezTo>
                  <a:pt x="209" y="0"/>
                  <a:pt x="209" y="0"/>
                  <a:pt x="209" y="0"/>
                </a:cubicBezTo>
                <a:cubicBezTo>
                  <a:pt x="208" y="0"/>
                  <a:pt x="208" y="0"/>
                  <a:pt x="208" y="0"/>
                </a:cubicBezTo>
                <a:cubicBezTo>
                  <a:pt x="202" y="2"/>
                  <a:pt x="202" y="2"/>
                  <a:pt x="202" y="2"/>
                </a:cubicBezTo>
                <a:cubicBezTo>
                  <a:pt x="199" y="0"/>
                  <a:pt x="199" y="0"/>
                  <a:pt x="199" y="0"/>
                </a:cubicBezTo>
                <a:cubicBezTo>
                  <a:pt x="198" y="0"/>
                  <a:pt x="198" y="0"/>
                  <a:pt x="198" y="0"/>
                </a:cubicBezTo>
                <a:cubicBezTo>
                  <a:pt x="193" y="3"/>
                  <a:pt x="193" y="3"/>
                  <a:pt x="193" y="3"/>
                </a:cubicBezTo>
                <a:cubicBezTo>
                  <a:pt x="193" y="3"/>
                  <a:pt x="193" y="3"/>
                  <a:pt x="193" y="3"/>
                </a:cubicBezTo>
                <a:cubicBezTo>
                  <a:pt x="191" y="5"/>
                  <a:pt x="191" y="5"/>
                  <a:pt x="191" y="5"/>
                </a:cubicBezTo>
                <a:cubicBezTo>
                  <a:pt x="191" y="5"/>
                  <a:pt x="191" y="5"/>
                  <a:pt x="191" y="6"/>
                </a:cubicBezTo>
                <a:cubicBezTo>
                  <a:pt x="193" y="10"/>
                  <a:pt x="193" y="10"/>
                  <a:pt x="193" y="10"/>
                </a:cubicBezTo>
                <a:cubicBezTo>
                  <a:pt x="192" y="13"/>
                  <a:pt x="192" y="13"/>
                  <a:pt x="192" y="13"/>
                </a:cubicBezTo>
                <a:cubicBezTo>
                  <a:pt x="192" y="14"/>
                  <a:pt x="192" y="14"/>
                  <a:pt x="192" y="14"/>
                </a:cubicBezTo>
                <a:cubicBezTo>
                  <a:pt x="195" y="18"/>
                  <a:pt x="195" y="18"/>
                  <a:pt x="195" y="18"/>
                </a:cubicBezTo>
                <a:cubicBezTo>
                  <a:pt x="195" y="20"/>
                  <a:pt x="195" y="20"/>
                  <a:pt x="195" y="20"/>
                </a:cubicBezTo>
                <a:cubicBezTo>
                  <a:pt x="188" y="22"/>
                  <a:pt x="188" y="22"/>
                  <a:pt x="188" y="22"/>
                </a:cubicBezTo>
                <a:cubicBezTo>
                  <a:pt x="187" y="22"/>
                  <a:pt x="187" y="22"/>
                  <a:pt x="187" y="22"/>
                </a:cubicBezTo>
                <a:cubicBezTo>
                  <a:pt x="181" y="28"/>
                  <a:pt x="181" y="28"/>
                  <a:pt x="181" y="28"/>
                </a:cubicBezTo>
                <a:cubicBezTo>
                  <a:pt x="177" y="25"/>
                  <a:pt x="177" y="25"/>
                  <a:pt x="177" y="25"/>
                </a:cubicBezTo>
                <a:cubicBezTo>
                  <a:pt x="176" y="25"/>
                  <a:pt x="176" y="25"/>
                  <a:pt x="176" y="25"/>
                </a:cubicBezTo>
                <a:cubicBezTo>
                  <a:pt x="173" y="26"/>
                  <a:pt x="173" y="26"/>
                  <a:pt x="173" y="26"/>
                </a:cubicBezTo>
                <a:cubicBezTo>
                  <a:pt x="169" y="27"/>
                  <a:pt x="169" y="27"/>
                  <a:pt x="169" y="27"/>
                </a:cubicBezTo>
                <a:cubicBezTo>
                  <a:pt x="169" y="27"/>
                  <a:pt x="168" y="27"/>
                  <a:pt x="168" y="28"/>
                </a:cubicBezTo>
                <a:cubicBezTo>
                  <a:pt x="169" y="32"/>
                  <a:pt x="169" y="32"/>
                  <a:pt x="169" y="32"/>
                </a:cubicBezTo>
                <a:cubicBezTo>
                  <a:pt x="169" y="32"/>
                  <a:pt x="169" y="32"/>
                  <a:pt x="169" y="32"/>
                </a:cubicBezTo>
                <a:cubicBezTo>
                  <a:pt x="170" y="36"/>
                  <a:pt x="170" y="36"/>
                  <a:pt x="170" y="36"/>
                </a:cubicBezTo>
                <a:cubicBezTo>
                  <a:pt x="169" y="39"/>
                  <a:pt x="169" y="39"/>
                  <a:pt x="169" y="39"/>
                </a:cubicBezTo>
                <a:cubicBezTo>
                  <a:pt x="166" y="43"/>
                  <a:pt x="166" y="43"/>
                  <a:pt x="166" y="43"/>
                </a:cubicBezTo>
                <a:cubicBezTo>
                  <a:pt x="163" y="45"/>
                  <a:pt x="163" y="45"/>
                  <a:pt x="163" y="45"/>
                </a:cubicBezTo>
                <a:cubicBezTo>
                  <a:pt x="162" y="45"/>
                  <a:pt x="162" y="45"/>
                  <a:pt x="162" y="45"/>
                </a:cubicBezTo>
                <a:cubicBezTo>
                  <a:pt x="161" y="53"/>
                  <a:pt x="161" y="53"/>
                  <a:pt x="161" y="53"/>
                </a:cubicBezTo>
                <a:cubicBezTo>
                  <a:pt x="158" y="55"/>
                  <a:pt x="158" y="55"/>
                  <a:pt x="158" y="55"/>
                </a:cubicBezTo>
                <a:cubicBezTo>
                  <a:pt x="155" y="55"/>
                  <a:pt x="155" y="55"/>
                  <a:pt x="155" y="55"/>
                </a:cubicBezTo>
                <a:cubicBezTo>
                  <a:pt x="154" y="55"/>
                  <a:pt x="154" y="55"/>
                  <a:pt x="154" y="56"/>
                </a:cubicBezTo>
                <a:cubicBezTo>
                  <a:pt x="151" y="63"/>
                  <a:pt x="151" y="63"/>
                  <a:pt x="151" y="63"/>
                </a:cubicBezTo>
                <a:cubicBezTo>
                  <a:pt x="151" y="64"/>
                  <a:pt x="151" y="64"/>
                  <a:pt x="151" y="64"/>
                </a:cubicBezTo>
                <a:cubicBezTo>
                  <a:pt x="151" y="67"/>
                  <a:pt x="151" y="67"/>
                  <a:pt x="151" y="67"/>
                </a:cubicBezTo>
                <a:cubicBezTo>
                  <a:pt x="151" y="71"/>
                  <a:pt x="151" y="71"/>
                  <a:pt x="151" y="71"/>
                </a:cubicBezTo>
                <a:cubicBezTo>
                  <a:pt x="148" y="72"/>
                  <a:pt x="148" y="72"/>
                  <a:pt x="148" y="72"/>
                </a:cubicBezTo>
                <a:cubicBezTo>
                  <a:pt x="141" y="72"/>
                  <a:pt x="141" y="72"/>
                  <a:pt x="141" y="72"/>
                </a:cubicBezTo>
                <a:cubicBezTo>
                  <a:pt x="138" y="71"/>
                  <a:pt x="138" y="71"/>
                  <a:pt x="138" y="71"/>
                </a:cubicBezTo>
                <a:cubicBezTo>
                  <a:pt x="135" y="65"/>
                  <a:pt x="135" y="65"/>
                  <a:pt x="135" y="65"/>
                </a:cubicBezTo>
                <a:cubicBezTo>
                  <a:pt x="134" y="65"/>
                  <a:pt x="134" y="65"/>
                  <a:pt x="134" y="65"/>
                </a:cubicBezTo>
                <a:cubicBezTo>
                  <a:pt x="131" y="63"/>
                  <a:pt x="131" y="63"/>
                  <a:pt x="131" y="63"/>
                </a:cubicBezTo>
                <a:cubicBezTo>
                  <a:pt x="130" y="63"/>
                  <a:pt x="130" y="63"/>
                  <a:pt x="130" y="63"/>
                </a:cubicBezTo>
                <a:cubicBezTo>
                  <a:pt x="129" y="63"/>
                  <a:pt x="129" y="64"/>
                  <a:pt x="129" y="64"/>
                </a:cubicBezTo>
                <a:cubicBezTo>
                  <a:pt x="131" y="67"/>
                  <a:pt x="131" y="67"/>
                  <a:pt x="131" y="67"/>
                </a:cubicBezTo>
                <a:cubicBezTo>
                  <a:pt x="128" y="69"/>
                  <a:pt x="128" y="69"/>
                  <a:pt x="128" y="69"/>
                </a:cubicBezTo>
                <a:cubicBezTo>
                  <a:pt x="127" y="69"/>
                  <a:pt x="127" y="69"/>
                  <a:pt x="127" y="69"/>
                </a:cubicBezTo>
                <a:cubicBezTo>
                  <a:pt x="124" y="73"/>
                  <a:pt x="124" y="73"/>
                  <a:pt x="124" y="73"/>
                </a:cubicBezTo>
                <a:cubicBezTo>
                  <a:pt x="124" y="74"/>
                  <a:pt x="124" y="74"/>
                  <a:pt x="124" y="74"/>
                </a:cubicBezTo>
                <a:cubicBezTo>
                  <a:pt x="125" y="77"/>
                  <a:pt x="125" y="77"/>
                  <a:pt x="125" y="77"/>
                </a:cubicBezTo>
                <a:cubicBezTo>
                  <a:pt x="122" y="80"/>
                  <a:pt x="122" y="80"/>
                  <a:pt x="122" y="80"/>
                </a:cubicBezTo>
                <a:cubicBezTo>
                  <a:pt x="122" y="81"/>
                  <a:pt x="122" y="81"/>
                  <a:pt x="122" y="81"/>
                </a:cubicBezTo>
                <a:cubicBezTo>
                  <a:pt x="121" y="83"/>
                  <a:pt x="121" y="83"/>
                  <a:pt x="121" y="83"/>
                </a:cubicBezTo>
                <a:cubicBezTo>
                  <a:pt x="119" y="82"/>
                  <a:pt x="119" y="82"/>
                  <a:pt x="119" y="82"/>
                </a:cubicBezTo>
                <a:cubicBezTo>
                  <a:pt x="118" y="81"/>
                  <a:pt x="118" y="81"/>
                  <a:pt x="118" y="81"/>
                </a:cubicBezTo>
                <a:cubicBezTo>
                  <a:pt x="115" y="81"/>
                  <a:pt x="115" y="81"/>
                  <a:pt x="115" y="81"/>
                </a:cubicBezTo>
                <a:cubicBezTo>
                  <a:pt x="112" y="77"/>
                  <a:pt x="112" y="77"/>
                  <a:pt x="112" y="77"/>
                </a:cubicBezTo>
                <a:cubicBezTo>
                  <a:pt x="112" y="77"/>
                  <a:pt x="112" y="77"/>
                  <a:pt x="112" y="77"/>
                </a:cubicBezTo>
                <a:cubicBezTo>
                  <a:pt x="111" y="77"/>
                  <a:pt x="111" y="77"/>
                  <a:pt x="111" y="77"/>
                </a:cubicBezTo>
                <a:cubicBezTo>
                  <a:pt x="108" y="80"/>
                  <a:pt x="108" y="80"/>
                  <a:pt x="108" y="80"/>
                </a:cubicBezTo>
                <a:cubicBezTo>
                  <a:pt x="104" y="81"/>
                  <a:pt x="104" y="81"/>
                  <a:pt x="104" y="81"/>
                </a:cubicBezTo>
                <a:cubicBezTo>
                  <a:pt x="104" y="82"/>
                  <a:pt x="104" y="82"/>
                  <a:pt x="104" y="82"/>
                </a:cubicBezTo>
                <a:cubicBezTo>
                  <a:pt x="102" y="85"/>
                  <a:pt x="102" y="85"/>
                  <a:pt x="102" y="85"/>
                </a:cubicBezTo>
                <a:cubicBezTo>
                  <a:pt x="101" y="86"/>
                  <a:pt x="101" y="86"/>
                  <a:pt x="101" y="86"/>
                </a:cubicBezTo>
                <a:cubicBezTo>
                  <a:pt x="101" y="87"/>
                  <a:pt x="101" y="87"/>
                  <a:pt x="101" y="87"/>
                </a:cubicBezTo>
                <a:cubicBezTo>
                  <a:pt x="100" y="89"/>
                  <a:pt x="100" y="89"/>
                  <a:pt x="100" y="89"/>
                </a:cubicBezTo>
                <a:cubicBezTo>
                  <a:pt x="97" y="87"/>
                  <a:pt x="97" y="87"/>
                  <a:pt x="97" y="87"/>
                </a:cubicBezTo>
                <a:cubicBezTo>
                  <a:pt x="97" y="87"/>
                  <a:pt x="97" y="87"/>
                  <a:pt x="97" y="87"/>
                </a:cubicBezTo>
                <a:cubicBezTo>
                  <a:pt x="86" y="83"/>
                  <a:pt x="86" y="83"/>
                  <a:pt x="86" y="83"/>
                </a:cubicBezTo>
                <a:cubicBezTo>
                  <a:pt x="85" y="83"/>
                  <a:pt x="85" y="83"/>
                  <a:pt x="85" y="83"/>
                </a:cubicBezTo>
                <a:cubicBezTo>
                  <a:pt x="81" y="84"/>
                  <a:pt x="81" y="84"/>
                  <a:pt x="81" y="84"/>
                </a:cubicBezTo>
                <a:cubicBezTo>
                  <a:pt x="77" y="85"/>
                  <a:pt x="77" y="85"/>
                  <a:pt x="77" y="85"/>
                </a:cubicBezTo>
                <a:cubicBezTo>
                  <a:pt x="76" y="85"/>
                  <a:pt x="76" y="85"/>
                  <a:pt x="76" y="85"/>
                </a:cubicBezTo>
                <a:cubicBezTo>
                  <a:pt x="76" y="86"/>
                  <a:pt x="76" y="86"/>
                  <a:pt x="76" y="86"/>
                </a:cubicBezTo>
                <a:cubicBezTo>
                  <a:pt x="76" y="89"/>
                  <a:pt x="76" y="89"/>
                  <a:pt x="76" y="89"/>
                </a:cubicBezTo>
                <a:cubicBezTo>
                  <a:pt x="75" y="89"/>
                  <a:pt x="75" y="89"/>
                  <a:pt x="75" y="89"/>
                </a:cubicBezTo>
                <a:cubicBezTo>
                  <a:pt x="74" y="87"/>
                  <a:pt x="74" y="87"/>
                  <a:pt x="74" y="87"/>
                </a:cubicBezTo>
                <a:cubicBezTo>
                  <a:pt x="74" y="86"/>
                  <a:pt x="74" y="86"/>
                  <a:pt x="74" y="86"/>
                </a:cubicBezTo>
                <a:cubicBezTo>
                  <a:pt x="73" y="86"/>
                  <a:pt x="73" y="86"/>
                  <a:pt x="73" y="86"/>
                </a:cubicBezTo>
                <a:cubicBezTo>
                  <a:pt x="70" y="88"/>
                  <a:pt x="70" y="88"/>
                  <a:pt x="70" y="88"/>
                </a:cubicBezTo>
                <a:cubicBezTo>
                  <a:pt x="62" y="87"/>
                  <a:pt x="62" y="87"/>
                  <a:pt x="62" y="87"/>
                </a:cubicBezTo>
                <a:cubicBezTo>
                  <a:pt x="62" y="87"/>
                  <a:pt x="62" y="87"/>
                  <a:pt x="62" y="87"/>
                </a:cubicBezTo>
                <a:cubicBezTo>
                  <a:pt x="61" y="88"/>
                  <a:pt x="61" y="88"/>
                  <a:pt x="61" y="88"/>
                </a:cubicBezTo>
                <a:cubicBezTo>
                  <a:pt x="63" y="91"/>
                  <a:pt x="63" y="91"/>
                  <a:pt x="63" y="91"/>
                </a:cubicBezTo>
                <a:cubicBezTo>
                  <a:pt x="61" y="94"/>
                  <a:pt x="61" y="94"/>
                  <a:pt x="61" y="94"/>
                </a:cubicBezTo>
                <a:cubicBezTo>
                  <a:pt x="58" y="93"/>
                  <a:pt x="58" y="93"/>
                  <a:pt x="58" y="93"/>
                </a:cubicBezTo>
                <a:cubicBezTo>
                  <a:pt x="57" y="93"/>
                  <a:pt x="57" y="93"/>
                  <a:pt x="57" y="93"/>
                </a:cubicBezTo>
                <a:cubicBezTo>
                  <a:pt x="57" y="94"/>
                  <a:pt x="57" y="94"/>
                  <a:pt x="57" y="94"/>
                </a:cubicBezTo>
                <a:cubicBezTo>
                  <a:pt x="57" y="95"/>
                  <a:pt x="57" y="95"/>
                  <a:pt x="57" y="95"/>
                </a:cubicBezTo>
                <a:cubicBezTo>
                  <a:pt x="55" y="99"/>
                  <a:pt x="55" y="99"/>
                  <a:pt x="55" y="99"/>
                </a:cubicBezTo>
                <a:cubicBezTo>
                  <a:pt x="53" y="102"/>
                  <a:pt x="53" y="102"/>
                  <a:pt x="53" y="102"/>
                </a:cubicBezTo>
                <a:cubicBezTo>
                  <a:pt x="53" y="103"/>
                  <a:pt x="53" y="103"/>
                  <a:pt x="53" y="103"/>
                </a:cubicBezTo>
                <a:cubicBezTo>
                  <a:pt x="53" y="107"/>
                  <a:pt x="53" y="107"/>
                  <a:pt x="53" y="107"/>
                </a:cubicBezTo>
                <a:cubicBezTo>
                  <a:pt x="54" y="107"/>
                  <a:pt x="54" y="107"/>
                  <a:pt x="54" y="107"/>
                </a:cubicBezTo>
                <a:cubicBezTo>
                  <a:pt x="56" y="111"/>
                  <a:pt x="56" y="111"/>
                  <a:pt x="56" y="111"/>
                </a:cubicBezTo>
                <a:cubicBezTo>
                  <a:pt x="54" y="113"/>
                  <a:pt x="54" y="113"/>
                  <a:pt x="54" y="113"/>
                </a:cubicBezTo>
                <a:cubicBezTo>
                  <a:pt x="47" y="115"/>
                  <a:pt x="47" y="115"/>
                  <a:pt x="47" y="115"/>
                </a:cubicBezTo>
                <a:cubicBezTo>
                  <a:pt x="47" y="115"/>
                  <a:pt x="47" y="115"/>
                  <a:pt x="47" y="115"/>
                </a:cubicBezTo>
                <a:cubicBezTo>
                  <a:pt x="43" y="118"/>
                  <a:pt x="43" y="118"/>
                  <a:pt x="43" y="118"/>
                </a:cubicBezTo>
                <a:cubicBezTo>
                  <a:pt x="40" y="119"/>
                  <a:pt x="40" y="119"/>
                  <a:pt x="40" y="119"/>
                </a:cubicBezTo>
                <a:cubicBezTo>
                  <a:pt x="39" y="120"/>
                  <a:pt x="39" y="120"/>
                  <a:pt x="39" y="120"/>
                </a:cubicBezTo>
                <a:cubicBezTo>
                  <a:pt x="38" y="123"/>
                  <a:pt x="38" y="123"/>
                  <a:pt x="38" y="123"/>
                </a:cubicBezTo>
                <a:cubicBezTo>
                  <a:pt x="38" y="124"/>
                  <a:pt x="38" y="124"/>
                  <a:pt x="38" y="124"/>
                </a:cubicBezTo>
                <a:cubicBezTo>
                  <a:pt x="39" y="128"/>
                  <a:pt x="39" y="128"/>
                  <a:pt x="39" y="128"/>
                </a:cubicBezTo>
                <a:cubicBezTo>
                  <a:pt x="39" y="128"/>
                  <a:pt x="39" y="128"/>
                  <a:pt x="39" y="128"/>
                </a:cubicBezTo>
                <a:cubicBezTo>
                  <a:pt x="42" y="132"/>
                  <a:pt x="42" y="132"/>
                  <a:pt x="42" y="132"/>
                </a:cubicBezTo>
                <a:cubicBezTo>
                  <a:pt x="43" y="134"/>
                  <a:pt x="43" y="134"/>
                  <a:pt x="43" y="134"/>
                </a:cubicBezTo>
                <a:cubicBezTo>
                  <a:pt x="40" y="138"/>
                  <a:pt x="40" y="138"/>
                  <a:pt x="40" y="138"/>
                </a:cubicBezTo>
                <a:cubicBezTo>
                  <a:pt x="38" y="138"/>
                  <a:pt x="38" y="138"/>
                  <a:pt x="38" y="138"/>
                </a:cubicBezTo>
                <a:cubicBezTo>
                  <a:pt x="35" y="136"/>
                  <a:pt x="35" y="136"/>
                  <a:pt x="35" y="136"/>
                </a:cubicBezTo>
                <a:cubicBezTo>
                  <a:pt x="34" y="135"/>
                  <a:pt x="34" y="135"/>
                  <a:pt x="34" y="135"/>
                </a:cubicBezTo>
                <a:cubicBezTo>
                  <a:pt x="27" y="133"/>
                  <a:pt x="27" y="133"/>
                  <a:pt x="27" y="133"/>
                </a:cubicBezTo>
                <a:cubicBezTo>
                  <a:pt x="24" y="132"/>
                  <a:pt x="24" y="132"/>
                  <a:pt x="24" y="132"/>
                </a:cubicBezTo>
                <a:cubicBezTo>
                  <a:pt x="24" y="132"/>
                  <a:pt x="24" y="132"/>
                  <a:pt x="24" y="132"/>
                </a:cubicBezTo>
                <a:cubicBezTo>
                  <a:pt x="20" y="131"/>
                  <a:pt x="20" y="131"/>
                  <a:pt x="20" y="131"/>
                </a:cubicBezTo>
                <a:cubicBezTo>
                  <a:pt x="19" y="131"/>
                  <a:pt x="19" y="131"/>
                  <a:pt x="19" y="131"/>
                </a:cubicBezTo>
                <a:cubicBezTo>
                  <a:pt x="15" y="132"/>
                  <a:pt x="15" y="132"/>
                  <a:pt x="15" y="132"/>
                </a:cubicBezTo>
                <a:cubicBezTo>
                  <a:pt x="15" y="133"/>
                  <a:pt x="15" y="133"/>
                  <a:pt x="15" y="133"/>
                </a:cubicBezTo>
                <a:cubicBezTo>
                  <a:pt x="10" y="140"/>
                  <a:pt x="10" y="140"/>
                  <a:pt x="10" y="140"/>
                </a:cubicBezTo>
                <a:cubicBezTo>
                  <a:pt x="9" y="140"/>
                  <a:pt x="9" y="140"/>
                  <a:pt x="9" y="140"/>
                </a:cubicBezTo>
                <a:cubicBezTo>
                  <a:pt x="9" y="144"/>
                  <a:pt x="9" y="144"/>
                  <a:pt x="9" y="144"/>
                </a:cubicBezTo>
                <a:cubicBezTo>
                  <a:pt x="10" y="145"/>
                  <a:pt x="10" y="145"/>
                  <a:pt x="10" y="145"/>
                </a:cubicBezTo>
                <a:cubicBezTo>
                  <a:pt x="12" y="147"/>
                  <a:pt x="12" y="147"/>
                  <a:pt x="12" y="147"/>
                </a:cubicBezTo>
                <a:cubicBezTo>
                  <a:pt x="12" y="150"/>
                  <a:pt x="12" y="150"/>
                  <a:pt x="12" y="150"/>
                </a:cubicBezTo>
                <a:cubicBezTo>
                  <a:pt x="12" y="153"/>
                  <a:pt x="12" y="153"/>
                  <a:pt x="12" y="153"/>
                </a:cubicBezTo>
                <a:cubicBezTo>
                  <a:pt x="12" y="154"/>
                  <a:pt x="12" y="154"/>
                  <a:pt x="12" y="154"/>
                </a:cubicBezTo>
                <a:cubicBezTo>
                  <a:pt x="13" y="159"/>
                  <a:pt x="13" y="159"/>
                  <a:pt x="13" y="159"/>
                </a:cubicBezTo>
                <a:cubicBezTo>
                  <a:pt x="9" y="161"/>
                  <a:pt x="9" y="161"/>
                  <a:pt x="9" y="161"/>
                </a:cubicBezTo>
                <a:cubicBezTo>
                  <a:pt x="9" y="161"/>
                  <a:pt x="9" y="162"/>
                  <a:pt x="9" y="162"/>
                </a:cubicBezTo>
                <a:cubicBezTo>
                  <a:pt x="11" y="165"/>
                  <a:pt x="11" y="165"/>
                  <a:pt x="11" y="165"/>
                </a:cubicBezTo>
                <a:cubicBezTo>
                  <a:pt x="9" y="169"/>
                  <a:pt x="9" y="169"/>
                  <a:pt x="9" y="169"/>
                </a:cubicBezTo>
                <a:cubicBezTo>
                  <a:pt x="7" y="168"/>
                  <a:pt x="7" y="168"/>
                  <a:pt x="7" y="168"/>
                </a:cubicBezTo>
                <a:cubicBezTo>
                  <a:pt x="6" y="168"/>
                  <a:pt x="6" y="168"/>
                  <a:pt x="6" y="168"/>
                </a:cubicBezTo>
                <a:cubicBezTo>
                  <a:pt x="2" y="170"/>
                  <a:pt x="2" y="170"/>
                  <a:pt x="2" y="170"/>
                </a:cubicBezTo>
                <a:cubicBezTo>
                  <a:pt x="1" y="171"/>
                  <a:pt x="1" y="171"/>
                  <a:pt x="1" y="171"/>
                </a:cubicBezTo>
                <a:cubicBezTo>
                  <a:pt x="0" y="176"/>
                  <a:pt x="0" y="176"/>
                  <a:pt x="0" y="176"/>
                </a:cubicBezTo>
                <a:lnTo>
                  <a:pt x="2" y="17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16" name="Freeform 60">
            <a:extLst>
              <a:ext uri="{FF2B5EF4-FFF2-40B4-BE49-F238E27FC236}">
                <a16:creationId xmlns:a16="http://schemas.microsoft.com/office/drawing/2014/main" id="{D3A244B5-E600-31CA-DD1E-5C747281F453}"/>
              </a:ext>
            </a:extLst>
          </p:cNvPr>
          <p:cNvSpPr>
            <a:spLocks/>
          </p:cNvSpPr>
          <p:nvPr/>
        </p:nvSpPr>
        <p:spPr bwMode="auto">
          <a:xfrm>
            <a:off x="3731172" y="2286853"/>
            <a:ext cx="301358" cy="526314"/>
          </a:xfrm>
          <a:custGeom>
            <a:avLst/>
            <a:gdLst>
              <a:gd name="T0" fmla="*/ 0 w 213"/>
              <a:gd name="T1" fmla="*/ 365 h 372"/>
              <a:gd name="T2" fmla="*/ 3 w 213"/>
              <a:gd name="T3" fmla="*/ 349 h 372"/>
              <a:gd name="T4" fmla="*/ 6 w 213"/>
              <a:gd name="T5" fmla="*/ 337 h 372"/>
              <a:gd name="T6" fmla="*/ 6 w 213"/>
              <a:gd name="T7" fmla="*/ 330 h 372"/>
              <a:gd name="T8" fmla="*/ 17 w 213"/>
              <a:gd name="T9" fmla="*/ 319 h 372"/>
              <a:gd name="T10" fmla="*/ 24 w 213"/>
              <a:gd name="T11" fmla="*/ 301 h 372"/>
              <a:gd name="T12" fmla="*/ 32 w 213"/>
              <a:gd name="T13" fmla="*/ 291 h 372"/>
              <a:gd name="T14" fmla="*/ 29 w 213"/>
              <a:gd name="T15" fmla="*/ 272 h 372"/>
              <a:gd name="T16" fmla="*/ 24 w 213"/>
              <a:gd name="T17" fmla="*/ 262 h 372"/>
              <a:gd name="T18" fmla="*/ 20 w 213"/>
              <a:gd name="T19" fmla="*/ 248 h 372"/>
              <a:gd name="T20" fmla="*/ 20 w 213"/>
              <a:gd name="T21" fmla="*/ 238 h 372"/>
              <a:gd name="T22" fmla="*/ 6 w 213"/>
              <a:gd name="T23" fmla="*/ 26 h 372"/>
              <a:gd name="T24" fmla="*/ 14 w 213"/>
              <a:gd name="T25" fmla="*/ 29 h 372"/>
              <a:gd name="T26" fmla="*/ 27 w 213"/>
              <a:gd name="T27" fmla="*/ 29 h 372"/>
              <a:gd name="T28" fmla="*/ 50 w 213"/>
              <a:gd name="T29" fmla="*/ 15 h 372"/>
              <a:gd name="T30" fmla="*/ 85 w 213"/>
              <a:gd name="T31" fmla="*/ 11 h 372"/>
              <a:gd name="T32" fmla="*/ 183 w 213"/>
              <a:gd name="T33" fmla="*/ 5 h 372"/>
              <a:gd name="T34" fmla="*/ 210 w 213"/>
              <a:gd name="T35" fmla="*/ 233 h 372"/>
              <a:gd name="T36" fmla="*/ 210 w 213"/>
              <a:gd name="T37" fmla="*/ 244 h 372"/>
              <a:gd name="T38" fmla="*/ 213 w 213"/>
              <a:gd name="T39" fmla="*/ 254 h 372"/>
              <a:gd name="T40" fmla="*/ 201 w 213"/>
              <a:gd name="T41" fmla="*/ 263 h 372"/>
              <a:gd name="T42" fmla="*/ 183 w 213"/>
              <a:gd name="T43" fmla="*/ 268 h 372"/>
              <a:gd name="T44" fmla="*/ 172 w 213"/>
              <a:gd name="T45" fmla="*/ 271 h 372"/>
              <a:gd name="T46" fmla="*/ 175 w 213"/>
              <a:gd name="T47" fmla="*/ 283 h 372"/>
              <a:gd name="T48" fmla="*/ 169 w 213"/>
              <a:gd name="T49" fmla="*/ 294 h 372"/>
              <a:gd name="T50" fmla="*/ 162 w 213"/>
              <a:gd name="T51" fmla="*/ 309 h 372"/>
              <a:gd name="T52" fmla="*/ 151 w 213"/>
              <a:gd name="T53" fmla="*/ 313 h 372"/>
              <a:gd name="T54" fmla="*/ 146 w 213"/>
              <a:gd name="T55" fmla="*/ 330 h 372"/>
              <a:gd name="T56" fmla="*/ 140 w 213"/>
              <a:gd name="T57" fmla="*/ 340 h 372"/>
              <a:gd name="T58" fmla="*/ 124 w 213"/>
              <a:gd name="T59" fmla="*/ 336 h 372"/>
              <a:gd name="T60" fmla="*/ 113 w 213"/>
              <a:gd name="T61" fmla="*/ 325 h 372"/>
              <a:gd name="T62" fmla="*/ 110 w 213"/>
              <a:gd name="T63" fmla="*/ 334 h 372"/>
              <a:gd name="T64" fmla="*/ 107 w 213"/>
              <a:gd name="T65" fmla="*/ 345 h 372"/>
              <a:gd name="T66" fmla="*/ 101 w 213"/>
              <a:gd name="T67" fmla="*/ 357 h 372"/>
              <a:gd name="T68" fmla="*/ 91 w 213"/>
              <a:gd name="T69" fmla="*/ 352 h 372"/>
              <a:gd name="T70" fmla="*/ 80 w 213"/>
              <a:gd name="T71" fmla="*/ 351 h 372"/>
              <a:gd name="T72" fmla="*/ 71 w 213"/>
              <a:gd name="T73" fmla="*/ 359 h 372"/>
              <a:gd name="T74" fmla="*/ 68 w 213"/>
              <a:gd name="T75" fmla="*/ 366 h 372"/>
              <a:gd name="T76" fmla="*/ 45 w 213"/>
              <a:gd name="T77" fmla="*/ 356 h 372"/>
              <a:gd name="T78" fmla="*/ 33 w 213"/>
              <a:gd name="T79" fmla="*/ 359 h 372"/>
              <a:gd name="T80" fmla="*/ 29 w 213"/>
              <a:gd name="T81" fmla="*/ 366 h 372"/>
              <a:gd name="T82" fmla="*/ 23 w 213"/>
              <a:gd name="T83" fmla="*/ 363 h 372"/>
              <a:gd name="T84" fmla="*/ 14 w 213"/>
              <a:gd name="T85" fmla="*/ 366 h 372"/>
              <a:gd name="T86" fmla="*/ 5 w 213"/>
              <a:gd name="T87" fmla="*/ 371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372">
                <a:moveTo>
                  <a:pt x="5" y="371"/>
                </a:moveTo>
                <a:lnTo>
                  <a:pt x="0" y="365"/>
                </a:lnTo>
                <a:lnTo>
                  <a:pt x="3" y="360"/>
                </a:lnTo>
                <a:lnTo>
                  <a:pt x="3" y="349"/>
                </a:lnTo>
                <a:lnTo>
                  <a:pt x="5" y="348"/>
                </a:lnTo>
                <a:lnTo>
                  <a:pt x="6" y="337"/>
                </a:lnTo>
                <a:lnTo>
                  <a:pt x="5" y="336"/>
                </a:lnTo>
                <a:lnTo>
                  <a:pt x="6" y="330"/>
                </a:lnTo>
                <a:lnTo>
                  <a:pt x="12" y="325"/>
                </a:lnTo>
                <a:lnTo>
                  <a:pt x="17" y="319"/>
                </a:lnTo>
                <a:lnTo>
                  <a:pt x="23" y="307"/>
                </a:lnTo>
                <a:lnTo>
                  <a:pt x="24" y="301"/>
                </a:lnTo>
                <a:lnTo>
                  <a:pt x="29" y="291"/>
                </a:lnTo>
                <a:lnTo>
                  <a:pt x="32" y="291"/>
                </a:lnTo>
                <a:lnTo>
                  <a:pt x="32" y="284"/>
                </a:lnTo>
                <a:lnTo>
                  <a:pt x="29" y="272"/>
                </a:lnTo>
                <a:lnTo>
                  <a:pt x="29" y="266"/>
                </a:lnTo>
                <a:lnTo>
                  <a:pt x="24" y="262"/>
                </a:lnTo>
                <a:lnTo>
                  <a:pt x="20" y="254"/>
                </a:lnTo>
                <a:lnTo>
                  <a:pt x="20" y="248"/>
                </a:lnTo>
                <a:lnTo>
                  <a:pt x="23" y="242"/>
                </a:lnTo>
                <a:lnTo>
                  <a:pt x="20" y="238"/>
                </a:lnTo>
                <a:lnTo>
                  <a:pt x="26" y="232"/>
                </a:lnTo>
                <a:lnTo>
                  <a:pt x="6" y="26"/>
                </a:lnTo>
                <a:lnTo>
                  <a:pt x="6" y="23"/>
                </a:lnTo>
                <a:lnTo>
                  <a:pt x="14" y="29"/>
                </a:lnTo>
                <a:lnTo>
                  <a:pt x="21" y="31"/>
                </a:lnTo>
                <a:lnTo>
                  <a:pt x="27" y="29"/>
                </a:lnTo>
                <a:lnTo>
                  <a:pt x="39" y="23"/>
                </a:lnTo>
                <a:lnTo>
                  <a:pt x="50" y="15"/>
                </a:lnTo>
                <a:lnTo>
                  <a:pt x="53" y="15"/>
                </a:lnTo>
                <a:lnTo>
                  <a:pt x="85" y="11"/>
                </a:lnTo>
                <a:lnTo>
                  <a:pt x="175" y="0"/>
                </a:lnTo>
                <a:lnTo>
                  <a:pt x="183" y="5"/>
                </a:lnTo>
                <a:lnTo>
                  <a:pt x="192" y="87"/>
                </a:lnTo>
                <a:lnTo>
                  <a:pt x="210" y="233"/>
                </a:lnTo>
                <a:lnTo>
                  <a:pt x="207" y="236"/>
                </a:lnTo>
                <a:lnTo>
                  <a:pt x="210" y="244"/>
                </a:lnTo>
                <a:lnTo>
                  <a:pt x="208" y="248"/>
                </a:lnTo>
                <a:lnTo>
                  <a:pt x="213" y="254"/>
                </a:lnTo>
                <a:lnTo>
                  <a:pt x="213" y="260"/>
                </a:lnTo>
                <a:lnTo>
                  <a:pt x="201" y="263"/>
                </a:lnTo>
                <a:lnTo>
                  <a:pt x="190" y="272"/>
                </a:lnTo>
                <a:lnTo>
                  <a:pt x="183" y="268"/>
                </a:lnTo>
                <a:lnTo>
                  <a:pt x="178" y="269"/>
                </a:lnTo>
                <a:lnTo>
                  <a:pt x="172" y="271"/>
                </a:lnTo>
                <a:lnTo>
                  <a:pt x="174" y="277"/>
                </a:lnTo>
                <a:lnTo>
                  <a:pt x="175" y="283"/>
                </a:lnTo>
                <a:lnTo>
                  <a:pt x="174" y="289"/>
                </a:lnTo>
                <a:lnTo>
                  <a:pt x="169" y="294"/>
                </a:lnTo>
                <a:lnTo>
                  <a:pt x="163" y="298"/>
                </a:lnTo>
                <a:lnTo>
                  <a:pt x="162" y="309"/>
                </a:lnTo>
                <a:lnTo>
                  <a:pt x="156" y="313"/>
                </a:lnTo>
                <a:lnTo>
                  <a:pt x="151" y="313"/>
                </a:lnTo>
                <a:lnTo>
                  <a:pt x="146" y="324"/>
                </a:lnTo>
                <a:lnTo>
                  <a:pt x="146" y="330"/>
                </a:lnTo>
                <a:lnTo>
                  <a:pt x="146" y="336"/>
                </a:lnTo>
                <a:lnTo>
                  <a:pt x="140" y="340"/>
                </a:lnTo>
                <a:lnTo>
                  <a:pt x="130" y="339"/>
                </a:lnTo>
                <a:lnTo>
                  <a:pt x="124" y="336"/>
                </a:lnTo>
                <a:lnTo>
                  <a:pt x="119" y="328"/>
                </a:lnTo>
                <a:lnTo>
                  <a:pt x="113" y="325"/>
                </a:lnTo>
                <a:lnTo>
                  <a:pt x="116" y="330"/>
                </a:lnTo>
                <a:lnTo>
                  <a:pt x="110" y="334"/>
                </a:lnTo>
                <a:lnTo>
                  <a:pt x="106" y="340"/>
                </a:lnTo>
                <a:lnTo>
                  <a:pt x="107" y="345"/>
                </a:lnTo>
                <a:lnTo>
                  <a:pt x="103" y="351"/>
                </a:lnTo>
                <a:lnTo>
                  <a:pt x="101" y="357"/>
                </a:lnTo>
                <a:lnTo>
                  <a:pt x="95" y="352"/>
                </a:lnTo>
                <a:lnTo>
                  <a:pt x="91" y="352"/>
                </a:lnTo>
                <a:lnTo>
                  <a:pt x="86" y="346"/>
                </a:lnTo>
                <a:lnTo>
                  <a:pt x="80" y="351"/>
                </a:lnTo>
                <a:lnTo>
                  <a:pt x="75" y="352"/>
                </a:lnTo>
                <a:lnTo>
                  <a:pt x="71" y="359"/>
                </a:lnTo>
                <a:lnTo>
                  <a:pt x="71" y="360"/>
                </a:lnTo>
                <a:lnTo>
                  <a:pt x="68" y="366"/>
                </a:lnTo>
                <a:lnTo>
                  <a:pt x="63" y="362"/>
                </a:lnTo>
                <a:lnTo>
                  <a:pt x="45" y="356"/>
                </a:lnTo>
                <a:lnTo>
                  <a:pt x="41" y="357"/>
                </a:lnTo>
                <a:lnTo>
                  <a:pt x="33" y="359"/>
                </a:lnTo>
                <a:lnTo>
                  <a:pt x="35" y="363"/>
                </a:lnTo>
                <a:lnTo>
                  <a:pt x="29" y="366"/>
                </a:lnTo>
                <a:lnTo>
                  <a:pt x="27" y="360"/>
                </a:lnTo>
                <a:lnTo>
                  <a:pt x="23" y="363"/>
                </a:lnTo>
                <a:lnTo>
                  <a:pt x="11" y="362"/>
                </a:lnTo>
                <a:lnTo>
                  <a:pt x="14" y="366"/>
                </a:lnTo>
                <a:lnTo>
                  <a:pt x="11" y="372"/>
                </a:lnTo>
                <a:lnTo>
                  <a:pt x="5" y="371"/>
                </a:lnTo>
                <a:close/>
              </a:path>
            </a:pathLst>
          </a:custGeom>
          <a:solidFill>
            <a:schemeClr val="tx2">
              <a:lumMod val="25000"/>
              <a:lumOff val="75000"/>
            </a:schemeClr>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17" name="Freeform 61">
            <a:extLst>
              <a:ext uri="{FF2B5EF4-FFF2-40B4-BE49-F238E27FC236}">
                <a16:creationId xmlns:a16="http://schemas.microsoft.com/office/drawing/2014/main" id="{547C73CE-C03F-C739-984D-0EEB9E4E2B6A}"/>
              </a:ext>
            </a:extLst>
          </p:cNvPr>
          <p:cNvSpPr>
            <a:spLocks/>
          </p:cNvSpPr>
          <p:nvPr/>
        </p:nvSpPr>
        <p:spPr bwMode="auto">
          <a:xfrm>
            <a:off x="3728343" y="2285439"/>
            <a:ext cx="305602" cy="530560"/>
          </a:xfrm>
          <a:custGeom>
            <a:avLst/>
            <a:gdLst>
              <a:gd name="T0" fmla="*/ 4 w 143"/>
              <a:gd name="T1" fmla="*/ 232 h 248"/>
              <a:gd name="T2" fmla="*/ 5 w 143"/>
              <a:gd name="T3" fmla="*/ 223 h 248"/>
              <a:gd name="T4" fmla="*/ 12 w 143"/>
              <a:gd name="T5" fmla="*/ 213 h 248"/>
              <a:gd name="T6" fmla="*/ 22 w 143"/>
              <a:gd name="T7" fmla="*/ 193 h 248"/>
              <a:gd name="T8" fmla="*/ 21 w 143"/>
              <a:gd name="T9" fmla="*/ 177 h 248"/>
              <a:gd name="T10" fmla="*/ 17 w 143"/>
              <a:gd name="T11" fmla="*/ 162 h 248"/>
              <a:gd name="T12" fmla="*/ 6 w 143"/>
              <a:gd name="T13" fmla="*/ 18 h 248"/>
              <a:gd name="T14" fmla="*/ 10 w 143"/>
              <a:gd name="T15" fmla="*/ 21 h 248"/>
              <a:gd name="T16" fmla="*/ 27 w 143"/>
              <a:gd name="T17" fmla="*/ 17 h 248"/>
              <a:gd name="T18" fmla="*/ 57 w 143"/>
              <a:gd name="T19" fmla="*/ 9 h 248"/>
              <a:gd name="T20" fmla="*/ 128 w 143"/>
              <a:gd name="T21" fmla="*/ 58 h 248"/>
              <a:gd name="T22" fmla="*/ 139 w 143"/>
              <a:gd name="T23" fmla="*/ 162 h 248"/>
              <a:gd name="T24" fmla="*/ 134 w 143"/>
              <a:gd name="T25" fmla="*/ 174 h 248"/>
              <a:gd name="T26" fmla="*/ 119 w 143"/>
              <a:gd name="T27" fmla="*/ 178 h 248"/>
              <a:gd name="T28" fmla="*/ 116 w 143"/>
              <a:gd name="T29" fmla="*/ 188 h 248"/>
              <a:gd name="T30" fmla="*/ 107 w 143"/>
              <a:gd name="T31" fmla="*/ 205 h 248"/>
              <a:gd name="T32" fmla="*/ 97 w 143"/>
              <a:gd name="T33" fmla="*/ 216 h 248"/>
              <a:gd name="T34" fmla="*/ 84 w 143"/>
              <a:gd name="T35" fmla="*/ 223 h 248"/>
              <a:gd name="T36" fmla="*/ 75 w 143"/>
              <a:gd name="T37" fmla="*/ 216 h 248"/>
              <a:gd name="T38" fmla="*/ 70 w 143"/>
              <a:gd name="T39" fmla="*/ 226 h 248"/>
              <a:gd name="T40" fmla="*/ 65 w 143"/>
              <a:gd name="T41" fmla="*/ 234 h 248"/>
              <a:gd name="T42" fmla="*/ 57 w 143"/>
              <a:gd name="T43" fmla="*/ 229 h 248"/>
              <a:gd name="T44" fmla="*/ 47 w 143"/>
              <a:gd name="T45" fmla="*/ 238 h 248"/>
              <a:gd name="T46" fmla="*/ 32 w 143"/>
              <a:gd name="T47" fmla="*/ 235 h 248"/>
              <a:gd name="T48" fmla="*/ 22 w 143"/>
              <a:gd name="T49" fmla="*/ 238 h 248"/>
              <a:gd name="T50" fmla="*/ 19 w 143"/>
              <a:gd name="T51" fmla="*/ 238 h 248"/>
              <a:gd name="T52" fmla="*/ 9 w 143"/>
              <a:gd name="T53" fmla="*/ 243 h 248"/>
              <a:gd name="T54" fmla="*/ 8 w 143"/>
              <a:gd name="T55" fmla="*/ 247 h 248"/>
              <a:gd name="T56" fmla="*/ 16 w 143"/>
              <a:gd name="T57" fmla="*/ 242 h 248"/>
              <a:gd name="T58" fmla="*/ 24 w 143"/>
              <a:gd name="T59" fmla="*/ 242 h 248"/>
              <a:gd name="T60" fmla="*/ 31 w 143"/>
              <a:gd name="T61" fmla="*/ 237 h 248"/>
              <a:gd name="T62" fmla="*/ 49 w 143"/>
              <a:gd name="T63" fmla="*/ 240 h 248"/>
              <a:gd name="T64" fmla="*/ 55 w 143"/>
              <a:gd name="T65" fmla="*/ 233 h 248"/>
              <a:gd name="T66" fmla="*/ 67 w 143"/>
              <a:gd name="T67" fmla="*/ 238 h 248"/>
              <a:gd name="T68" fmla="*/ 73 w 143"/>
              <a:gd name="T69" fmla="*/ 229 h 248"/>
              <a:gd name="T70" fmla="*/ 78 w 143"/>
              <a:gd name="T71" fmla="*/ 218 h 248"/>
              <a:gd name="T72" fmla="*/ 87 w 143"/>
              <a:gd name="T73" fmla="*/ 226 h 248"/>
              <a:gd name="T74" fmla="*/ 99 w 143"/>
              <a:gd name="T75" fmla="*/ 220 h 248"/>
              <a:gd name="T76" fmla="*/ 105 w 143"/>
              <a:gd name="T77" fmla="*/ 209 h 248"/>
              <a:gd name="T78" fmla="*/ 114 w 143"/>
              <a:gd name="T79" fmla="*/ 196 h 248"/>
              <a:gd name="T80" fmla="*/ 117 w 143"/>
              <a:gd name="T81" fmla="*/ 183 h 248"/>
              <a:gd name="T82" fmla="*/ 126 w 143"/>
              <a:gd name="T83" fmla="*/ 182 h 248"/>
              <a:gd name="T84" fmla="*/ 143 w 143"/>
              <a:gd name="T85" fmla="*/ 170 h 248"/>
              <a:gd name="T86" fmla="*/ 139 w 143"/>
              <a:gd name="T87" fmla="*/ 157 h 248"/>
              <a:gd name="T88" fmla="*/ 123 w 143"/>
              <a:gd name="T89" fmla="*/ 4 h 248"/>
              <a:gd name="T90" fmla="*/ 36 w 143"/>
              <a:gd name="T91" fmla="*/ 10 h 248"/>
              <a:gd name="T92" fmla="*/ 15 w 143"/>
              <a:gd name="T93" fmla="*/ 20 h 248"/>
              <a:gd name="T94" fmla="*/ 4 w 143"/>
              <a:gd name="T95" fmla="*/ 18 h 248"/>
              <a:gd name="T96" fmla="*/ 15 w 143"/>
              <a:gd name="T97" fmla="*/ 161 h 248"/>
              <a:gd name="T98" fmla="*/ 16 w 143"/>
              <a:gd name="T99" fmla="*/ 174 h 248"/>
              <a:gd name="T100" fmla="*/ 21 w 143"/>
              <a:gd name="T101" fmla="*/ 189 h 248"/>
              <a:gd name="T102" fmla="*/ 16 w 143"/>
              <a:gd name="T103" fmla="*/ 200 h 248"/>
              <a:gd name="T104" fmla="*/ 4 w 143"/>
              <a:gd name="T105" fmla="*/ 219 h 248"/>
              <a:gd name="T106" fmla="*/ 3 w 143"/>
              <a:gd name="T107" fmla="*/ 231 h 248"/>
              <a:gd name="T108" fmla="*/ 3 w 143"/>
              <a:gd name="T109" fmla="*/ 247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3" h="248">
                <a:moveTo>
                  <a:pt x="5" y="246"/>
                </a:moveTo>
                <a:cubicBezTo>
                  <a:pt x="2" y="242"/>
                  <a:pt x="2" y="242"/>
                  <a:pt x="2" y="242"/>
                </a:cubicBezTo>
                <a:cubicBezTo>
                  <a:pt x="4" y="239"/>
                  <a:pt x="4" y="239"/>
                  <a:pt x="4" y="239"/>
                </a:cubicBezTo>
                <a:cubicBezTo>
                  <a:pt x="4" y="239"/>
                  <a:pt x="4" y="239"/>
                  <a:pt x="4" y="239"/>
                </a:cubicBezTo>
                <a:cubicBezTo>
                  <a:pt x="4" y="232"/>
                  <a:pt x="4" y="232"/>
                  <a:pt x="4" y="232"/>
                </a:cubicBezTo>
                <a:cubicBezTo>
                  <a:pt x="4" y="232"/>
                  <a:pt x="4" y="232"/>
                  <a:pt x="4" y="232"/>
                </a:cubicBezTo>
                <a:cubicBezTo>
                  <a:pt x="5" y="231"/>
                  <a:pt x="5" y="231"/>
                  <a:pt x="5" y="231"/>
                </a:cubicBezTo>
                <a:cubicBezTo>
                  <a:pt x="6" y="224"/>
                  <a:pt x="6" y="224"/>
                  <a:pt x="6" y="224"/>
                </a:cubicBezTo>
                <a:cubicBezTo>
                  <a:pt x="6" y="223"/>
                  <a:pt x="6" y="223"/>
                  <a:pt x="6" y="223"/>
                </a:cubicBezTo>
                <a:cubicBezTo>
                  <a:pt x="5" y="223"/>
                  <a:pt x="5" y="223"/>
                  <a:pt x="5" y="223"/>
                </a:cubicBezTo>
                <a:cubicBezTo>
                  <a:pt x="6" y="220"/>
                  <a:pt x="6" y="220"/>
                  <a:pt x="6" y="220"/>
                </a:cubicBezTo>
                <a:cubicBezTo>
                  <a:pt x="9" y="217"/>
                  <a:pt x="9" y="217"/>
                  <a:pt x="9" y="217"/>
                </a:cubicBezTo>
                <a:cubicBezTo>
                  <a:pt x="9" y="216"/>
                  <a:pt x="9" y="216"/>
                  <a:pt x="9" y="216"/>
                </a:cubicBezTo>
                <a:cubicBezTo>
                  <a:pt x="12" y="213"/>
                  <a:pt x="12" y="213"/>
                  <a:pt x="12" y="213"/>
                </a:cubicBezTo>
                <a:cubicBezTo>
                  <a:pt x="12" y="213"/>
                  <a:pt x="12" y="213"/>
                  <a:pt x="12" y="213"/>
                </a:cubicBezTo>
                <a:cubicBezTo>
                  <a:pt x="17" y="205"/>
                  <a:pt x="17" y="205"/>
                  <a:pt x="17" y="205"/>
                </a:cubicBezTo>
                <a:cubicBezTo>
                  <a:pt x="17" y="205"/>
                  <a:pt x="17" y="205"/>
                  <a:pt x="17" y="205"/>
                </a:cubicBezTo>
                <a:cubicBezTo>
                  <a:pt x="18" y="201"/>
                  <a:pt x="18" y="201"/>
                  <a:pt x="18" y="201"/>
                </a:cubicBezTo>
                <a:cubicBezTo>
                  <a:pt x="21" y="194"/>
                  <a:pt x="21" y="194"/>
                  <a:pt x="21" y="194"/>
                </a:cubicBezTo>
                <a:cubicBezTo>
                  <a:pt x="22" y="193"/>
                  <a:pt x="22" y="193"/>
                  <a:pt x="22" y="193"/>
                </a:cubicBezTo>
                <a:cubicBezTo>
                  <a:pt x="23" y="193"/>
                  <a:pt x="23" y="193"/>
                  <a:pt x="23" y="193"/>
                </a:cubicBezTo>
                <a:cubicBezTo>
                  <a:pt x="23" y="189"/>
                  <a:pt x="23" y="189"/>
                  <a:pt x="23" y="189"/>
                </a:cubicBezTo>
                <a:cubicBezTo>
                  <a:pt x="23" y="188"/>
                  <a:pt x="23" y="188"/>
                  <a:pt x="23" y="188"/>
                </a:cubicBezTo>
                <a:cubicBezTo>
                  <a:pt x="21" y="181"/>
                  <a:pt x="21" y="181"/>
                  <a:pt x="21" y="181"/>
                </a:cubicBezTo>
                <a:cubicBezTo>
                  <a:pt x="21" y="177"/>
                  <a:pt x="21" y="177"/>
                  <a:pt x="21" y="177"/>
                </a:cubicBezTo>
                <a:cubicBezTo>
                  <a:pt x="21" y="177"/>
                  <a:pt x="21" y="177"/>
                  <a:pt x="21" y="177"/>
                </a:cubicBezTo>
                <a:cubicBezTo>
                  <a:pt x="18" y="173"/>
                  <a:pt x="18" y="173"/>
                  <a:pt x="18" y="173"/>
                </a:cubicBezTo>
                <a:cubicBezTo>
                  <a:pt x="15" y="169"/>
                  <a:pt x="15" y="169"/>
                  <a:pt x="15" y="169"/>
                </a:cubicBezTo>
                <a:cubicBezTo>
                  <a:pt x="15" y="165"/>
                  <a:pt x="15" y="165"/>
                  <a:pt x="15" y="165"/>
                </a:cubicBezTo>
                <a:cubicBezTo>
                  <a:pt x="17" y="162"/>
                  <a:pt x="17" y="162"/>
                  <a:pt x="17" y="162"/>
                </a:cubicBezTo>
                <a:cubicBezTo>
                  <a:pt x="17" y="161"/>
                  <a:pt x="17" y="161"/>
                  <a:pt x="17" y="161"/>
                </a:cubicBezTo>
                <a:cubicBezTo>
                  <a:pt x="16" y="158"/>
                  <a:pt x="16" y="158"/>
                  <a:pt x="16" y="158"/>
                </a:cubicBezTo>
                <a:cubicBezTo>
                  <a:pt x="19" y="154"/>
                  <a:pt x="19" y="154"/>
                  <a:pt x="19" y="154"/>
                </a:cubicBezTo>
                <a:cubicBezTo>
                  <a:pt x="19" y="154"/>
                  <a:pt x="19" y="154"/>
                  <a:pt x="19" y="154"/>
                </a:cubicBezTo>
                <a:cubicBezTo>
                  <a:pt x="6" y="18"/>
                  <a:pt x="6" y="18"/>
                  <a:pt x="6" y="18"/>
                </a:cubicBezTo>
                <a:cubicBezTo>
                  <a:pt x="6" y="16"/>
                  <a:pt x="6" y="16"/>
                  <a:pt x="6" y="16"/>
                </a:cubicBezTo>
                <a:cubicBezTo>
                  <a:pt x="5" y="16"/>
                  <a:pt x="5" y="16"/>
                  <a:pt x="5" y="16"/>
                </a:cubicBezTo>
                <a:cubicBezTo>
                  <a:pt x="5" y="17"/>
                  <a:pt x="5" y="17"/>
                  <a:pt x="5" y="17"/>
                </a:cubicBezTo>
                <a:cubicBezTo>
                  <a:pt x="10" y="21"/>
                  <a:pt x="10" y="21"/>
                  <a:pt x="10" y="21"/>
                </a:cubicBezTo>
                <a:cubicBezTo>
                  <a:pt x="10" y="21"/>
                  <a:pt x="10" y="21"/>
                  <a:pt x="10" y="21"/>
                </a:cubicBezTo>
                <a:cubicBezTo>
                  <a:pt x="15" y="22"/>
                  <a:pt x="15" y="22"/>
                  <a:pt x="15" y="22"/>
                </a:cubicBezTo>
                <a:cubicBezTo>
                  <a:pt x="15" y="22"/>
                  <a:pt x="15" y="22"/>
                  <a:pt x="15" y="22"/>
                </a:cubicBezTo>
                <a:cubicBezTo>
                  <a:pt x="19" y="21"/>
                  <a:pt x="19" y="21"/>
                  <a:pt x="19" y="21"/>
                </a:cubicBezTo>
                <a:cubicBezTo>
                  <a:pt x="20" y="21"/>
                  <a:pt x="20" y="21"/>
                  <a:pt x="20" y="21"/>
                </a:cubicBezTo>
                <a:cubicBezTo>
                  <a:pt x="27" y="17"/>
                  <a:pt x="27" y="17"/>
                  <a:pt x="27" y="17"/>
                </a:cubicBezTo>
                <a:cubicBezTo>
                  <a:pt x="27" y="17"/>
                  <a:pt x="27" y="17"/>
                  <a:pt x="27" y="17"/>
                </a:cubicBezTo>
                <a:cubicBezTo>
                  <a:pt x="34" y="12"/>
                  <a:pt x="34" y="12"/>
                  <a:pt x="34" y="12"/>
                </a:cubicBezTo>
                <a:cubicBezTo>
                  <a:pt x="36" y="12"/>
                  <a:pt x="36" y="12"/>
                  <a:pt x="36" y="12"/>
                </a:cubicBezTo>
                <a:cubicBezTo>
                  <a:pt x="36" y="12"/>
                  <a:pt x="36" y="12"/>
                  <a:pt x="36" y="12"/>
                </a:cubicBezTo>
                <a:cubicBezTo>
                  <a:pt x="57" y="9"/>
                  <a:pt x="57" y="9"/>
                  <a:pt x="57" y="9"/>
                </a:cubicBezTo>
                <a:cubicBezTo>
                  <a:pt x="57" y="9"/>
                  <a:pt x="57" y="9"/>
                  <a:pt x="57" y="9"/>
                </a:cubicBezTo>
                <a:cubicBezTo>
                  <a:pt x="117" y="2"/>
                  <a:pt x="117" y="2"/>
                  <a:pt x="117" y="2"/>
                </a:cubicBezTo>
                <a:cubicBezTo>
                  <a:pt x="121" y="5"/>
                  <a:pt x="121" y="5"/>
                  <a:pt x="121" y="5"/>
                </a:cubicBezTo>
                <a:cubicBezTo>
                  <a:pt x="127" y="58"/>
                  <a:pt x="127" y="58"/>
                  <a:pt x="127" y="58"/>
                </a:cubicBezTo>
                <a:cubicBezTo>
                  <a:pt x="128" y="58"/>
                  <a:pt x="128" y="58"/>
                  <a:pt x="128" y="58"/>
                </a:cubicBezTo>
                <a:cubicBezTo>
                  <a:pt x="127" y="58"/>
                  <a:pt x="127" y="58"/>
                  <a:pt x="127" y="58"/>
                </a:cubicBezTo>
                <a:cubicBezTo>
                  <a:pt x="138" y="155"/>
                  <a:pt x="138" y="155"/>
                  <a:pt x="138" y="155"/>
                </a:cubicBezTo>
                <a:cubicBezTo>
                  <a:pt x="137" y="157"/>
                  <a:pt x="137" y="157"/>
                  <a:pt x="137" y="157"/>
                </a:cubicBezTo>
                <a:cubicBezTo>
                  <a:pt x="137" y="157"/>
                  <a:pt x="137" y="157"/>
                  <a:pt x="137" y="158"/>
                </a:cubicBezTo>
                <a:cubicBezTo>
                  <a:pt x="139" y="162"/>
                  <a:pt x="139" y="162"/>
                  <a:pt x="139" y="162"/>
                </a:cubicBezTo>
                <a:cubicBezTo>
                  <a:pt x="138" y="165"/>
                  <a:pt x="138" y="165"/>
                  <a:pt x="138" y="165"/>
                </a:cubicBezTo>
                <a:cubicBezTo>
                  <a:pt x="138" y="166"/>
                  <a:pt x="138" y="166"/>
                  <a:pt x="138" y="166"/>
                </a:cubicBezTo>
                <a:cubicBezTo>
                  <a:pt x="141" y="170"/>
                  <a:pt x="141" y="170"/>
                  <a:pt x="141" y="170"/>
                </a:cubicBezTo>
                <a:cubicBezTo>
                  <a:pt x="141" y="172"/>
                  <a:pt x="141" y="172"/>
                  <a:pt x="141" y="172"/>
                </a:cubicBezTo>
                <a:cubicBezTo>
                  <a:pt x="134" y="174"/>
                  <a:pt x="134" y="174"/>
                  <a:pt x="134" y="174"/>
                </a:cubicBezTo>
                <a:cubicBezTo>
                  <a:pt x="133" y="174"/>
                  <a:pt x="133" y="174"/>
                  <a:pt x="133" y="174"/>
                </a:cubicBezTo>
                <a:cubicBezTo>
                  <a:pt x="127" y="180"/>
                  <a:pt x="127" y="180"/>
                  <a:pt x="127" y="180"/>
                </a:cubicBezTo>
                <a:cubicBezTo>
                  <a:pt x="123" y="177"/>
                  <a:pt x="123" y="177"/>
                  <a:pt x="123" y="177"/>
                </a:cubicBezTo>
                <a:cubicBezTo>
                  <a:pt x="122" y="177"/>
                  <a:pt x="122" y="177"/>
                  <a:pt x="122" y="177"/>
                </a:cubicBezTo>
                <a:cubicBezTo>
                  <a:pt x="119" y="178"/>
                  <a:pt x="119" y="178"/>
                  <a:pt x="119" y="178"/>
                </a:cubicBezTo>
                <a:cubicBezTo>
                  <a:pt x="115" y="179"/>
                  <a:pt x="115" y="179"/>
                  <a:pt x="115" y="179"/>
                </a:cubicBezTo>
                <a:cubicBezTo>
                  <a:pt x="115" y="179"/>
                  <a:pt x="114" y="179"/>
                  <a:pt x="114" y="180"/>
                </a:cubicBezTo>
                <a:cubicBezTo>
                  <a:pt x="115" y="184"/>
                  <a:pt x="115" y="184"/>
                  <a:pt x="115" y="184"/>
                </a:cubicBezTo>
                <a:cubicBezTo>
                  <a:pt x="115" y="184"/>
                  <a:pt x="115" y="184"/>
                  <a:pt x="115" y="184"/>
                </a:cubicBezTo>
                <a:cubicBezTo>
                  <a:pt x="116" y="188"/>
                  <a:pt x="116" y="188"/>
                  <a:pt x="116" y="188"/>
                </a:cubicBezTo>
                <a:cubicBezTo>
                  <a:pt x="115" y="191"/>
                  <a:pt x="115" y="191"/>
                  <a:pt x="115" y="191"/>
                </a:cubicBezTo>
                <a:cubicBezTo>
                  <a:pt x="112" y="195"/>
                  <a:pt x="112" y="195"/>
                  <a:pt x="112" y="195"/>
                </a:cubicBezTo>
                <a:cubicBezTo>
                  <a:pt x="109" y="197"/>
                  <a:pt x="109" y="197"/>
                  <a:pt x="109" y="197"/>
                </a:cubicBezTo>
                <a:cubicBezTo>
                  <a:pt x="108" y="197"/>
                  <a:pt x="108" y="197"/>
                  <a:pt x="108" y="197"/>
                </a:cubicBezTo>
                <a:cubicBezTo>
                  <a:pt x="107" y="205"/>
                  <a:pt x="107" y="205"/>
                  <a:pt x="107" y="205"/>
                </a:cubicBezTo>
                <a:cubicBezTo>
                  <a:pt x="104" y="207"/>
                  <a:pt x="104" y="207"/>
                  <a:pt x="104" y="207"/>
                </a:cubicBezTo>
                <a:cubicBezTo>
                  <a:pt x="101" y="207"/>
                  <a:pt x="101" y="207"/>
                  <a:pt x="101" y="207"/>
                </a:cubicBezTo>
                <a:cubicBezTo>
                  <a:pt x="100" y="207"/>
                  <a:pt x="100" y="207"/>
                  <a:pt x="100" y="208"/>
                </a:cubicBezTo>
                <a:cubicBezTo>
                  <a:pt x="97" y="215"/>
                  <a:pt x="97" y="215"/>
                  <a:pt x="97" y="215"/>
                </a:cubicBezTo>
                <a:cubicBezTo>
                  <a:pt x="97" y="216"/>
                  <a:pt x="97" y="216"/>
                  <a:pt x="97" y="216"/>
                </a:cubicBezTo>
                <a:cubicBezTo>
                  <a:pt x="97" y="219"/>
                  <a:pt x="97" y="219"/>
                  <a:pt x="97" y="219"/>
                </a:cubicBezTo>
                <a:cubicBezTo>
                  <a:pt x="97" y="223"/>
                  <a:pt x="97" y="223"/>
                  <a:pt x="97" y="223"/>
                </a:cubicBezTo>
                <a:cubicBezTo>
                  <a:pt x="94" y="224"/>
                  <a:pt x="94" y="224"/>
                  <a:pt x="94" y="224"/>
                </a:cubicBezTo>
                <a:cubicBezTo>
                  <a:pt x="87" y="224"/>
                  <a:pt x="87" y="224"/>
                  <a:pt x="87" y="224"/>
                </a:cubicBezTo>
                <a:cubicBezTo>
                  <a:pt x="84" y="223"/>
                  <a:pt x="84" y="223"/>
                  <a:pt x="84" y="223"/>
                </a:cubicBezTo>
                <a:cubicBezTo>
                  <a:pt x="81" y="217"/>
                  <a:pt x="81" y="217"/>
                  <a:pt x="81" y="217"/>
                </a:cubicBezTo>
                <a:cubicBezTo>
                  <a:pt x="80" y="217"/>
                  <a:pt x="80" y="217"/>
                  <a:pt x="80" y="217"/>
                </a:cubicBezTo>
                <a:cubicBezTo>
                  <a:pt x="77" y="215"/>
                  <a:pt x="77" y="215"/>
                  <a:pt x="77" y="215"/>
                </a:cubicBezTo>
                <a:cubicBezTo>
                  <a:pt x="76" y="215"/>
                  <a:pt x="76" y="215"/>
                  <a:pt x="76" y="215"/>
                </a:cubicBezTo>
                <a:cubicBezTo>
                  <a:pt x="75" y="215"/>
                  <a:pt x="75" y="216"/>
                  <a:pt x="75" y="216"/>
                </a:cubicBezTo>
                <a:cubicBezTo>
                  <a:pt x="77" y="219"/>
                  <a:pt x="77" y="219"/>
                  <a:pt x="77" y="219"/>
                </a:cubicBezTo>
                <a:cubicBezTo>
                  <a:pt x="74" y="221"/>
                  <a:pt x="74" y="221"/>
                  <a:pt x="74" y="221"/>
                </a:cubicBezTo>
                <a:cubicBezTo>
                  <a:pt x="73" y="221"/>
                  <a:pt x="73" y="221"/>
                  <a:pt x="73" y="221"/>
                </a:cubicBezTo>
                <a:cubicBezTo>
                  <a:pt x="70" y="225"/>
                  <a:pt x="70" y="225"/>
                  <a:pt x="70" y="225"/>
                </a:cubicBezTo>
                <a:cubicBezTo>
                  <a:pt x="70" y="226"/>
                  <a:pt x="70" y="226"/>
                  <a:pt x="70" y="226"/>
                </a:cubicBezTo>
                <a:cubicBezTo>
                  <a:pt x="71" y="229"/>
                  <a:pt x="71" y="229"/>
                  <a:pt x="71" y="229"/>
                </a:cubicBezTo>
                <a:cubicBezTo>
                  <a:pt x="68" y="232"/>
                  <a:pt x="68" y="232"/>
                  <a:pt x="68" y="232"/>
                </a:cubicBezTo>
                <a:cubicBezTo>
                  <a:pt x="68" y="233"/>
                  <a:pt x="68" y="233"/>
                  <a:pt x="68" y="233"/>
                </a:cubicBezTo>
                <a:cubicBezTo>
                  <a:pt x="67" y="235"/>
                  <a:pt x="67" y="235"/>
                  <a:pt x="67" y="235"/>
                </a:cubicBezTo>
                <a:cubicBezTo>
                  <a:pt x="65" y="234"/>
                  <a:pt x="65" y="234"/>
                  <a:pt x="65" y="234"/>
                </a:cubicBezTo>
                <a:cubicBezTo>
                  <a:pt x="64" y="233"/>
                  <a:pt x="64" y="233"/>
                  <a:pt x="64" y="233"/>
                </a:cubicBezTo>
                <a:cubicBezTo>
                  <a:pt x="61" y="233"/>
                  <a:pt x="61" y="233"/>
                  <a:pt x="61" y="233"/>
                </a:cubicBezTo>
                <a:cubicBezTo>
                  <a:pt x="58" y="229"/>
                  <a:pt x="58" y="229"/>
                  <a:pt x="58" y="229"/>
                </a:cubicBezTo>
                <a:cubicBezTo>
                  <a:pt x="58" y="229"/>
                  <a:pt x="58" y="229"/>
                  <a:pt x="58" y="229"/>
                </a:cubicBezTo>
                <a:cubicBezTo>
                  <a:pt x="57" y="229"/>
                  <a:pt x="57" y="229"/>
                  <a:pt x="57" y="229"/>
                </a:cubicBezTo>
                <a:cubicBezTo>
                  <a:pt x="54" y="232"/>
                  <a:pt x="54" y="232"/>
                  <a:pt x="54" y="232"/>
                </a:cubicBezTo>
                <a:cubicBezTo>
                  <a:pt x="50" y="233"/>
                  <a:pt x="50" y="233"/>
                  <a:pt x="50" y="233"/>
                </a:cubicBezTo>
                <a:cubicBezTo>
                  <a:pt x="50" y="234"/>
                  <a:pt x="50" y="234"/>
                  <a:pt x="50" y="234"/>
                </a:cubicBezTo>
                <a:cubicBezTo>
                  <a:pt x="48" y="237"/>
                  <a:pt x="48" y="237"/>
                  <a:pt x="48" y="237"/>
                </a:cubicBezTo>
                <a:cubicBezTo>
                  <a:pt x="47" y="238"/>
                  <a:pt x="47" y="238"/>
                  <a:pt x="47" y="238"/>
                </a:cubicBezTo>
                <a:cubicBezTo>
                  <a:pt x="47" y="239"/>
                  <a:pt x="47" y="239"/>
                  <a:pt x="47" y="239"/>
                </a:cubicBezTo>
                <a:cubicBezTo>
                  <a:pt x="46" y="241"/>
                  <a:pt x="46" y="241"/>
                  <a:pt x="46" y="241"/>
                </a:cubicBezTo>
                <a:cubicBezTo>
                  <a:pt x="43" y="239"/>
                  <a:pt x="43" y="239"/>
                  <a:pt x="43" y="239"/>
                </a:cubicBezTo>
                <a:cubicBezTo>
                  <a:pt x="43" y="239"/>
                  <a:pt x="43" y="239"/>
                  <a:pt x="43" y="239"/>
                </a:cubicBezTo>
                <a:cubicBezTo>
                  <a:pt x="32" y="235"/>
                  <a:pt x="32" y="235"/>
                  <a:pt x="32" y="235"/>
                </a:cubicBezTo>
                <a:cubicBezTo>
                  <a:pt x="31" y="235"/>
                  <a:pt x="31" y="235"/>
                  <a:pt x="31" y="235"/>
                </a:cubicBezTo>
                <a:cubicBezTo>
                  <a:pt x="27" y="236"/>
                  <a:pt x="27" y="236"/>
                  <a:pt x="27" y="236"/>
                </a:cubicBezTo>
                <a:cubicBezTo>
                  <a:pt x="23" y="237"/>
                  <a:pt x="23" y="237"/>
                  <a:pt x="23" y="237"/>
                </a:cubicBezTo>
                <a:cubicBezTo>
                  <a:pt x="22" y="237"/>
                  <a:pt x="22" y="237"/>
                  <a:pt x="22" y="237"/>
                </a:cubicBezTo>
                <a:cubicBezTo>
                  <a:pt x="22" y="238"/>
                  <a:pt x="22" y="238"/>
                  <a:pt x="22" y="238"/>
                </a:cubicBezTo>
                <a:cubicBezTo>
                  <a:pt x="22" y="241"/>
                  <a:pt x="22" y="241"/>
                  <a:pt x="22" y="241"/>
                </a:cubicBezTo>
                <a:cubicBezTo>
                  <a:pt x="21" y="241"/>
                  <a:pt x="21" y="241"/>
                  <a:pt x="21" y="241"/>
                </a:cubicBezTo>
                <a:cubicBezTo>
                  <a:pt x="20" y="239"/>
                  <a:pt x="20" y="239"/>
                  <a:pt x="20" y="239"/>
                </a:cubicBezTo>
                <a:cubicBezTo>
                  <a:pt x="20" y="238"/>
                  <a:pt x="20" y="238"/>
                  <a:pt x="20" y="238"/>
                </a:cubicBezTo>
                <a:cubicBezTo>
                  <a:pt x="19" y="238"/>
                  <a:pt x="19" y="238"/>
                  <a:pt x="19" y="238"/>
                </a:cubicBezTo>
                <a:cubicBezTo>
                  <a:pt x="16" y="240"/>
                  <a:pt x="16" y="240"/>
                  <a:pt x="16" y="240"/>
                </a:cubicBezTo>
                <a:cubicBezTo>
                  <a:pt x="8" y="239"/>
                  <a:pt x="8" y="239"/>
                  <a:pt x="8" y="239"/>
                </a:cubicBezTo>
                <a:cubicBezTo>
                  <a:pt x="8" y="239"/>
                  <a:pt x="8" y="239"/>
                  <a:pt x="8" y="239"/>
                </a:cubicBezTo>
                <a:cubicBezTo>
                  <a:pt x="7" y="240"/>
                  <a:pt x="7" y="240"/>
                  <a:pt x="7" y="240"/>
                </a:cubicBezTo>
                <a:cubicBezTo>
                  <a:pt x="9" y="243"/>
                  <a:pt x="9" y="243"/>
                  <a:pt x="9" y="243"/>
                </a:cubicBezTo>
                <a:cubicBezTo>
                  <a:pt x="7" y="246"/>
                  <a:pt x="7" y="246"/>
                  <a:pt x="7" y="246"/>
                </a:cubicBezTo>
                <a:cubicBezTo>
                  <a:pt x="4" y="245"/>
                  <a:pt x="4" y="245"/>
                  <a:pt x="4" y="245"/>
                </a:cubicBezTo>
                <a:cubicBezTo>
                  <a:pt x="3" y="247"/>
                  <a:pt x="3" y="247"/>
                  <a:pt x="3" y="247"/>
                </a:cubicBezTo>
                <a:cubicBezTo>
                  <a:pt x="7" y="248"/>
                  <a:pt x="7" y="248"/>
                  <a:pt x="7" y="248"/>
                </a:cubicBezTo>
                <a:cubicBezTo>
                  <a:pt x="8" y="248"/>
                  <a:pt x="8" y="248"/>
                  <a:pt x="8" y="247"/>
                </a:cubicBezTo>
                <a:cubicBezTo>
                  <a:pt x="11" y="244"/>
                  <a:pt x="11" y="244"/>
                  <a:pt x="11" y="244"/>
                </a:cubicBezTo>
                <a:cubicBezTo>
                  <a:pt x="11" y="243"/>
                  <a:pt x="11" y="243"/>
                  <a:pt x="11" y="243"/>
                </a:cubicBezTo>
                <a:cubicBezTo>
                  <a:pt x="10" y="241"/>
                  <a:pt x="10" y="241"/>
                  <a:pt x="10" y="241"/>
                </a:cubicBezTo>
                <a:cubicBezTo>
                  <a:pt x="16" y="242"/>
                  <a:pt x="16" y="242"/>
                  <a:pt x="16" y="242"/>
                </a:cubicBezTo>
                <a:cubicBezTo>
                  <a:pt x="16" y="242"/>
                  <a:pt x="16" y="242"/>
                  <a:pt x="16" y="242"/>
                </a:cubicBezTo>
                <a:cubicBezTo>
                  <a:pt x="19" y="240"/>
                  <a:pt x="19" y="240"/>
                  <a:pt x="19" y="240"/>
                </a:cubicBezTo>
                <a:cubicBezTo>
                  <a:pt x="19" y="243"/>
                  <a:pt x="19" y="243"/>
                  <a:pt x="19" y="243"/>
                </a:cubicBezTo>
                <a:cubicBezTo>
                  <a:pt x="20" y="244"/>
                  <a:pt x="20" y="244"/>
                  <a:pt x="20" y="244"/>
                </a:cubicBezTo>
                <a:cubicBezTo>
                  <a:pt x="20" y="244"/>
                  <a:pt x="20" y="244"/>
                  <a:pt x="20" y="244"/>
                </a:cubicBezTo>
                <a:cubicBezTo>
                  <a:pt x="24" y="242"/>
                  <a:pt x="24" y="242"/>
                  <a:pt x="24" y="242"/>
                </a:cubicBezTo>
                <a:cubicBezTo>
                  <a:pt x="25" y="242"/>
                  <a:pt x="25" y="241"/>
                  <a:pt x="25" y="241"/>
                </a:cubicBezTo>
                <a:cubicBezTo>
                  <a:pt x="24" y="239"/>
                  <a:pt x="24" y="239"/>
                  <a:pt x="24" y="239"/>
                </a:cubicBezTo>
                <a:cubicBezTo>
                  <a:pt x="28" y="238"/>
                  <a:pt x="28" y="238"/>
                  <a:pt x="28" y="238"/>
                </a:cubicBezTo>
                <a:cubicBezTo>
                  <a:pt x="28" y="238"/>
                  <a:pt x="28" y="238"/>
                  <a:pt x="28" y="238"/>
                </a:cubicBezTo>
                <a:cubicBezTo>
                  <a:pt x="31" y="237"/>
                  <a:pt x="31" y="237"/>
                  <a:pt x="31" y="237"/>
                </a:cubicBezTo>
                <a:cubicBezTo>
                  <a:pt x="42" y="241"/>
                  <a:pt x="42" y="241"/>
                  <a:pt x="42" y="241"/>
                </a:cubicBezTo>
                <a:cubicBezTo>
                  <a:pt x="46" y="243"/>
                  <a:pt x="46" y="243"/>
                  <a:pt x="46" y="243"/>
                </a:cubicBezTo>
                <a:cubicBezTo>
                  <a:pt x="46" y="244"/>
                  <a:pt x="46" y="244"/>
                  <a:pt x="46" y="244"/>
                </a:cubicBezTo>
                <a:cubicBezTo>
                  <a:pt x="47" y="243"/>
                  <a:pt x="47" y="243"/>
                  <a:pt x="47" y="243"/>
                </a:cubicBezTo>
                <a:cubicBezTo>
                  <a:pt x="49" y="240"/>
                  <a:pt x="49" y="240"/>
                  <a:pt x="49" y="240"/>
                </a:cubicBezTo>
                <a:cubicBezTo>
                  <a:pt x="49" y="239"/>
                  <a:pt x="49" y="239"/>
                  <a:pt x="49" y="239"/>
                </a:cubicBezTo>
                <a:cubicBezTo>
                  <a:pt x="49" y="238"/>
                  <a:pt x="49" y="238"/>
                  <a:pt x="49" y="238"/>
                </a:cubicBezTo>
                <a:cubicBezTo>
                  <a:pt x="52" y="235"/>
                  <a:pt x="52" y="235"/>
                  <a:pt x="52" y="235"/>
                </a:cubicBezTo>
                <a:cubicBezTo>
                  <a:pt x="55" y="234"/>
                  <a:pt x="55" y="234"/>
                  <a:pt x="55" y="234"/>
                </a:cubicBezTo>
                <a:cubicBezTo>
                  <a:pt x="55" y="233"/>
                  <a:pt x="55" y="233"/>
                  <a:pt x="55" y="233"/>
                </a:cubicBezTo>
                <a:cubicBezTo>
                  <a:pt x="58" y="231"/>
                  <a:pt x="58" y="231"/>
                  <a:pt x="58" y="231"/>
                </a:cubicBezTo>
                <a:cubicBezTo>
                  <a:pt x="60" y="234"/>
                  <a:pt x="60" y="234"/>
                  <a:pt x="60" y="234"/>
                </a:cubicBezTo>
                <a:cubicBezTo>
                  <a:pt x="60" y="235"/>
                  <a:pt x="60" y="235"/>
                  <a:pt x="60" y="235"/>
                </a:cubicBezTo>
                <a:cubicBezTo>
                  <a:pt x="64" y="235"/>
                  <a:pt x="64" y="235"/>
                  <a:pt x="64" y="235"/>
                </a:cubicBezTo>
                <a:cubicBezTo>
                  <a:pt x="67" y="238"/>
                  <a:pt x="67" y="238"/>
                  <a:pt x="67" y="238"/>
                </a:cubicBezTo>
                <a:cubicBezTo>
                  <a:pt x="68" y="238"/>
                  <a:pt x="68" y="238"/>
                  <a:pt x="68" y="238"/>
                </a:cubicBezTo>
                <a:cubicBezTo>
                  <a:pt x="69" y="237"/>
                  <a:pt x="69" y="237"/>
                  <a:pt x="69" y="237"/>
                </a:cubicBezTo>
                <a:cubicBezTo>
                  <a:pt x="70" y="233"/>
                  <a:pt x="70" y="233"/>
                  <a:pt x="70" y="233"/>
                </a:cubicBezTo>
                <a:cubicBezTo>
                  <a:pt x="72" y="230"/>
                  <a:pt x="72" y="230"/>
                  <a:pt x="72" y="230"/>
                </a:cubicBezTo>
                <a:cubicBezTo>
                  <a:pt x="73" y="229"/>
                  <a:pt x="73" y="229"/>
                  <a:pt x="73" y="229"/>
                </a:cubicBezTo>
                <a:cubicBezTo>
                  <a:pt x="72" y="226"/>
                  <a:pt x="72" y="226"/>
                  <a:pt x="72" y="226"/>
                </a:cubicBezTo>
                <a:cubicBezTo>
                  <a:pt x="75" y="223"/>
                  <a:pt x="75" y="223"/>
                  <a:pt x="75" y="223"/>
                </a:cubicBezTo>
                <a:cubicBezTo>
                  <a:pt x="79" y="220"/>
                  <a:pt x="79" y="220"/>
                  <a:pt x="79" y="220"/>
                </a:cubicBezTo>
                <a:cubicBezTo>
                  <a:pt x="79" y="220"/>
                  <a:pt x="79" y="219"/>
                  <a:pt x="79" y="219"/>
                </a:cubicBezTo>
                <a:cubicBezTo>
                  <a:pt x="78" y="218"/>
                  <a:pt x="78" y="218"/>
                  <a:pt x="78" y="218"/>
                </a:cubicBezTo>
                <a:cubicBezTo>
                  <a:pt x="79" y="218"/>
                  <a:pt x="79" y="218"/>
                  <a:pt x="79" y="218"/>
                </a:cubicBezTo>
                <a:cubicBezTo>
                  <a:pt x="82" y="224"/>
                  <a:pt x="82" y="224"/>
                  <a:pt x="82" y="224"/>
                </a:cubicBezTo>
                <a:cubicBezTo>
                  <a:pt x="83" y="224"/>
                  <a:pt x="83" y="224"/>
                  <a:pt x="83" y="224"/>
                </a:cubicBezTo>
                <a:cubicBezTo>
                  <a:pt x="86" y="226"/>
                  <a:pt x="86" y="226"/>
                  <a:pt x="86" y="226"/>
                </a:cubicBezTo>
                <a:cubicBezTo>
                  <a:pt x="87" y="226"/>
                  <a:pt x="87" y="226"/>
                  <a:pt x="87" y="226"/>
                </a:cubicBezTo>
                <a:cubicBezTo>
                  <a:pt x="94" y="226"/>
                  <a:pt x="94" y="226"/>
                  <a:pt x="94" y="226"/>
                </a:cubicBezTo>
                <a:cubicBezTo>
                  <a:pt x="95" y="226"/>
                  <a:pt x="95" y="226"/>
                  <a:pt x="95" y="226"/>
                </a:cubicBezTo>
                <a:cubicBezTo>
                  <a:pt x="98" y="224"/>
                  <a:pt x="98" y="224"/>
                  <a:pt x="98" y="224"/>
                </a:cubicBezTo>
                <a:cubicBezTo>
                  <a:pt x="99" y="224"/>
                  <a:pt x="99" y="224"/>
                  <a:pt x="99" y="224"/>
                </a:cubicBezTo>
                <a:cubicBezTo>
                  <a:pt x="99" y="220"/>
                  <a:pt x="99" y="220"/>
                  <a:pt x="99" y="220"/>
                </a:cubicBezTo>
                <a:cubicBezTo>
                  <a:pt x="99" y="219"/>
                  <a:pt x="99" y="219"/>
                  <a:pt x="99" y="219"/>
                </a:cubicBezTo>
                <a:cubicBezTo>
                  <a:pt x="99" y="216"/>
                  <a:pt x="99" y="216"/>
                  <a:pt x="99" y="216"/>
                </a:cubicBezTo>
                <a:cubicBezTo>
                  <a:pt x="101" y="209"/>
                  <a:pt x="101" y="209"/>
                  <a:pt x="101" y="209"/>
                </a:cubicBezTo>
                <a:cubicBezTo>
                  <a:pt x="104" y="209"/>
                  <a:pt x="104" y="209"/>
                  <a:pt x="104" y="209"/>
                </a:cubicBezTo>
                <a:cubicBezTo>
                  <a:pt x="105" y="209"/>
                  <a:pt x="105" y="209"/>
                  <a:pt x="105" y="209"/>
                </a:cubicBezTo>
                <a:cubicBezTo>
                  <a:pt x="109" y="206"/>
                  <a:pt x="109" y="206"/>
                  <a:pt x="109" y="206"/>
                </a:cubicBezTo>
                <a:cubicBezTo>
                  <a:pt x="109" y="205"/>
                  <a:pt x="109" y="205"/>
                  <a:pt x="109" y="205"/>
                </a:cubicBezTo>
                <a:cubicBezTo>
                  <a:pt x="110" y="198"/>
                  <a:pt x="110" y="198"/>
                  <a:pt x="110" y="198"/>
                </a:cubicBezTo>
                <a:cubicBezTo>
                  <a:pt x="114" y="196"/>
                  <a:pt x="114" y="196"/>
                  <a:pt x="114" y="196"/>
                </a:cubicBezTo>
                <a:cubicBezTo>
                  <a:pt x="114" y="196"/>
                  <a:pt x="114" y="196"/>
                  <a:pt x="114" y="196"/>
                </a:cubicBezTo>
                <a:cubicBezTo>
                  <a:pt x="117" y="193"/>
                  <a:pt x="117" y="193"/>
                  <a:pt x="117" y="193"/>
                </a:cubicBezTo>
                <a:cubicBezTo>
                  <a:pt x="117" y="192"/>
                  <a:pt x="117" y="192"/>
                  <a:pt x="117" y="192"/>
                </a:cubicBezTo>
                <a:cubicBezTo>
                  <a:pt x="118" y="188"/>
                  <a:pt x="118" y="188"/>
                  <a:pt x="118" y="188"/>
                </a:cubicBezTo>
                <a:cubicBezTo>
                  <a:pt x="118" y="188"/>
                  <a:pt x="118" y="188"/>
                  <a:pt x="118" y="188"/>
                </a:cubicBezTo>
                <a:cubicBezTo>
                  <a:pt x="117" y="183"/>
                  <a:pt x="117" y="183"/>
                  <a:pt x="117" y="183"/>
                </a:cubicBezTo>
                <a:cubicBezTo>
                  <a:pt x="116" y="181"/>
                  <a:pt x="116" y="181"/>
                  <a:pt x="116" y="181"/>
                </a:cubicBezTo>
                <a:cubicBezTo>
                  <a:pt x="119" y="180"/>
                  <a:pt x="119" y="180"/>
                  <a:pt x="119" y="180"/>
                </a:cubicBezTo>
                <a:cubicBezTo>
                  <a:pt x="119" y="180"/>
                  <a:pt x="119" y="180"/>
                  <a:pt x="119" y="180"/>
                </a:cubicBezTo>
                <a:cubicBezTo>
                  <a:pt x="122" y="179"/>
                  <a:pt x="122" y="179"/>
                  <a:pt x="122" y="179"/>
                </a:cubicBezTo>
                <a:cubicBezTo>
                  <a:pt x="126" y="182"/>
                  <a:pt x="126" y="182"/>
                  <a:pt x="126" y="182"/>
                </a:cubicBezTo>
                <a:cubicBezTo>
                  <a:pt x="126" y="182"/>
                  <a:pt x="127" y="182"/>
                  <a:pt x="127" y="182"/>
                </a:cubicBezTo>
                <a:cubicBezTo>
                  <a:pt x="134" y="176"/>
                  <a:pt x="134" y="176"/>
                  <a:pt x="134" y="176"/>
                </a:cubicBezTo>
                <a:cubicBezTo>
                  <a:pt x="142" y="174"/>
                  <a:pt x="142" y="174"/>
                  <a:pt x="142" y="174"/>
                </a:cubicBezTo>
                <a:cubicBezTo>
                  <a:pt x="142" y="174"/>
                  <a:pt x="143" y="174"/>
                  <a:pt x="143" y="173"/>
                </a:cubicBezTo>
                <a:cubicBezTo>
                  <a:pt x="143" y="170"/>
                  <a:pt x="143" y="170"/>
                  <a:pt x="143" y="170"/>
                </a:cubicBezTo>
                <a:cubicBezTo>
                  <a:pt x="143" y="169"/>
                  <a:pt x="143" y="169"/>
                  <a:pt x="143" y="169"/>
                </a:cubicBezTo>
                <a:cubicBezTo>
                  <a:pt x="140" y="165"/>
                  <a:pt x="140" y="165"/>
                  <a:pt x="140" y="165"/>
                </a:cubicBezTo>
                <a:cubicBezTo>
                  <a:pt x="141" y="162"/>
                  <a:pt x="141" y="162"/>
                  <a:pt x="141" y="162"/>
                </a:cubicBezTo>
                <a:cubicBezTo>
                  <a:pt x="141" y="161"/>
                  <a:pt x="141" y="161"/>
                  <a:pt x="141" y="161"/>
                </a:cubicBezTo>
                <a:cubicBezTo>
                  <a:pt x="139" y="157"/>
                  <a:pt x="139" y="157"/>
                  <a:pt x="139" y="157"/>
                </a:cubicBezTo>
                <a:cubicBezTo>
                  <a:pt x="140" y="156"/>
                  <a:pt x="140" y="156"/>
                  <a:pt x="140" y="156"/>
                </a:cubicBezTo>
                <a:cubicBezTo>
                  <a:pt x="141" y="155"/>
                  <a:pt x="141" y="155"/>
                  <a:pt x="141" y="155"/>
                </a:cubicBezTo>
                <a:cubicBezTo>
                  <a:pt x="129" y="58"/>
                  <a:pt x="129" y="58"/>
                  <a:pt x="129" y="58"/>
                </a:cubicBezTo>
                <a:cubicBezTo>
                  <a:pt x="129" y="58"/>
                  <a:pt x="129" y="58"/>
                  <a:pt x="129" y="58"/>
                </a:cubicBezTo>
                <a:cubicBezTo>
                  <a:pt x="123" y="4"/>
                  <a:pt x="123" y="4"/>
                  <a:pt x="123" y="4"/>
                </a:cubicBezTo>
                <a:cubicBezTo>
                  <a:pt x="122" y="3"/>
                  <a:pt x="122" y="3"/>
                  <a:pt x="122" y="3"/>
                </a:cubicBezTo>
                <a:cubicBezTo>
                  <a:pt x="118" y="0"/>
                  <a:pt x="118" y="0"/>
                  <a:pt x="118" y="0"/>
                </a:cubicBezTo>
                <a:cubicBezTo>
                  <a:pt x="117" y="0"/>
                  <a:pt x="117" y="0"/>
                  <a:pt x="117" y="0"/>
                </a:cubicBezTo>
                <a:cubicBezTo>
                  <a:pt x="57" y="7"/>
                  <a:pt x="57" y="7"/>
                  <a:pt x="57" y="7"/>
                </a:cubicBezTo>
                <a:cubicBezTo>
                  <a:pt x="36" y="10"/>
                  <a:pt x="36" y="10"/>
                  <a:pt x="36" y="10"/>
                </a:cubicBezTo>
                <a:cubicBezTo>
                  <a:pt x="34" y="10"/>
                  <a:pt x="34" y="10"/>
                  <a:pt x="34" y="10"/>
                </a:cubicBezTo>
                <a:cubicBezTo>
                  <a:pt x="33" y="10"/>
                  <a:pt x="33" y="10"/>
                  <a:pt x="33" y="10"/>
                </a:cubicBezTo>
                <a:cubicBezTo>
                  <a:pt x="26" y="15"/>
                  <a:pt x="26" y="15"/>
                  <a:pt x="26" y="15"/>
                </a:cubicBezTo>
                <a:cubicBezTo>
                  <a:pt x="19" y="19"/>
                  <a:pt x="19" y="19"/>
                  <a:pt x="19" y="19"/>
                </a:cubicBezTo>
                <a:cubicBezTo>
                  <a:pt x="15" y="20"/>
                  <a:pt x="15" y="20"/>
                  <a:pt x="15" y="20"/>
                </a:cubicBezTo>
                <a:cubicBezTo>
                  <a:pt x="11" y="19"/>
                  <a:pt x="11" y="19"/>
                  <a:pt x="11" y="19"/>
                </a:cubicBezTo>
                <a:cubicBezTo>
                  <a:pt x="6" y="16"/>
                  <a:pt x="6" y="16"/>
                  <a:pt x="6" y="16"/>
                </a:cubicBezTo>
                <a:cubicBezTo>
                  <a:pt x="5" y="15"/>
                  <a:pt x="5" y="15"/>
                  <a:pt x="5" y="15"/>
                </a:cubicBezTo>
                <a:cubicBezTo>
                  <a:pt x="4" y="16"/>
                  <a:pt x="4" y="16"/>
                  <a:pt x="4" y="16"/>
                </a:cubicBezTo>
                <a:cubicBezTo>
                  <a:pt x="4" y="18"/>
                  <a:pt x="4" y="18"/>
                  <a:pt x="4" y="18"/>
                </a:cubicBezTo>
                <a:cubicBezTo>
                  <a:pt x="4" y="18"/>
                  <a:pt x="4" y="18"/>
                  <a:pt x="4" y="18"/>
                </a:cubicBezTo>
                <a:cubicBezTo>
                  <a:pt x="17" y="153"/>
                  <a:pt x="17" y="153"/>
                  <a:pt x="17" y="153"/>
                </a:cubicBezTo>
                <a:cubicBezTo>
                  <a:pt x="14" y="157"/>
                  <a:pt x="14" y="157"/>
                  <a:pt x="14" y="157"/>
                </a:cubicBezTo>
                <a:cubicBezTo>
                  <a:pt x="13" y="157"/>
                  <a:pt x="13" y="158"/>
                  <a:pt x="13" y="158"/>
                </a:cubicBezTo>
                <a:cubicBezTo>
                  <a:pt x="15" y="161"/>
                  <a:pt x="15" y="161"/>
                  <a:pt x="15" y="161"/>
                </a:cubicBezTo>
                <a:cubicBezTo>
                  <a:pt x="13" y="165"/>
                  <a:pt x="13" y="165"/>
                  <a:pt x="13" y="165"/>
                </a:cubicBezTo>
                <a:cubicBezTo>
                  <a:pt x="13" y="165"/>
                  <a:pt x="13" y="165"/>
                  <a:pt x="13" y="165"/>
                </a:cubicBezTo>
                <a:cubicBezTo>
                  <a:pt x="13" y="169"/>
                  <a:pt x="13" y="169"/>
                  <a:pt x="13" y="169"/>
                </a:cubicBezTo>
                <a:cubicBezTo>
                  <a:pt x="14" y="170"/>
                  <a:pt x="14" y="170"/>
                  <a:pt x="14" y="170"/>
                </a:cubicBezTo>
                <a:cubicBezTo>
                  <a:pt x="16" y="174"/>
                  <a:pt x="16" y="174"/>
                  <a:pt x="16" y="174"/>
                </a:cubicBezTo>
                <a:cubicBezTo>
                  <a:pt x="16" y="174"/>
                  <a:pt x="16" y="174"/>
                  <a:pt x="16" y="174"/>
                </a:cubicBezTo>
                <a:cubicBezTo>
                  <a:pt x="19" y="178"/>
                  <a:pt x="19" y="178"/>
                  <a:pt x="19" y="178"/>
                </a:cubicBezTo>
                <a:cubicBezTo>
                  <a:pt x="19" y="181"/>
                  <a:pt x="19" y="181"/>
                  <a:pt x="19" y="181"/>
                </a:cubicBezTo>
                <a:cubicBezTo>
                  <a:pt x="19" y="181"/>
                  <a:pt x="19" y="181"/>
                  <a:pt x="19" y="181"/>
                </a:cubicBezTo>
                <a:cubicBezTo>
                  <a:pt x="21" y="189"/>
                  <a:pt x="21" y="189"/>
                  <a:pt x="21" y="189"/>
                </a:cubicBezTo>
                <a:cubicBezTo>
                  <a:pt x="21" y="192"/>
                  <a:pt x="21" y="192"/>
                  <a:pt x="21" y="192"/>
                </a:cubicBezTo>
                <a:cubicBezTo>
                  <a:pt x="20" y="192"/>
                  <a:pt x="20" y="192"/>
                  <a:pt x="20" y="192"/>
                </a:cubicBezTo>
                <a:cubicBezTo>
                  <a:pt x="20" y="193"/>
                  <a:pt x="20" y="193"/>
                  <a:pt x="20" y="193"/>
                </a:cubicBezTo>
                <a:cubicBezTo>
                  <a:pt x="16" y="200"/>
                  <a:pt x="16" y="200"/>
                  <a:pt x="16" y="200"/>
                </a:cubicBezTo>
                <a:cubicBezTo>
                  <a:pt x="16" y="200"/>
                  <a:pt x="16" y="200"/>
                  <a:pt x="16" y="200"/>
                </a:cubicBezTo>
                <a:cubicBezTo>
                  <a:pt x="15" y="204"/>
                  <a:pt x="15" y="204"/>
                  <a:pt x="15" y="204"/>
                </a:cubicBezTo>
                <a:cubicBezTo>
                  <a:pt x="11" y="212"/>
                  <a:pt x="11" y="212"/>
                  <a:pt x="11" y="212"/>
                </a:cubicBezTo>
                <a:cubicBezTo>
                  <a:pt x="8" y="215"/>
                  <a:pt x="8" y="215"/>
                  <a:pt x="8" y="215"/>
                </a:cubicBezTo>
                <a:cubicBezTo>
                  <a:pt x="4" y="218"/>
                  <a:pt x="4" y="218"/>
                  <a:pt x="4" y="218"/>
                </a:cubicBezTo>
                <a:cubicBezTo>
                  <a:pt x="4" y="219"/>
                  <a:pt x="4" y="219"/>
                  <a:pt x="4" y="219"/>
                </a:cubicBezTo>
                <a:cubicBezTo>
                  <a:pt x="3" y="223"/>
                  <a:pt x="3" y="223"/>
                  <a:pt x="3" y="223"/>
                </a:cubicBezTo>
                <a:cubicBezTo>
                  <a:pt x="4" y="224"/>
                  <a:pt x="4" y="224"/>
                  <a:pt x="4" y="224"/>
                </a:cubicBezTo>
                <a:cubicBezTo>
                  <a:pt x="4" y="224"/>
                  <a:pt x="4" y="224"/>
                  <a:pt x="4" y="224"/>
                </a:cubicBezTo>
                <a:cubicBezTo>
                  <a:pt x="3" y="231"/>
                  <a:pt x="3" y="231"/>
                  <a:pt x="3" y="231"/>
                </a:cubicBezTo>
                <a:cubicBezTo>
                  <a:pt x="3" y="231"/>
                  <a:pt x="3" y="231"/>
                  <a:pt x="3" y="231"/>
                </a:cubicBezTo>
                <a:cubicBezTo>
                  <a:pt x="2" y="232"/>
                  <a:pt x="2" y="232"/>
                  <a:pt x="2" y="232"/>
                </a:cubicBezTo>
                <a:cubicBezTo>
                  <a:pt x="2" y="238"/>
                  <a:pt x="2" y="238"/>
                  <a:pt x="2" y="238"/>
                </a:cubicBezTo>
                <a:cubicBezTo>
                  <a:pt x="0" y="242"/>
                  <a:pt x="0" y="242"/>
                  <a:pt x="0" y="242"/>
                </a:cubicBezTo>
                <a:cubicBezTo>
                  <a:pt x="0" y="243"/>
                  <a:pt x="0" y="243"/>
                  <a:pt x="0" y="243"/>
                </a:cubicBezTo>
                <a:cubicBezTo>
                  <a:pt x="3" y="247"/>
                  <a:pt x="3" y="247"/>
                  <a:pt x="3" y="247"/>
                </a:cubicBezTo>
                <a:lnTo>
                  <a:pt x="5" y="2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18" name="Freeform 62">
            <a:extLst>
              <a:ext uri="{FF2B5EF4-FFF2-40B4-BE49-F238E27FC236}">
                <a16:creationId xmlns:a16="http://schemas.microsoft.com/office/drawing/2014/main" id="{291F77D2-3FE3-B0C5-E149-C9C4E572C978}"/>
              </a:ext>
            </a:extLst>
          </p:cNvPr>
          <p:cNvSpPr>
            <a:spLocks/>
          </p:cNvSpPr>
          <p:nvPr/>
        </p:nvSpPr>
        <p:spPr bwMode="auto">
          <a:xfrm>
            <a:off x="3755224" y="3134332"/>
            <a:ext cx="379173" cy="618278"/>
          </a:xfrm>
          <a:custGeom>
            <a:avLst/>
            <a:gdLst>
              <a:gd name="T0" fmla="*/ 0 w 268"/>
              <a:gd name="T1" fmla="*/ 18 h 437"/>
              <a:gd name="T2" fmla="*/ 181 w 268"/>
              <a:gd name="T3" fmla="*/ 0 h 437"/>
              <a:gd name="T4" fmla="*/ 234 w 268"/>
              <a:gd name="T5" fmla="*/ 180 h 437"/>
              <a:gd name="T6" fmla="*/ 238 w 268"/>
              <a:gd name="T7" fmla="*/ 189 h 437"/>
              <a:gd name="T8" fmla="*/ 246 w 268"/>
              <a:gd name="T9" fmla="*/ 205 h 437"/>
              <a:gd name="T10" fmla="*/ 253 w 268"/>
              <a:gd name="T11" fmla="*/ 213 h 437"/>
              <a:gd name="T12" fmla="*/ 255 w 268"/>
              <a:gd name="T13" fmla="*/ 228 h 437"/>
              <a:gd name="T14" fmla="*/ 262 w 268"/>
              <a:gd name="T15" fmla="*/ 237 h 437"/>
              <a:gd name="T16" fmla="*/ 253 w 268"/>
              <a:gd name="T17" fmla="*/ 246 h 437"/>
              <a:gd name="T18" fmla="*/ 252 w 268"/>
              <a:gd name="T19" fmla="*/ 263 h 437"/>
              <a:gd name="T20" fmla="*/ 253 w 268"/>
              <a:gd name="T21" fmla="*/ 285 h 437"/>
              <a:gd name="T22" fmla="*/ 261 w 268"/>
              <a:gd name="T23" fmla="*/ 299 h 437"/>
              <a:gd name="T24" fmla="*/ 259 w 268"/>
              <a:gd name="T25" fmla="*/ 310 h 437"/>
              <a:gd name="T26" fmla="*/ 259 w 268"/>
              <a:gd name="T27" fmla="*/ 328 h 437"/>
              <a:gd name="T28" fmla="*/ 268 w 268"/>
              <a:gd name="T29" fmla="*/ 341 h 437"/>
              <a:gd name="T30" fmla="*/ 152 w 268"/>
              <a:gd name="T31" fmla="*/ 360 h 437"/>
              <a:gd name="T32" fmla="*/ 77 w 268"/>
              <a:gd name="T33" fmla="*/ 370 h 437"/>
              <a:gd name="T34" fmla="*/ 84 w 268"/>
              <a:gd name="T35" fmla="*/ 388 h 437"/>
              <a:gd name="T36" fmla="*/ 95 w 268"/>
              <a:gd name="T37" fmla="*/ 397 h 437"/>
              <a:gd name="T38" fmla="*/ 93 w 268"/>
              <a:gd name="T39" fmla="*/ 409 h 437"/>
              <a:gd name="T40" fmla="*/ 87 w 268"/>
              <a:gd name="T41" fmla="*/ 426 h 437"/>
              <a:gd name="T42" fmla="*/ 83 w 268"/>
              <a:gd name="T43" fmla="*/ 426 h 437"/>
              <a:gd name="T44" fmla="*/ 75 w 268"/>
              <a:gd name="T45" fmla="*/ 434 h 437"/>
              <a:gd name="T46" fmla="*/ 55 w 268"/>
              <a:gd name="T47" fmla="*/ 435 h 437"/>
              <a:gd name="T48" fmla="*/ 68 w 268"/>
              <a:gd name="T49" fmla="*/ 434 h 437"/>
              <a:gd name="T50" fmla="*/ 65 w 268"/>
              <a:gd name="T51" fmla="*/ 421 h 437"/>
              <a:gd name="T52" fmla="*/ 57 w 268"/>
              <a:gd name="T53" fmla="*/ 420 h 437"/>
              <a:gd name="T54" fmla="*/ 57 w 268"/>
              <a:gd name="T55" fmla="*/ 408 h 437"/>
              <a:gd name="T56" fmla="*/ 52 w 268"/>
              <a:gd name="T57" fmla="*/ 397 h 437"/>
              <a:gd name="T58" fmla="*/ 46 w 268"/>
              <a:gd name="T59" fmla="*/ 393 h 437"/>
              <a:gd name="T60" fmla="*/ 45 w 268"/>
              <a:gd name="T61" fmla="*/ 400 h 437"/>
              <a:gd name="T62" fmla="*/ 42 w 268"/>
              <a:gd name="T63" fmla="*/ 426 h 437"/>
              <a:gd name="T64" fmla="*/ 27 w 268"/>
              <a:gd name="T65" fmla="*/ 424 h 437"/>
              <a:gd name="T66" fmla="*/ 21 w 268"/>
              <a:gd name="T67" fmla="*/ 423 h 437"/>
              <a:gd name="T68" fmla="*/ 9 w 268"/>
              <a:gd name="T69" fmla="*/ 27 h 437"/>
              <a:gd name="T70" fmla="*/ 0 w 268"/>
              <a:gd name="T71" fmla="*/ 19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8" h="437">
                <a:moveTo>
                  <a:pt x="0" y="19"/>
                </a:moveTo>
                <a:lnTo>
                  <a:pt x="0" y="18"/>
                </a:lnTo>
                <a:lnTo>
                  <a:pt x="102" y="10"/>
                </a:lnTo>
                <a:lnTo>
                  <a:pt x="181" y="0"/>
                </a:lnTo>
                <a:lnTo>
                  <a:pt x="208" y="84"/>
                </a:lnTo>
                <a:lnTo>
                  <a:pt x="234" y="180"/>
                </a:lnTo>
                <a:lnTo>
                  <a:pt x="235" y="183"/>
                </a:lnTo>
                <a:lnTo>
                  <a:pt x="238" y="189"/>
                </a:lnTo>
                <a:lnTo>
                  <a:pt x="241" y="193"/>
                </a:lnTo>
                <a:lnTo>
                  <a:pt x="246" y="205"/>
                </a:lnTo>
                <a:lnTo>
                  <a:pt x="253" y="211"/>
                </a:lnTo>
                <a:lnTo>
                  <a:pt x="253" y="213"/>
                </a:lnTo>
                <a:lnTo>
                  <a:pt x="256" y="220"/>
                </a:lnTo>
                <a:lnTo>
                  <a:pt x="255" y="228"/>
                </a:lnTo>
                <a:lnTo>
                  <a:pt x="261" y="231"/>
                </a:lnTo>
                <a:lnTo>
                  <a:pt x="262" y="237"/>
                </a:lnTo>
                <a:lnTo>
                  <a:pt x="256" y="242"/>
                </a:lnTo>
                <a:lnTo>
                  <a:pt x="253" y="246"/>
                </a:lnTo>
                <a:lnTo>
                  <a:pt x="253" y="257"/>
                </a:lnTo>
                <a:lnTo>
                  <a:pt x="252" y="263"/>
                </a:lnTo>
                <a:lnTo>
                  <a:pt x="250" y="273"/>
                </a:lnTo>
                <a:lnTo>
                  <a:pt x="253" y="285"/>
                </a:lnTo>
                <a:lnTo>
                  <a:pt x="258" y="290"/>
                </a:lnTo>
                <a:lnTo>
                  <a:pt x="261" y="299"/>
                </a:lnTo>
                <a:lnTo>
                  <a:pt x="259" y="304"/>
                </a:lnTo>
                <a:lnTo>
                  <a:pt x="259" y="310"/>
                </a:lnTo>
                <a:lnTo>
                  <a:pt x="258" y="322"/>
                </a:lnTo>
                <a:lnTo>
                  <a:pt x="259" y="328"/>
                </a:lnTo>
                <a:lnTo>
                  <a:pt x="264" y="334"/>
                </a:lnTo>
                <a:lnTo>
                  <a:pt x="268" y="341"/>
                </a:lnTo>
                <a:lnTo>
                  <a:pt x="268" y="344"/>
                </a:lnTo>
                <a:lnTo>
                  <a:pt x="152" y="360"/>
                </a:lnTo>
                <a:lnTo>
                  <a:pt x="83" y="366"/>
                </a:lnTo>
                <a:lnTo>
                  <a:pt x="77" y="370"/>
                </a:lnTo>
                <a:lnTo>
                  <a:pt x="75" y="378"/>
                </a:lnTo>
                <a:lnTo>
                  <a:pt x="84" y="388"/>
                </a:lnTo>
                <a:lnTo>
                  <a:pt x="89" y="391"/>
                </a:lnTo>
                <a:lnTo>
                  <a:pt x="95" y="397"/>
                </a:lnTo>
                <a:lnTo>
                  <a:pt x="92" y="405"/>
                </a:lnTo>
                <a:lnTo>
                  <a:pt x="93" y="409"/>
                </a:lnTo>
                <a:lnTo>
                  <a:pt x="92" y="420"/>
                </a:lnTo>
                <a:lnTo>
                  <a:pt x="87" y="426"/>
                </a:lnTo>
                <a:lnTo>
                  <a:pt x="81" y="424"/>
                </a:lnTo>
                <a:lnTo>
                  <a:pt x="83" y="426"/>
                </a:lnTo>
                <a:lnTo>
                  <a:pt x="81" y="431"/>
                </a:lnTo>
                <a:lnTo>
                  <a:pt x="75" y="434"/>
                </a:lnTo>
                <a:lnTo>
                  <a:pt x="52" y="437"/>
                </a:lnTo>
                <a:lnTo>
                  <a:pt x="55" y="435"/>
                </a:lnTo>
                <a:lnTo>
                  <a:pt x="62" y="435"/>
                </a:lnTo>
                <a:lnTo>
                  <a:pt x="68" y="434"/>
                </a:lnTo>
                <a:lnTo>
                  <a:pt x="69" y="428"/>
                </a:lnTo>
                <a:lnTo>
                  <a:pt x="65" y="421"/>
                </a:lnTo>
                <a:lnTo>
                  <a:pt x="63" y="423"/>
                </a:lnTo>
                <a:lnTo>
                  <a:pt x="57" y="420"/>
                </a:lnTo>
                <a:lnTo>
                  <a:pt x="54" y="414"/>
                </a:lnTo>
                <a:lnTo>
                  <a:pt x="57" y="408"/>
                </a:lnTo>
                <a:lnTo>
                  <a:pt x="55" y="403"/>
                </a:lnTo>
                <a:lnTo>
                  <a:pt x="52" y="397"/>
                </a:lnTo>
                <a:lnTo>
                  <a:pt x="49" y="397"/>
                </a:lnTo>
                <a:lnTo>
                  <a:pt x="46" y="393"/>
                </a:lnTo>
                <a:lnTo>
                  <a:pt x="46" y="396"/>
                </a:lnTo>
                <a:lnTo>
                  <a:pt x="45" y="400"/>
                </a:lnTo>
                <a:lnTo>
                  <a:pt x="43" y="406"/>
                </a:lnTo>
                <a:lnTo>
                  <a:pt x="42" y="426"/>
                </a:lnTo>
                <a:lnTo>
                  <a:pt x="37" y="426"/>
                </a:lnTo>
                <a:lnTo>
                  <a:pt x="27" y="424"/>
                </a:lnTo>
                <a:lnTo>
                  <a:pt x="21" y="426"/>
                </a:lnTo>
                <a:lnTo>
                  <a:pt x="21" y="423"/>
                </a:lnTo>
                <a:lnTo>
                  <a:pt x="3" y="293"/>
                </a:lnTo>
                <a:lnTo>
                  <a:pt x="9" y="27"/>
                </a:lnTo>
                <a:lnTo>
                  <a:pt x="3" y="24"/>
                </a:lnTo>
                <a:lnTo>
                  <a:pt x="0" y="19"/>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19" name="Freeform 63">
            <a:extLst>
              <a:ext uri="{FF2B5EF4-FFF2-40B4-BE49-F238E27FC236}">
                <a16:creationId xmlns:a16="http://schemas.microsoft.com/office/drawing/2014/main" id="{742CAE06-36B5-332F-3606-73404D0C2CFE}"/>
              </a:ext>
            </a:extLst>
          </p:cNvPr>
          <p:cNvSpPr>
            <a:spLocks/>
          </p:cNvSpPr>
          <p:nvPr/>
        </p:nvSpPr>
        <p:spPr bwMode="auto">
          <a:xfrm>
            <a:off x="3752394" y="3131503"/>
            <a:ext cx="384832" cy="622522"/>
          </a:xfrm>
          <a:custGeom>
            <a:avLst/>
            <a:gdLst>
              <a:gd name="T0" fmla="*/ 69 w 180"/>
              <a:gd name="T1" fmla="*/ 9 h 291"/>
              <a:gd name="T2" fmla="*/ 156 w 180"/>
              <a:gd name="T3" fmla="*/ 120 h 291"/>
              <a:gd name="T4" fmla="*/ 160 w 180"/>
              <a:gd name="T5" fmla="*/ 130 h 291"/>
              <a:gd name="T6" fmla="*/ 168 w 180"/>
              <a:gd name="T7" fmla="*/ 143 h 291"/>
              <a:gd name="T8" fmla="*/ 173 w 180"/>
              <a:gd name="T9" fmla="*/ 155 h 291"/>
              <a:gd name="T10" fmla="*/ 168 w 180"/>
              <a:gd name="T11" fmla="*/ 164 h 291"/>
              <a:gd name="T12" fmla="*/ 167 w 180"/>
              <a:gd name="T13" fmla="*/ 175 h 291"/>
              <a:gd name="T14" fmla="*/ 168 w 180"/>
              <a:gd name="T15" fmla="*/ 190 h 291"/>
              <a:gd name="T16" fmla="*/ 172 w 180"/>
              <a:gd name="T17" fmla="*/ 203 h 291"/>
              <a:gd name="T18" fmla="*/ 172 w 180"/>
              <a:gd name="T19" fmla="*/ 218 h 291"/>
              <a:gd name="T20" fmla="*/ 178 w 180"/>
              <a:gd name="T21" fmla="*/ 228 h 291"/>
              <a:gd name="T22" fmla="*/ 51 w 180"/>
              <a:gd name="T23" fmla="*/ 245 h 291"/>
              <a:gd name="T24" fmla="*/ 56 w 180"/>
              <a:gd name="T25" fmla="*/ 259 h 291"/>
              <a:gd name="T26" fmla="*/ 61 w 180"/>
              <a:gd name="T27" fmla="*/ 269 h 291"/>
              <a:gd name="T28" fmla="*/ 59 w 180"/>
              <a:gd name="T29" fmla="*/ 281 h 291"/>
              <a:gd name="T30" fmla="*/ 54 w 180"/>
              <a:gd name="T31" fmla="*/ 283 h 291"/>
              <a:gd name="T32" fmla="*/ 36 w 180"/>
              <a:gd name="T33" fmla="*/ 290 h 291"/>
              <a:gd name="T34" fmla="*/ 42 w 180"/>
              <a:gd name="T35" fmla="*/ 290 h 291"/>
              <a:gd name="T36" fmla="*/ 48 w 180"/>
              <a:gd name="T37" fmla="*/ 283 h 291"/>
              <a:gd name="T38" fmla="*/ 43 w 180"/>
              <a:gd name="T39" fmla="*/ 280 h 291"/>
              <a:gd name="T40" fmla="*/ 40 w 180"/>
              <a:gd name="T41" fmla="*/ 271 h 291"/>
              <a:gd name="T42" fmla="*/ 36 w 180"/>
              <a:gd name="T43" fmla="*/ 263 h 291"/>
              <a:gd name="T44" fmla="*/ 31 w 180"/>
              <a:gd name="T45" fmla="*/ 261 h 291"/>
              <a:gd name="T46" fmla="*/ 29 w 180"/>
              <a:gd name="T47" fmla="*/ 270 h 291"/>
              <a:gd name="T48" fmla="*/ 19 w 180"/>
              <a:gd name="T49" fmla="*/ 281 h 291"/>
              <a:gd name="T50" fmla="*/ 4 w 180"/>
              <a:gd name="T51" fmla="*/ 194 h 291"/>
              <a:gd name="T52" fmla="*/ 2 w 180"/>
              <a:gd name="T53" fmla="*/ 14 h 291"/>
              <a:gd name="T54" fmla="*/ 6 w 180"/>
              <a:gd name="T55" fmla="*/ 20 h 291"/>
              <a:gd name="T56" fmla="*/ 14 w 180"/>
              <a:gd name="T57" fmla="*/ 281 h 291"/>
              <a:gd name="T58" fmla="*/ 19 w 180"/>
              <a:gd name="T59" fmla="*/ 283 h 291"/>
              <a:gd name="T60" fmla="*/ 30 w 180"/>
              <a:gd name="T61" fmla="*/ 283 h 291"/>
              <a:gd name="T62" fmla="*/ 33 w 180"/>
              <a:gd name="T63" fmla="*/ 263 h 291"/>
              <a:gd name="T64" fmla="*/ 33 w 180"/>
              <a:gd name="T65" fmla="*/ 265 h 291"/>
              <a:gd name="T66" fmla="*/ 38 w 180"/>
              <a:gd name="T67" fmla="*/ 271 h 291"/>
              <a:gd name="T68" fmla="*/ 39 w 180"/>
              <a:gd name="T69" fmla="*/ 279 h 291"/>
              <a:gd name="T70" fmla="*/ 46 w 180"/>
              <a:gd name="T71" fmla="*/ 284 h 291"/>
              <a:gd name="T72" fmla="*/ 38 w 180"/>
              <a:gd name="T73" fmla="*/ 288 h 291"/>
              <a:gd name="T74" fmla="*/ 51 w 180"/>
              <a:gd name="T75" fmla="*/ 289 h 291"/>
              <a:gd name="T76" fmla="*/ 57 w 180"/>
              <a:gd name="T77" fmla="*/ 283 h 291"/>
              <a:gd name="T78" fmla="*/ 55 w 180"/>
              <a:gd name="T79" fmla="*/ 283 h 291"/>
              <a:gd name="T80" fmla="*/ 63 w 180"/>
              <a:gd name="T81" fmla="*/ 279 h 291"/>
              <a:gd name="T82" fmla="*/ 65 w 180"/>
              <a:gd name="T83" fmla="*/ 264 h 291"/>
              <a:gd name="T84" fmla="*/ 57 w 180"/>
              <a:gd name="T85" fmla="*/ 257 h 291"/>
              <a:gd name="T86" fmla="*/ 102 w 180"/>
              <a:gd name="T87" fmla="*/ 240 h 291"/>
              <a:gd name="T88" fmla="*/ 180 w 180"/>
              <a:gd name="T89" fmla="*/ 227 h 291"/>
              <a:gd name="T90" fmla="*/ 174 w 180"/>
              <a:gd name="T91" fmla="*/ 218 h 291"/>
              <a:gd name="T92" fmla="*/ 174 w 180"/>
              <a:gd name="T93" fmla="*/ 203 h 291"/>
              <a:gd name="T94" fmla="*/ 173 w 180"/>
              <a:gd name="T95" fmla="*/ 193 h 291"/>
              <a:gd name="T96" fmla="*/ 170 w 180"/>
              <a:gd name="T97" fmla="*/ 172 h 291"/>
              <a:gd name="T98" fmla="*/ 175 w 180"/>
              <a:gd name="T99" fmla="*/ 159 h 291"/>
              <a:gd name="T100" fmla="*/ 171 w 180"/>
              <a:gd name="T101" fmla="*/ 152 h 291"/>
              <a:gd name="T102" fmla="*/ 170 w 180"/>
              <a:gd name="T103" fmla="*/ 142 h 291"/>
              <a:gd name="T104" fmla="*/ 162 w 180"/>
              <a:gd name="T105" fmla="*/ 129 h 291"/>
              <a:gd name="T106" fmla="*/ 158 w 180"/>
              <a:gd name="T107" fmla="*/ 121 h 291"/>
              <a:gd name="T108" fmla="*/ 122 w 180"/>
              <a:gd name="T109" fmla="*/ 1 h 291"/>
              <a:gd name="T110" fmla="*/ 0 w 180"/>
              <a:gd name="T111" fmla="*/ 1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0" h="291">
                <a:moveTo>
                  <a:pt x="2" y="14"/>
                </a:moveTo>
                <a:cubicBezTo>
                  <a:pt x="2" y="14"/>
                  <a:pt x="2" y="14"/>
                  <a:pt x="2" y="14"/>
                </a:cubicBezTo>
                <a:cubicBezTo>
                  <a:pt x="69" y="9"/>
                  <a:pt x="69" y="9"/>
                  <a:pt x="69" y="9"/>
                </a:cubicBezTo>
                <a:cubicBezTo>
                  <a:pt x="69" y="9"/>
                  <a:pt x="69" y="9"/>
                  <a:pt x="69" y="9"/>
                </a:cubicBezTo>
                <a:cubicBezTo>
                  <a:pt x="121" y="3"/>
                  <a:pt x="121" y="3"/>
                  <a:pt x="121" y="3"/>
                </a:cubicBezTo>
                <a:cubicBezTo>
                  <a:pt x="138" y="57"/>
                  <a:pt x="138" y="57"/>
                  <a:pt x="138" y="57"/>
                </a:cubicBezTo>
                <a:cubicBezTo>
                  <a:pt x="155" y="120"/>
                  <a:pt x="155" y="120"/>
                  <a:pt x="155" y="120"/>
                </a:cubicBezTo>
                <a:cubicBezTo>
                  <a:pt x="156" y="120"/>
                  <a:pt x="156" y="120"/>
                  <a:pt x="156" y="120"/>
                </a:cubicBezTo>
                <a:cubicBezTo>
                  <a:pt x="157" y="122"/>
                  <a:pt x="157" y="122"/>
                  <a:pt x="157" y="122"/>
                </a:cubicBezTo>
                <a:cubicBezTo>
                  <a:pt x="158" y="126"/>
                  <a:pt x="158" y="126"/>
                  <a:pt x="158" y="126"/>
                </a:cubicBezTo>
                <a:cubicBezTo>
                  <a:pt x="158" y="126"/>
                  <a:pt x="158" y="126"/>
                  <a:pt x="158" y="126"/>
                </a:cubicBezTo>
                <a:cubicBezTo>
                  <a:pt x="160" y="130"/>
                  <a:pt x="160" y="130"/>
                  <a:pt x="160" y="130"/>
                </a:cubicBezTo>
                <a:cubicBezTo>
                  <a:pt x="163" y="137"/>
                  <a:pt x="163" y="137"/>
                  <a:pt x="163" y="137"/>
                </a:cubicBezTo>
                <a:cubicBezTo>
                  <a:pt x="163" y="137"/>
                  <a:pt x="163" y="137"/>
                  <a:pt x="163" y="137"/>
                </a:cubicBezTo>
                <a:cubicBezTo>
                  <a:pt x="168" y="142"/>
                  <a:pt x="168" y="142"/>
                  <a:pt x="168" y="142"/>
                </a:cubicBezTo>
                <a:cubicBezTo>
                  <a:pt x="168" y="143"/>
                  <a:pt x="168" y="143"/>
                  <a:pt x="168" y="143"/>
                </a:cubicBezTo>
                <a:cubicBezTo>
                  <a:pt x="170" y="147"/>
                  <a:pt x="170" y="147"/>
                  <a:pt x="170" y="147"/>
                </a:cubicBezTo>
                <a:cubicBezTo>
                  <a:pt x="169" y="152"/>
                  <a:pt x="169" y="152"/>
                  <a:pt x="169" y="152"/>
                </a:cubicBezTo>
                <a:cubicBezTo>
                  <a:pt x="169" y="153"/>
                  <a:pt x="170" y="153"/>
                  <a:pt x="170" y="153"/>
                </a:cubicBezTo>
                <a:cubicBezTo>
                  <a:pt x="173" y="155"/>
                  <a:pt x="173" y="155"/>
                  <a:pt x="173" y="155"/>
                </a:cubicBezTo>
                <a:cubicBezTo>
                  <a:pt x="174" y="157"/>
                  <a:pt x="174" y="157"/>
                  <a:pt x="174" y="157"/>
                </a:cubicBezTo>
                <a:cubicBezTo>
                  <a:pt x="170" y="160"/>
                  <a:pt x="170" y="160"/>
                  <a:pt x="170" y="160"/>
                </a:cubicBezTo>
                <a:cubicBezTo>
                  <a:pt x="170" y="160"/>
                  <a:pt x="170" y="160"/>
                  <a:pt x="170" y="160"/>
                </a:cubicBezTo>
                <a:cubicBezTo>
                  <a:pt x="168" y="164"/>
                  <a:pt x="168" y="164"/>
                  <a:pt x="168" y="164"/>
                </a:cubicBezTo>
                <a:cubicBezTo>
                  <a:pt x="168" y="164"/>
                  <a:pt x="168" y="164"/>
                  <a:pt x="168" y="164"/>
                </a:cubicBezTo>
                <a:cubicBezTo>
                  <a:pt x="168" y="171"/>
                  <a:pt x="168" y="171"/>
                  <a:pt x="168" y="171"/>
                </a:cubicBezTo>
                <a:cubicBezTo>
                  <a:pt x="167" y="175"/>
                  <a:pt x="167" y="175"/>
                  <a:pt x="167" y="175"/>
                </a:cubicBezTo>
                <a:cubicBezTo>
                  <a:pt x="167" y="175"/>
                  <a:pt x="167" y="175"/>
                  <a:pt x="167" y="175"/>
                </a:cubicBezTo>
                <a:cubicBezTo>
                  <a:pt x="166" y="182"/>
                  <a:pt x="166" y="182"/>
                  <a:pt x="166" y="182"/>
                </a:cubicBezTo>
                <a:cubicBezTo>
                  <a:pt x="166" y="183"/>
                  <a:pt x="166" y="183"/>
                  <a:pt x="166" y="183"/>
                </a:cubicBezTo>
                <a:cubicBezTo>
                  <a:pt x="168" y="190"/>
                  <a:pt x="168" y="190"/>
                  <a:pt x="168" y="190"/>
                </a:cubicBezTo>
                <a:cubicBezTo>
                  <a:pt x="168" y="190"/>
                  <a:pt x="168" y="190"/>
                  <a:pt x="168" y="190"/>
                </a:cubicBezTo>
                <a:cubicBezTo>
                  <a:pt x="171" y="194"/>
                  <a:pt x="171" y="194"/>
                  <a:pt x="171" y="194"/>
                </a:cubicBezTo>
                <a:cubicBezTo>
                  <a:pt x="173" y="199"/>
                  <a:pt x="173" y="199"/>
                  <a:pt x="173" y="199"/>
                </a:cubicBezTo>
                <a:cubicBezTo>
                  <a:pt x="172" y="202"/>
                  <a:pt x="172" y="202"/>
                  <a:pt x="172" y="202"/>
                </a:cubicBezTo>
                <a:cubicBezTo>
                  <a:pt x="172" y="203"/>
                  <a:pt x="172" y="203"/>
                  <a:pt x="172" y="203"/>
                </a:cubicBezTo>
                <a:cubicBezTo>
                  <a:pt x="172" y="206"/>
                  <a:pt x="172" y="206"/>
                  <a:pt x="172" y="206"/>
                </a:cubicBezTo>
                <a:cubicBezTo>
                  <a:pt x="171" y="214"/>
                  <a:pt x="171" y="214"/>
                  <a:pt x="171" y="214"/>
                </a:cubicBezTo>
                <a:cubicBezTo>
                  <a:pt x="171" y="214"/>
                  <a:pt x="171" y="214"/>
                  <a:pt x="171" y="214"/>
                </a:cubicBezTo>
                <a:cubicBezTo>
                  <a:pt x="172" y="218"/>
                  <a:pt x="172" y="218"/>
                  <a:pt x="172" y="218"/>
                </a:cubicBezTo>
                <a:cubicBezTo>
                  <a:pt x="172" y="219"/>
                  <a:pt x="172" y="219"/>
                  <a:pt x="172" y="219"/>
                </a:cubicBezTo>
                <a:cubicBezTo>
                  <a:pt x="175" y="222"/>
                  <a:pt x="175" y="222"/>
                  <a:pt x="175" y="222"/>
                </a:cubicBezTo>
                <a:cubicBezTo>
                  <a:pt x="178" y="228"/>
                  <a:pt x="178" y="228"/>
                  <a:pt x="178" y="228"/>
                </a:cubicBezTo>
                <a:cubicBezTo>
                  <a:pt x="178" y="228"/>
                  <a:pt x="178" y="228"/>
                  <a:pt x="178" y="228"/>
                </a:cubicBezTo>
                <a:cubicBezTo>
                  <a:pt x="102" y="238"/>
                  <a:pt x="102" y="238"/>
                  <a:pt x="102" y="238"/>
                </a:cubicBezTo>
                <a:cubicBezTo>
                  <a:pt x="55" y="242"/>
                  <a:pt x="55" y="242"/>
                  <a:pt x="55" y="242"/>
                </a:cubicBezTo>
                <a:cubicBezTo>
                  <a:pt x="55" y="242"/>
                  <a:pt x="55" y="242"/>
                  <a:pt x="55" y="242"/>
                </a:cubicBezTo>
                <a:cubicBezTo>
                  <a:pt x="51" y="245"/>
                  <a:pt x="51" y="245"/>
                  <a:pt x="51" y="245"/>
                </a:cubicBezTo>
                <a:cubicBezTo>
                  <a:pt x="51" y="246"/>
                  <a:pt x="51" y="246"/>
                  <a:pt x="51" y="246"/>
                </a:cubicBezTo>
                <a:cubicBezTo>
                  <a:pt x="50" y="250"/>
                  <a:pt x="50" y="250"/>
                  <a:pt x="50" y="250"/>
                </a:cubicBezTo>
                <a:cubicBezTo>
                  <a:pt x="50" y="251"/>
                  <a:pt x="50" y="251"/>
                  <a:pt x="50" y="251"/>
                </a:cubicBezTo>
                <a:cubicBezTo>
                  <a:pt x="56" y="259"/>
                  <a:pt x="56" y="259"/>
                  <a:pt x="56" y="259"/>
                </a:cubicBezTo>
                <a:cubicBezTo>
                  <a:pt x="56" y="259"/>
                  <a:pt x="56" y="259"/>
                  <a:pt x="56" y="259"/>
                </a:cubicBezTo>
                <a:cubicBezTo>
                  <a:pt x="60" y="261"/>
                  <a:pt x="60" y="261"/>
                  <a:pt x="60" y="261"/>
                </a:cubicBezTo>
                <a:cubicBezTo>
                  <a:pt x="63" y="264"/>
                  <a:pt x="63" y="264"/>
                  <a:pt x="63" y="264"/>
                </a:cubicBezTo>
                <a:cubicBezTo>
                  <a:pt x="61" y="269"/>
                  <a:pt x="61" y="269"/>
                  <a:pt x="61" y="269"/>
                </a:cubicBezTo>
                <a:cubicBezTo>
                  <a:pt x="61" y="269"/>
                  <a:pt x="61" y="269"/>
                  <a:pt x="61" y="269"/>
                </a:cubicBezTo>
                <a:cubicBezTo>
                  <a:pt x="62" y="273"/>
                  <a:pt x="62" y="273"/>
                  <a:pt x="62" y="273"/>
                </a:cubicBezTo>
                <a:cubicBezTo>
                  <a:pt x="61" y="279"/>
                  <a:pt x="61" y="279"/>
                  <a:pt x="61" y="279"/>
                </a:cubicBezTo>
                <a:cubicBezTo>
                  <a:pt x="59" y="281"/>
                  <a:pt x="59" y="281"/>
                  <a:pt x="59" y="281"/>
                </a:cubicBezTo>
                <a:cubicBezTo>
                  <a:pt x="55" y="281"/>
                  <a:pt x="55" y="281"/>
                  <a:pt x="55" y="281"/>
                </a:cubicBezTo>
                <a:cubicBezTo>
                  <a:pt x="55" y="281"/>
                  <a:pt x="54" y="281"/>
                  <a:pt x="54" y="281"/>
                </a:cubicBezTo>
                <a:cubicBezTo>
                  <a:pt x="54" y="282"/>
                  <a:pt x="54" y="282"/>
                  <a:pt x="54" y="282"/>
                </a:cubicBezTo>
                <a:cubicBezTo>
                  <a:pt x="54" y="283"/>
                  <a:pt x="54" y="283"/>
                  <a:pt x="54" y="283"/>
                </a:cubicBezTo>
                <a:cubicBezTo>
                  <a:pt x="54" y="286"/>
                  <a:pt x="54" y="286"/>
                  <a:pt x="54" y="286"/>
                </a:cubicBezTo>
                <a:cubicBezTo>
                  <a:pt x="50" y="287"/>
                  <a:pt x="50" y="287"/>
                  <a:pt x="50" y="287"/>
                </a:cubicBezTo>
                <a:cubicBezTo>
                  <a:pt x="36" y="289"/>
                  <a:pt x="36" y="289"/>
                  <a:pt x="36" y="289"/>
                </a:cubicBezTo>
                <a:cubicBezTo>
                  <a:pt x="36" y="290"/>
                  <a:pt x="36" y="290"/>
                  <a:pt x="36" y="290"/>
                </a:cubicBezTo>
                <a:cubicBezTo>
                  <a:pt x="37" y="291"/>
                  <a:pt x="37" y="291"/>
                  <a:pt x="37" y="291"/>
                </a:cubicBezTo>
                <a:cubicBezTo>
                  <a:pt x="39" y="290"/>
                  <a:pt x="39" y="290"/>
                  <a:pt x="39" y="290"/>
                </a:cubicBezTo>
                <a:cubicBezTo>
                  <a:pt x="42" y="290"/>
                  <a:pt x="42" y="290"/>
                  <a:pt x="42" y="290"/>
                </a:cubicBezTo>
                <a:cubicBezTo>
                  <a:pt x="42" y="290"/>
                  <a:pt x="42" y="290"/>
                  <a:pt x="42" y="290"/>
                </a:cubicBezTo>
                <a:cubicBezTo>
                  <a:pt x="46" y="288"/>
                  <a:pt x="46" y="288"/>
                  <a:pt x="46" y="288"/>
                </a:cubicBezTo>
                <a:cubicBezTo>
                  <a:pt x="47" y="288"/>
                  <a:pt x="47" y="288"/>
                  <a:pt x="47" y="288"/>
                </a:cubicBezTo>
                <a:cubicBezTo>
                  <a:pt x="48" y="284"/>
                  <a:pt x="48" y="284"/>
                  <a:pt x="48" y="284"/>
                </a:cubicBezTo>
                <a:cubicBezTo>
                  <a:pt x="48" y="283"/>
                  <a:pt x="48" y="283"/>
                  <a:pt x="48" y="283"/>
                </a:cubicBezTo>
                <a:cubicBezTo>
                  <a:pt x="45" y="279"/>
                  <a:pt x="45" y="279"/>
                  <a:pt x="45" y="279"/>
                </a:cubicBezTo>
                <a:cubicBezTo>
                  <a:pt x="44" y="279"/>
                  <a:pt x="44" y="279"/>
                  <a:pt x="44" y="279"/>
                </a:cubicBezTo>
                <a:cubicBezTo>
                  <a:pt x="44" y="279"/>
                  <a:pt x="44" y="279"/>
                  <a:pt x="44" y="279"/>
                </a:cubicBezTo>
                <a:cubicBezTo>
                  <a:pt x="43" y="280"/>
                  <a:pt x="43" y="280"/>
                  <a:pt x="43" y="280"/>
                </a:cubicBezTo>
                <a:cubicBezTo>
                  <a:pt x="40" y="278"/>
                  <a:pt x="40" y="278"/>
                  <a:pt x="40" y="278"/>
                </a:cubicBezTo>
                <a:cubicBezTo>
                  <a:pt x="38" y="275"/>
                  <a:pt x="38" y="275"/>
                  <a:pt x="38" y="275"/>
                </a:cubicBezTo>
                <a:cubicBezTo>
                  <a:pt x="40" y="272"/>
                  <a:pt x="40" y="272"/>
                  <a:pt x="40" y="272"/>
                </a:cubicBezTo>
                <a:cubicBezTo>
                  <a:pt x="40" y="271"/>
                  <a:pt x="40" y="271"/>
                  <a:pt x="40" y="271"/>
                </a:cubicBezTo>
                <a:cubicBezTo>
                  <a:pt x="39" y="268"/>
                  <a:pt x="39" y="268"/>
                  <a:pt x="39" y="268"/>
                </a:cubicBezTo>
                <a:cubicBezTo>
                  <a:pt x="39" y="267"/>
                  <a:pt x="39" y="267"/>
                  <a:pt x="39" y="267"/>
                </a:cubicBezTo>
                <a:cubicBezTo>
                  <a:pt x="37" y="264"/>
                  <a:pt x="37" y="264"/>
                  <a:pt x="37" y="264"/>
                </a:cubicBezTo>
                <a:cubicBezTo>
                  <a:pt x="36" y="263"/>
                  <a:pt x="36" y="263"/>
                  <a:pt x="36" y="263"/>
                </a:cubicBezTo>
                <a:cubicBezTo>
                  <a:pt x="35" y="263"/>
                  <a:pt x="35" y="263"/>
                  <a:pt x="35" y="263"/>
                </a:cubicBezTo>
                <a:cubicBezTo>
                  <a:pt x="33" y="260"/>
                  <a:pt x="33" y="260"/>
                  <a:pt x="33" y="260"/>
                </a:cubicBezTo>
                <a:cubicBezTo>
                  <a:pt x="33" y="260"/>
                  <a:pt x="32" y="260"/>
                  <a:pt x="32" y="260"/>
                </a:cubicBezTo>
                <a:cubicBezTo>
                  <a:pt x="31" y="260"/>
                  <a:pt x="31" y="261"/>
                  <a:pt x="31" y="261"/>
                </a:cubicBezTo>
                <a:cubicBezTo>
                  <a:pt x="31" y="263"/>
                  <a:pt x="31" y="263"/>
                  <a:pt x="31" y="263"/>
                </a:cubicBezTo>
                <a:cubicBezTo>
                  <a:pt x="30" y="266"/>
                  <a:pt x="30" y="266"/>
                  <a:pt x="30" y="266"/>
                </a:cubicBezTo>
                <a:cubicBezTo>
                  <a:pt x="30" y="266"/>
                  <a:pt x="30" y="266"/>
                  <a:pt x="30" y="266"/>
                </a:cubicBezTo>
                <a:cubicBezTo>
                  <a:pt x="29" y="270"/>
                  <a:pt x="29" y="270"/>
                  <a:pt x="29" y="270"/>
                </a:cubicBezTo>
                <a:cubicBezTo>
                  <a:pt x="29" y="270"/>
                  <a:pt x="29" y="270"/>
                  <a:pt x="29" y="270"/>
                </a:cubicBezTo>
                <a:cubicBezTo>
                  <a:pt x="29" y="282"/>
                  <a:pt x="29" y="282"/>
                  <a:pt x="29" y="282"/>
                </a:cubicBezTo>
                <a:cubicBezTo>
                  <a:pt x="26" y="282"/>
                  <a:pt x="26" y="282"/>
                  <a:pt x="26" y="282"/>
                </a:cubicBezTo>
                <a:cubicBezTo>
                  <a:pt x="19" y="281"/>
                  <a:pt x="19" y="281"/>
                  <a:pt x="19" y="281"/>
                </a:cubicBezTo>
                <a:cubicBezTo>
                  <a:pt x="19" y="281"/>
                  <a:pt x="19" y="281"/>
                  <a:pt x="19" y="281"/>
                </a:cubicBezTo>
                <a:cubicBezTo>
                  <a:pt x="16" y="281"/>
                  <a:pt x="16" y="281"/>
                  <a:pt x="16" y="281"/>
                </a:cubicBezTo>
                <a:cubicBezTo>
                  <a:pt x="16" y="281"/>
                  <a:pt x="16" y="281"/>
                  <a:pt x="16" y="281"/>
                </a:cubicBezTo>
                <a:cubicBezTo>
                  <a:pt x="4" y="194"/>
                  <a:pt x="4" y="194"/>
                  <a:pt x="4" y="194"/>
                </a:cubicBezTo>
                <a:cubicBezTo>
                  <a:pt x="8" y="19"/>
                  <a:pt x="8" y="19"/>
                  <a:pt x="8" y="19"/>
                </a:cubicBezTo>
                <a:cubicBezTo>
                  <a:pt x="8" y="19"/>
                  <a:pt x="7" y="18"/>
                  <a:pt x="7" y="18"/>
                </a:cubicBezTo>
                <a:cubicBezTo>
                  <a:pt x="4" y="16"/>
                  <a:pt x="4" y="16"/>
                  <a:pt x="4" y="16"/>
                </a:cubicBezTo>
                <a:cubicBezTo>
                  <a:pt x="2" y="14"/>
                  <a:pt x="2" y="14"/>
                  <a:pt x="2" y="14"/>
                </a:cubicBezTo>
                <a:cubicBezTo>
                  <a:pt x="0" y="15"/>
                  <a:pt x="0" y="15"/>
                  <a:pt x="0" y="15"/>
                </a:cubicBezTo>
                <a:cubicBezTo>
                  <a:pt x="2" y="17"/>
                  <a:pt x="2" y="17"/>
                  <a:pt x="2" y="17"/>
                </a:cubicBezTo>
                <a:cubicBezTo>
                  <a:pt x="3" y="18"/>
                  <a:pt x="3" y="18"/>
                  <a:pt x="3" y="18"/>
                </a:cubicBezTo>
                <a:cubicBezTo>
                  <a:pt x="6" y="20"/>
                  <a:pt x="6" y="20"/>
                  <a:pt x="6" y="20"/>
                </a:cubicBezTo>
                <a:cubicBezTo>
                  <a:pt x="2" y="195"/>
                  <a:pt x="2" y="195"/>
                  <a:pt x="2" y="195"/>
                </a:cubicBezTo>
                <a:cubicBezTo>
                  <a:pt x="2" y="195"/>
                  <a:pt x="2" y="195"/>
                  <a:pt x="2" y="195"/>
                </a:cubicBezTo>
                <a:cubicBezTo>
                  <a:pt x="14" y="281"/>
                  <a:pt x="14" y="281"/>
                  <a:pt x="14" y="281"/>
                </a:cubicBezTo>
                <a:cubicBezTo>
                  <a:pt x="14" y="281"/>
                  <a:pt x="14" y="281"/>
                  <a:pt x="14" y="281"/>
                </a:cubicBezTo>
                <a:cubicBezTo>
                  <a:pt x="14" y="283"/>
                  <a:pt x="14" y="283"/>
                  <a:pt x="14" y="283"/>
                </a:cubicBezTo>
                <a:cubicBezTo>
                  <a:pt x="15" y="283"/>
                  <a:pt x="15" y="283"/>
                  <a:pt x="15" y="283"/>
                </a:cubicBezTo>
                <a:cubicBezTo>
                  <a:pt x="15" y="283"/>
                  <a:pt x="15" y="283"/>
                  <a:pt x="15" y="283"/>
                </a:cubicBezTo>
                <a:cubicBezTo>
                  <a:pt x="19" y="283"/>
                  <a:pt x="19" y="283"/>
                  <a:pt x="19" y="283"/>
                </a:cubicBezTo>
                <a:cubicBezTo>
                  <a:pt x="26" y="284"/>
                  <a:pt x="26" y="284"/>
                  <a:pt x="26" y="284"/>
                </a:cubicBezTo>
                <a:cubicBezTo>
                  <a:pt x="26" y="284"/>
                  <a:pt x="26" y="284"/>
                  <a:pt x="26" y="284"/>
                </a:cubicBezTo>
                <a:cubicBezTo>
                  <a:pt x="29" y="284"/>
                  <a:pt x="29" y="284"/>
                  <a:pt x="29" y="284"/>
                </a:cubicBezTo>
                <a:cubicBezTo>
                  <a:pt x="30" y="284"/>
                  <a:pt x="30" y="284"/>
                  <a:pt x="30" y="283"/>
                </a:cubicBezTo>
                <a:cubicBezTo>
                  <a:pt x="31" y="270"/>
                  <a:pt x="31" y="270"/>
                  <a:pt x="31" y="270"/>
                </a:cubicBezTo>
                <a:cubicBezTo>
                  <a:pt x="32" y="266"/>
                  <a:pt x="32" y="266"/>
                  <a:pt x="32" y="266"/>
                </a:cubicBezTo>
                <a:cubicBezTo>
                  <a:pt x="33" y="263"/>
                  <a:pt x="33" y="263"/>
                  <a:pt x="33" y="263"/>
                </a:cubicBezTo>
                <a:cubicBezTo>
                  <a:pt x="33" y="263"/>
                  <a:pt x="33" y="263"/>
                  <a:pt x="33" y="263"/>
                </a:cubicBezTo>
                <a:cubicBezTo>
                  <a:pt x="33" y="261"/>
                  <a:pt x="33" y="261"/>
                  <a:pt x="33" y="261"/>
                </a:cubicBezTo>
                <a:cubicBezTo>
                  <a:pt x="32" y="261"/>
                  <a:pt x="32" y="261"/>
                  <a:pt x="32" y="261"/>
                </a:cubicBezTo>
                <a:cubicBezTo>
                  <a:pt x="31" y="262"/>
                  <a:pt x="31" y="262"/>
                  <a:pt x="31" y="262"/>
                </a:cubicBezTo>
                <a:cubicBezTo>
                  <a:pt x="33" y="265"/>
                  <a:pt x="33" y="265"/>
                  <a:pt x="33" y="265"/>
                </a:cubicBezTo>
                <a:cubicBezTo>
                  <a:pt x="34" y="265"/>
                  <a:pt x="34" y="265"/>
                  <a:pt x="34" y="265"/>
                </a:cubicBezTo>
                <a:cubicBezTo>
                  <a:pt x="35" y="265"/>
                  <a:pt x="35" y="265"/>
                  <a:pt x="35" y="265"/>
                </a:cubicBezTo>
                <a:cubicBezTo>
                  <a:pt x="37" y="268"/>
                  <a:pt x="37" y="268"/>
                  <a:pt x="37" y="268"/>
                </a:cubicBezTo>
                <a:cubicBezTo>
                  <a:pt x="38" y="271"/>
                  <a:pt x="38" y="271"/>
                  <a:pt x="38" y="271"/>
                </a:cubicBezTo>
                <a:cubicBezTo>
                  <a:pt x="36" y="275"/>
                  <a:pt x="36" y="275"/>
                  <a:pt x="36" y="275"/>
                </a:cubicBezTo>
                <a:cubicBezTo>
                  <a:pt x="36" y="275"/>
                  <a:pt x="36" y="275"/>
                  <a:pt x="36" y="275"/>
                </a:cubicBezTo>
                <a:cubicBezTo>
                  <a:pt x="38" y="279"/>
                  <a:pt x="38" y="279"/>
                  <a:pt x="38" y="279"/>
                </a:cubicBezTo>
                <a:cubicBezTo>
                  <a:pt x="39" y="279"/>
                  <a:pt x="39" y="279"/>
                  <a:pt x="39" y="279"/>
                </a:cubicBezTo>
                <a:cubicBezTo>
                  <a:pt x="43" y="282"/>
                  <a:pt x="43" y="282"/>
                  <a:pt x="43" y="282"/>
                </a:cubicBezTo>
                <a:cubicBezTo>
                  <a:pt x="44" y="282"/>
                  <a:pt x="44" y="282"/>
                  <a:pt x="44" y="282"/>
                </a:cubicBezTo>
                <a:cubicBezTo>
                  <a:pt x="44" y="281"/>
                  <a:pt x="44" y="281"/>
                  <a:pt x="44" y="281"/>
                </a:cubicBezTo>
                <a:cubicBezTo>
                  <a:pt x="46" y="284"/>
                  <a:pt x="46" y="284"/>
                  <a:pt x="46" y="284"/>
                </a:cubicBezTo>
                <a:cubicBezTo>
                  <a:pt x="45" y="287"/>
                  <a:pt x="45" y="287"/>
                  <a:pt x="45" y="287"/>
                </a:cubicBezTo>
                <a:cubicBezTo>
                  <a:pt x="42" y="288"/>
                  <a:pt x="42" y="288"/>
                  <a:pt x="42" y="288"/>
                </a:cubicBezTo>
                <a:cubicBezTo>
                  <a:pt x="39" y="288"/>
                  <a:pt x="39" y="288"/>
                  <a:pt x="39" y="288"/>
                </a:cubicBezTo>
                <a:cubicBezTo>
                  <a:pt x="38" y="288"/>
                  <a:pt x="38" y="288"/>
                  <a:pt x="38" y="288"/>
                </a:cubicBezTo>
                <a:cubicBezTo>
                  <a:pt x="35" y="290"/>
                  <a:pt x="35" y="290"/>
                  <a:pt x="35" y="290"/>
                </a:cubicBezTo>
                <a:cubicBezTo>
                  <a:pt x="35" y="290"/>
                  <a:pt x="35" y="290"/>
                  <a:pt x="35" y="291"/>
                </a:cubicBezTo>
                <a:cubicBezTo>
                  <a:pt x="35" y="291"/>
                  <a:pt x="36" y="291"/>
                  <a:pt x="36" y="291"/>
                </a:cubicBezTo>
                <a:cubicBezTo>
                  <a:pt x="51" y="289"/>
                  <a:pt x="51" y="289"/>
                  <a:pt x="51" y="289"/>
                </a:cubicBezTo>
                <a:cubicBezTo>
                  <a:pt x="51" y="289"/>
                  <a:pt x="51" y="289"/>
                  <a:pt x="51" y="289"/>
                </a:cubicBezTo>
                <a:cubicBezTo>
                  <a:pt x="55" y="287"/>
                  <a:pt x="55" y="287"/>
                  <a:pt x="55" y="287"/>
                </a:cubicBezTo>
                <a:cubicBezTo>
                  <a:pt x="55" y="287"/>
                  <a:pt x="55" y="287"/>
                  <a:pt x="55" y="287"/>
                </a:cubicBezTo>
                <a:cubicBezTo>
                  <a:pt x="57" y="283"/>
                  <a:pt x="57" y="283"/>
                  <a:pt x="57" y="283"/>
                </a:cubicBezTo>
                <a:cubicBezTo>
                  <a:pt x="56" y="282"/>
                  <a:pt x="56" y="282"/>
                  <a:pt x="56" y="282"/>
                </a:cubicBezTo>
                <a:cubicBezTo>
                  <a:pt x="56" y="281"/>
                  <a:pt x="56" y="281"/>
                  <a:pt x="56" y="281"/>
                </a:cubicBezTo>
                <a:cubicBezTo>
                  <a:pt x="55" y="282"/>
                  <a:pt x="55" y="282"/>
                  <a:pt x="55" y="282"/>
                </a:cubicBezTo>
                <a:cubicBezTo>
                  <a:pt x="55" y="283"/>
                  <a:pt x="55" y="283"/>
                  <a:pt x="55" y="283"/>
                </a:cubicBezTo>
                <a:cubicBezTo>
                  <a:pt x="59" y="283"/>
                  <a:pt x="59" y="283"/>
                  <a:pt x="59" y="283"/>
                </a:cubicBezTo>
                <a:cubicBezTo>
                  <a:pt x="59" y="283"/>
                  <a:pt x="59" y="283"/>
                  <a:pt x="59" y="283"/>
                </a:cubicBezTo>
                <a:cubicBezTo>
                  <a:pt x="63" y="280"/>
                  <a:pt x="63" y="280"/>
                  <a:pt x="63" y="280"/>
                </a:cubicBezTo>
                <a:cubicBezTo>
                  <a:pt x="63" y="279"/>
                  <a:pt x="63" y="279"/>
                  <a:pt x="63" y="279"/>
                </a:cubicBezTo>
                <a:cubicBezTo>
                  <a:pt x="64" y="273"/>
                  <a:pt x="64" y="273"/>
                  <a:pt x="64" y="273"/>
                </a:cubicBezTo>
                <a:cubicBezTo>
                  <a:pt x="64" y="272"/>
                  <a:pt x="64" y="272"/>
                  <a:pt x="64" y="272"/>
                </a:cubicBezTo>
                <a:cubicBezTo>
                  <a:pt x="63" y="269"/>
                  <a:pt x="63" y="269"/>
                  <a:pt x="63" y="269"/>
                </a:cubicBezTo>
                <a:cubicBezTo>
                  <a:pt x="65" y="264"/>
                  <a:pt x="65" y="264"/>
                  <a:pt x="65" y="264"/>
                </a:cubicBezTo>
                <a:cubicBezTo>
                  <a:pt x="65" y="264"/>
                  <a:pt x="65" y="263"/>
                  <a:pt x="65" y="263"/>
                </a:cubicBezTo>
                <a:cubicBezTo>
                  <a:pt x="61" y="259"/>
                  <a:pt x="61" y="259"/>
                  <a:pt x="61" y="259"/>
                </a:cubicBezTo>
                <a:cubicBezTo>
                  <a:pt x="61" y="259"/>
                  <a:pt x="61" y="259"/>
                  <a:pt x="61" y="259"/>
                </a:cubicBezTo>
                <a:cubicBezTo>
                  <a:pt x="57" y="257"/>
                  <a:pt x="57" y="257"/>
                  <a:pt x="57" y="257"/>
                </a:cubicBezTo>
                <a:cubicBezTo>
                  <a:pt x="52" y="250"/>
                  <a:pt x="52" y="250"/>
                  <a:pt x="52" y="250"/>
                </a:cubicBezTo>
                <a:cubicBezTo>
                  <a:pt x="53" y="247"/>
                  <a:pt x="53" y="247"/>
                  <a:pt x="53" y="247"/>
                </a:cubicBezTo>
                <a:cubicBezTo>
                  <a:pt x="56" y="244"/>
                  <a:pt x="56" y="244"/>
                  <a:pt x="56" y="244"/>
                </a:cubicBezTo>
                <a:cubicBezTo>
                  <a:pt x="102" y="240"/>
                  <a:pt x="102" y="240"/>
                  <a:pt x="102" y="240"/>
                </a:cubicBezTo>
                <a:cubicBezTo>
                  <a:pt x="102" y="240"/>
                  <a:pt x="102" y="240"/>
                  <a:pt x="102" y="240"/>
                </a:cubicBezTo>
                <a:cubicBezTo>
                  <a:pt x="179" y="230"/>
                  <a:pt x="179" y="230"/>
                  <a:pt x="179" y="230"/>
                </a:cubicBezTo>
                <a:cubicBezTo>
                  <a:pt x="180" y="230"/>
                  <a:pt x="180" y="230"/>
                  <a:pt x="180" y="229"/>
                </a:cubicBezTo>
                <a:cubicBezTo>
                  <a:pt x="180" y="227"/>
                  <a:pt x="180" y="227"/>
                  <a:pt x="180" y="227"/>
                </a:cubicBezTo>
                <a:cubicBezTo>
                  <a:pt x="180" y="227"/>
                  <a:pt x="180" y="227"/>
                  <a:pt x="180" y="227"/>
                </a:cubicBezTo>
                <a:cubicBezTo>
                  <a:pt x="177" y="221"/>
                  <a:pt x="177" y="221"/>
                  <a:pt x="177" y="221"/>
                </a:cubicBezTo>
                <a:cubicBezTo>
                  <a:pt x="177" y="221"/>
                  <a:pt x="177" y="221"/>
                  <a:pt x="177" y="221"/>
                </a:cubicBezTo>
                <a:cubicBezTo>
                  <a:pt x="174" y="218"/>
                  <a:pt x="174" y="218"/>
                  <a:pt x="174" y="218"/>
                </a:cubicBezTo>
                <a:cubicBezTo>
                  <a:pt x="173" y="214"/>
                  <a:pt x="173" y="214"/>
                  <a:pt x="173" y="214"/>
                </a:cubicBezTo>
                <a:cubicBezTo>
                  <a:pt x="174" y="206"/>
                  <a:pt x="174" y="206"/>
                  <a:pt x="174" y="206"/>
                </a:cubicBezTo>
                <a:cubicBezTo>
                  <a:pt x="174" y="206"/>
                  <a:pt x="174" y="206"/>
                  <a:pt x="174" y="206"/>
                </a:cubicBezTo>
                <a:cubicBezTo>
                  <a:pt x="174" y="203"/>
                  <a:pt x="174" y="203"/>
                  <a:pt x="174" y="203"/>
                </a:cubicBezTo>
                <a:cubicBezTo>
                  <a:pt x="175" y="199"/>
                  <a:pt x="175" y="199"/>
                  <a:pt x="175" y="199"/>
                </a:cubicBezTo>
                <a:cubicBezTo>
                  <a:pt x="175" y="199"/>
                  <a:pt x="175" y="199"/>
                  <a:pt x="175" y="199"/>
                </a:cubicBezTo>
                <a:cubicBezTo>
                  <a:pt x="173" y="193"/>
                  <a:pt x="173" y="193"/>
                  <a:pt x="173" y="193"/>
                </a:cubicBezTo>
                <a:cubicBezTo>
                  <a:pt x="173" y="193"/>
                  <a:pt x="173" y="193"/>
                  <a:pt x="173" y="193"/>
                </a:cubicBezTo>
                <a:cubicBezTo>
                  <a:pt x="170" y="189"/>
                  <a:pt x="170" y="189"/>
                  <a:pt x="170" y="189"/>
                </a:cubicBezTo>
                <a:cubicBezTo>
                  <a:pt x="168" y="182"/>
                  <a:pt x="168" y="182"/>
                  <a:pt x="168" y="182"/>
                </a:cubicBezTo>
                <a:cubicBezTo>
                  <a:pt x="169" y="175"/>
                  <a:pt x="169" y="175"/>
                  <a:pt x="169" y="175"/>
                </a:cubicBezTo>
                <a:cubicBezTo>
                  <a:pt x="170" y="172"/>
                  <a:pt x="170" y="172"/>
                  <a:pt x="170" y="172"/>
                </a:cubicBezTo>
                <a:cubicBezTo>
                  <a:pt x="170" y="171"/>
                  <a:pt x="170" y="171"/>
                  <a:pt x="170" y="171"/>
                </a:cubicBezTo>
                <a:cubicBezTo>
                  <a:pt x="170" y="164"/>
                  <a:pt x="170" y="164"/>
                  <a:pt x="170" y="164"/>
                </a:cubicBezTo>
                <a:cubicBezTo>
                  <a:pt x="172" y="161"/>
                  <a:pt x="172" y="161"/>
                  <a:pt x="172" y="161"/>
                </a:cubicBezTo>
                <a:cubicBezTo>
                  <a:pt x="175" y="159"/>
                  <a:pt x="175" y="159"/>
                  <a:pt x="175" y="159"/>
                </a:cubicBezTo>
                <a:cubicBezTo>
                  <a:pt x="176" y="158"/>
                  <a:pt x="176" y="158"/>
                  <a:pt x="176" y="158"/>
                </a:cubicBezTo>
                <a:cubicBezTo>
                  <a:pt x="175" y="154"/>
                  <a:pt x="175" y="154"/>
                  <a:pt x="175" y="154"/>
                </a:cubicBezTo>
                <a:cubicBezTo>
                  <a:pt x="174" y="153"/>
                  <a:pt x="174" y="153"/>
                  <a:pt x="174" y="153"/>
                </a:cubicBezTo>
                <a:cubicBezTo>
                  <a:pt x="171" y="152"/>
                  <a:pt x="171" y="152"/>
                  <a:pt x="171" y="152"/>
                </a:cubicBezTo>
                <a:cubicBezTo>
                  <a:pt x="172" y="147"/>
                  <a:pt x="172" y="147"/>
                  <a:pt x="172" y="147"/>
                </a:cubicBezTo>
                <a:cubicBezTo>
                  <a:pt x="172" y="146"/>
                  <a:pt x="172" y="146"/>
                  <a:pt x="172" y="146"/>
                </a:cubicBezTo>
                <a:cubicBezTo>
                  <a:pt x="170" y="142"/>
                  <a:pt x="170" y="142"/>
                  <a:pt x="170" y="142"/>
                </a:cubicBezTo>
                <a:cubicBezTo>
                  <a:pt x="170" y="142"/>
                  <a:pt x="170" y="142"/>
                  <a:pt x="170" y="142"/>
                </a:cubicBezTo>
                <a:cubicBezTo>
                  <a:pt x="169" y="140"/>
                  <a:pt x="169" y="140"/>
                  <a:pt x="169" y="140"/>
                </a:cubicBezTo>
                <a:cubicBezTo>
                  <a:pt x="169" y="140"/>
                  <a:pt x="169" y="140"/>
                  <a:pt x="169" y="140"/>
                </a:cubicBezTo>
                <a:cubicBezTo>
                  <a:pt x="165" y="136"/>
                  <a:pt x="165" y="136"/>
                  <a:pt x="165" y="136"/>
                </a:cubicBezTo>
                <a:cubicBezTo>
                  <a:pt x="162" y="129"/>
                  <a:pt x="162" y="129"/>
                  <a:pt x="162" y="129"/>
                </a:cubicBezTo>
                <a:cubicBezTo>
                  <a:pt x="162" y="129"/>
                  <a:pt x="162" y="129"/>
                  <a:pt x="162" y="129"/>
                </a:cubicBezTo>
                <a:cubicBezTo>
                  <a:pt x="159" y="125"/>
                  <a:pt x="159" y="125"/>
                  <a:pt x="159" y="125"/>
                </a:cubicBezTo>
                <a:cubicBezTo>
                  <a:pt x="158" y="121"/>
                  <a:pt x="158" y="121"/>
                  <a:pt x="158" y="121"/>
                </a:cubicBezTo>
                <a:cubicBezTo>
                  <a:pt x="158" y="121"/>
                  <a:pt x="158" y="121"/>
                  <a:pt x="158" y="121"/>
                </a:cubicBezTo>
                <a:cubicBezTo>
                  <a:pt x="157" y="119"/>
                  <a:pt x="157" y="119"/>
                  <a:pt x="157" y="119"/>
                </a:cubicBezTo>
                <a:cubicBezTo>
                  <a:pt x="140" y="56"/>
                  <a:pt x="140" y="56"/>
                  <a:pt x="140" y="56"/>
                </a:cubicBezTo>
                <a:cubicBezTo>
                  <a:pt x="140" y="56"/>
                  <a:pt x="140" y="56"/>
                  <a:pt x="140" y="56"/>
                </a:cubicBezTo>
                <a:cubicBezTo>
                  <a:pt x="122" y="1"/>
                  <a:pt x="122" y="1"/>
                  <a:pt x="122" y="1"/>
                </a:cubicBezTo>
                <a:cubicBezTo>
                  <a:pt x="122" y="1"/>
                  <a:pt x="122" y="0"/>
                  <a:pt x="121" y="0"/>
                </a:cubicBezTo>
                <a:cubicBezTo>
                  <a:pt x="69" y="7"/>
                  <a:pt x="69" y="7"/>
                  <a:pt x="69" y="7"/>
                </a:cubicBezTo>
                <a:cubicBezTo>
                  <a:pt x="1" y="12"/>
                  <a:pt x="1" y="12"/>
                  <a:pt x="1" y="12"/>
                </a:cubicBezTo>
                <a:cubicBezTo>
                  <a:pt x="0" y="12"/>
                  <a:pt x="0" y="12"/>
                  <a:pt x="0" y="12"/>
                </a:cubicBezTo>
                <a:cubicBezTo>
                  <a:pt x="0" y="13"/>
                  <a:pt x="0" y="13"/>
                  <a:pt x="0" y="13"/>
                </a:cubicBezTo>
                <a:cubicBezTo>
                  <a:pt x="0" y="15"/>
                  <a:pt x="0" y="15"/>
                  <a:pt x="0" y="15"/>
                </a:cubicBezTo>
                <a:lnTo>
                  <a:pt x="2"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20" name="Freeform 64">
            <a:extLst>
              <a:ext uri="{FF2B5EF4-FFF2-40B4-BE49-F238E27FC236}">
                <a16:creationId xmlns:a16="http://schemas.microsoft.com/office/drawing/2014/main" id="{58B10B22-50CA-4D79-3FC0-C18553BAE43F}"/>
              </a:ext>
            </a:extLst>
          </p:cNvPr>
          <p:cNvSpPr>
            <a:spLocks/>
          </p:cNvSpPr>
          <p:nvPr/>
        </p:nvSpPr>
        <p:spPr bwMode="auto">
          <a:xfrm>
            <a:off x="3434060" y="1650183"/>
            <a:ext cx="564515" cy="250424"/>
          </a:xfrm>
          <a:custGeom>
            <a:avLst/>
            <a:gdLst>
              <a:gd name="T0" fmla="*/ 21 w 399"/>
              <a:gd name="T1" fmla="*/ 51 h 177"/>
              <a:gd name="T2" fmla="*/ 44 w 399"/>
              <a:gd name="T3" fmla="*/ 38 h 177"/>
              <a:gd name="T4" fmla="*/ 61 w 399"/>
              <a:gd name="T5" fmla="*/ 33 h 177"/>
              <a:gd name="T6" fmla="*/ 83 w 399"/>
              <a:gd name="T7" fmla="*/ 18 h 177"/>
              <a:gd name="T8" fmla="*/ 103 w 399"/>
              <a:gd name="T9" fmla="*/ 5 h 177"/>
              <a:gd name="T10" fmla="*/ 115 w 399"/>
              <a:gd name="T11" fmla="*/ 30 h 177"/>
              <a:gd name="T12" fmla="*/ 119 w 399"/>
              <a:gd name="T13" fmla="*/ 27 h 177"/>
              <a:gd name="T14" fmla="*/ 125 w 399"/>
              <a:gd name="T15" fmla="*/ 30 h 177"/>
              <a:gd name="T16" fmla="*/ 138 w 399"/>
              <a:gd name="T17" fmla="*/ 21 h 177"/>
              <a:gd name="T18" fmla="*/ 160 w 399"/>
              <a:gd name="T19" fmla="*/ 27 h 177"/>
              <a:gd name="T20" fmla="*/ 178 w 399"/>
              <a:gd name="T21" fmla="*/ 45 h 177"/>
              <a:gd name="T22" fmla="*/ 193 w 399"/>
              <a:gd name="T23" fmla="*/ 53 h 177"/>
              <a:gd name="T24" fmla="*/ 218 w 399"/>
              <a:gd name="T25" fmla="*/ 54 h 177"/>
              <a:gd name="T26" fmla="*/ 237 w 399"/>
              <a:gd name="T27" fmla="*/ 44 h 177"/>
              <a:gd name="T28" fmla="*/ 263 w 399"/>
              <a:gd name="T29" fmla="*/ 30 h 177"/>
              <a:gd name="T30" fmla="*/ 296 w 399"/>
              <a:gd name="T31" fmla="*/ 24 h 177"/>
              <a:gd name="T32" fmla="*/ 323 w 399"/>
              <a:gd name="T33" fmla="*/ 14 h 177"/>
              <a:gd name="T34" fmla="*/ 338 w 399"/>
              <a:gd name="T35" fmla="*/ 41 h 177"/>
              <a:gd name="T36" fmla="*/ 358 w 399"/>
              <a:gd name="T37" fmla="*/ 39 h 177"/>
              <a:gd name="T38" fmla="*/ 366 w 399"/>
              <a:gd name="T39" fmla="*/ 33 h 177"/>
              <a:gd name="T40" fmla="*/ 376 w 399"/>
              <a:gd name="T41" fmla="*/ 50 h 177"/>
              <a:gd name="T42" fmla="*/ 384 w 399"/>
              <a:gd name="T43" fmla="*/ 59 h 177"/>
              <a:gd name="T44" fmla="*/ 396 w 399"/>
              <a:gd name="T45" fmla="*/ 70 h 177"/>
              <a:gd name="T46" fmla="*/ 367 w 399"/>
              <a:gd name="T47" fmla="*/ 77 h 177"/>
              <a:gd name="T48" fmla="*/ 350 w 399"/>
              <a:gd name="T49" fmla="*/ 77 h 177"/>
              <a:gd name="T50" fmla="*/ 343 w 399"/>
              <a:gd name="T51" fmla="*/ 91 h 177"/>
              <a:gd name="T52" fmla="*/ 316 w 399"/>
              <a:gd name="T53" fmla="*/ 77 h 177"/>
              <a:gd name="T54" fmla="*/ 293 w 399"/>
              <a:gd name="T55" fmla="*/ 86 h 177"/>
              <a:gd name="T56" fmla="*/ 272 w 399"/>
              <a:gd name="T57" fmla="*/ 92 h 177"/>
              <a:gd name="T58" fmla="*/ 255 w 399"/>
              <a:gd name="T59" fmla="*/ 95 h 177"/>
              <a:gd name="T60" fmla="*/ 246 w 399"/>
              <a:gd name="T61" fmla="*/ 112 h 177"/>
              <a:gd name="T62" fmla="*/ 231 w 399"/>
              <a:gd name="T63" fmla="*/ 122 h 177"/>
              <a:gd name="T64" fmla="*/ 240 w 399"/>
              <a:gd name="T65" fmla="*/ 106 h 177"/>
              <a:gd name="T66" fmla="*/ 224 w 399"/>
              <a:gd name="T67" fmla="*/ 113 h 177"/>
              <a:gd name="T68" fmla="*/ 215 w 399"/>
              <a:gd name="T69" fmla="*/ 115 h 177"/>
              <a:gd name="T70" fmla="*/ 208 w 399"/>
              <a:gd name="T71" fmla="*/ 112 h 177"/>
              <a:gd name="T72" fmla="*/ 199 w 399"/>
              <a:gd name="T73" fmla="*/ 135 h 177"/>
              <a:gd name="T74" fmla="*/ 181 w 399"/>
              <a:gd name="T75" fmla="*/ 172 h 177"/>
              <a:gd name="T76" fmla="*/ 178 w 399"/>
              <a:gd name="T77" fmla="*/ 177 h 177"/>
              <a:gd name="T78" fmla="*/ 177 w 399"/>
              <a:gd name="T79" fmla="*/ 154 h 177"/>
              <a:gd name="T80" fmla="*/ 163 w 399"/>
              <a:gd name="T81" fmla="*/ 153 h 177"/>
              <a:gd name="T82" fmla="*/ 163 w 399"/>
              <a:gd name="T83" fmla="*/ 130 h 177"/>
              <a:gd name="T84" fmla="*/ 150 w 399"/>
              <a:gd name="T85" fmla="*/ 121 h 177"/>
              <a:gd name="T86" fmla="*/ 139 w 399"/>
              <a:gd name="T87" fmla="*/ 106 h 177"/>
              <a:gd name="T88" fmla="*/ 112 w 399"/>
              <a:gd name="T89" fmla="*/ 104 h 177"/>
              <a:gd name="T90" fmla="*/ 80 w 399"/>
              <a:gd name="T91" fmla="*/ 94 h 177"/>
              <a:gd name="T92" fmla="*/ 8 w 399"/>
              <a:gd name="T93" fmla="*/ 68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9" h="177">
                <a:moveTo>
                  <a:pt x="0" y="63"/>
                </a:moveTo>
                <a:lnTo>
                  <a:pt x="5" y="59"/>
                </a:lnTo>
                <a:lnTo>
                  <a:pt x="21" y="51"/>
                </a:lnTo>
                <a:lnTo>
                  <a:pt x="32" y="41"/>
                </a:lnTo>
                <a:lnTo>
                  <a:pt x="38" y="38"/>
                </a:lnTo>
                <a:lnTo>
                  <a:pt x="44" y="38"/>
                </a:lnTo>
                <a:lnTo>
                  <a:pt x="50" y="36"/>
                </a:lnTo>
                <a:lnTo>
                  <a:pt x="56" y="35"/>
                </a:lnTo>
                <a:lnTo>
                  <a:pt x="61" y="33"/>
                </a:lnTo>
                <a:lnTo>
                  <a:pt x="67" y="29"/>
                </a:lnTo>
                <a:lnTo>
                  <a:pt x="73" y="24"/>
                </a:lnTo>
                <a:lnTo>
                  <a:pt x="83" y="18"/>
                </a:lnTo>
                <a:lnTo>
                  <a:pt x="86" y="14"/>
                </a:lnTo>
                <a:lnTo>
                  <a:pt x="98" y="0"/>
                </a:lnTo>
                <a:lnTo>
                  <a:pt x="103" y="5"/>
                </a:lnTo>
                <a:lnTo>
                  <a:pt x="106" y="8"/>
                </a:lnTo>
                <a:lnTo>
                  <a:pt x="115" y="18"/>
                </a:lnTo>
                <a:lnTo>
                  <a:pt x="115" y="30"/>
                </a:lnTo>
                <a:lnTo>
                  <a:pt x="116" y="35"/>
                </a:lnTo>
                <a:lnTo>
                  <a:pt x="118" y="33"/>
                </a:lnTo>
                <a:lnTo>
                  <a:pt x="119" y="27"/>
                </a:lnTo>
                <a:lnTo>
                  <a:pt x="125" y="24"/>
                </a:lnTo>
                <a:lnTo>
                  <a:pt x="130" y="20"/>
                </a:lnTo>
                <a:lnTo>
                  <a:pt x="125" y="30"/>
                </a:lnTo>
                <a:lnTo>
                  <a:pt x="128" y="29"/>
                </a:lnTo>
                <a:lnTo>
                  <a:pt x="132" y="24"/>
                </a:lnTo>
                <a:lnTo>
                  <a:pt x="138" y="21"/>
                </a:lnTo>
                <a:lnTo>
                  <a:pt x="148" y="21"/>
                </a:lnTo>
                <a:lnTo>
                  <a:pt x="154" y="23"/>
                </a:lnTo>
                <a:lnTo>
                  <a:pt x="160" y="27"/>
                </a:lnTo>
                <a:lnTo>
                  <a:pt x="165" y="29"/>
                </a:lnTo>
                <a:lnTo>
                  <a:pt x="169" y="35"/>
                </a:lnTo>
                <a:lnTo>
                  <a:pt x="178" y="45"/>
                </a:lnTo>
                <a:lnTo>
                  <a:pt x="183" y="51"/>
                </a:lnTo>
                <a:lnTo>
                  <a:pt x="187" y="54"/>
                </a:lnTo>
                <a:lnTo>
                  <a:pt x="193" y="53"/>
                </a:lnTo>
                <a:lnTo>
                  <a:pt x="207" y="48"/>
                </a:lnTo>
                <a:lnTo>
                  <a:pt x="212" y="53"/>
                </a:lnTo>
                <a:lnTo>
                  <a:pt x="218" y="54"/>
                </a:lnTo>
                <a:lnTo>
                  <a:pt x="224" y="54"/>
                </a:lnTo>
                <a:lnTo>
                  <a:pt x="228" y="56"/>
                </a:lnTo>
                <a:lnTo>
                  <a:pt x="237" y="44"/>
                </a:lnTo>
                <a:lnTo>
                  <a:pt x="248" y="38"/>
                </a:lnTo>
                <a:lnTo>
                  <a:pt x="254" y="32"/>
                </a:lnTo>
                <a:lnTo>
                  <a:pt x="263" y="30"/>
                </a:lnTo>
                <a:lnTo>
                  <a:pt x="269" y="27"/>
                </a:lnTo>
                <a:lnTo>
                  <a:pt x="292" y="26"/>
                </a:lnTo>
                <a:lnTo>
                  <a:pt x="296" y="24"/>
                </a:lnTo>
                <a:lnTo>
                  <a:pt x="308" y="18"/>
                </a:lnTo>
                <a:lnTo>
                  <a:pt x="313" y="17"/>
                </a:lnTo>
                <a:lnTo>
                  <a:pt x="323" y="14"/>
                </a:lnTo>
                <a:lnTo>
                  <a:pt x="325" y="35"/>
                </a:lnTo>
                <a:lnTo>
                  <a:pt x="326" y="39"/>
                </a:lnTo>
                <a:lnTo>
                  <a:pt x="338" y="41"/>
                </a:lnTo>
                <a:lnTo>
                  <a:pt x="349" y="36"/>
                </a:lnTo>
                <a:lnTo>
                  <a:pt x="353" y="42"/>
                </a:lnTo>
                <a:lnTo>
                  <a:pt x="358" y="39"/>
                </a:lnTo>
                <a:lnTo>
                  <a:pt x="361" y="35"/>
                </a:lnTo>
                <a:lnTo>
                  <a:pt x="362" y="33"/>
                </a:lnTo>
                <a:lnTo>
                  <a:pt x="366" y="33"/>
                </a:lnTo>
                <a:lnTo>
                  <a:pt x="372" y="38"/>
                </a:lnTo>
                <a:lnTo>
                  <a:pt x="375" y="44"/>
                </a:lnTo>
                <a:lnTo>
                  <a:pt x="376" y="50"/>
                </a:lnTo>
                <a:lnTo>
                  <a:pt x="376" y="56"/>
                </a:lnTo>
                <a:lnTo>
                  <a:pt x="382" y="59"/>
                </a:lnTo>
                <a:lnTo>
                  <a:pt x="384" y="59"/>
                </a:lnTo>
                <a:lnTo>
                  <a:pt x="390" y="62"/>
                </a:lnTo>
                <a:lnTo>
                  <a:pt x="390" y="67"/>
                </a:lnTo>
                <a:lnTo>
                  <a:pt x="396" y="70"/>
                </a:lnTo>
                <a:lnTo>
                  <a:pt x="399" y="76"/>
                </a:lnTo>
                <a:lnTo>
                  <a:pt x="393" y="77"/>
                </a:lnTo>
                <a:lnTo>
                  <a:pt x="367" y="77"/>
                </a:lnTo>
                <a:lnTo>
                  <a:pt x="361" y="79"/>
                </a:lnTo>
                <a:lnTo>
                  <a:pt x="356" y="76"/>
                </a:lnTo>
                <a:lnTo>
                  <a:pt x="350" y="77"/>
                </a:lnTo>
                <a:lnTo>
                  <a:pt x="349" y="82"/>
                </a:lnTo>
                <a:lnTo>
                  <a:pt x="349" y="92"/>
                </a:lnTo>
                <a:lnTo>
                  <a:pt x="343" y="91"/>
                </a:lnTo>
                <a:lnTo>
                  <a:pt x="332" y="80"/>
                </a:lnTo>
                <a:lnTo>
                  <a:pt x="320" y="77"/>
                </a:lnTo>
                <a:lnTo>
                  <a:pt x="316" y="77"/>
                </a:lnTo>
                <a:lnTo>
                  <a:pt x="310" y="76"/>
                </a:lnTo>
                <a:lnTo>
                  <a:pt x="298" y="77"/>
                </a:lnTo>
                <a:lnTo>
                  <a:pt x="293" y="86"/>
                </a:lnTo>
                <a:lnTo>
                  <a:pt x="289" y="89"/>
                </a:lnTo>
                <a:lnTo>
                  <a:pt x="282" y="89"/>
                </a:lnTo>
                <a:lnTo>
                  <a:pt x="272" y="92"/>
                </a:lnTo>
                <a:lnTo>
                  <a:pt x="266" y="92"/>
                </a:lnTo>
                <a:lnTo>
                  <a:pt x="260" y="94"/>
                </a:lnTo>
                <a:lnTo>
                  <a:pt x="255" y="95"/>
                </a:lnTo>
                <a:lnTo>
                  <a:pt x="252" y="101"/>
                </a:lnTo>
                <a:lnTo>
                  <a:pt x="252" y="107"/>
                </a:lnTo>
                <a:lnTo>
                  <a:pt x="246" y="112"/>
                </a:lnTo>
                <a:lnTo>
                  <a:pt x="240" y="118"/>
                </a:lnTo>
                <a:lnTo>
                  <a:pt x="237" y="124"/>
                </a:lnTo>
                <a:lnTo>
                  <a:pt x="231" y="122"/>
                </a:lnTo>
                <a:lnTo>
                  <a:pt x="234" y="116"/>
                </a:lnTo>
                <a:lnTo>
                  <a:pt x="239" y="112"/>
                </a:lnTo>
                <a:lnTo>
                  <a:pt x="240" y="106"/>
                </a:lnTo>
                <a:lnTo>
                  <a:pt x="234" y="104"/>
                </a:lnTo>
                <a:lnTo>
                  <a:pt x="230" y="107"/>
                </a:lnTo>
                <a:lnTo>
                  <a:pt x="224" y="113"/>
                </a:lnTo>
                <a:lnTo>
                  <a:pt x="222" y="116"/>
                </a:lnTo>
                <a:lnTo>
                  <a:pt x="218" y="121"/>
                </a:lnTo>
                <a:lnTo>
                  <a:pt x="215" y="115"/>
                </a:lnTo>
                <a:lnTo>
                  <a:pt x="212" y="109"/>
                </a:lnTo>
                <a:lnTo>
                  <a:pt x="215" y="104"/>
                </a:lnTo>
                <a:lnTo>
                  <a:pt x="208" y="112"/>
                </a:lnTo>
                <a:lnTo>
                  <a:pt x="207" y="122"/>
                </a:lnTo>
                <a:lnTo>
                  <a:pt x="202" y="128"/>
                </a:lnTo>
                <a:lnTo>
                  <a:pt x="199" y="135"/>
                </a:lnTo>
                <a:lnTo>
                  <a:pt x="196" y="147"/>
                </a:lnTo>
                <a:lnTo>
                  <a:pt x="187" y="163"/>
                </a:lnTo>
                <a:lnTo>
                  <a:pt x="181" y="172"/>
                </a:lnTo>
                <a:lnTo>
                  <a:pt x="183" y="177"/>
                </a:lnTo>
                <a:lnTo>
                  <a:pt x="180" y="177"/>
                </a:lnTo>
                <a:lnTo>
                  <a:pt x="178" y="177"/>
                </a:lnTo>
                <a:lnTo>
                  <a:pt x="174" y="171"/>
                </a:lnTo>
                <a:lnTo>
                  <a:pt x="172" y="166"/>
                </a:lnTo>
                <a:lnTo>
                  <a:pt x="177" y="154"/>
                </a:lnTo>
                <a:lnTo>
                  <a:pt x="171" y="156"/>
                </a:lnTo>
                <a:lnTo>
                  <a:pt x="165" y="157"/>
                </a:lnTo>
                <a:lnTo>
                  <a:pt x="163" y="153"/>
                </a:lnTo>
                <a:lnTo>
                  <a:pt x="165" y="147"/>
                </a:lnTo>
                <a:lnTo>
                  <a:pt x="166" y="136"/>
                </a:lnTo>
                <a:lnTo>
                  <a:pt x="163" y="130"/>
                </a:lnTo>
                <a:lnTo>
                  <a:pt x="165" y="128"/>
                </a:lnTo>
                <a:lnTo>
                  <a:pt x="159" y="122"/>
                </a:lnTo>
                <a:lnTo>
                  <a:pt x="150" y="121"/>
                </a:lnTo>
                <a:lnTo>
                  <a:pt x="145" y="119"/>
                </a:lnTo>
                <a:lnTo>
                  <a:pt x="144" y="109"/>
                </a:lnTo>
                <a:lnTo>
                  <a:pt x="139" y="106"/>
                </a:lnTo>
                <a:lnTo>
                  <a:pt x="124" y="104"/>
                </a:lnTo>
                <a:lnTo>
                  <a:pt x="118" y="103"/>
                </a:lnTo>
                <a:lnTo>
                  <a:pt x="112" y="104"/>
                </a:lnTo>
                <a:lnTo>
                  <a:pt x="101" y="103"/>
                </a:lnTo>
                <a:lnTo>
                  <a:pt x="100" y="103"/>
                </a:lnTo>
                <a:lnTo>
                  <a:pt x="80" y="94"/>
                </a:lnTo>
                <a:lnTo>
                  <a:pt x="20" y="83"/>
                </a:lnTo>
                <a:lnTo>
                  <a:pt x="14" y="73"/>
                </a:lnTo>
                <a:lnTo>
                  <a:pt x="8" y="68"/>
                </a:lnTo>
                <a:lnTo>
                  <a:pt x="3" y="65"/>
                </a:lnTo>
                <a:lnTo>
                  <a:pt x="0" y="63"/>
                </a:lnTo>
                <a:close/>
              </a:path>
            </a:pathLst>
          </a:custGeom>
          <a:solidFill>
            <a:schemeClr val="accent6">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21" name="Freeform 65">
            <a:extLst>
              <a:ext uri="{FF2B5EF4-FFF2-40B4-BE49-F238E27FC236}">
                <a16:creationId xmlns:a16="http://schemas.microsoft.com/office/drawing/2014/main" id="{34A5A9B1-1879-CE65-8FD6-222F0E33D134}"/>
              </a:ext>
            </a:extLst>
          </p:cNvPr>
          <p:cNvSpPr>
            <a:spLocks/>
          </p:cNvSpPr>
          <p:nvPr/>
        </p:nvSpPr>
        <p:spPr bwMode="auto">
          <a:xfrm>
            <a:off x="3432644" y="1648768"/>
            <a:ext cx="567345" cy="253254"/>
          </a:xfrm>
          <a:custGeom>
            <a:avLst/>
            <a:gdLst>
              <a:gd name="T0" fmla="*/ 30 w 266"/>
              <a:gd name="T1" fmla="*/ 27 h 119"/>
              <a:gd name="T2" fmla="*/ 49 w 266"/>
              <a:gd name="T3" fmla="*/ 17 h 119"/>
              <a:gd name="T4" fmla="*/ 76 w 266"/>
              <a:gd name="T5" fmla="*/ 14 h 119"/>
              <a:gd name="T6" fmla="*/ 81 w 266"/>
              <a:gd name="T7" fmla="*/ 20 h 119"/>
              <a:gd name="T8" fmla="*/ 85 w 266"/>
              <a:gd name="T9" fmla="*/ 22 h 119"/>
              <a:gd name="T10" fmla="*/ 107 w 266"/>
              <a:gd name="T11" fmla="*/ 20 h 119"/>
              <a:gd name="T12" fmla="*/ 126 w 266"/>
              <a:gd name="T13" fmla="*/ 38 h 119"/>
              <a:gd name="T14" fmla="*/ 149 w 266"/>
              <a:gd name="T15" fmla="*/ 38 h 119"/>
              <a:gd name="T16" fmla="*/ 176 w 266"/>
              <a:gd name="T17" fmla="*/ 22 h 119"/>
              <a:gd name="T18" fmla="*/ 214 w 266"/>
              <a:gd name="T19" fmla="*/ 12 h 119"/>
              <a:gd name="T20" fmla="*/ 234 w 266"/>
              <a:gd name="T21" fmla="*/ 29 h 119"/>
              <a:gd name="T22" fmla="*/ 248 w 266"/>
              <a:gd name="T23" fmla="*/ 30 h 119"/>
              <a:gd name="T24" fmla="*/ 258 w 266"/>
              <a:gd name="T25" fmla="*/ 46 h 119"/>
              <a:gd name="T26" fmla="*/ 237 w 266"/>
              <a:gd name="T27" fmla="*/ 50 h 119"/>
              <a:gd name="T28" fmla="*/ 221 w 266"/>
              <a:gd name="T29" fmla="*/ 54 h 119"/>
              <a:gd name="T30" fmla="*/ 198 w 266"/>
              <a:gd name="T31" fmla="*/ 52 h 119"/>
              <a:gd name="T32" fmla="*/ 173 w 266"/>
              <a:gd name="T33" fmla="*/ 62 h 119"/>
              <a:gd name="T34" fmla="*/ 163 w 266"/>
              <a:gd name="T35" fmla="*/ 74 h 119"/>
              <a:gd name="T36" fmla="*/ 161 w 266"/>
              <a:gd name="T37" fmla="*/ 71 h 119"/>
              <a:gd name="T38" fmla="*/ 148 w 266"/>
              <a:gd name="T39" fmla="*/ 77 h 119"/>
              <a:gd name="T40" fmla="*/ 138 w 266"/>
              <a:gd name="T41" fmla="*/ 75 h 119"/>
              <a:gd name="T42" fmla="*/ 120 w 266"/>
              <a:gd name="T43" fmla="*/ 114 h 119"/>
              <a:gd name="T44" fmla="*/ 117 w 266"/>
              <a:gd name="T45" fmla="*/ 114 h 119"/>
              <a:gd name="T46" fmla="*/ 110 w 266"/>
              <a:gd name="T47" fmla="*/ 102 h 119"/>
              <a:gd name="T48" fmla="*/ 111 w 266"/>
              <a:gd name="T49" fmla="*/ 85 h 119"/>
              <a:gd name="T50" fmla="*/ 93 w 266"/>
              <a:gd name="T51" fmla="*/ 70 h 119"/>
              <a:gd name="T52" fmla="*/ 67 w 266"/>
              <a:gd name="T53" fmla="*/ 68 h 119"/>
              <a:gd name="T54" fmla="*/ 3 w 266"/>
              <a:gd name="T55" fmla="*/ 44 h 119"/>
              <a:gd name="T56" fmla="*/ 14 w 266"/>
              <a:gd name="T57" fmla="*/ 57 h 119"/>
              <a:gd name="T58" fmla="*/ 83 w 266"/>
              <a:gd name="T59" fmla="*/ 71 h 119"/>
              <a:gd name="T60" fmla="*/ 109 w 266"/>
              <a:gd name="T61" fmla="*/ 86 h 119"/>
              <a:gd name="T62" fmla="*/ 110 w 266"/>
              <a:gd name="T63" fmla="*/ 106 h 119"/>
              <a:gd name="T64" fmla="*/ 119 w 266"/>
              <a:gd name="T65" fmla="*/ 119 h 119"/>
              <a:gd name="T66" fmla="*/ 131 w 266"/>
              <a:gd name="T67" fmla="*/ 98 h 119"/>
              <a:gd name="T68" fmla="*/ 143 w 266"/>
              <a:gd name="T69" fmla="*/ 70 h 119"/>
              <a:gd name="T70" fmla="*/ 145 w 266"/>
              <a:gd name="T71" fmla="*/ 82 h 119"/>
              <a:gd name="T72" fmla="*/ 155 w 266"/>
              <a:gd name="T73" fmla="*/ 77 h 119"/>
              <a:gd name="T74" fmla="*/ 164 w 266"/>
              <a:gd name="T75" fmla="*/ 76 h 119"/>
              <a:gd name="T76" fmla="*/ 181 w 266"/>
              <a:gd name="T77" fmla="*/ 63 h 119"/>
              <a:gd name="T78" fmla="*/ 209 w 266"/>
              <a:gd name="T79" fmla="*/ 53 h 119"/>
              <a:gd name="T80" fmla="*/ 233 w 266"/>
              <a:gd name="T81" fmla="*/ 62 h 119"/>
              <a:gd name="T82" fmla="*/ 262 w 266"/>
              <a:gd name="T83" fmla="*/ 53 h 119"/>
              <a:gd name="T84" fmla="*/ 259 w 266"/>
              <a:gd name="T85" fmla="*/ 41 h 119"/>
              <a:gd name="T86" fmla="*/ 250 w 266"/>
              <a:gd name="T87" fmla="*/ 30 h 119"/>
              <a:gd name="T88" fmla="*/ 239 w 266"/>
              <a:gd name="T89" fmla="*/ 23 h 119"/>
              <a:gd name="T90" fmla="*/ 216 w 266"/>
              <a:gd name="T91" fmla="*/ 10 h 119"/>
              <a:gd name="T92" fmla="*/ 194 w 266"/>
              <a:gd name="T93" fmla="*/ 17 h 119"/>
              <a:gd name="T94" fmla="*/ 157 w 266"/>
              <a:gd name="T95" fmla="*/ 30 h 119"/>
              <a:gd name="T96" fmla="*/ 129 w 266"/>
              <a:gd name="T97" fmla="*/ 35 h 119"/>
              <a:gd name="T98" fmla="*/ 107 w 266"/>
              <a:gd name="T99" fmla="*/ 18 h 119"/>
              <a:gd name="T100" fmla="*/ 88 w 266"/>
              <a:gd name="T101" fmla="*/ 16 h 119"/>
              <a:gd name="T102" fmla="*/ 83 w 266"/>
              <a:gd name="T103" fmla="*/ 16 h 119"/>
              <a:gd name="T104" fmla="*/ 72 w 266"/>
              <a:gd name="T105" fmla="*/ 5 h 119"/>
              <a:gd name="T106" fmla="*/ 55 w 266"/>
              <a:gd name="T107" fmla="*/ 13 h 119"/>
              <a:gd name="T108" fmla="*/ 30 w 266"/>
              <a:gd name="T109" fmla="*/ 25 h 119"/>
              <a:gd name="T110" fmla="*/ 0 w 266"/>
              <a:gd name="T111" fmla="*/ 4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66" h="119">
                <a:moveTo>
                  <a:pt x="1" y="43"/>
                </a:moveTo>
                <a:cubicBezTo>
                  <a:pt x="5" y="41"/>
                  <a:pt x="5" y="41"/>
                  <a:pt x="5" y="41"/>
                </a:cubicBezTo>
                <a:cubicBezTo>
                  <a:pt x="16" y="36"/>
                  <a:pt x="16" y="36"/>
                  <a:pt x="16" y="36"/>
                </a:cubicBezTo>
                <a:cubicBezTo>
                  <a:pt x="16" y="36"/>
                  <a:pt x="16" y="36"/>
                  <a:pt x="16" y="36"/>
                </a:cubicBezTo>
                <a:cubicBezTo>
                  <a:pt x="23" y="29"/>
                  <a:pt x="23" y="29"/>
                  <a:pt x="23" y="29"/>
                </a:cubicBezTo>
                <a:cubicBezTo>
                  <a:pt x="26" y="27"/>
                  <a:pt x="26" y="27"/>
                  <a:pt x="26" y="27"/>
                </a:cubicBezTo>
                <a:cubicBezTo>
                  <a:pt x="30" y="27"/>
                  <a:pt x="30" y="27"/>
                  <a:pt x="30" y="27"/>
                </a:cubicBezTo>
                <a:cubicBezTo>
                  <a:pt x="30" y="27"/>
                  <a:pt x="30" y="27"/>
                  <a:pt x="30" y="27"/>
                </a:cubicBezTo>
                <a:cubicBezTo>
                  <a:pt x="34" y="26"/>
                  <a:pt x="34" y="26"/>
                  <a:pt x="34" y="26"/>
                </a:cubicBezTo>
                <a:cubicBezTo>
                  <a:pt x="38" y="25"/>
                  <a:pt x="38" y="25"/>
                  <a:pt x="38" y="25"/>
                </a:cubicBezTo>
                <a:cubicBezTo>
                  <a:pt x="38" y="25"/>
                  <a:pt x="38" y="25"/>
                  <a:pt x="38" y="25"/>
                </a:cubicBezTo>
                <a:cubicBezTo>
                  <a:pt x="41" y="24"/>
                  <a:pt x="41" y="24"/>
                  <a:pt x="41" y="24"/>
                </a:cubicBezTo>
                <a:cubicBezTo>
                  <a:pt x="42" y="24"/>
                  <a:pt x="42" y="24"/>
                  <a:pt x="42" y="24"/>
                </a:cubicBezTo>
                <a:cubicBezTo>
                  <a:pt x="45" y="21"/>
                  <a:pt x="45" y="21"/>
                  <a:pt x="45" y="21"/>
                </a:cubicBezTo>
                <a:cubicBezTo>
                  <a:pt x="45" y="21"/>
                  <a:pt x="45" y="21"/>
                  <a:pt x="45" y="21"/>
                </a:cubicBezTo>
                <a:cubicBezTo>
                  <a:pt x="49" y="17"/>
                  <a:pt x="49" y="17"/>
                  <a:pt x="49" y="17"/>
                </a:cubicBezTo>
                <a:cubicBezTo>
                  <a:pt x="57" y="14"/>
                  <a:pt x="57" y="14"/>
                  <a:pt x="57" y="14"/>
                </a:cubicBezTo>
                <a:cubicBezTo>
                  <a:pt x="57" y="14"/>
                  <a:pt x="57" y="14"/>
                  <a:pt x="57" y="14"/>
                </a:cubicBezTo>
                <a:cubicBezTo>
                  <a:pt x="59" y="10"/>
                  <a:pt x="59" y="10"/>
                  <a:pt x="59" y="10"/>
                </a:cubicBezTo>
                <a:cubicBezTo>
                  <a:pt x="66" y="2"/>
                  <a:pt x="66" y="2"/>
                  <a:pt x="66" y="2"/>
                </a:cubicBezTo>
                <a:cubicBezTo>
                  <a:pt x="68" y="5"/>
                  <a:pt x="68" y="5"/>
                  <a:pt x="68" y="5"/>
                </a:cubicBezTo>
                <a:cubicBezTo>
                  <a:pt x="68" y="5"/>
                  <a:pt x="68" y="5"/>
                  <a:pt x="68" y="5"/>
                </a:cubicBezTo>
                <a:cubicBezTo>
                  <a:pt x="70" y="7"/>
                  <a:pt x="70" y="7"/>
                  <a:pt x="70" y="7"/>
                </a:cubicBezTo>
                <a:cubicBezTo>
                  <a:pt x="76" y="14"/>
                  <a:pt x="76" y="14"/>
                  <a:pt x="76" y="14"/>
                </a:cubicBezTo>
                <a:cubicBezTo>
                  <a:pt x="76" y="21"/>
                  <a:pt x="76" y="21"/>
                  <a:pt x="76" y="21"/>
                </a:cubicBezTo>
                <a:cubicBezTo>
                  <a:pt x="76" y="21"/>
                  <a:pt x="76" y="21"/>
                  <a:pt x="76" y="21"/>
                </a:cubicBezTo>
                <a:cubicBezTo>
                  <a:pt x="77" y="25"/>
                  <a:pt x="77" y="25"/>
                  <a:pt x="77" y="25"/>
                </a:cubicBezTo>
                <a:cubicBezTo>
                  <a:pt x="77" y="25"/>
                  <a:pt x="77" y="25"/>
                  <a:pt x="77" y="25"/>
                </a:cubicBezTo>
                <a:cubicBezTo>
                  <a:pt x="78" y="25"/>
                  <a:pt x="78" y="25"/>
                  <a:pt x="78" y="25"/>
                </a:cubicBezTo>
                <a:cubicBezTo>
                  <a:pt x="80" y="24"/>
                  <a:pt x="80" y="24"/>
                  <a:pt x="80" y="24"/>
                </a:cubicBezTo>
                <a:cubicBezTo>
                  <a:pt x="80" y="23"/>
                  <a:pt x="80" y="23"/>
                  <a:pt x="80" y="23"/>
                </a:cubicBezTo>
                <a:cubicBezTo>
                  <a:pt x="81" y="20"/>
                  <a:pt x="81" y="20"/>
                  <a:pt x="81" y="20"/>
                </a:cubicBezTo>
                <a:cubicBezTo>
                  <a:pt x="84" y="18"/>
                  <a:pt x="84" y="18"/>
                  <a:pt x="84" y="18"/>
                </a:cubicBezTo>
                <a:cubicBezTo>
                  <a:pt x="84" y="18"/>
                  <a:pt x="84" y="18"/>
                  <a:pt x="84" y="18"/>
                </a:cubicBezTo>
                <a:cubicBezTo>
                  <a:pt x="88" y="14"/>
                  <a:pt x="88" y="14"/>
                  <a:pt x="88" y="14"/>
                </a:cubicBezTo>
                <a:cubicBezTo>
                  <a:pt x="87" y="14"/>
                  <a:pt x="87" y="14"/>
                  <a:pt x="87" y="14"/>
                </a:cubicBezTo>
                <a:cubicBezTo>
                  <a:pt x="86" y="13"/>
                  <a:pt x="86" y="13"/>
                  <a:pt x="86" y="13"/>
                </a:cubicBezTo>
                <a:cubicBezTo>
                  <a:pt x="83" y="21"/>
                  <a:pt x="83" y="21"/>
                  <a:pt x="83" y="21"/>
                </a:cubicBezTo>
                <a:cubicBezTo>
                  <a:pt x="83" y="21"/>
                  <a:pt x="83" y="22"/>
                  <a:pt x="83" y="22"/>
                </a:cubicBezTo>
                <a:cubicBezTo>
                  <a:pt x="84" y="22"/>
                  <a:pt x="84" y="22"/>
                  <a:pt x="85" y="22"/>
                </a:cubicBezTo>
                <a:cubicBezTo>
                  <a:pt x="86" y="21"/>
                  <a:pt x="86" y="21"/>
                  <a:pt x="86" y="21"/>
                </a:cubicBezTo>
                <a:cubicBezTo>
                  <a:pt x="87" y="21"/>
                  <a:pt x="87" y="21"/>
                  <a:pt x="87" y="21"/>
                </a:cubicBezTo>
                <a:cubicBezTo>
                  <a:pt x="89" y="17"/>
                  <a:pt x="89" y="17"/>
                  <a:pt x="89" y="17"/>
                </a:cubicBezTo>
                <a:cubicBezTo>
                  <a:pt x="92" y="16"/>
                  <a:pt x="92" y="16"/>
                  <a:pt x="92" y="16"/>
                </a:cubicBezTo>
                <a:cubicBezTo>
                  <a:pt x="99" y="16"/>
                  <a:pt x="99" y="16"/>
                  <a:pt x="99" y="16"/>
                </a:cubicBezTo>
                <a:cubicBezTo>
                  <a:pt x="103" y="17"/>
                  <a:pt x="103" y="17"/>
                  <a:pt x="103" y="17"/>
                </a:cubicBezTo>
                <a:cubicBezTo>
                  <a:pt x="106" y="20"/>
                  <a:pt x="106" y="20"/>
                  <a:pt x="106" y="20"/>
                </a:cubicBezTo>
                <a:cubicBezTo>
                  <a:pt x="107" y="20"/>
                  <a:pt x="107" y="20"/>
                  <a:pt x="107" y="20"/>
                </a:cubicBezTo>
                <a:cubicBezTo>
                  <a:pt x="110" y="21"/>
                  <a:pt x="110" y="21"/>
                  <a:pt x="110" y="21"/>
                </a:cubicBezTo>
                <a:cubicBezTo>
                  <a:pt x="112" y="24"/>
                  <a:pt x="112" y="24"/>
                  <a:pt x="112" y="24"/>
                </a:cubicBezTo>
                <a:cubicBezTo>
                  <a:pt x="112" y="24"/>
                  <a:pt x="112" y="24"/>
                  <a:pt x="112" y="24"/>
                </a:cubicBezTo>
                <a:cubicBezTo>
                  <a:pt x="119" y="31"/>
                  <a:pt x="119" y="31"/>
                  <a:pt x="119" y="31"/>
                </a:cubicBezTo>
                <a:cubicBezTo>
                  <a:pt x="121" y="35"/>
                  <a:pt x="121" y="35"/>
                  <a:pt x="121" y="35"/>
                </a:cubicBezTo>
                <a:cubicBezTo>
                  <a:pt x="121" y="36"/>
                  <a:pt x="121" y="36"/>
                  <a:pt x="121" y="36"/>
                </a:cubicBezTo>
                <a:cubicBezTo>
                  <a:pt x="125" y="37"/>
                  <a:pt x="125" y="37"/>
                  <a:pt x="125" y="37"/>
                </a:cubicBezTo>
                <a:cubicBezTo>
                  <a:pt x="126" y="38"/>
                  <a:pt x="126" y="38"/>
                  <a:pt x="126" y="38"/>
                </a:cubicBezTo>
                <a:cubicBezTo>
                  <a:pt x="129" y="37"/>
                  <a:pt x="129" y="37"/>
                  <a:pt x="129" y="37"/>
                </a:cubicBezTo>
                <a:cubicBezTo>
                  <a:pt x="129" y="37"/>
                  <a:pt x="129" y="37"/>
                  <a:pt x="129" y="37"/>
                </a:cubicBezTo>
                <a:cubicBezTo>
                  <a:pt x="137" y="34"/>
                  <a:pt x="137" y="34"/>
                  <a:pt x="137" y="34"/>
                </a:cubicBezTo>
                <a:cubicBezTo>
                  <a:pt x="141" y="37"/>
                  <a:pt x="141" y="37"/>
                  <a:pt x="141" y="37"/>
                </a:cubicBezTo>
                <a:cubicBezTo>
                  <a:pt x="141" y="37"/>
                  <a:pt x="141" y="37"/>
                  <a:pt x="141" y="37"/>
                </a:cubicBezTo>
                <a:cubicBezTo>
                  <a:pt x="145" y="38"/>
                  <a:pt x="145" y="38"/>
                  <a:pt x="145" y="38"/>
                </a:cubicBezTo>
                <a:cubicBezTo>
                  <a:pt x="145" y="38"/>
                  <a:pt x="145" y="38"/>
                  <a:pt x="145" y="38"/>
                </a:cubicBezTo>
                <a:cubicBezTo>
                  <a:pt x="149" y="38"/>
                  <a:pt x="149" y="38"/>
                  <a:pt x="149" y="38"/>
                </a:cubicBezTo>
                <a:cubicBezTo>
                  <a:pt x="152" y="39"/>
                  <a:pt x="152" y="39"/>
                  <a:pt x="152" y="39"/>
                </a:cubicBezTo>
                <a:cubicBezTo>
                  <a:pt x="152" y="39"/>
                  <a:pt x="152" y="39"/>
                  <a:pt x="153" y="39"/>
                </a:cubicBezTo>
                <a:cubicBezTo>
                  <a:pt x="158" y="31"/>
                  <a:pt x="158" y="31"/>
                  <a:pt x="158" y="31"/>
                </a:cubicBezTo>
                <a:cubicBezTo>
                  <a:pt x="166" y="27"/>
                  <a:pt x="166" y="27"/>
                  <a:pt x="166" y="27"/>
                </a:cubicBezTo>
                <a:cubicBezTo>
                  <a:pt x="166" y="27"/>
                  <a:pt x="166" y="27"/>
                  <a:pt x="166" y="27"/>
                </a:cubicBezTo>
                <a:cubicBezTo>
                  <a:pt x="169" y="23"/>
                  <a:pt x="169" y="23"/>
                  <a:pt x="169" y="23"/>
                </a:cubicBezTo>
                <a:cubicBezTo>
                  <a:pt x="175" y="22"/>
                  <a:pt x="175" y="22"/>
                  <a:pt x="175" y="22"/>
                </a:cubicBezTo>
                <a:cubicBezTo>
                  <a:pt x="176" y="22"/>
                  <a:pt x="176" y="22"/>
                  <a:pt x="176" y="22"/>
                </a:cubicBezTo>
                <a:cubicBezTo>
                  <a:pt x="179" y="20"/>
                  <a:pt x="179" y="20"/>
                  <a:pt x="179" y="20"/>
                </a:cubicBezTo>
                <a:cubicBezTo>
                  <a:pt x="194" y="19"/>
                  <a:pt x="194" y="19"/>
                  <a:pt x="194" y="19"/>
                </a:cubicBezTo>
                <a:cubicBezTo>
                  <a:pt x="194" y="19"/>
                  <a:pt x="194" y="19"/>
                  <a:pt x="194" y="19"/>
                </a:cubicBezTo>
                <a:cubicBezTo>
                  <a:pt x="198" y="18"/>
                  <a:pt x="198" y="18"/>
                  <a:pt x="198" y="18"/>
                </a:cubicBezTo>
                <a:cubicBezTo>
                  <a:pt x="198" y="18"/>
                  <a:pt x="198" y="18"/>
                  <a:pt x="198" y="18"/>
                </a:cubicBezTo>
                <a:cubicBezTo>
                  <a:pt x="205" y="14"/>
                  <a:pt x="205" y="14"/>
                  <a:pt x="205" y="14"/>
                </a:cubicBezTo>
                <a:cubicBezTo>
                  <a:pt x="208" y="12"/>
                  <a:pt x="208" y="12"/>
                  <a:pt x="208" y="12"/>
                </a:cubicBezTo>
                <a:cubicBezTo>
                  <a:pt x="214" y="12"/>
                  <a:pt x="214" y="12"/>
                  <a:pt x="214" y="12"/>
                </a:cubicBezTo>
                <a:cubicBezTo>
                  <a:pt x="215" y="24"/>
                  <a:pt x="215" y="24"/>
                  <a:pt x="215" y="24"/>
                </a:cubicBezTo>
                <a:cubicBezTo>
                  <a:pt x="215" y="24"/>
                  <a:pt x="215" y="24"/>
                  <a:pt x="215" y="24"/>
                </a:cubicBezTo>
                <a:cubicBezTo>
                  <a:pt x="217" y="27"/>
                  <a:pt x="217" y="27"/>
                  <a:pt x="217" y="27"/>
                </a:cubicBezTo>
                <a:cubicBezTo>
                  <a:pt x="217" y="28"/>
                  <a:pt x="217" y="28"/>
                  <a:pt x="217" y="28"/>
                </a:cubicBezTo>
                <a:cubicBezTo>
                  <a:pt x="224" y="29"/>
                  <a:pt x="224" y="29"/>
                  <a:pt x="224" y="29"/>
                </a:cubicBezTo>
                <a:cubicBezTo>
                  <a:pt x="225" y="29"/>
                  <a:pt x="225" y="29"/>
                  <a:pt x="225" y="29"/>
                </a:cubicBezTo>
                <a:cubicBezTo>
                  <a:pt x="232" y="26"/>
                  <a:pt x="232" y="26"/>
                  <a:pt x="232" y="26"/>
                </a:cubicBezTo>
                <a:cubicBezTo>
                  <a:pt x="234" y="29"/>
                  <a:pt x="234" y="29"/>
                  <a:pt x="234" y="29"/>
                </a:cubicBezTo>
                <a:cubicBezTo>
                  <a:pt x="234" y="30"/>
                  <a:pt x="235" y="30"/>
                  <a:pt x="235" y="30"/>
                </a:cubicBezTo>
                <a:cubicBezTo>
                  <a:pt x="239" y="28"/>
                  <a:pt x="239" y="28"/>
                  <a:pt x="239" y="28"/>
                </a:cubicBezTo>
                <a:cubicBezTo>
                  <a:pt x="239" y="27"/>
                  <a:pt x="239" y="27"/>
                  <a:pt x="239" y="27"/>
                </a:cubicBezTo>
                <a:cubicBezTo>
                  <a:pt x="241" y="24"/>
                  <a:pt x="241" y="24"/>
                  <a:pt x="241" y="24"/>
                </a:cubicBezTo>
                <a:cubicBezTo>
                  <a:pt x="241" y="24"/>
                  <a:pt x="241" y="24"/>
                  <a:pt x="241" y="24"/>
                </a:cubicBezTo>
                <a:cubicBezTo>
                  <a:pt x="243" y="24"/>
                  <a:pt x="243" y="24"/>
                  <a:pt x="243" y="24"/>
                </a:cubicBezTo>
                <a:cubicBezTo>
                  <a:pt x="246" y="27"/>
                  <a:pt x="246" y="27"/>
                  <a:pt x="246" y="27"/>
                </a:cubicBezTo>
                <a:cubicBezTo>
                  <a:pt x="248" y="30"/>
                  <a:pt x="248" y="30"/>
                  <a:pt x="248" y="30"/>
                </a:cubicBezTo>
                <a:cubicBezTo>
                  <a:pt x="249" y="34"/>
                  <a:pt x="249" y="34"/>
                  <a:pt x="249" y="34"/>
                </a:cubicBezTo>
                <a:cubicBezTo>
                  <a:pt x="249" y="38"/>
                  <a:pt x="249" y="38"/>
                  <a:pt x="249" y="38"/>
                </a:cubicBezTo>
                <a:cubicBezTo>
                  <a:pt x="250" y="38"/>
                  <a:pt x="250" y="38"/>
                  <a:pt x="250" y="38"/>
                </a:cubicBezTo>
                <a:cubicBezTo>
                  <a:pt x="253" y="41"/>
                  <a:pt x="253" y="41"/>
                  <a:pt x="253" y="41"/>
                </a:cubicBezTo>
                <a:cubicBezTo>
                  <a:pt x="254" y="41"/>
                  <a:pt x="254" y="41"/>
                  <a:pt x="254" y="41"/>
                </a:cubicBezTo>
                <a:cubicBezTo>
                  <a:pt x="255" y="41"/>
                  <a:pt x="255" y="41"/>
                  <a:pt x="255" y="41"/>
                </a:cubicBezTo>
                <a:cubicBezTo>
                  <a:pt x="258" y="43"/>
                  <a:pt x="258" y="43"/>
                  <a:pt x="258" y="43"/>
                </a:cubicBezTo>
                <a:cubicBezTo>
                  <a:pt x="258" y="46"/>
                  <a:pt x="258" y="46"/>
                  <a:pt x="258" y="46"/>
                </a:cubicBezTo>
                <a:cubicBezTo>
                  <a:pt x="258" y="46"/>
                  <a:pt x="258" y="46"/>
                  <a:pt x="258" y="46"/>
                </a:cubicBezTo>
                <a:cubicBezTo>
                  <a:pt x="262" y="48"/>
                  <a:pt x="262" y="48"/>
                  <a:pt x="262" y="48"/>
                </a:cubicBezTo>
                <a:cubicBezTo>
                  <a:pt x="263" y="50"/>
                  <a:pt x="263" y="50"/>
                  <a:pt x="263" y="50"/>
                </a:cubicBezTo>
                <a:cubicBezTo>
                  <a:pt x="261" y="51"/>
                  <a:pt x="261" y="51"/>
                  <a:pt x="261" y="51"/>
                </a:cubicBezTo>
                <a:cubicBezTo>
                  <a:pt x="244" y="51"/>
                  <a:pt x="244" y="51"/>
                  <a:pt x="244" y="51"/>
                </a:cubicBezTo>
                <a:cubicBezTo>
                  <a:pt x="243" y="51"/>
                  <a:pt x="243" y="51"/>
                  <a:pt x="243" y="51"/>
                </a:cubicBezTo>
                <a:cubicBezTo>
                  <a:pt x="240" y="52"/>
                  <a:pt x="240" y="52"/>
                  <a:pt x="240" y="52"/>
                </a:cubicBezTo>
                <a:cubicBezTo>
                  <a:pt x="237" y="50"/>
                  <a:pt x="237" y="50"/>
                  <a:pt x="237" y="50"/>
                </a:cubicBezTo>
                <a:cubicBezTo>
                  <a:pt x="236" y="50"/>
                  <a:pt x="236" y="50"/>
                  <a:pt x="236" y="50"/>
                </a:cubicBezTo>
                <a:cubicBezTo>
                  <a:pt x="233" y="51"/>
                  <a:pt x="233" y="51"/>
                  <a:pt x="233" y="51"/>
                </a:cubicBezTo>
                <a:cubicBezTo>
                  <a:pt x="233" y="51"/>
                  <a:pt x="232" y="51"/>
                  <a:pt x="232" y="51"/>
                </a:cubicBezTo>
                <a:cubicBezTo>
                  <a:pt x="231" y="55"/>
                  <a:pt x="231" y="55"/>
                  <a:pt x="231" y="55"/>
                </a:cubicBezTo>
                <a:cubicBezTo>
                  <a:pt x="231" y="55"/>
                  <a:pt x="231" y="55"/>
                  <a:pt x="231" y="55"/>
                </a:cubicBezTo>
                <a:cubicBezTo>
                  <a:pt x="231" y="61"/>
                  <a:pt x="231" y="61"/>
                  <a:pt x="231" y="61"/>
                </a:cubicBezTo>
                <a:cubicBezTo>
                  <a:pt x="229" y="60"/>
                  <a:pt x="229" y="60"/>
                  <a:pt x="229" y="60"/>
                </a:cubicBezTo>
                <a:cubicBezTo>
                  <a:pt x="221" y="54"/>
                  <a:pt x="221" y="54"/>
                  <a:pt x="221" y="54"/>
                </a:cubicBezTo>
                <a:cubicBezTo>
                  <a:pt x="221" y="53"/>
                  <a:pt x="221" y="53"/>
                  <a:pt x="221" y="53"/>
                </a:cubicBezTo>
                <a:cubicBezTo>
                  <a:pt x="213" y="51"/>
                  <a:pt x="213" y="51"/>
                  <a:pt x="213" y="51"/>
                </a:cubicBezTo>
                <a:cubicBezTo>
                  <a:pt x="213" y="51"/>
                  <a:pt x="213" y="51"/>
                  <a:pt x="213" y="51"/>
                </a:cubicBezTo>
                <a:cubicBezTo>
                  <a:pt x="210" y="51"/>
                  <a:pt x="210" y="51"/>
                  <a:pt x="210" y="51"/>
                </a:cubicBezTo>
                <a:cubicBezTo>
                  <a:pt x="206" y="50"/>
                  <a:pt x="206" y="50"/>
                  <a:pt x="206" y="50"/>
                </a:cubicBezTo>
                <a:cubicBezTo>
                  <a:pt x="205" y="50"/>
                  <a:pt x="205" y="50"/>
                  <a:pt x="205" y="50"/>
                </a:cubicBezTo>
                <a:cubicBezTo>
                  <a:pt x="198" y="51"/>
                  <a:pt x="198" y="51"/>
                  <a:pt x="198" y="51"/>
                </a:cubicBezTo>
                <a:cubicBezTo>
                  <a:pt x="198" y="52"/>
                  <a:pt x="198" y="52"/>
                  <a:pt x="198" y="52"/>
                </a:cubicBezTo>
                <a:cubicBezTo>
                  <a:pt x="194" y="57"/>
                  <a:pt x="194" y="57"/>
                  <a:pt x="194" y="57"/>
                </a:cubicBezTo>
                <a:cubicBezTo>
                  <a:pt x="191" y="59"/>
                  <a:pt x="191" y="59"/>
                  <a:pt x="191" y="59"/>
                </a:cubicBezTo>
                <a:cubicBezTo>
                  <a:pt x="188" y="59"/>
                  <a:pt x="188" y="59"/>
                  <a:pt x="188" y="59"/>
                </a:cubicBezTo>
                <a:cubicBezTo>
                  <a:pt x="187" y="59"/>
                  <a:pt x="187" y="59"/>
                  <a:pt x="187" y="59"/>
                </a:cubicBezTo>
                <a:cubicBezTo>
                  <a:pt x="180" y="61"/>
                  <a:pt x="180" y="61"/>
                  <a:pt x="180" y="61"/>
                </a:cubicBezTo>
                <a:cubicBezTo>
                  <a:pt x="177" y="61"/>
                  <a:pt x="177" y="61"/>
                  <a:pt x="177" y="61"/>
                </a:cubicBezTo>
                <a:cubicBezTo>
                  <a:pt x="177" y="61"/>
                  <a:pt x="177" y="61"/>
                  <a:pt x="177" y="61"/>
                </a:cubicBezTo>
                <a:cubicBezTo>
                  <a:pt x="173" y="62"/>
                  <a:pt x="173" y="62"/>
                  <a:pt x="173" y="62"/>
                </a:cubicBezTo>
                <a:cubicBezTo>
                  <a:pt x="173" y="62"/>
                  <a:pt x="173" y="62"/>
                  <a:pt x="173" y="62"/>
                </a:cubicBezTo>
                <a:cubicBezTo>
                  <a:pt x="170" y="64"/>
                  <a:pt x="170" y="64"/>
                  <a:pt x="170" y="64"/>
                </a:cubicBezTo>
                <a:cubicBezTo>
                  <a:pt x="169" y="64"/>
                  <a:pt x="169" y="64"/>
                  <a:pt x="169" y="64"/>
                </a:cubicBezTo>
                <a:cubicBezTo>
                  <a:pt x="167" y="67"/>
                  <a:pt x="167" y="67"/>
                  <a:pt x="167" y="67"/>
                </a:cubicBezTo>
                <a:cubicBezTo>
                  <a:pt x="167" y="68"/>
                  <a:pt x="167" y="68"/>
                  <a:pt x="167" y="68"/>
                </a:cubicBezTo>
                <a:cubicBezTo>
                  <a:pt x="167" y="72"/>
                  <a:pt x="167" y="72"/>
                  <a:pt x="167" y="72"/>
                </a:cubicBezTo>
                <a:cubicBezTo>
                  <a:pt x="163" y="74"/>
                  <a:pt x="163" y="74"/>
                  <a:pt x="163" y="74"/>
                </a:cubicBezTo>
                <a:cubicBezTo>
                  <a:pt x="163" y="74"/>
                  <a:pt x="163" y="74"/>
                  <a:pt x="163" y="74"/>
                </a:cubicBezTo>
                <a:cubicBezTo>
                  <a:pt x="159" y="78"/>
                  <a:pt x="159" y="78"/>
                  <a:pt x="159" y="78"/>
                </a:cubicBezTo>
                <a:cubicBezTo>
                  <a:pt x="159" y="78"/>
                  <a:pt x="159" y="78"/>
                  <a:pt x="159" y="78"/>
                </a:cubicBezTo>
                <a:cubicBezTo>
                  <a:pt x="157" y="82"/>
                  <a:pt x="157" y="82"/>
                  <a:pt x="157" y="82"/>
                </a:cubicBezTo>
                <a:cubicBezTo>
                  <a:pt x="156" y="81"/>
                  <a:pt x="156" y="81"/>
                  <a:pt x="156" y="81"/>
                </a:cubicBezTo>
                <a:cubicBezTo>
                  <a:pt x="157" y="78"/>
                  <a:pt x="157" y="78"/>
                  <a:pt x="157" y="78"/>
                </a:cubicBezTo>
                <a:cubicBezTo>
                  <a:pt x="160" y="76"/>
                  <a:pt x="160" y="76"/>
                  <a:pt x="160" y="76"/>
                </a:cubicBezTo>
                <a:cubicBezTo>
                  <a:pt x="160" y="75"/>
                  <a:pt x="160" y="75"/>
                  <a:pt x="160" y="75"/>
                </a:cubicBezTo>
                <a:cubicBezTo>
                  <a:pt x="161" y="71"/>
                  <a:pt x="161" y="71"/>
                  <a:pt x="161" y="71"/>
                </a:cubicBezTo>
                <a:cubicBezTo>
                  <a:pt x="161" y="70"/>
                  <a:pt x="161" y="70"/>
                  <a:pt x="160" y="70"/>
                </a:cubicBezTo>
                <a:cubicBezTo>
                  <a:pt x="156" y="69"/>
                  <a:pt x="156" y="69"/>
                  <a:pt x="156" y="69"/>
                </a:cubicBezTo>
                <a:cubicBezTo>
                  <a:pt x="156" y="69"/>
                  <a:pt x="156" y="69"/>
                  <a:pt x="156" y="69"/>
                </a:cubicBezTo>
                <a:cubicBezTo>
                  <a:pt x="152" y="71"/>
                  <a:pt x="152" y="71"/>
                  <a:pt x="152" y="71"/>
                </a:cubicBezTo>
                <a:cubicBezTo>
                  <a:pt x="152" y="71"/>
                  <a:pt x="152" y="71"/>
                  <a:pt x="152" y="71"/>
                </a:cubicBezTo>
                <a:cubicBezTo>
                  <a:pt x="148" y="75"/>
                  <a:pt x="148" y="75"/>
                  <a:pt x="148" y="75"/>
                </a:cubicBezTo>
                <a:cubicBezTo>
                  <a:pt x="148" y="75"/>
                  <a:pt x="148" y="75"/>
                  <a:pt x="148" y="75"/>
                </a:cubicBezTo>
                <a:cubicBezTo>
                  <a:pt x="148" y="77"/>
                  <a:pt x="148" y="77"/>
                  <a:pt x="148" y="77"/>
                </a:cubicBezTo>
                <a:cubicBezTo>
                  <a:pt x="145" y="79"/>
                  <a:pt x="145" y="79"/>
                  <a:pt x="145" y="79"/>
                </a:cubicBezTo>
                <a:cubicBezTo>
                  <a:pt x="144" y="77"/>
                  <a:pt x="144" y="77"/>
                  <a:pt x="144" y="77"/>
                </a:cubicBezTo>
                <a:cubicBezTo>
                  <a:pt x="142" y="73"/>
                  <a:pt x="142" y="73"/>
                  <a:pt x="142" y="73"/>
                </a:cubicBezTo>
                <a:cubicBezTo>
                  <a:pt x="144" y="70"/>
                  <a:pt x="144" y="70"/>
                  <a:pt x="144" y="70"/>
                </a:cubicBezTo>
                <a:cubicBezTo>
                  <a:pt x="144" y="70"/>
                  <a:pt x="144" y="69"/>
                  <a:pt x="143" y="69"/>
                </a:cubicBezTo>
                <a:cubicBezTo>
                  <a:pt x="143" y="69"/>
                  <a:pt x="142" y="69"/>
                  <a:pt x="142" y="69"/>
                </a:cubicBezTo>
                <a:cubicBezTo>
                  <a:pt x="139" y="75"/>
                  <a:pt x="139" y="75"/>
                  <a:pt x="139" y="75"/>
                </a:cubicBezTo>
                <a:cubicBezTo>
                  <a:pt x="138" y="75"/>
                  <a:pt x="138" y="75"/>
                  <a:pt x="138" y="75"/>
                </a:cubicBezTo>
                <a:cubicBezTo>
                  <a:pt x="137" y="82"/>
                  <a:pt x="137" y="82"/>
                  <a:pt x="137" y="82"/>
                </a:cubicBezTo>
                <a:cubicBezTo>
                  <a:pt x="134" y="86"/>
                  <a:pt x="134" y="86"/>
                  <a:pt x="134" y="86"/>
                </a:cubicBezTo>
                <a:cubicBezTo>
                  <a:pt x="134" y="86"/>
                  <a:pt x="134" y="86"/>
                  <a:pt x="134" y="86"/>
                </a:cubicBezTo>
                <a:cubicBezTo>
                  <a:pt x="132" y="90"/>
                  <a:pt x="132" y="90"/>
                  <a:pt x="132" y="90"/>
                </a:cubicBezTo>
                <a:cubicBezTo>
                  <a:pt x="132" y="90"/>
                  <a:pt x="132" y="90"/>
                  <a:pt x="132" y="90"/>
                </a:cubicBezTo>
                <a:cubicBezTo>
                  <a:pt x="130" y="97"/>
                  <a:pt x="130" y="97"/>
                  <a:pt x="130" y="97"/>
                </a:cubicBezTo>
                <a:cubicBezTo>
                  <a:pt x="124" y="108"/>
                  <a:pt x="124" y="108"/>
                  <a:pt x="124" y="108"/>
                </a:cubicBezTo>
                <a:cubicBezTo>
                  <a:pt x="120" y="114"/>
                  <a:pt x="120" y="114"/>
                  <a:pt x="120" y="114"/>
                </a:cubicBezTo>
                <a:cubicBezTo>
                  <a:pt x="120" y="115"/>
                  <a:pt x="120" y="115"/>
                  <a:pt x="120" y="115"/>
                </a:cubicBezTo>
                <a:cubicBezTo>
                  <a:pt x="120" y="117"/>
                  <a:pt x="120" y="117"/>
                  <a:pt x="120" y="117"/>
                </a:cubicBezTo>
                <a:cubicBezTo>
                  <a:pt x="120" y="117"/>
                  <a:pt x="120" y="117"/>
                  <a:pt x="120" y="117"/>
                </a:cubicBezTo>
                <a:cubicBezTo>
                  <a:pt x="120" y="117"/>
                  <a:pt x="120" y="117"/>
                  <a:pt x="120" y="117"/>
                </a:cubicBezTo>
                <a:cubicBezTo>
                  <a:pt x="119" y="117"/>
                  <a:pt x="119" y="117"/>
                  <a:pt x="119" y="117"/>
                </a:cubicBezTo>
                <a:cubicBezTo>
                  <a:pt x="119" y="118"/>
                  <a:pt x="119" y="118"/>
                  <a:pt x="119" y="118"/>
                </a:cubicBezTo>
                <a:cubicBezTo>
                  <a:pt x="120" y="117"/>
                  <a:pt x="120" y="117"/>
                  <a:pt x="120" y="117"/>
                </a:cubicBezTo>
                <a:cubicBezTo>
                  <a:pt x="117" y="114"/>
                  <a:pt x="117" y="114"/>
                  <a:pt x="117" y="114"/>
                </a:cubicBezTo>
                <a:cubicBezTo>
                  <a:pt x="117" y="111"/>
                  <a:pt x="117" y="111"/>
                  <a:pt x="117" y="111"/>
                </a:cubicBezTo>
                <a:cubicBezTo>
                  <a:pt x="119" y="104"/>
                  <a:pt x="119" y="104"/>
                  <a:pt x="119" y="104"/>
                </a:cubicBezTo>
                <a:cubicBezTo>
                  <a:pt x="118" y="103"/>
                  <a:pt x="118" y="103"/>
                  <a:pt x="118" y="103"/>
                </a:cubicBezTo>
                <a:cubicBezTo>
                  <a:pt x="118" y="102"/>
                  <a:pt x="118" y="102"/>
                  <a:pt x="118" y="102"/>
                </a:cubicBezTo>
                <a:cubicBezTo>
                  <a:pt x="114" y="103"/>
                  <a:pt x="114" y="103"/>
                  <a:pt x="114" y="103"/>
                </a:cubicBezTo>
                <a:cubicBezTo>
                  <a:pt x="113" y="103"/>
                  <a:pt x="113" y="103"/>
                  <a:pt x="113" y="103"/>
                </a:cubicBezTo>
                <a:cubicBezTo>
                  <a:pt x="111" y="104"/>
                  <a:pt x="111" y="104"/>
                  <a:pt x="111" y="104"/>
                </a:cubicBezTo>
                <a:cubicBezTo>
                  <a:pt x="110" y="102"/>
                  <a:pt x="110" y="102"/>
                  <a:pt x="110" y="102"/>
                </a:cubicBezTo>
                <a:cubicBezTo>
                  <a:pt x="111" y="98"/>
                  <a:pt x="111" y="98"/>
                  <a:pt x="111" y="98"/>
                </a:cubicBezTo>
                <a:cubicBezTo>
                  <a:pt x="111" y="98"/>
                  <a:pt x="111" y="98"/>
                  <a:pt x="111" y="98"/>
                </a:cubicBezTo>
                <a:cubicBezTo>
                  <a:pt x="112" y="91"/>
                  <a:pt x="112" y="91"/>
                  <a:pt x="112" y="91"/>
                </a:cubicBezTo>
                <a:cubicBezTo>
                  <a:pt x="112" y="90"/>
                  <a:pt x="112" y="90"/>
                  <a:pt x="112" y="90"/>
                </a:cubicBezTo>
                <a:cubicBezTo>
                  <a:pt x="110" y="87"/>
                  <a:pt x="110" y="87"/>
                  <a:pt x="110" y="87"/>
                </a:cubicBezTo>
                <a:cubicBezTo>
                  <a:pt x="111" y="87"/>
                  <a:pt x="111" y="87"/>
                  <a:pt x="111" y="87"/>
                </a:cubicBezTo>
                <a:cubicBezTo>
                  <a:pt x="111" y="86"/>
                  <a:pt x="111" y="86"/>
                  <a:pt x="111" y="86"/>
                </a:cubicBezTo>
                <a:cubicBezTo>
                  <a:pt x="111" y="85"/>
                  <a:pt x="111" y="85"/>
                  <a:pt x="111" y="85"/>
                </a:cubicBezTo>
                <a:cubicBezTo>
                  <a:pt x="107" y="82"/>
                  <a:pt x="107" y="82"/>
                  <a:pt x="107" y="82"/>
                </a:cubicBezTo>
                <a:cubicBezTo>
                  <a:pt x="106" y="81"/>
                  <a:pt x="106" y="81"/>
                  <a:pt x="106" y="81"/>
                </a:cubicBezTo>
                <a:cubicBezTo>
                  <a:pt x="101" y="80"/>
                  <a:pt x="101" y="80"/>
                  <a:pt x="101" y="80"/>
                </a:cubicBezTo>
                <a:cubicBezTo>
                  <a:pt x="101" y="80"/>
                  <a:pt x="101" y="80"/>
                  <a:pt x="101" y="80"/>
                </a:cubicBezTo>
                <a:cubicBezTo>
                  <a:pt x="98" y="79"/>
                  <a:pt x="98" y="79"/>
                  <a:pt x="98" y="79"/>
                </a:cubicBezTo>
                <a:cubicBezTo>
                  <a:pt x="97" y="73"/>
                  <a:pt x="97" y="73"/>
                  <a:pt x="97" y="73"/>
                </a:cubicBezTo>
                <a:cubicBezTo>
                  <a:pt x="97" y="73"/>
                  <a:pt x="97" y="73"/>
                  <a:pt x="97" y="73"/>
                </a:cubicBezTo>
                <a:cubicBezTo>
                  <a:pt x="93" y="70"/>
                  <a:pt x="93" y="70"/>
                  <a:pt x="93" y="70"/>
                </a:cubicBezTo>
                <a:cubicBezTo>
                  <a:pt x="93" y="70"/>
                  <a:pt x="93" y="70"/>
                  <a:pt x="93" y="70"/>
                </a:cubicBezTo>
                <a:cubicBezTo>
                  <a:pt x="83" y="69"/>
                  <a:pt x="83" y="69"/>
                  <a:pt x="83" y="69"/>
                </a:cubicBezTo>
                <a:cubicBezTo>
                  <a:pt x="79" y="68"/>
                  <a:pt x="79" y="68"/>
                  <a:pt x="79" y="68"/>
                </a:cubicBezTo>
                <a:cubicBezTo>
                  <a:pt x="79" y="68"/>
                  <a:pt x="79" y="68"/>
                  <a:pt x="79" y="68"/>
                </a:cubicBezTo>
                <a:cubicBezTo>
                  <a:pt x="75" y="69"/>
                  <a:pt x="75" y="69"/>
                  <a:pt x="75" y="69"/>
                </a:cubicBezTo>
                <a:cubicBezTo>
                  <a:pt x="68" y="68"/>
                  <a:pt x="68" y="68"/>
                  <a:pt x="68" y="68"/>
                </a:cubicBezTo>
                <a:cubicBezTo>
                  <a:pt x="68" y="68"/>
                  <a:pt x="68" y="68"/>
                  <a:pt x="68" y="68"/>
                </a:cubicBezTo>
                <a:cubicBezTo>
                  <a:pt x="67" y="68"/>
                  <a:pt x="67" y="68"/>
                  <a:pt x="67" y="68"/>
                </a:cubicBezTo>
                <a:cubicBezTo>
                  <a:pt x="54" y="62"/>
                  <a:pt x="54" y="62"/>
                  <a:pt x="54" y="62"/>
                </a:cubicBezTo>
                <a:cubicBezTo>
                  <a:pt x="54" y="62"/>
                  <a:pt x="54" y="62"/>
                  <a:pt x="54" y="62"/>
                </a:cubicBezTo>
                <a:cubicBezTo>
                  <a:pt x="15" y="55"/>
                  <a:pt x="15" y="55"/>
                  <a:pt x="15" y="55"/>
                </a:cubicBezTo>
                <a:cubicBezTo>
                  <a:pt x="11" y="48"/>
                  <a:pt x="11" y="48"/>
                  <a:pt x="11" y="48"/>
                </a:cubicBezTo>
                <a:cubicBezTo>
                  <a:pt x="11" y="48"/>
                  <a:pt x="11" y="48"/>
                  <a:pt x="11" y="48"/>
                </a:cubicBezTo>
                <a:cubicBezTo>
                  <a:pt x="7" y="45"/>
                  <a:pt x="7" y="45"/>
                  <a:pt x="7" y="45"/>
                </a:cubicBezTo>
                <a:cubicBezTo>
                  <a:pt x="7" y="45"/>
                  <a:pt x="7" y="45"/>
                  <a:pt x="7" y="45"/>
                </a:cubicBezTo>
                <a:cubicBezTo>
                  <a:pt x="3" y="44"/>
                  <a:pt x="3" y="44"/>
                  <a:pt x="3" y="44"/>
                </a:cubicBezTo>
                <a:cubicBezTo>
                  <a:pt x="1" y="42"/>
                  <a:pt x="1" y="42"/>
                  <a:pt x="1" y="42"/>
                </a:cubicBezTo>
                <a:cubicBezTo>
                  <a:pt x="0" y="43"/>
                  <a:pt x="0" y="43"/>
                  <a:pt x="0" y="43"/>
                </a:cubicBezTo>
                <a:cubicBezTo>
                  <a:pt x="2" y="45"/>
                  <a:pt x="2" y="45"/>
                  <a:pt x="2" y="45"/>
                </a:cubicBezTo>
                <a:cubicBezTo>
                  <a:pt x="2" y="45"/>
                  <a:pt x="2" y="45"/>
                  <a:pt x="2" y="45"/>
                </a:cubicBezTo>
                <a:cubicBezTo>
                  <a:pt x="6" y="47"/>
                  <a:pt x="6" y="47"/>
                  <a:pt x="6" y="47"/>
                </a:cubicBezTo>
                <a:cubicBezTo>
                  <a:pt x="9" y="49"/>
                  <a:pt x="9" y="49"/>
                  <a:pt x="9" y="49"/>
                </a:cubicBezTo>
                <a:cubicBezTo>
                  <a:pt x="13" y="56"/>
                  <a:pt x="13" y="56"/>
                  <a:pt x="13" y="56"/>
                </a:cubicBezTo>
                <a:cubicBezTo>
                  <a:pt x="14" y="57"/>
                  <a:pt x="14" y="57"/>
                  <a:pt x="14" y="57"/>
                </a:cubicBezTo>
                <a:cubicBezTo>
                  <a:pt x="53" y="64"/>
                  <a:pt x="53" y="64"/>
                  <a:pt x="53" y="64"/>
                </a:cubicBezTo>
                <a:cubicBezTo>
                  <a:pt x="66" y="70"/>
                  <a:pt x="66" y="70"/>
                  <a:pt x="66" y="70"/>
                </a:cubicBezTo>
                <a:cubicBezTo>
                  <a:pt x="67" y="70"/>
                  <a:pt x="67" y="70"/>
                  <a:pt x="67" y="70"/>
                </a:cubicBezTo>
                <a:cubicBezTo>
                  <a:pt x="68" y="70"/>
                  <a:pt x="68" y="70"/>
                  <a:pt x="68" y="70"/>
                </a:cubicBezTo>
                <a:cubicBezTo>
                  <a:pt x="75" y="71"/>
                  <a:pt x="75" y="71"/>
                  <a:pt x="75" y="71"/>
                </a:cubicBezTo>
                <a:cubicBezTo>
                  <a:pt x="76" y="71"/>
                  <a:pt x="76" y="71"/>
                  <a:pt x="76" y="71"/>
                </a:cubicBezTo>
                <a:cubicBezTo>
                  <a:pt x="79" y="70"/>
                  <a:pt x="79" y="70"/>
                  <a:pt x="79" y="70"/>
                </a:cubicBezTo>
                <a:cubicBezTo>
                  <a:pt x="83" y="71"/>
                  <a:pt x="83" y="71"/>
                  <a:pt x="83" y="71"/>
                </a:cubicBezTo>
                <a:cubicBezTo>
                  <a:pt x="83" y="71"/>
                  <a:pt x="83" y="71"/>
                  <a:pt x="83" y="71"/>
                </a:cubicBezTo>
                <a:cubicBezTo>
                  <a:pt x="92" y="72"/>
                  <a:pt x="92" y="72"/>
                  <a:pt x="92" y="72"/>
                </a:cubicBezTo>
                <a:cubicBezTo>
                  <a:pt x="95" y="74"/>
                  <a:pt x="95" y="74"/>
                  <a:pt x="95" y="74"/>
                </a:cubicBezTo>
                <a:cubicBezTo>
                  <a:pt x="96" y="80"/>
                  <a:pt x="96" y="80"/>
                  <a:pt x="96" y="80"/>
                </a:cubicBezTo>
                <a:cubicBezTo>
                  <a:pt x="96" y="81"/>
                  <a:pt x="96" y="81"/>
                  <a:pt x="97" y="81"/>
                </a:cubicBezTo>
                <a:cubicBezTo>
                  <a:pt x="100" y="82"/>
                  <a:pt x="100" y="82"/>
                  <a:pt x="100" y="82"/>
                </a:cubicBezTo>
                <a:cubicBezTo>
                  <a:pt x="106" y="83"/>
                  <a:pt x="106" y="83"/>
                  <a:pt x="106" y="83"/>
                </a:cubicBezTo>
                <a:cubicBezTo>
                  <a:pt x="109" y="86"/>
                  <a:pt x="109" y="86"/>
                  <a:pt x="109" y="86"/>
                </a:cubicBezTo>
                <a:cubicBezTo>
                  <a:pt x="108" y="86"/>
                  <a:pt x="108" y="86"/>
                  <a:pt x="108" y="86"/>
                </a:cubicBezTo>
                <a:cubicBezTo>
                  <a:pt x="108" y="87"/>
                  <a:pt x="108" y="87"/>
                  <a:pt x="108" y="87"/>
                </a:cubicBezTo>
                <a:cubicBezTo>
                  <a:pt x="110" y="91"/>
                  <a:pt x="110" y="91"/>
                  <a:pt x="110" y="91"/>
                </a:cubicBezTo>
                <a:cubicBezTo>
                  <a:pt x="109" y="98"/>
                  <a:pt x="109" y="98"/>
                  <a:pt x="109" y="98"/>
                </a:cubicBezTo>
                <a:cubicBezTo>
                  <a:pt x="108" y="101"/>
                  <a:pt x="108" y="101"/>
                  <a:pt x="108" y="101"/>
                </a:cubicBezTo>
                <a:cubicBezTo>
                  <a:pt x="108" y="102"/>
                  <a:pt x="108" y="102"/>
                  <a:pt x="108" y="102"/>
                </a:cubicBezTo>
                <a:cubicBezTo>
                  <a:pt x="109" y="105"/>
                  <a:pt x="109" y="105"/>
                  <a:pt x="109" y="105"/>
                </a:cubicBezTo>
                <a:cubicBezTo>
                  <a:pt x="109" y="106"/>
                  <a:pt x="110" y="106"/>
                  <a:pt x="110" y="106"/>
                </a:cubicBezTo>
                <a:cubicBezTo>
                  <a:pt x="114" y="105"/>
                  <a:pt x="114" y="105"/>
                  <a:pt x="114" y="105"/>
                </a:cubicBezTo>
                <a:cubicBezTo>
                  <a:pt x="116" y="105"/>
                  <a:pt x="116" y="105"/>
                  <a:pt x="116" y="105"/>
                </a:cubicBezTo>
                <a:cubicBezTo>
                  <a:pt x="115" y="111"/>
                  <a:pt x="115" y="111"/>
                  <a:pt x="115" y="111"/>
                </a:cubicBezTo>
                <a:cubicBezTo>
                  <a:pt x="114" y="111"/>
                  <a:pt x="114" y="111"/>
                  <a:pt x="114" y="111"/>
                </a:cubicBezTo>
                <a:cubicBezTo>
                  <a:pt x="115" y="115"/>
                  <a:pt x="115" y="115"/>
                  <a:pt x="115" y="115"/>
                </a:cubicBezTo>
                <a:cubicBezTo>
                  <a:pt x="115" y="115"/>
                  <a:pt x="115" y="115"/>
                  <a:pt x="115" y="115"/>
                </a:cubicBezTo>
                <a:cubicBezTo>
                  <a:pt x="119" y="118"/>
                  <a:pt x="119" y="118"/>
                  <a:pt x="119" y="118"/>
                </a:cubicBezTo>
                <a:cubicBezTo>
                  <a:pt x="119" y="119"/>
                  <a:pt x="119" y="119"/>
                  <a:pt x="119" y="119"/>
                </a:cubicBezTo>
                <a:cubicBezTo>
                  <a:pt x="120" y="119"/>
                  <a:pt x="120" y="119"/>
                  <a:pt x="120" y="119"/>
                </a:cubicBezTo>
                <a:cubicBezTo>
                  <a:pt x="121" y="119"/>
                  <a:pt x="121" y="119"/>
                  <a:pt x="121" y="119"/>
                </a:cubicBezTo>
                <a:cubicBezTo>
                  <a:pt x="122" y="119"/>
                  <a:pt x="122" y="119"/>
                  <a:pt x="122" y="119"/>
                </a:cubicBezTo>
                <a:cubicBezTo>
                  <a:pt x="123" y="118"/>
                  <a:pt x="123" y="118"/>
                  <a:pt x="123" y="118"/>
                </a:cubicBezTo>
                <a:cubicBezTo>
                  <a:pt x="122" y="115"/>
                  <a:pt x="122" y="115"/>
                  <a:pt x="122" y="115"/>
                </a:cubicBezTo>
                <a:cubicBezTo>
                  <a:pt x="126" y="109"/>
                  <a:pt x="126" y="109"/>
                  <a:pt x="126" y="109"/>
                </a:cubicBezTo>
                <a:cubicBezTo>
                  <a:pt x="126" y="109"/>
                  <a:pt x="126" y="109"/>
                  <a:pt x="126" y="109"/>
                </a:cubicBezTo>
                <a:cubicBezTo>
                  <a:pt x="131" y="98"/>
                  <a:pt x="131" y="98"/>
                  <a:pt x="131" y="98"/>
                </a:cubicBezTo>
                <a:cubicBezTo>
                  <a:pt x="131" y="98"/>
                  <a:pt x="131" y="98"/>
                  <a:pt x="131" y="98"/>
                </a:cubicBezTo>
                <a:cubicBezTo>
                  <a:pt x="134" y="91"/>
                  <a:pt x="134" y="91"/>
                  <a:pt x="134" y="91"/>
                </a:cubicBezTo>
                <a:cubicBezTo>
                  <a:pt x="136" y="87"/>
                  <a:pt x="136" y="87"/>
                  <a:pt x="136" y="87"/>
                </a:cubicBezTo>
                <a:cubicBezTo>
                  <a:pt x="139" y="83"/>
                  <a:pt x="139" y="83"/>
                  <a:pt x="139" y="83"/>
                </a:cubicBezTo>
                <a:cubicBezTo>
                  <a:pt x="139" y="82"/>
                  <a:pt x="139" y="82"/>
                  <a:pt x="139" y="82"/>
                </a:cubicBezTo>
                <a:cubicBezTo>
                  <a:pt x="140" y="76"/>
                  <a:pt x="140" y="76"/>
                  <a:pt x="140" y="76"/>
                </a:cubicBezTo>
                <a:cubicBezTo>
                  <a:pt x="144" y="70"/>
                  <a:pt x="144" y="70"/>
                  <a:pt x="144" y="70"/>
                </a:cubicBezTo>
                <a:cubicBezTo>
                  <a:pt x="143" y="70"/>
                  <a:pt x="143" y="70"/>
                  <a:pt x="143" y="70"/>
                </a:cubicBezTo>
                <a:cubicBezTo>
                  <a:pt x="142" y="69"/>
                  <a:pt x="142" y="69"/>
                  <a:pt x="142" y="69"/>
                </a:cubicBezTo>
                <a:cubicBezTo>
                  <a:pt x="140" y="73"/>
                  <a:pt x="140" y="73"/>
                  <a:pt x="140" y="73"/>
                </a:cubicBezTo>
                <a:cubicBezTo>
                  <a:pt x="140" y="74"/>
                  <a:pt x="140" y="74"/>
                  <a:pt x="140" y="74"/>
                </a:cubicBezTo>
                <a:cubicBezTo>
                  <a:pt x="142" y="78"/>
                  <a:pt x="142" y="78"/>
                  <a:pt x="142" y="78"/>
                </a:cubicBezTo>
                <a:cubicBezTo>
                  <a:pt x="142" y="78"/>
                  <a:pt x="142" y="78"/>
                  <a:pt x="142" y="78"/>
                </a:cubicBezTo>
                <a:cubicBezTo>
                  <a:pt x="144" y="81"/>
                  <a:pt x="144" y="81"/>
                  <a:pt x="144" y="81"/>
                </a:cubicBezTo>
                <a:cubicBezTo>
                  <a:pt x="145" y="82"/>
                  <a:pt x="145" y="82"/>
                  <a:pt x="145" y="82"/>
                </a:cubicBezTo>
                <a:cubicBezTo>
                  <a:pt x="145" y="82"/>
                  <a:pt x="145" y="82"/>
                  <a:pt x="145" y="82"/>
                </a:cubicBezTo>
                <a:cubicBezTo>
                  <a:pt x="149" y="78"/>
                  <a:pt x="149" y="78"/>
                  <a:pt x="149" y="78"/>
                </a:cubicBezTo>
                <a:cubicBezTo>
                  <a:pt x="149" y="78"/>
                  <a:pt x="149" y="78"/>
                  <a:pt x="149" y="78"/>
                </a:cubicBezTo>
                <a:cubicBezTo>
                  <a:pt x="150" y="76"/>
                  <a:pt x="150" y="76"/>
                  <a:pt x="150" y="76"/>
                </a:cubicBezTo>
                <a:cubicBezTo>
                  <a:pt x="153" y="72"/>
                  <a:pt x="153" y="72"/>
                  <a:pt x="153" y="72"/>
                </a:cubicBezTo>
                <a:cubicBezTo>
                  <a:pt x="156" y="71"/>
                  <a:pt x="156" y="71"/>
                  <a:pt x="156" y="71"/>
                </a:cubicBezTo>
                <a:cubicBezTo>
                  <a:pt x="159" y="72"/>
                  <a:pt x="159" y="72"/>
                  <a:pt x="159" y="72"/>
                </a:cubicBezTo>
                <a:cubicBezTo>
                  <a:pt x="159" y="74"/>
                  <a:pt x="159" y="74"/>
                  <a:pt x="159" y="74"/>
                </a:cubicBezTo>
                <a:cubicBezTo>
                  <a:pt x="155" y="77"/>
                  <a:pt x="155" y="77"/>
                  <a:pt x="155" y="77"/>
                </a:cubicBezTo>
                <a:cubicBezTo>
                  <a:pt x="155" y="77"/>
                  <a:pt x="155" y="77"/>
                  <a:pt x="155" y="77"/>
                </a:cubicBezTo>
                <a:cubicBezTo>
                  <a:pt x="153" y="82"/>
                  <a:pt x="153" y="82"/>
                  <a:pt x="153" y="82"/>
                </a:cubicBezTo>
                <a:cubicBezTo>
                  <a:pt x="153" y="83"/>
                  <a:pt x="153" y="83"/>
                  <a:pt x="153" y="83"/>
                </a:cubicBezTo>
                <a:cubicBezTo>
                  <a:pt x="154" y="83"/>
                  <a:pt x="154" y="83"/>
                  <a:pt x="154" y="83"/>
                </a:cubicBezTo>
                <a:cubicBezTo>
                  <a:pt x="158" y="84"/>
                  <a:pt x="158" y="84"/>
                  <a:pt x="158" y="84"/>
                </a:cubicBezTo>
                <a:cubicBezTo>
                  <a:pt x="158" y="84"/>
                  <a:pt x="158" y="84"/>
                  <a:pt x="159" y="83"/>
                </a:cubicBezTo>
                <a:cubicBezTo>
                  <a:pt x="161" y="79"/>
                  <a:pt x="161" y="79"/>
                  <a:pt x="161" y="79"/>
                </a:cubicBezTo>
                <a:cubicBezTo>
                  <a:pt x="164" y="76"/>
                  <a:pt x="164" y="76"/>
                  <a:pt x="164" y="76"/>
                </a:cubicBezTo>
                <a:cubicBezTo>
                  <a:pt x="168" y="73"/>
                  <a:pt x="168" y="73"/>
                  <a:pt x="168" y="73"/>
                </a:cubicBezTo>
                <a:cubicBezTo>
                  <a:pt x="169" y="72"/>
                  <a:pt x="169" y="72"/>
                  <a:pt x="169" y="72"/>
                </a:cubicBezTo>
                <a:cubicBezTo>
                  <a:pt x="169" y="68"/>
                  <a:pt x="169" y="68"/>
                  <a:pt x="169" y="68"/>
                </a:cubicBezTo>
                <a:cubicBezTo>
                  <a:pt x="171" y="65"/>
                  <a:pt x="171" y="65"/>
                  <a:pt x="171" y="65"/>
                </a:cubicBezTo>
                <a:cubicBezTo>
                  <a:pt x="173" y="64"/>
                  <a:pt x="173" y="64"/>
                  <a:pt x="173" y="64"/>
                </a:cubicBezTo>
                <a:cubicBezTo>
                  <a:pt x="177" y="63"/>
                  <a:pt x="177" y="63"/>
                  <a:pt x="177" y="63"/>
                </a:cubicBezTo>
                <a:cubicBezTo>
                  <a:pt x="180" y="63"/>
                  <a:pt x="180" y="63"/>
                  <a:pt x="180" y="63"/>
                </a:cubicBezTo>
                <a:cubicBezTo>
                  <a:pt x="181" y="63"/>
                  <a:pt x="181" y="63"/>
                  <a:pt x="181" y="63"/>
                </a:cubicBezTo>
                <a:cubicBezTo>
                  <a:pt x="188" y="61"/>
                  <a:pt x="188" y="61"/>
                  <a:pt x="188" y="61"/>
                </a:cubicBezTo>
                <a:cubicBezTo>
                  <a:pt x="192" y="61"/>
                  <a:pt x="192" y="61"/>
                  <a:pt x="192" y="61"/>
                </a:cubicBezTo>
                <a:cubicBezTo>
                  <a:pt x="192" y="61"/>
                  <a:pt x="192" y="61"/>
                  <a:pt x="192" y="61"/>
                </a:cubicBezTo>
                <a:cubicBezTo>
                  <a:pt x="196" y="59"/>
                  <a:pt x="196" y="59"/>
                  <a:pt x="196" y="59"/>
                </a:cubicBezTo>
                <a:cubicBezTo>
                  <a:pt x="196" y="58"/>
                  <a:pt x="196" y="58"/>
                  <a:pt x="196" y="58"/>
                </a:cubicBezTo>
                <a:cubicBezTo>
                  <a:pt x="199" y="53"/>
                  <a:pt x="199" y="53"/>
                  <a:pt x="199" y="53"/>
                </a:cubicBezTo>
                <a:cubicBezTo>
                  <a:pt x="206" y="52"/>
                  <a:pt x="206" y="52"/>
                  <a:pt x="206" y="52"/>
                </a:cubicBezTo>
                <a:cubicBezTo>
                  <a:pt x="209" y="53"/>
                  <a:pt x="209" y="53"/>
                  <a:pt x="209" y="53"/>
                </a:cubicBezTo>
                <a:cubicBezTo>
                  <a:pt x="210" y="53"/>
                  <a:pt x="210" y="53"/>
                  <a:pt x="210" y="53"/>
                </a:cubicBezTo>
                <a:cubicBezTo>
                  <a:pt x="213" y="53"/>
                  <a:pt x="213" y="53"/>
                  <a:pt x="213" y="53"/>
                </a:cubicBezTo>
                <a:cubicBezTo>
                  <a:pt x="220" y="55"/>
                  <a:pt x="220" y="55"/>
                  <a:pt x="220" y="55"/>
                </a:cubicBezTo>
                <a:cubicBezTo>
                  <a:pt x="228" y="62"/>
                  <a:pt x="228" y="62"/>
                  <a:pt x="228" y="62"/>
                </a:cubicBezTo>
                <a:cubicBezTo>
                  <a:pt x="228" y="62"/>
                  <a:pt x="228" y="62"/>
                  <a:pt x="228" y="62"/>
                </a:cubicBezTo>
                <a:cubicBezTo>
                  <a:pt x="232" y="63"/>
                  <a:pt x="232" y="63"/>
                  <a:pt x="232" y="63"/>
                </a:cubicBezTo>
                <a:cubicBezTo>
                  <a:pt x="233" y="63"/>
                  <a:pt x="233" y="63"/>
                  <a:pt x="233" y="63"/>
                </a:cubicBezTo>
                <a:cubicBezTo>
                  <a:pt x="233" y="62"/>
                  <a:pt x="233" y="62"/>
                  <a:pt x="233" y="62"/>
                </a:cubicBezTo>
                <a:cubicBezTo>
                  <a:pt x="233" y="56"/>
                  <a:pt x="233" y="56"/>
                  <a:pt x="233" y="56"/>
                </a:cubicBezTo>
                <a:cubicBezTo>
                  <a:pt x="234" y="52"/>
                  <a:pt x="234" y="52"/>
                  <a:pt x="234" y="52"/>
                </a:cubicBezTo>
                <a:cubicBezTo>
                  <a:pt x="237" y="52"/>
                  <a:pt x="237" y="52"/>
                  <a:pt x="237" y="52"/>
                </a:cubicBezTo>
                <a:cubicBezTo>
                  <a:pt x="240" y="54"/>
                  <a:pt x="240" y="54"/>
                  <a:pt x="240" y="54"/>
                </a:cubicBezTo>
                <a:cubicBezTo>
                  <a:pt x="241" y="54"/>
                  <a:pt x="241" y="54"/>
                  <a:pt x="241" y="54"/>
                </a:cubicBezTo>
                <a:cubicBezTo>
                  <a:pt x="244" y="53"/>
                  <a:pt x="244" y="53"/>
                  <a:pt x="244" y="53"/>
                </a:cubicBezTo>
                <a:cubicBezTo>
                  <a:pt x="261" y="53"/>
                  <a:pt x="261" y="53"/>
                  <a:pt x="261" y="53"/>
                </a:cubicBezTo>
                <a:cubicBezTo>
                  <a:pt x="262" y="53"/>
                  <a:pt x="262" y="53"/>
                  <a:pt x="262" y="53"/>
                </a:cubicBezTo>
                <a:cubicBezTo>
                  <a:pt x="265" y="52"/>
                  <a:pt x="265" y="52"/>
                  <a:pt x="265" y="52"/>
                </a:cubicBezTo>
                <a:cubicBezTo>
                  <a:pt x="266" y="51"/>
                  <a:pt x="266" y="51"/>
                  <a:pt x="266" y="51"/>
                </a:cubicBezTo>
                <a:cubicBezTo>
                  <a:pt x="266" y="50"/>
                  <a:pt x="266" y="50"/>
                  <a:pt x="266" y="50"/>
                </a:cubicBezTo>
                <a:cubicBezTo>
                  <a:pt x="264" y="47"/>
                  <a:pt x="264" y="47"/>
                  <a:pt x="264" y="47"/>
                </a:cubicBezTo>
                <a:cubicBezTo>
                  <a:pt x="263" y="46"/>
                  <a:pt x="263" y="46"/>
                  <a:pt x="263" y="46"/>
                </a:cubicBezTo>
                <a:cubicBezTo>
                  <a:pt x="260" y="45"/>
                  <a:pt x="260" y="45"/>
                  <a:pt x="260" y="45"/>
                </a:cubicBezTo>
                <a:cubicBezTo>
                  <a:pt x="259" y="42"/>
                  <a:pt x="259" y="42"/>
                  <a:pt x="259" y="42"/>
                </a:cubicBezTo>
                <a:cubicBezTo>
                  <a:pt x="259" y="41"/>
                  <a:pt x="259" y="41"/>
                  <a:pt x="259" y="41"/>
                </a:cubicBezTo>
                <a:cubicBezTo>
                  <a:pt x="255" y="39"/>
                  <a:pt x="255" y="39"/>
                  <a:pt x="255" y="39"/>
                </a:cubicBezTo>
                <a:cubicBezTo>
                  <a:pt x="255" y="39"/>
                  <a:pt x="255" y="39"/>
                  <a:pt x="255" y="39"/>
                </a:cubicBezTo>
                <a:cubicBezTo>
                  <a:pt x="254" y="39"/>
                  <a:pt x="254" y="39"/>
                  <a:pt x="254" y="39"/>
                </a:cubicBezTo>
                <a:cubicBezTo>
                  <a:pt x="251" y="37"/>
                  <a:pt x="251" y="37"/>
                  <a:pt x="251" y="37"/>
                </a:cubicBezTo>
                <a:cubicBezTo>
                  <a:pt x="251" y="34"/>
                  <a:pt x="251" y="34"/>
                  <a:pt x="251" y="34"/>
                </a:cubicBezTo>
                <a:cubicBezTo>
                  <a:pt x="251" y="33"/>
                  <a:pt x="251" y="33"/>
                  <a:pt x="251" y="33"/>
                </a:cubicBezTo>
                <a:cubicBezTo>
                  <a:pt x="250" y="30"/>
                  <a:pt x="250" y="30"/>
                  <a:pt x="250" y="30"/>
                </a:cubicBezTo>
                <a:cubicBezTo>
                  <a:pt x="250" y="30"/>
                  <a:pt x="250" y="30"/>
                  <a:pt x="250" y="30"/>
                </a:cubicBezTo>
                <a:cubicBezTo>
                  <a:pt x="248" y="26"/>
                  <a:pt x="248" y="26"/>
                  <a:pt x="248" y="26"/>
                </a:cubicBezTo>
                <a:cubicBezTo>
                  <a:pt x="247" y="25"/>
                  <a:pt x="247" y="25"/>
                  <a:pt x="247" y="25"/>
                </a:cubicBezTo>
                <a:cubicBezTo>
                  <a:pt x="244" y="22"/>
                  <a:pt x="244" y="22"/>
                  <a:pt x="244" y="22"/>
                </a:cubicBezTo>
                <a:cubicBezTo>
                  <a:pt x="243" y="22"/>
                  <a:pt x="243" y="22"/>
                  <a:pt x="243" y="22"/>
                </a:cubicBezTo>
                <a:cubicBezTo>
                  <a:pt x="240" y="22"/>
                  <a:pt x="240" y="22"/>
                  <a:pt x="240" y="22"/>
                </a:cubicBezTo>
                <a:cubicBezTo>
                  <a:pt x="240" y="23"/>
                  <a:pt x="240" y="23"/>
                  <a:pt x="240" y="23"/>
                </a:cubicBezTo>
                <a:cubicBezTo>
                  <a:pt x="240" y="23"/>
                  <a:pt x="240" y="23"/>
                  <a:pt x="240" y="23"/>
                </a:cubicBezTo>
                <a:cubicBezTo>
                  <a:pt x="239" y="23"/>
                  <a:pt x="239" y="23"/>
                  <a:pt x="239" y="23"/>
                </a:cubicBezTo>
                <a:cubicBezTo>
                  <a:pt x="237" y="26"/>
                  <a:pt x="237" y="26"/>
                  <a:pt x="237" y="26"/>
                </a:cubicBezTo>
                <a:cubicBezTo>
                  <a:pt x="235" y="27"/>
                  <a:pt x="235" y="27"/>
                  <a:pt x="235" y="27"/>
                </a:cubicBezTo>
                <a:cubicBezTo>
                  <a:pt x="233" y="25"/>
                  <a:pt x="233" y="25"/>
                  <a:pt x="233" y="25"/>
                </a:cubicBezTo>
                <a:cubicBezTo>
                  <a:pt x="233" y="24"/>
                  <a:pt x="232" y="24"/>
                  <a:pt x="232" y="24"/>
                </a:cubicBezTo>
                <a:cubicBezTo>
                  <a:pt x="224" y="27"/>
                  <a:pt x="224" y="27"/>
                  <a:pt x="224" y="27"/>
                </a:cubicBezTo>
                <a:cubicBezTo>
                  <a:pt x="218" y="26"/>
                  <a:pt x="218" y="26"/>
                  <a:pt x="218" y="26"/>
                </a:cubicBezTo>
                <a:cubicBezTo>
                  <a:pt x="217" y="23"/>
                  <a:pt x="217" y="23"/>
                  <a:pt x="217" y="23"/>
                </a:cubicBezTo>
                <a:cubicBezTo>
                  <a:pt x="216" y="10"/>
                  <a:pt x="216" y="10"/>
                  <a:pt x="216" y="10"/>
                </a:cubicBezTo>
                <a:cubicBezTo>
                  <a:pt x="216" y="10"/>
                  <a:pt x="216" y="10"/>
                  <a:pt x="216" y="10"/>
                </a:cubicBezTo>
                <a:cubicBezTo>
                  <a:pt x="215" y="9"/>
                  <a:pt x="215" y="9"/>
                  <a:pt x="215" y="9"/>
                </a:cubicBezTo>
                <a:cubicBezTo>
                  <a:pt x="208" y="11"/>
                  <a:pt x="208" y="11"/>
                  <a:pt x="208" y="11"/>
                </a:cubicBezTo>
                <a:cubicBezTo>
                  <a:pt x="208" y="11"/>
                  <a:pt x="208" y="11"/>
                  <a:pt x="208" y="11"/>
                </a:cubicBezTo>
                <a:cubicBezTo>
                  <a:pt x="204" y="12"/>
                  <a:pt x="204" y="12"/>
                  <a:pt x="204" y="12"/>
                </a:cubicBezTo>
                <a:cubicBezTo>
                  <a:pt x="204" y="12"/>
                  <a:pt x="204" y="12"/>
                  <a:pt x="204" y="12"/>
                </a:cubicBezTo>
                <a:cubicBezTo>
                  <a:pt x="197" y="16"/>
                  <a:pt x="197" y="16"/>
                  <a:pt x="197" y="16"/>
                </a:cubicBezTo>
                <a:cubicBezTo>
                  <a:pt x="194" y="17"/>
                  <a:pt x="194" y="17"/>
                  <a:pt x="194" y="17"/>
                </a:cubicBezTo>
                <a:cubicBezTo>
                  <a:pt x="179" y="18"/>
                  <a:pt x="179" y="18"/>
                  <a:pt x="179" y="18"/>
                </a:cubicBezTo>
                <a:cubicBezTo>
                  <a:pt x="178" y="18"/>
                  <a:pt x="178" y="18"/>
                  <a:pt x="178" y="18"/>
                </a:cubicBezTo>
                <a:cubicBezTo>
                  <a:pt x="175" y="20"/>
                  <a:pt x="175" y="20"/>
                  <a:pt x="175" y="20"/>
                </a:cubicBezTo>
                <a:cubicBezTo>
                  <a:pt x="169" y="21"/>
                  <a:pt x="169" y="21"/>
                  <a:pt x="169" y="21"/>
                </a:cubicBezTo>
                <a:cubicBezTo>
                  <a:pt x="168" y="22"/>
                  <a:pt x="168" y="22"/>
                  <a:pt x="168" y="22"/>
                </a:cubicBezTo>
                <a:cubicBezTo>
                  <a:pt x="165" y="25"/>
                  <a:pt x="165" y="25"/>
                  <a:pt x="165" y="25"/>
                </a:cubicBezTo>
                <a:cubicBezTo>
                  <a:pt x="157" y="30"/>
                  <a:pt x="157" y="30"/>
                  <a:pt x="157" y="30"/>
                </a:cubicBezTo>
                <a:cubicBezTo>
                  <a:pt x="157" y="30"/>
                  <a:pt x="157" y="30"/>
                  <a:pt x="157" y="30"/>
                </a:cubicBezTo>
                <a:cubicBezTo>
                  <a:pt x="152" y="37"/>
                  <a:pt x="152" y="37"/>
                  <a:pt x="152" y="37"/>
                </a:cubicBezTo>
                <a:cubicBezTo>
                  <a:pt x="149" y="36"/>
                  <a:pt x="149" y="36"/>
                  <a:pt x="149" y="36"/>
                </a:cubicBezTo>
                <a:cubicBezTo>
                  <a:pt x="149" y="36"/>
                  <a:pt x="149" y="36"/>
                  <a:pt x="149" y="36"/>
                </a:cubicBezTo>
                <a:cubicBezTo>
                  <a:pt x="145" y="36"/>
                  <a:pt x="145" y="36"/>
                  <a:pt x="145" y="36"/>
                </a:cubicBezTo>
                <a:cubicBezTo>
                  <a:pt x="142" y="35"/>
                  <a:pt x="142" y="35"/>
                  <a:pt x="142" y="35"/>
                </a:cubicBezTo>
                <a:cubicBezTo>
                  <a:pt x="138" y="32"/>
                  <a:pt x="138" y="32"/>
                  <a:pt x="138" y="32"/>
                </a:cubicBezTo>
                <a:cubicBezTo>
                  <a:pt x="137" y="32"/>
                  <a:pt x="137" y="32"/>
                  <a:pt x="137" y="32"/>
                </a:cubicBezTo>
                <a:cubicBezTo>
                  <a:pt x="129" y="35"/>
                  <a:pt x="129" y="35"/>
                  <a:pt x="129" y="35"/>
                </a:cubicBezTo>
                <a:cubicBezTo>
                  <a:pt x="126" y="36"/>
                  <a:pt x="126" y="36"/>
                  <a:pt x="126" y="36"/>
                </a:cubicBezTo>
                <a:cubicBezTo>
                  <a:pt x="122" y="34"/>
                  <a:pt x="122" y="34"/>
                  <a:pt x="122" y="34"/>
                </a:cubicBezTo>
                <a:cubicBezTo>
                  <a:pt x="120" y="30"/>
                  <a:pt x="120" y="30"/>
                  <a:pt x="120" y="30"/>
                </a:cubicBezTo>
                <a:cubicBezTo>
                  <a:pt x="120" y="30"/>
                  <a:pt x="120" y="30"/>
                  <a:pt x="120" y="30"/>
                </a:cubicBezTo>
                <a:cubicBezTo>
                  <a:pt x="113" y="23"/>
                  <a:pt x="113" y="23"/>
                  <a:pt x="113" y="23"/>
                </a:cubicBezTo>
                <a:cubicBezTo>
                  <a:pt x="111" y="19"/>
                  <a:pt x="111" y="19"/>
                  <a:pt x="111" y="19"/>
                </a:cubicBezTo>
                <a:cubicBezTo>
                  <a:pt x="111" y="19"/>
                  <a:pt x="111" y="19"/>
                  <a:pt x="111" y="19"/>
                </a:cubicBezTo>
                <a:cubicBezTo>
                  <a:pt x="107" y="18"/>
                  <a:pt x="107" y="18"/>
                  <a:pt x="107" y="18"/>
                </a:cubicBezTo>
                <a:cubicBezTo>
                  <a:pt x="104" y="15"/>
                  <a:pt x="104" y="15"/>
                  <a:pt x="104" y="15"/>
                </a:cubicBezTo>
                <a:cubicBezTo>
                  <a:pt x="104" y="15"/>
                  <a:pt x="104" y="15"/>
                  <a:pt x="104" y="15"/>
                </a:cubicBezTo>
                <a:cubicBezTo>
                  <a:pt x="100" y="14"/>
                  <a:pt x="100" y="14"/>
                  <a:pt x="100" y="14"/>
                </a:cubicBezTo>
                <a:cubicBezTo>
                  <a:pt x="99" y="14"/>
                  <a:pt x="99" y="14"/>
                  <a:pt x="99" y="14"/>
                </a:cubicBezTo>
                <a:cubicBezTo>
                  <a:pt x="92" y="14"/>
                  <a:pt x="92" y="14"/>
                  <a:pt x="92" y="14"/>
                </a:cubicBezTo>
                <a:cubicBezTo>
                  <a:pt x="92" y="14"/>
                  <a:pt x="92" y="14"/>
                  <a:pt x="92" y="14"/>
                </a:cubicBezTo>
                <a:cubicBezTo>
                  <a:pt x="88" y="16"/>
                  <a:pt x="88" y="16"/>
                  <a:pt x="88" y="16"/>
                </a:cubicBezTo>
                <a:cubicBezTo>
                  <a:pt x="88" y="16"/>
                  <a:pt x="88" y="16"/>
                  <a:pt x="88" y="16"/>
                </a:cubicBezTo>
                <a:cubicBezTo>
                  <a:pt x="85" y="19"/>
                  <a:pt x="85" y="19"/>
                  <a:pt x="85" y="19"/>
                </a:cubicBezTo>
                <a:cubicBezTo>
                  <a:pt x="84" y="20"/>
                  <a:pt x="84" y="20"/>
                  <a:pt x="84" y="20"/>
                </a:cubicBezTo>
                <a:cubicBezTo>
                  <a:pt x="84" y="21"/>
                  <a:pt x="84" y="21"/>
                  <a:pt x="84" y="21"/>
                </a:cubicBezTo>
                <a:cubicBezTo>
                  <a:pt x="85" y="22"/>
                  <a:pt x="85" y="22"/>
                  <a:pt x="85" y="22"/>
                </a:cubicBezTo>
                <a:cubicBezTo>
                  <a:pt x="88" y="14"/>
                  <a:pt x="88" y="14"/>
                  <a:pt x="88" y="14"/>
                </a:cubicBezTo>
                <a:cubicBezTo>
                  <a:pt x="88" y="14"/>
                  <a:pt x="88" y="13"/>
                  <a:pt x="88" y="13"/>
                </a:cubicBezTo>
                <a:cubicBezTo>
                  <a:pt x="87" y="13"/>
                  <a:pt x="87" y="13"/>
                  <a:pt x="87" y="13"/>
                </a:cubicBezTo>
                <a:cubicBezTo>
                  <a:pt x="83" y="16"/>
                  <a:pt x="83" y="16"/>
                  <a:pt x="83" y="16"/>
                </a:cubicBezTo>
                <a:cubicBezTo>
                  <a:pt x="80" y="19"/>
                  <a:pt x="80" y="19"/>
                  <a:pt x="80" y="19"/>
                </a:cubicBezTo>
                <a:cubicBezTo>
                  <a:pt x="79" y="19"/>
                  <a:pt x="79" y="19"/>
                  <a:pt x="79" y="19"/>
                </a:cubicBezTo>
                <a:cubicBezTo>
                  <a:pt x="78" y="22"/>
                  <a:pt x="78" y="22"/>
                  <a:pt x="78" y="22"/>
                </a:cubicBezTo>
                <a:cubicBezTo>
                  <a:pt x="78" y="23"/>
                  <a:pt x="78" y="23"/>
                  <a:pt x="78" y="23"/>
                </a:cubicBezTo>
                <a:cubicBezTo>
                  <a:pt x="78" y="21"/>
                  <a:pt x="78" y="21"/>
                  <a:pt x="78" y="21"/>
                </a:cubicBezTo>
                <a:cubicBezTo>
                  <a:pt x="78" y="13"/>
                  <a:pt x="78" y="13"/>
                  <a:pt x="78" y="13"/>
                </a:cubicBezTo>
                <a:cubicBezTo>
                  <a:pt x="78" y="13"/>
                  <a:pt x="78" y="13"/>
                  <a:pt x="78" y="13"/>
                </a:cubicBezTo>
                <a:cubicBezTo>
                  <a:pt x="72" y="5"/>
                  <a:pt x="72" y="5"/>
                  <a:pt x="72" y="5"/>
                </a:cubicBezTo>
                <a:cubicBezTo>
                  <a:pt x="72" y="5"/>
                  <a:pt x="72" y="5"/>
                  <a:pt x="72" y="5"/>
                </a:cubicBezTo>
                <a:cubicBezTo>
                  <a:pt x="69" y="4"/>
                  <a:pt x="69" y="4"/>
                  <a:pt x="69" y="4"/>
                </a:cubicBezTo>
                <a:cubicBezTo>
                  <a:pt x="67" y="0"/>
                  <a:pt x="67" y="0"/>
                  <a:pt x="67" y="0"/>
                </a:cubicBezTo>
                <a:cubicBezTo>
                  <a:pt x="66" y="0"/>
                  <a:pt x="66" y="0"/>
                  <a:pt x="66" y="0"/>
                </a:cubicBezTo>
                <a:cubicBezTo>
                  <a:pt x="65" y="0"/>
                  <a:pt x="65" y="0"/>
                  <a:pt x="65" y="0"/>
                </a:cubicBezTo>
                <a:cubicBezTo>
                  <a:pt x="58" y="9"/>
                  <a:pt x="58" y="9"/>
                  <a:pt x="58" y="9"/>
                </a:cubicBezTo>
                <a:cubicBezTo>
                  <a:pt x="57" y="9"/>
                  <a:pt x="57" y="9"/>
                  <a:pt x="57" y="9"/>
                </a:cubicBezTo>
                <a:cubicBezTo>
                  <a:pt x="55" y="13"/>
                  <a:pt x="55" y="13"/>
                  <a:pt x="55" y="13"/>
                </a:cubicBezTo>
                <a:cubicBezTo>
                  <a:pt x="48" y="16"/>
                  <a:pt x="48" y="16"/>
                  <a:pt x="48" y="16"/>
                </a:cubicBezTo>
                <a:cubicBezTo>
                  <a:pt x="48" y="16"/>
                  <a:pt x="48" y="16"/>
                  <a:pt x="48" y="16"/>
                </a:cubicBezTo>
                <a:cubicBezTo>
                  <a:pt x="44" y="20"/>
                  <a:pt x="44" y="20"/>
                  <a:pt x="44" y="20"/>
                </a:cubicBezTo>
                <a:cubicBezTo>
                  <a:pt x="41" y="22"/>
                  <a:pt x="41" y="22"/>
                  <a:pt x="41" y="22"/>
                </a:cubicBezTo>
                <a:cubicBezTo>
                  <a:pt x="37" y="23"/>
                  <a:pt x="37" y="23"/>
                  <a:pt x="37" y="23"/>
                </a:cubicBezTo>
                <a:cubicBezTo>
                  <a:pt x="34" y="24"/>
                  <a:pt x="34" y="24"/>
                  <a:pt x="34" y="24"/>
                </a:cubicBezTo>
                <a:cubicBezTo>
                  <a:pt x="33" y="24"/>
                  <a:pt x="33" y="24"/>
                  <a:pt x="33" y="24"/>
                </a:cubicBezTo>
                <a:cubicBezTo>
                  <a:pt x="30" y="25"/>
                  <a:pt x="30" y="25"/>
                  <a:pt x="30" y="25"/>
                </a:cubicBezTo>
                <a:cubicBezTo>
                  <a:pt x="26" y="25"/>
                  <a:pt x="26" y="25"/>
                  <a:pt x="26" y="25"/>
                </a:cubicBezTo>
                <a:cubicBezTo>
                  <a:pt x="26" y="25"/>
                  <a:pt x="26" y="25"/>
                  <a:pt x="26" y="25"/>
                </a:cubicBezTo>
                <a:cubicBezTo>
                  <a:pt x="22" y="27"/>
                  <a:pt x="22" y="27"/>
                  <a:pt x="22" y="27"/>
                </a:cubicBezTo>
                <a:cubicBezTo>
                  <a:pt x="21" y="27"/>
                  <a:pt x="21" y="27"/>
                  <a:pt x="21" y="27"/>
                </a:cubicBezTo>
                <a:cubicBezTo>
                  <a:pt x="15" y="35"/>
                  <a:pt x="15" y="35"/>
                  <a:pt x="15" y="35"/>
                </a:cubicBezTo>
                <a:cubicBezTo>
                  <a:pt x="4" y="40"/>
                  <a:pt x="4" y="40"/>
                  <a:pt x="4" y="40"/>
                </a:cubicBezTo>
                <a:cubicBezTo>
                  <a:pt x="4" y="40"/>
                  <a:pt x="4" y="40"/>
                  <a:pt x="4" y="40"/>
                </a:cubicBezTo>
                <a:cubicBezTo>
                  <a:pt x="0" y="42"/>
                  <a:pt x="0" y="42"/>
                  <a:pt x="0" y="42"/>
                </a:cubicBezTo>
                <a:lnTo>
                  <a:pt x="1"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22" name="Freeform 66">
            <a:extLst>
              <a:ext uri="{FF2B5EF4-FFF2-40B4-BE49-F238E27FC236}">
                <a16:creationId xmlns:a16="http://schemas.microsoft.com/office/drawing/2014/main" id="{BCA6A84A-2CCA-AAEA-B969-AD30D2A3295A}"/>
              </a:ext>
            </a:extLst>
          </p:cNvPr>
          <p:cNvSpPr>
            <a:spLocks/>
          </p:cNvSpPr>
          <p:nvPr/>
        </p:nvSpPr>
        <p:spPr bwMode="auto">
          <a:xfrm>
            <a:off x="3799084" y="1787421"/>
            <a:ext cx="383418" cy="520655"/>
          </a:xfrm>
          <a:custGeom>
            <a:avLst/>
            <a:gdLst>
              <a:gd name="T0" fmla="*/ 9 w 271"/>
              <a:gd name="T1" fmla="*/ 361 h 368"/>
              <a:gd name="T2" fmla="*/ 21 w 271"/>
              <a:gd name="T3" fmla="*/ 332 h 368"/>
              <a:gd name="T4" fmla="*/ 32 w 271"/>
              <a:gd name="T5" fmla="*/ 294 h 368"/>
              <a:gd name="T6" fmla="*/ 21 w 271"/>
              <a:gd name="T7" fmla="*/ 239 h 368"/>
              <a:gd name="T8" fmla="*/ 3 w 271"/>
              <a:gd name="T9" fmla="*/ 205 h 368"/>
              <a:gd name="T10" fmla="*/ 8 w 271"/>
              <a:gd name="T11" fmla="*/ 189 h 368"/>
              <a:gd name="T12" fmla="*/ 2 w 271"/>
              <a:gd name="T13" fmla="*/ 161 h 368"/>
              <a:gd name="T14" fmla="*/ 14 w 271"/>
              <a:gd name="T15" fmla="*/ 133 h 368"/>
              <a:gd name="T16" fmla="*/ 9 w 271"/>
              <a:gd name="T17" fmla="*/ 107 h 368"/>
              <a:gd name="T18" fmla="*/ 20 w 271"/>
              <a:gd name="T19" fmla="*/ 92 h 368"/>
              <a:gd name="T20" fmla="*/ 37 w 271"/>
              <a:gd name="T21" fmla="*/ 77 h 368"/>
              <a:gd name="T22" fmla="*/ 44 w 271"/>
              <a:gd name="T23" fmla="*/ 62 h 368"/>
              <a:gd name="T24" fmla="*/ 46 w 271"/>
              <a:gd name="T25" fmla="*/ 77 h 368"/>
              <a:gd name="T26" fmla="*/ 47 w 271"/>
              <a:gd name="T27" fmla="*/ 93 h 368"/>
              <a:gd name="T28" fmla="*/ 55 w 271"/>
              <a:gd name="T29" fmla="*/ 75 h 368"/>
              <a:gd name="T30" fmla="*/ 58 w 271"/>
              <a:gd name="T31" fmla="*/ 87 h 368"/>
              <a:gd name="T32" fmla="*/ 61 w 271"/>
              <a:gd name="T33" fmla="*/ 69 h 368"/>
              <a:gd name="T34" fmla="*/ 67 w 271"/>
              <a:gd name="T35" fmla="*/ 42 h 368"/>
              <a:gd name="T36" fmla="*/ 80 w 271"/>
              <a:gd name="T37" fmla="*/ 35 h 368"/>
              <a:gd name="T38" fmla="*/ 73 w 271"/>
              <a:gd name="T39" fmla="*/ 19 h 368"/>
              <a:gd name="T40" fmla="*/ 86 w 271"/>
              <a:gd name="T41" fmla="*/ 4 h 368"/>
              <a:gd name="T42" fmla="*/ 103 w 271"/>
              <a:gd name="T43" fmla="*/ 4 h 368"/>
              <a:gd name="T44" fmla="*/ 118 w 271"/>
              <a:gd name="T45" fmla="*/ 9 h 368"/>
              <a:gd name="T46" fmla="*/ 132 w 271"/>
              <a:gd name="T47" fmla="*/ 18 h 368"/>
              <a:gd name="T48" fmla="*/ 148 w 271"/>
              <a:gd name="T49" fmla="*/ 22 h 368"/>
              <a:gd name="T50" fmla="*/ 172 w 271"/>
              <a:gd name="T51" fmla="*/ 28 h 368"/>
              <a:gd name="T52" fmla="*/ 185 w 271"/>
              <a:gd name="T53" fmla="*/ 44 h 368"/>
              <a:gd name="T54" fmla="*/ 181 w 271"/>
              <a:gd name="T55" fmla="*/ 51 h 368"/>
              <a:gd name="T56" fmla="*/ 189 w 271"/>
              <a:gd name="T57" fmla="*/ 68 h 368"/>
              <a:gd name="T58" fmla="*/ 194 w 271"/>
              <a:gd name="T59" fmla="*/ 96 h 368"/>
              <a:gd name="T60" fmla="*/ 185 w 271"/>
              <a:gd name="T61" fmla="*/ 122 h 368"/>
              <a:gd name="T62" fmla="*/ 177 w 271"/>
              <a:gd name="T63" fmla="*/ 148 h 368"/>
              <a:gd name="T64" fmla="*/ 165 w 271"/>
              <a:gd name="T65" fmla="*/ 164 h 368"/>
              <a:gd name="T66" fmla="*/ 178 w 271"/>
              <a:gd name="T67" fmla="*/ 181 h 368"/>
              <a:gd name="T68" fmla="*/ 191 w 271"/>
              <a:gd name="T69" fmla="*/ 171 h 368"/>
              <a:gd name="T70" fmla="*/ 197 w 271"/>
              <a:gd name="T71" fmla="*/ 152 h 368"/>
              <a:gd name="T72" fmla="*/ 215 w 271"/>
              <a:gd name="T73" fmla="*/ 142 h 368"/>
              <a:gd name="T74" fmla="*/ 234 w 271"/>
              <a:gd name="T75" fmla="*/ 139 h 368"/>
              <a:gd name="T76" fmla="*/ 252 w 271"/>
              <a:gd name="T77" fmla="*/ 178 h 368"/>
              <a:gd name="T78" fmla="*/ 261 w 271"/>
              <a:gd name="T79" fmla="*/ 207 h 368"/>
              <a:gd name="T80" fmla="*/ 271 w 271"/>
              <a:gd name="T81" fmla="*/ 222 h 368"/>
              <a:gd name="T82" fmla="*/ 268 w 271"/>
              <a:gd name="T83" fmla="*/ 240 h 368"/>
              <a:gd name="T84" fmla="*/ 266 w 271"/>
              <a:gd name="T85" fmla="*/ 263 h 368"/>
              <a:gd name="T86" fmla="*/ 261 w 271"/>
              <a:gd name="T87" fmla="*/ 257 h 368"/>
              <a:gd name="T88" fmla="*/ 251 w 271"/>
              <a:gd name="T89" fmla="*/ 261 h 368"/>
              <a:gd name="T90" fmla="*/ 243 w 271"/>
              <a:gd name="T91" fmla="*/ 284 h 368"/>
              <a:gd name="T92" fmla="*/ 234 w 271"/>
              <a:gd name="T93" fmla="*/ 293 h 368"/>
              <a:gd name="T94" fmla="*/ 224 w 271"/>
              <a:gd name="T95" fmla="*/ 332 h 368"/>
              <a:gd name="T96" fmla="*/ 135 w 271"/>
              <a:gd name="T97" fmla="*/ 358 h 368"/>
              <a:gd name="T98" fmla="*/ 5 w 271"/>
              <a:gd name="T99" fmla="*/ 368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71" h="368">
                <a:moveTo>
                  <a:pt x="2" y="368"/>
                </a:moveTo>
                <a:lnTo>
                  <a:pt x="3" y="367"/>
                </a:lnTo>
                <a:lnTo>
                  <a:pt x="9" y="361"/>
                </a:lnTo>
                <a:lnTo>
                  <a:pt x="14" y="355"/>
                </a:lnTo>
                <a:lnTo>
                  <a:pt x="15" y="349"/>
                </a:lnTo>
                <a:lnTo>
                  <a:pt x="21" y="332"/>
                </a:lnTo>
                <a:lnTo>
                  <a:pt x="26" y="322"/>
                </a:lnTo>
                <a:lnTo>
                  <a:pt x="29" y="316"/>
                </a:lnTo>
                <a:lnTo>
                  <a:pt x="32" y="294"/>
                </a:lnTo>
                <a:lnTo>
                  <a:pt x="32" y="278"/>
                </a:lnTo>
                <a:lnTo>
                  <a:pt x="29" y="255"/>
                </a:lnTo>
                <a:lnTo>
                  <a:pt x="21" y="239"/>
                </a:lnTo>
                <a:lnTo>
                  <a:pt x="24" y="232"/>
                </a:lnTo>
                <a:lnTo>
                  <a:pt x="18" y="235"/>
                </a:lnTo>
                <a:lnTo>
                  <a:pt x="3" y="205"/>
                </a:lnTo>
                <a:lnTo>
                  <a:pt x="2" y="199"/>
                </a:lnTo>
                <a:lnTo>
                  <a:pt x="5" y="195"/>
                </a:lnTo>
                <a:lnTo>
                  <a:pt x="8" y="189"/>
                </a:lnTo>
                <a:lnTo>
                  <a:pt x="3" y="172"/>
                </a:lnTo>
                <a:lnTo>
                  <a:pt x="0" y="166"/>
                </a:lnTo>
                <a:lnTo>
                  <a:pt x="2" y="161"/>
                </a:lnTo>
                <a:lnTo>
                  <a:pt x="6" y="155"/>
                </a:lnTo>
                <a:lnTo>
                  <a:pt x="12" y="139"/>
                </a:lnTo>
                <a:lnTo>
                  <a:pt x="14" y="133"/>
                </a:lnTo>
                <a:lnTo>
                  <a:pt x="12" y="127"/>
                </a:lnTo>
                <a:lnTo>
                  <a:pt x="14" y="118"/>
                </a:lnTo>
                <a:lnTo>
                  <a:pt x="9" y="107"/>
                </a:lnTo>
                <a:lnTo>
                  <a:pt x="15" y="103"/>
                </a:lnTo>
                <a:lnTo>
                  <a:pt x="20" y="96"/>
                </a:lnTo>
                <a:lnTo>
                  <a:pt x="20" y="92"/>
                </a:lnTo>
                <a:lnTo>
                  <a:pt x="26" y="81"/>
                </a:lnTo>
                <a:lnTo>
                  <a:pt x="32" y="83"/>
                </a:lnTo>
                <a:lnTo>
                  <a:pt x="37" y="77"/>
                </a:lnTo>
                <a:lnTo>
                  <a:pt x="38" y="72"/>
                </a:lnTo>
                <a:lnTo>
                  <a:pt x="41" y="66"/>
                </a:lnTo>
                <a:lnTo>
                  <a:pt x="44" y="62"/>
                </a:lnTo>
                <a:lnTo>
                  <a:pt x="49" y="57"/>
                </a:lnTo>
                <a:lnTo>
                  <a:pt x="47" y="72"/>
                </a:lnTo>
                <a:lnTo>
                  <a:pt x="46" y="77"/>
                </a:lnTo>
                <a:lnTo>
                  <a:pt x="49" y="81"/>
                </a:lnTo>
                <a:lnTo>
                  <a:pt x="46" y="87"/>
                </a:lnTo>
                <a:lnTo>
                  <a:pt x="47" y="93"/>
                </a:lnTo>
                <a:lnTo>
                  <a:pt x="52" y="87"/>
                </a:lnTo>
                <a:lnTo>
                  <a:pt x="53" y="77"/>
                </a:lnTo>
                <a:lnTo>
                  <a:pt x="55" y="75"/>
                </a:lnTo>
                <a:lnTo>
                  <a:pt x="55" y="87"/>
                </a:lnTo>
                <a:lnTo>
                  <a:pt x="53" y="92"/>
                </a:lnTo>
                <a:lnTo>
                  <a:pt x="58" y="87"/>
                </a:lnTo>
                <a:lnTo>
                  <a:pt x="59" y="81"/>
                </a:lnTo>
                <a:lnTo>
                  <a:pt x="61" y="75"/>
                </a:lnTo>
                <a:lnTo>
                  <a:pt x="61" y="69"/>
                </a:lnTo>
                <a:lnTo>
                  <a:pt x="58" y="51"/>
                </a:lnTo>
                <a:lnTo>
                  <a:pt x="62" y="47"/>
                </a:lnTo>
                <a:lnTo>
                  <a:pt x="67" y="42"/>
                </a:lnTo>
                <a:lnTo>
                  <a:pt x="73" y="39"/>
                </a:lnTo>
                <a:lnTo>
                  <a:pt x="80" y="39"/>
                </a:lnTo>
                <a:lnTo>
                  <a:pt x="80" y="35"/>
                </a:lnTo>
                <a:lnTo>
                  <a:pt x="74" y="31"/>
                </a:lnTo>
                <a:lnTo>
                  <a:pt x="73" y="25"/>
                </a:lnTo>
                <a:lnTo>
                  <a:pt x="73" y="19"/>
                </a:lnTo>
                <a:lnTo>
                  <a:pt x="77" y="13"/>
                </a:lnTo>
                <a:lnTo>
                  <a:pt x="80" y="7"/>
                </a:lnTo>
                <a:lnTo>
                  <a:pt x="86" y="4"/>
                </a:lnTo>
                <a:lnTo>
                  <a:pt x="91" y="0"/>
                </a:lnTo>
                <a:lnTo>
                  <a:pt x="97" y="3"/>
                </a:lnTo>
                <a:lnTo>
                  <a:pt x="103" y="4"/>
                </a:lnTo>
                <a:lnTo>
                  <a:pt x="108" y="9"/>
                </a:lnTo>
                <a:lnTo>
                  <a:pt x="114" y="9"/>
                </a:lnTo>
                <a:lnTo>
                  <a:pt x="118" y="9"/>
                </a:lnTo>
                <a:lnTo>
                  <a:pt x="123" y="10"/>
                </a:lnTo>
                <a:lnTo>
                  <a:pt x="129" y="13"/>
                </a:lnTo>
                <a:lnTo>
                  <a:pt x="132" y="18"/>
                </a:lnTo>
                <a:lnTo>
                  <a:pt x="138" y="19"/>
                </a:lnTo>
                <a:lnTo>
                  <a:pt x="144" y="19"/>
                </a:lnTo>
                <a:lnTo>
                  <a:pt x="148" y="22"/>
                </a:lnTo>
                <a:lnTo>
                  <a:pt x="160" y="25"/>
                </a:lnTo>
                <a:lnTo>
                  <a:pt x="166" y="28"/>
                </a:lnTo>
                <a:lnTo>
                  <a:pt x="172" y="28"/>
                </a:lnTo>
                <a:lnTo>
                  <a:pt x="178" y="33"/>
                </a:lnTo>
                <a:lnTo>
                  <a:pt x="180" y="38"/>
                </a:lnTo>
                <a:lnTo>
                  <a:pt x="185" y="44"/>
                </a:lnTo>
                <a:lnTo>
                  <a:pt x="188" y="45"/>
                </a:lnTo>
                <a:lnTo>
                  <a:pt x="188" y="51"/>
                </a:lnTo>
                <a:lnTo>
                  <a:pt x="181" y="51"/>
                </a:lnTo>
                <a:lnTo>
                  <a:pt x="180" y="59"/>
                </a:lnTo>
                <a:lnTo>
                  <a:pt x="183" y="65"/>
                </a:lnTo>
                <a:lnTo>
                  <a:pt x="189" y="68"/>
                </a:lnTo>
                <a:lnTo>
                  <a:pt x="192" y="74"/>
                </a:lnTo>
                <a:lnTo>
                  <a:pt x="194" y="84"/>
                </a:lnTo>
                <a:lnTo>
                  <a:pt x="194" y="96"/>
                </a:lnTo>
                <a:lnTo>
                  <a:pt x="195" y="115"/>
                </a:lnTo>
                <a:lnTo>
                  <a:pt x="191" y="119"/>
                </a:lnTo>
                <a:lnTo>
                  <a:pt x="185" y="122"/>
                </a:lnTo>
                <a:lnTo>
                  <a:pt x="183" y="128"/>
                </a:lnTo>
                <a:lnTo>
                  <a:pt x="183" y="139"/>
                </a:lnTo>
                <a:lnTo>
                  <a:pt x="177" y="148"/>
                </a:lnTo>
                <a:lnTo>
                  <a:pt x="171" y="149"/>
                </a:lnTo>
                <a:lnTo>
                  <a:pt x="165" y="154"/>
                </a:lnTo>
                <a:lnTo>
                  <a:pt x="165" y="164"/>
                </a:lnTo>
                <a:lnTo>
                  <a:pt x="165" y="174"/>
                </a:lnTo>
                <a:lnTo>
                  <a:pt x="172" y="180"/>
                </a:lnTo>
                <a:lnTo>
                  <a:pt x="178" y="181"/>
                </a:lnTo>
                <a:lnTo>
                  <a:pt x="183" y="183"/>
                </a:lnTo>
                <a:lnTo>
                  <a:pt x="188" y="177"/>
                </a:lnTo>
                <a:lnTo>
                  <a:pt x="191" y="171"/>
                </a:lnTo>
                <a:lnTo>
                  <a:pt x="195" y="167"/>
                </a:lnTo>
                <a:lnTo>
                  <a:pt x="198" y="157"/>
                </a:lnTo>
                <a:lnTo>
                  <a:pt x="197" y="152"/>
                </a:lnTo>
                <a:lnTo>
                  <a:pt x="203" y="149"/>
                </a:lnTo>
                <a:lnTo>
                  <a:pt x="209" y="145"/>
                </a:lnTo>
                <a:lnTo>
                  <a:pt x="215" y="142"/>
                </a:lnTo>
                <a:lnTo>
                  <a:pt x="222" y="136"/>
                </a:lnTo>
                <a:lnTo>
                  <a:pt x="228" y="137"/>
                </a:lnTo>
                <a:lnTo>
                  <a:pt x="234" y="139"/>
                </a:lnTo>
                <a:lnTo>
                  <a:pt x="239" y="145"/>
                </a:lnTo>
                <a:lnTo>
                  <a:pt x="246" y="155"/>
                </a:lnTo>
                <a:lnTo>
                  <a:pt x="252" y="178"/>
                </a:lnTo>
                <a:lnTo>
                  <a:pt x="255" y="183"/>
                </a:lnTo>
                <a:lnTo>
                  <a:pt x="258" y="195"/>
                </a:lnTo>
                <a:lnTo>
                  <a:pt x="261" y="207"/>
                </a:lnTo>
                <a:lnTo>
                  <a:pt x="265" y="213"/>
                </a:lnTo>
                <a:lnTo>
                  <a:pt x="269" y="222"/>
                </a:lnTo>
                <a:lnTo>
                  <a:pt x="271" y="222"/>
                </a:lnTo>
                <a:lnTo>
                  <a:pt x="271" y="226"/>
                </a:lnTo>
                <a:lnTo>
                  <a:pt x="269" y="228"/>
                </a:lnTo>
                <a:lnTo>
                  <a:pt x="268" y="240"/>
                </a:lnTo>
                <a:lnTo>
                  <a:pt x="269" y="245"/>
                </a:lnTo>
                <a:lnTo>
                  <a:pt x="269" y="257"/>
                </a:lnTo>
                <a:lnTo>
                  <a:pt x="266" y="263"/>
                </a:lnTo>
                <a:lnTo>
                  <a:pt x="261" y="264"/>
                </a:lnTo>
                <a:lnTo>
                  <a:pt x="263" y="263"/>
                </a:lnTo>
                <a:lnTo>
                  <a:pt x="261" y="257"/>
                </a:lnTo>
                <a:lnTo>
                  <a:pt x="258" y="254"/>
                </a:lnTo>
                <a:lnTo>
                  <a:pt x="252" y="257"/>
                </a:lnTo>
                <a:lnTo>
                  <a:pt x="251" y="261"/>
                </a:lnTo>
                <a:lnTo>
                  <a:pt x="248" y="267"/>
                </a:lnTo>
                <a:lnTo>
                  <a:pt x="248" y="279"/>
                </a:lnTo>
                <a:lnTo>
                  <a:pt x="243" y="284"/>
                </a:lnTo>
                <a:lnTo>
                  <a:pt x="237" y="288"/>
                </a:lnTo>
                <a:lnTo>
                  <a:pt x="237" y="290"/>
                </a:lnTo>
                <a:lnTo>
                  <a:pt x="234" y="293"/>
                </a:lnTo>
                <a:lnTo>
                  <a:pt x="233" y="299"/>
                </a:lnTo>
                <a:lnTo>
                  <a:pt x="233" y="316"/>
                </a:lnTo>
                <a:lnTo>
                  <a:pt x="224" y="332"/>
                </a:lnTo>
                <a:lnTo>
                  <a:pt x="219" y="343"/>
                </a:lnTo>
                <a:lnTo>
                  <a:pt x="194" y="349"/>
                </a:lnTo>
                <a:lnTo>
                  <a:pt x="135" y="358"/>
                </a:lnTo>
                <a:lnTo>
                  <a:pt x="127" y="353"/>
                </a:lnTo>
                <a:lnTo>
                  <a:pt x="37" y="364"/>
                </a:lnTo>
                <a:lnTo>
                  <a:pt x="5" y="368"/>
                </a:lnTo>
                <a:lnTo>
                  <a:pt x="2" y="368"/>
                </a:lnTo>
                <a:close/>
              </a:path>
            </a:pathLst>
          </a:custGeom>
          <a:solidFill>
            <a:schemeClr val="tx2">
              <a:lumMod val="25000"/>
              <a:lumOff val="75000"/>
            </a:schemeClr>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23" name="Freeform 67">
            <a:extLst>
              <a:ext uri="{FF2B5EF4-FFF2-40B4-BE49-F238E27FC236}">
                <a16:creationId xmlns:a16="http://schemas.microsoft.com/office/drawing/2014/main" id="{67FAF00D-52AA-1275-0419-526F6933DADB}"/>
              </a:ext>
            </a:extLst>
          </p:cNvPr>
          <p:cNvSpPr>
            <a:spLocks/>
          </p:cNvSpPr>
          <p:nvPr/>
        </p:nvSpPr>
        <p:spPr bwMode="auto">
          <a:xfrm>
            <a:off x="3797669" y="1784591"/>
            <a:ext cx="386248" cy="526314"/>
          </a:xfrm>
          <a:custGeom>
            <a:avLst/>
            <a:gdLst>
              <a:gd name="T0" fmla="*/ 12 w 181"/>
              <a:gd name="T1" fmla="*/ 233 h 246"/>
              <a:gd name="T2" fmla="*/ 23 w 181"/>
              <a:gd name="T3" fmla="*/ 196 h 246"/>
              <a:gd name="T4" fmla="*/ 17 w 181"/>
              <a:gd name="T5" fmla="*/ 154 h 246"/>
              <a:gd name="T6" fmla="*/ 4 w 181"/>
              <a:gd name="T7" fmla="*/ 114 h 246"/>
              <a:gd name="T8" fmla="*/ 11 w 181"/>
              <a:gd name="T9" fmla="*/ 89 h 246"/>
              <a:gd name="T10" fmla="*/ 15 w 181"/>
              <a:gd name="T11" fmla="*/ 65 h 246"/>
              <a:gd name="T12" fmla="*/ 29 w 181"/>
              <a:gd name="T13" fmla="*/ 46 h 246"/>
              <a:gd name="T14" fmla="*/ 30 w 181"/>
              <a:gd name="T15" fmla="*/ 59 h 246"/>
              <a:gd name="T16" fmla="*/ 37 w 181"/>
              <a:gd name="T17" fmla="*/ 52 h 246"/>
              <a:gd name="T18" fmla="*/ 40 w 181"/>
              <a:gd name="T19" fmla="*/ 59 h 246"/>
              <a:gd name="T20" fmla="*/ 42 w 181"/>
              <a:gd name="T21" fmla="*/ 33 h 246"/>
              <a:gd name="T22" fmla="*/ 51 w 181"/>
              <a:gd name="T23" fmla="*/ 21 h 246"/>
              <a:gd name="T24" fmla="*/ 61 w 181"/>
              <a:gd name="T25" fmla="*/ 2 h 246"/>
              <a:gd name="T26" fmla="*/ 79 w 181"/>
              <a:gd name="T27" fmla="*/ 8 h 246"/>
              <a:gd name="T28" fmla="*/ 99 w 181"/>
              <a:gd name="T29" fmla="*/ 17 h 246"/>
              <a:gd name="T30" fmla="*/ 119 w 181"/>
              <a:gd name="T31" fmla="*/ 27 h 246"/>
              <a:gd name="T32" fmla="*/ 119 w 181"/>
              <a:gd name="T33" fmla="*/ 41 h 246"/>
              <a:gd name="T34" fmla="*/ 129 w 181"/>
              <a:gd name="T35" fmla="*/ 76 h 246"/>
              <a:gd name="T36" fmla="*/ 114 w 181"/>
              <a:gd name="T37" fmla="*/ 99 h 246"/>
              <a:gd name="T38" fmla="*/ 114 w 181"/>
              <a:gd name="T39" fmla="*/ 121 h 246"/>
              <a:gd name="T40" fmla="*/ 131 w 181"/>
              <a:gd name="T41" fmla="*/ 112 h 246"/>
              <a:gd name="T42" fmla="*/ 143 w 181"/>
              <a:gd name="T43" fmla="*/ 96 h 246"/>
              <a:gd name="T44" fmla="*/ 167 w 181"/>
              <a:gd name="T45" fmla="*/ 119 h 246"/>
              <a:gd name="T46" fmla="*/ 179 w 181"/>
              <a:gd name="T47" fmla="*/ 149 h 246"/>
              <a:gd name="T48" fmla="*/ 177 w 181"/>
              <a:gd name="T49" fmla="*/ 160 h 246"/>
              <a:gd name="T50" fmla="*/ 176 w 181"/>
              <a:gd name="T51" fmla="*/ 175 h 246"/>
              <a:gd name="T52" fmla="*/ 166 w 181"/>
              <a:gd name="T53" fmla="*/ 174 h 246"/>
              <a:gd name="T54" fmla="*/ 156 w 181"/>
              <a:gd name="T55" fmla="*/ 194 h 246"/>
              <a:gd name="T56" fmla="*/ 128 w 181"/>
              <a:gd name="T57" fmla="*/ 231 h 246"/>
              <a:gd name="T58" fmla="*/ 4 w 181"/>
              <a:gd name="T59" fmla="*/ 246 h 246"/>
              <a:gd name="T60" fmla="*/ 129 w 181"/>
              <a:gd name="T61" fmla="*/ 233 h 246"/>
              <a:gd name="T62" fmla="*/ 158 w 181"/>
              <a:gd name="T63" fmla="*/ 194 h 246"/>
              <a:gd name="T64" fmla="*/ 168 w 181"/>
              <a:gd name="T65" fmla="*/ 175 h 246"/>
              <a:gd name="T66" fmla="*/ 174 w 181"/>
              <a:gd name="T67" fmla="*/ 177 h 246"/>
              <a:gd name="T68" fmla="*/ 180 w 181"/>
              <a:gd name="T69" fmla="*/ 153 h 246"/>
              <a:gd name="T70" fmla="*/ 177 w 181"/>
              <a:gd name="T71" fmla="*/ 142 h 246"/>
              <a:gd name="T72" fmla="*/ 165 w 181"/>
              <a:gd name="T73" fmla="*/ 104 h 246"/>
              <a:gd name="T74" fmla="*/ 148 w 181"/>
              <a:gd name="T75" fmla="*/ 90 h 246"/>
              <a:gd name="T76" fmla="*/ 130 w 181"/>
              <a:gd name="T77" fmla="*/ 111 h 246"/>
              <a:gd name="T78" fmla="*/ 111 w 181"/>
              <a:gd name="T79" fmla="*/ 115 h 246"/>
              <a:gd name="T80" fmla="*/ 123 w 181"/>
              <a:gd name="T81" fmla="*/ 86 h 246"/>
              <a:gd name="T82" fmla="*/ 130 w 181"/>
              <a:gd name="T83" fmla="*/ 57 h 246"/>
              <a:gd name="T84" fmla="*/ 125 w 181"/>
              <a:gd name="T85" fmla="*/ 36 h 246"/>
              <a:gd name="T86" fmla="*/ 115 w 181"/>
              <a:gd name="T87" fmla="*/ 19 h 246"/>
              <a:gd name="T88" fmla="*/ 92 w 181"/>
              <a:gd name="T89" fmla="*/ 13 h 246"/>
              <a:gd name="T90" fmla="*/ 76 w 181"/>
              <a:gd name="T91" fmla="*/ 6 h 246"/>
              <a:gd name="T92" fmla="*/ 54 w 181"/>
              <a:gd name="T93" fmla="*/ 5 h 246"/>
              <a:gd name="T94" fmla="*/ 50 w 181"/>
              <a:gd name="T95" fmla="*/ 22 h 246"/>
              <a:gd name="T96" fmla="*/ 41 w 181"/>
              <a:gd name="T97" fmla="*/ 31 h 246"/>
              <a:gd name="T98" fmla="*/ 36 w 181"/>
              <a:gd name="T99" fmla="*/ 62 h 246"/>
              <a:gd name="T100" fmla="*/ 35 w 181"/>
              <a:gd name="T101" fmla="*/ 51 h 246"/>
              <a:gd name="T102" fmla="*/ 33 w 181"/>
              <a:gd name="T103" fmla="*/ 49 h 246"/>
              <a:gd name="T104" fmla="*/ 25 w 181"/>
              <a:gd name="T105" fmla="*/ 49 h 246"/>
              <a:gd name="T106" fmla="*/ 10 w 181"/>
              <a:gd name="T107" fmla="*/ 68 h 246"/>
              <a:gd name="T108" fmla="*/ 4 w 181"/>
              <a:gd name="T109" fmla="*/ 103 h 246"/>
              <a:gd name="T110" fmla="*/ 3 w 181"/>
              <a:gd name="T111" fmla="*/ 129 h 246"/>
              <a:gd name="T112" fmla="*/ 14 w 181"/>
              <a:gd name="T113" fmla="*/ 158 h 246"/>
              <a:gd name="T114" fmla="*/ 14 w 181"/>
              <a:gd name="T115" fmla="*/ 221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1" h="246">
                <a:moveTo>
                  <a:pt x="3" y="245"/>
                </a:moveTo>
                <a:cubicBezTo>
                  <a:pt x="4" y="244"/>
                  <a:pt x="4" y="244"/>
                  <a:pt x="4" y="244"/>
                </a:cubicBezTo>
                <a:cubicBezTo>
                  <a:pt x="4" y="244"/>
                  <a:pt x="4" y="244"/>
                  <a:pt x="4" y="244"/>
                </a:cubicBezTo>
                <a:cubicBezTo>
                  <a:pt x="8" y="241"/>
                  <a:pt x="8" y="241"/>
                  <a:pt x="8" y="241"/>
                </a:cubicBezTo>
                <a:cubicBezTo>
                  <a:pt x="8" y="241"/>
                  <a:pt x="8" y="241"/>
                  <a:pt x="8" y="241"/>
                </a:cubicBezTo>
                <a:cubicBezTo>
                  <a:pt x="10" y="237"/>
                  <a:pt x="10" y="237"/>
                  <a:pt x="10" y="237"/>
                </a:cubicBezTo>
                <a:cubicBezTo>
                  <a:pt x="10" y="236"/>
                  <a:pt x="10" y="236"/>
                  <a:pt x="10" y="236"/>
                </a:cubicBezTo>
                <a:cubicBezTo>
                  <a:pt x="12" y="233"/>
                  <a:pt x="12" y="233"/>
                  <a:pt x="12" y="233"/>
                </a:cubicBezTo>
                <a:cubicBezTo>
                  <a:pt x="12" y="233"/>
                  <a:pt x="12" y="233"/>
                  <a:pt x="12" y="233"/>
                </a:cubicBezTo>
                <a:cubicBezTo>
                  <a:pt x="15" y="222"/>
                  <a:pt x="15" y="222"/>
                  <a:pt x="15" y="222"/>
                </a:cubicBezTo>
                <a:cubicBezTo>
                  <a:pt x="19" y="214"/>
                  <a:pt x="19" y="214"/>
                  <a:pt x="19" y="214"/>
                </a:cubicBezTo>
                <a:cubicBezTo>
                  <a:pt x="19" y="214"/>
                  <a:pt x="19" y="214"/>
                  <a:pt x="19" y="214"/>
                </a:cubicBezTo>
                <a:cubicBezTo>
                  <a:pt x="21" y="210"/>
                  <a:pt x="21" y="210"/>
                  <a:pt x="21" y="210"/>
                </a:cubicBezTo>
                <a:cubicBezTo>
                  <a:pt x="21" y="210"/>
                  <a:pt x="21" y="210"/>
                  <a:pt x="21" y="210"/>
                </a:cubicBezTo>
                <a:cubicBezTo>
                  <a:pt x="23" y="197"/>
                  <a:pt x="23" y="197"/>
                  <a:pt x="23" y="197"/>
                </a:cubicBezTo>
                <a:cubicBezTo>
                  <a:pt x="23" y="196"/>
                  <a:pt x="23" y="196"/>
                  <a:pt x="23" y="196"/>
                </a:cubicBezTo>
                <a:cubicBezTo>
                  <a:pt x="23" y="185"/>
                  <a:pt x="23" y="185"/>
                  <a:pt x="23" y="185"/>
                </a:cubicBezTo>
                <a:cubicBezTo>
                  <a:pt x="23" y="185"/>
                  <a:pt x="23" y="185"/>
                  <a:pt x="23" y="185"/>
                </a:cubicBezTo>
                <a:cubicBezTo>
                  <a:pt x="21" y="170"/>
                  <a:pt x="21" y="170"/>
                  <a:pt x="21" y="170"/>
                </a:cubicBezTo>
                <a:cubicBezTo>
                  <a:pt x="21" y="170"/>
                  <a:pt x="21" y="170"/>
                  <a:pt x="21" y="170"/>
                </a:cubicBezTo>
                <a:cubicBezTo>
                  <a:pt x="16" y="159"/>
                  <a:pt x="16" y="159"/>
                  <a:pt x="16" y="159"/>
                </a:cubicBezTo>
                <a:cubicBezTo>
                  <a:pt x="18" y="156"/>
                  <a:pt x="18" y="156"/>
                  <a:pt x="18" y="156"/>
                </a:cubicBezTo>
                <a:cubicBezTo>
                  <a:pt x="18" y="155"/>
                  <a:pt x="18" y="155"/>
                  <a:pt x="18" y="155"/>
                </a:cubicBezTo>
                <a:cubicBezTo>
                  <a:pt x="18" y="154"/>
                  <a:pt x="17" y="154"/>
                  <a:pt x="17" y="154"/>
                </a:cubicBezTo>
                <a:cubicBezTo>
                  <a:pt x="14" y="155"/>
                  <a:pt x="14" y="155"/>
                  <a:pt x="14" y="155"/>
                </a:cubicBezTo>
                <a:cubicBezTo>
                  <a:pt x="4" y="137"/>
                  <a:pt x="4" y="137"/>
                  <a:pt x="4" y="137"/>
                </a:cubicBezTo>
                <a:cubicBezTo>
                  <a:pt x="3" y="134"/>
                  <a:pt x="3" y="134"/>
                  <a:pt x="3" y="134"/>
                </a:cubicBezTo>
                <a:cubicBezTo>
                  <a:pt x="5" y="130"/>
                  <a:pt x="5" y="130"/>
                  <a:pt x="5" y="130"/>
                </a:cubicBezTo>
                <a:cubicBezTo>
                  <a:pt x="7" y="126"/>
                  <a:pt x="7" y="126"/>
                  <a:pt x="7" y="126"/>
                </a:cubicBezTo>
                <a:cubicBezTo>
                  <a:pt x="7" y="126"/>
                  <a:pt x="7" y="126"/>
                  <a:pt x="7" y="126"/>
                </a:cubicBezTo>
                <a:cubicBezTo>
                  <a:pt x="4" y="115"/>
                  <a:pt x="4" y="115"/>
                  <a:pt x="4" y="115"/>
                </a:cubicBezTo>
                <a:cubicBezTo>
                  <a:pt x="4" y="114"/>
                  <a:pt x="4" y="114"/>
                  <a:pt x="4" y="114"/>
                </a:cubicBezTo>
                <a:cubicBezTo>
                  <a:pt x="2" y="111"/>
                  <a:pt x="2" y="111"/>
                  <a:pt x="2" y="111"/>
                </a:cubicBezTo>
                <a:cubicBezTo>
                  <a:pt x="3" y="108"/>
                  <a:pt x="3" y="108"/>
                  <a:pt x="3" y="108"/>
                </a:cubicBezTo>
                <a:cubicBezTo>
                  <a:pt x="6" y="104"/>
                  <a:pt x="6" y="104"/>
                  <a:pt x="6" y="104"/>
                </a:cubicBezTo>
                <a:cubicBezTo>
                  <a:pt x="6" y="104"/>
                  <a:pt x="6" y="104"/>
                  <a:pt x="6" y="104"/>
                </a:cubicBezTo>
                <a:cubicBezTo>
                  <a:pt x="10" y="93"/>
                  <a:pt x="10" y="93"/>
                  <a:pt x="10" y="93"/>
                </a:cubicBezTo>
                <a:cubicBezTo>
                  <a:pt x="10" y="93"/>
                  <a:pt x="10" y="93"/>
                  <a:pt x="10" y="93"/>
                </a:cubicBezTo>
                <a:cubicBezTo>
                  <a:pt x="11" y="89"/>
                  <a:pt x="11" y="89"/>
                  <a:pt x="11" y="89"/>
                </a:cubicBezTo>
                <a:cubicBezTo>
                  <a:pt x="11" y="89"/>
                  <a:pt x="11" y="89"/>
                  <a:pt x="11" y="89"/>
                </a:cubicBezTo>
                <a:cubicBezTo>
                  <a:pt x="10" y="85"/>
                  <a:pt x="10" y="85"/>
                  <a:pt x="10" y="85"/>
                </a:cubicBezTo>
                <a:cubicBezTo>
                  <a:pt x="11" y="79"/>
                  <a:pt x="11" y="79"/>
                  <a:pt x="11" y="79"/>
                </a:cubicBezTo>
                <a:cubicBezTo>
                  <a:pt x="11" y="78"/>
                  <a:pt x="11" y="78"/>
                  <a:pt x="11" y="78"/>
                </a:cubicBezTo>
                <a:cubicBezTo>
                  <a:pt x="9" y="72"/>
                  <a:pt x="9" y="72"/>
                  <a:pt x="9" y="72"/>
                </a:cubicBezTo>
                <a:cubicBezTo>
                  <a:pt x="12" y="70"/>
                  <a:pt x="12" y="70"/>
                  <a:pt x="12" y="70"/>
                </a:cubicBezTo>
                <a:cubicBezTo>
                  <a:pt x="12" y="69"/>
                  <a:pt x="12" y="69"/>
                  <a:pt x="12" y="69"/>
                </a:cubicBezTo>
                <a:cubicBezTo>
                  <a:pt x="15" y="66"/>
                  <a:pt x="15" y="66"/>
                  <a:pt x="15" y="66"/>
                </a:cubicBezTo>
                <a:cubicBezTo>
                  <a:pt x="15" y="65"/>
                  <a:pt x="15" y="65"/>
                  <a:pt x="15" y="65"/>
                </a:cubicBezTo>
                <a:cubicBezTo>
                  <a:pt x="15" y="62"/>
                  <a:pt x="15" y="62"/>
                  <a:pt x="15" y="62"/>
                </a:cubicBezTo>
                <a:cubicBezTo>
                  <a:pt x="19" y="56"/>
                  <a:pt x="19" y="56"/>
                  <a:pt x="19" y="56"/>
                </a:cubicBezTo>
                <a:cubicBezTo>
                  <a:pt x="22" y="57"/>
                  <a:pt x="22" y="57"/>
                  <a:pt x="22" y="57"/>
                </a:cubicBezTo>
                <a:cubicBezTo>
                  <a:pt x="22" y="57"/>
                  <a:pt x="23" y="57"/>
                  <a:pt x="23" y="56"/>
                </a:cubicBezTo>
                <a:cubicBezTo>
                  <a:pt x="26" y="53"/>
                  <a:pt x="26" y="53"/>
                  <a:pt x="26" y="53"/>
                </a:cubicBezTo>
                <a:cubicBezTo>
                  <a:pt x="26" y="52"/>
                  <a:pt x="26" y="52"/>
                  <a:pt x="26" y="52"/>
                </a:cubicBezTo>
                <a:cubicBezTo>
                  <a:pt x="27" y="49"/>
                  <a:pt x="27" y="49"/>
                  <a:pt x="27" y="49"/>
                </a:cubicBezTo>
                <a:cubicBezTo>
                  <a:pt x="29" y="46"/>
                  <a:pt x="29" y="46"/>
                  <a:pt x="29" y="46"/>
                </a:cubicBezTo>
                <a:cubicBezTo>
                  <a:pt x="29" y="45"/>
                  <a:pt x="29" y="45"/>
                  <a:pt x="29" y="45"/>
                </a:cubicBezTo>
                <a:cubicBezTo>
                  <a:pt x="30" y="42"/>
                  <a:pt x="30" y="42"/>
                  <a:pt x="30" y="42"/>
                </a:cubicBezTo>
                <a:cubicBezTo>
                  <a:pt x="32" y="41"/>
                  <a:pt x="32" y="41"/>
                  <a:pt x="32" y="41"/>
                </a:cubicBezTo>
                <a:cubicBezTo>
                  <a:pt x="31" y="49"/>
                  <a:pt x="31" y="49"/>
                  <a:pt x="31" y="49"/>
                </a:cubicBezTo>
                <a:cubicBezTo>
                  <a:pt x="30" y="51"/>
                  <a:pt x="30" y="51"/>
                  <a:pt x="30" y="51"/>
                </a:cubicBezTo>
                <a:cubicBezTo>
                  <a:pt x="30" y="52"/>
                  <a:pt x="30" y="52"/>
                  <a:pt x="30" y="52"/>
                </a:cubicBezTo>
                <a:cubicBezTo>
                  <a:pt x="32" y="56"/>
                  <a:pt x="32" y="56"/>
                  <a:pt x="32" y="56"/>
                </a:cubicBezTo>
                <a:cubicBezTo>
                  <a:pt x="30" y="59"/>
                  <a:pt x="30" y="59"/>
                  <a:pt x="30" y="59"/>
                </a:cubicBezTo>
                <a:cubicBezTo>
                  <a:pt x="30" y="59"/>
                  <a:pt x="30" y="59"/>
                  <a:pt x="30" y="59"/>
                </a:cubicBezTo>
                <a:cubicBezTo>
                  <a:pt x="31" y="63"/>
                  <a:pt x="31" y="63"/>
                  <a:pt x="31" y="63"/>
                </a:cubicBezTo>
                <a:cubicBezTo>
                  <a:pt x="31" y="63"/>
                  <a:pt x="31" y="64"/>
                  <a:pt x="32" y="64"/>
                </a:cubicBezTo>
                <a:cubicBezTo>
                  <a:pt x="32" y="64"/>
                  <a:pt x="33" y="64"/>
                  <a:pt x="33" y="63"/>
                </a:cubicBezTo>
                <a:cubicBezTo>
                  <a:pt x="35" y="60"/>
                  <a:pt x="35" y="60"/>
                  <a:pt x="35" y="60"/>
                </a:cubicBezTo>
                <a:cubicBezTo>
                  <a:pt x="36" y="59"/>
                  <a:pt x="36" y="59"/>
                  <a:pt x="36" y="59"/>
                </a:cubicBezTo>
                <a:cubicBezTo>
                  <a:pt x="37" y="52"/>
                  <a:pt x="37" y="52"/>
                  <a:pt x="37" y="52"/>
                </a:cubicBezTo>
                <a:cubicBezTo>
                  <a:pt x="37" y="52"/>
                  <a:pt x="37" y="52"/>
                  <a:pt x="37" y="52"/>
                </a:cubicBezTo>
                <a:cubicBezTo>
                  <a:pt x="37" y="51"/>
                  <a:pt x="37" y="51"/>
                  <a:pt x="37" y="51"/>
                </a:cubicBezTo>
                <a:cubicBezTo>
                  <a:pt x="36" y="51"/>
                  <a:pt x="36" y="51"/>
                  <a:pt x="36" y="51"/>
                </a:cubicBezTo>
                <a:cubicBezTo>
                  <a:pt x="36" y="59"/>
                  <a:pt x="36" y="59"/>
                  <a:pt x="36" y="59"/>
                </a:cubicBezTo>
                <a:cubicBezTo>
                  <a:pt x="35" y="62"/>
                  <a:pt x="35" y="62"/>
                  <a:pt x="35" y="62"/>
                </a:cubicBezTo>
                <a:cubicBezTo>
                  <a:pt x="35" y="62"/>
                  <a:pt x="35" y="63"/>
                  <a:pt x="36" y="63"/>
                </a:cubicBezTo>
                <a:cubicBezTo>
                  <a:pt x="36" y="63"/>
                  <a:pt x="36" y="63"/>
                  <a:pt x="37" y="63"/>
                </a:cubicBezTo>
                <a:cubicBezTo>
                  <a:pt x="40" y="59"/>
                  <a:pt x="40" y="59"/>
                  <a:pt x="40" y="59"/>
                </a:cubicBezTo>
                <a:cubicBezTo>
                  <a:pt x="40" y="59"/>
                  <a:pt x="40" y="59"/>
                  <a:pt x="40" y="59"/>
                </a:cubicBezTo>
                <a:cubicBezTo>
                  <a:pt x="41" y="55"/>
                  <a:pt x="41" y="55"/>
                  <a:pt x="41" y="55"/>
                </a:cubicBezTo>
                <a:cubicBezTo>
                  <a:pt x="41" y="55"/>
                  <a:pt x="41" y="55"/>
                  <a:pt x="41" y="55"/>
                </a:cubicBezTo>
                <a:cubicBezTo>
                  <a:pt x="42" y="51"/>
                  <a:pt x="42" y="51"/>
                  <a:pt x="42" y="51"/>
                </a:cubicBezTo>
                <a:cubicBezTo>
                  <a:pt x="42" y="51"/>
                  <a:pt x="42" y="51"/>
                  <a:pt x="42" y="51"/>
                </a:cubicBezTo>
                <a:cubicBezTo>
                  <a:pt x="42" y="47"/>
                  <a:pt x="42" y="47"/>
                  <a:pt x="42" y="47"/>
                </a:cubicBezTo>
                <a:cubicBezTo>
                  <a:pt x="42" y="47"/>
                  <a:pt x="42" y="47"/>
                  <a:pt x="42" y="47"/>
                </a:cubicBezTo>
                <a:cubicBezTo>
                  <a:pt x="40" y="36"/>
                  <a:pt x="40" y="36"/>
                  <a:pt x="40" y="36"/>
                </a:cubicBezTo>
                <a:cubicBezTo>
                  <a:pt x="42" y="33"/>
                  <a:pt x="42" y="33"/>
                  <a:pt x="42" y="33"/>
                </a:cubicBezTo>
                <a:cubicBezTo>
                  <a:pt x="46" y="30"/>
                  <a:pt x="46" y="30"/>
                  <a:pt x="46" y="30"/>
                </a:cubicBezTo>
                <a:cubicBezTo>
                  <a:pt x="50" y="28"/>
                  <a:pt x="50" y="28"/>
                  <a:pt x="50" y="28"/>
                </a:cubicBezTo>
                <a:cubicBezTo>
                  <a:pt x="54" y="28"/>
                  <a:pt x="54" y="28"/>
                  <a:pt x="54" y="28"/>
                </a:cubicBezTo>
                <a:cubicBezTo>
                  <a:pt x="55" y="28"/>
                  <a:pt x="55" y="28"/>
                  <a:pt x="55" y="28"/>
                </a:cubicBezTo>
                <a:cubicBezTo>
                  <a:pt x="55" y="27"/>
                  <a:pt x="55" y="27"/>
                  <a:pt x="55" y="27"/>
                </a:cubicBezTo>
                <a:cubicBezTo>
                  <a:pt x="55" y="24"/>
                  <a:pt x="55" y="24"/>
                  <a:pt x="55" y="24"/>
                </a:cubicBezTo>
                <a:cubicBezTo>
                  <a:pt x="54" y="23"/>
                  <a:pt x="54" y="23"/>
                  <a:pt x="54" y="23"/>
                </a:cubicBezTo>
                <a:cubicBezTo>
                  <a:pt x="51" y="21"/>
                  <a:pt x="51" y="21"/>
                  <a:pt x="51" y="21"/>
                </a:cubicBezTo>
                <a:cubicBezTo>
                  <a:pt x="50" y="17"/>
                  <a:pt x="50" y="17"/>
                  <a:pt x="50" y="17"/>
                </a:cubicBezTo>
                <a:cubicBezTo>
                  <a:pt x="50" y="14"/>
                  <a:pt x="50" y="14"/>
                  <a:pt x="50" y="14"/>
                </a:cubicBezTo>
                <a:cubicBezTo>
                  <a:pt x="53" y="10"/>
                  <a:pt x="53" y="10"/>
                  <a:pt x="53" y="10"/>
                </a:cubicBezTo>
                <a:cubicBezTo>
                  <a:pt x="53" y="10"/>
                  <a:pt x="53" y="10"/>
                  <a:pt x="53" y="10"/>
                </a:cubicBezTo>
                <a:cubicBezTo>
                  <a:pt x="55" y="7"/>
                  <a:pt x="55" y="7"/>
                  <a:pt x="55" y="7"/>
                </a:cubicBezTo>
                <a:cubicBezTo>
                  <a:pt x="58" y="5"/>
                  <a:pt x="58" y="5"/>
                  <a:pt x="58" y="5"/>
                </a:cubicBezTo>
                <a:cubicBezTo>
                  <a:pt x="58" y="5"/>
                  <a:pt x="58" y="5"/>
                  <a:pt x="58" y="5"/>
                </a:cubicBezTo>
                <a:cubicBezTo>
                  <a:pt x="61" y="2"/>
                  <a:pt x="61" y="2"/>
                  <a:pt x="61" y="2"/>
                </a:cubicBezTo>
                <a:cubicBezTo>
                  <a:pt x="64" y="4"/>
                  <a:pt x="64" y="4"/>
                  <a:pt x="64" y="4"/>
                </a:cubicBezTo>
                <a:cubicBezTo>
                  <a:pt x="65" y="4"/>
                  <a:pt x="65" y="4"/>
                  <a:pt x="65" y="4"/>
                </a:cubicBezTo>
                <a:cubicBezTo>
                  <a:pt x="68" y="5"/>
                  <a:pt x="68" y="5"/>
                  <a:pt x="68" y="5"/>
                </a:cubicBezTo>
                <a:cubicBezTo>
                  <a:pt x="72" y="8"/>
                  <a:pt x="72" y="8"/>
                  <a:pt x="72" y="8"/>
                </a:cubicBezTo>
                <a:cubicBezTo>
                  <a:pt x="72" y="8"/>
                  <a:pt x="72" y="8"/>
                  <a:pt x="72" y="8"/>
                </a:cubicBezTo>
                <a:cubicBezTo>
                  <a:pt x="76" y="8"/>
                  <a:pt x="76" y="8"/>
                  <a:pt x="76" y="8"/>
                </a:cubicBezTo>
                <a:cubicBezTo>
                  <a:pt x="76" y="8"/>
                  <a:pt x="76" y="8"/>
                  <a:pt x="76" y="8"/>
                </a:cubicBezTo>
                <a:cubicBezTo>
                  <a:pt x="79" y="8"/>
                  <a:pt x="79" y="8"/>
                  <a:pt x="79" y="8"/>
                </a:cubicBezTo>
                <a:cubicBezTo>
                  <a:pt x="82" y="9"/>
                  <a:pt x="82" y="9"/>
                  <a:pt x="82" y="9"/>
                </a:cubicBezTo>
                <a:cubicBezTo>
                  <a:pt x="85" y="10"/>
                  <a:pt x="85" y="10"/>
                  <a:pt x="85" y="10"/>
                </a:cubicBezTo>
                <a:cubicBezTo>
                  <a:pt x="87" y="14"/>
                  <a:pt x="87" y="14"/>
                  <a:pt x="87" y="14"/>
                </a:cubicBezTo>
                <a:cubicBezTo>
                  <a:pt x="88" y="14"/>
                  <a:pt x="88" y="14"/>
                  <a:pt x="88" y="14"/>
                </a:cubicBezTo>
                <a:cubicBezTo>
                  <a:pt x="92" y="15"/>
                  <a:pt x="92" y="15"/>
                  <a:pt x="92" y="15"/>
                </a:cubicBezTo>
                <a:cubicBezTo>
                  <a:pt x="92" y="15"/>
                  <a:pt x="92" y="15"/>
                  <a:pt x="92" y="15"/>
                </a:cubicBezTo>
                <a:cubicBezTo>
                  <a:pt x="95" y="15"/>
                  <a:pt x="95" y="15"/>
                  <a:pt x="95" y="15"/>
                </a:cubicBezTo>
                <a:cubicBezTo>
                  <a:pt x="99" y="17"/>
                  <a:pt x="99" y="17"/>
                  <a:pt x="99" y="17"/>
                </a:cubicBezTo>
                <a:cubicBezTo>
                  <a:pt x="99" y="17"/>
                  <a:pt x="99" y="17"/>
                  <a:pt x="99" y="17"/>
                </a:cubicBezTo>
                <a:cubicBezTo>
                  <a:pt x="107" y="19"/>
                  <a:pt x="107" y="19"/>
                  <a:pt x="107" y="19"/>
                </a:cubicBezTo>
                <a:cubicBezTo>
                  <a:pt x="111" y="21"/>
                  <a:pt x="111" y="21"/>
                  <a:pt x="111" y="21"/>
                </a:cubicBezTo>
                <a:cubicBezTo>
                  <a:pt x="111" y="21"/>
                  <a:pt x="111" y="21"/>
                  <a:pt x="111" y="21"/>
                </a:cubicBezTo>
                <a:cubicBezTo>
                  <a:pt x="114" y="21"/>
                  <a:pt x="114" y="21"/>
                  <a:pt x="114" y="21"/>
                </a:cubicBezTo>
                <a:cubicBezTo>
                  <a:pt x="118" y="23"/>
                  <a:pt x="118" y="23"/>
                  <a:pt x="118" y="23"/>
                </a:cubicBezTo>
                <a:cubicBezTo>
                  <a:pt x="119" y="26"/>
                  <a:pt x="119" y="26"/>
                  <a:pt x="119" y="26"/>
                </a:cubicBezTo>
                <a:cubicBezTo>
                  <a:pt x="119" y="27"/>
                  <a:pt x="119" y="27"/>
                  <a:pt x="119" y="27"/>
                </a:cubicBezTo>
                <a:cubicBezTo>
                  <a:pt x="122" y="30"/>
                  <a:pt x="122" y="30"/>
                  <a:pt x="122" y="30"/>
                </a:cubicBezTo>
                <a:cubicBezTo>
                  <a:pt x="122" y="31"/>
                  <a:pt x="122" y="31"/>
                  <a:pt x="122" y="31"/>
                </a:cubicBezTo>
                <a:cubicBezTo>
                  <a:pt x="124" y="32"/>
                  <a:pt x="124" y="32"/>
                  <a:pt x="124" y="32"/>
                </a:cubicBezTo>
                <a:cubicBezTo>
                  <a:pt x="124" y="34"/>
                  <a:pt x="124" y="34"/>
                  <a:pt x="124" y="34"/>
                </a:cubicBezTo>
                <a:cubicBezTo>
                  <a:pt x="121" y="34"/>
                  <a:pt x="121" y="34"/>
                  <a:pt x="121" y="34"/>
                </a:cubicBezTo>
                <a:cubicBezTo>
                  <a:pt x="120" y="35"/>
                  <a:pt x="120" y="35"/>
                  <a:pt x="120" y="35"/>
                </a:cubicBezTo>
                <a:cubicBezTo>
                  <a:pt x="119" y="40"/>
                  <a:pt x="119" y="40"/>
                  <a:pt x="119" y="40"/>
                </a:cubicBezTo>
                <a:cubicBezTo>
                  <a:pt x="119" y="41"/>
                  <a:pt x="119" y="41"/>
                  <a:pt x="119" y="41"/>
                </a:cubicBezTo>
                <a:cubicBezTo>
                  <a:pt x="121" y="44"/>
                  <a:pt x="121" y="44"/>
                  <a:pt x="121" y="44"/>
                </a:cubicBezTo>
                <a:cubicBezTo>
                  <a:pt x="121" y="45"/>
                  <a:pt x="121" y="45"/>
                  <a:pt x="121" y="45"/>
                </a:cubicBezTo>
                <a:cubicBezTo>
                  <a:pt x="125" y="47"/>
                  <a:pt x="125" y="47"/>
                  <a:pt x="125" y="47"/>
                </a:cubicBezTo>
                <a:cubicBezTo>
                  <a:pt x="127" y="50"/>
                  <a:pt x="127" y="50"/>
                  <a:pt x="127" y="50"/>
                </a:cubicBezTo>
                <a:cubicBezTo>
                  <a:pt x="128" y="57"/>
                  <a:pt x="128" y="57"/>
                  <a:pt x="128" y="57"/>
                </a:cubicBezTo>
                <a:cubicBezTo>
                  <a:pt x="128" y="65"/>
                  <a:pt x="128" y="65"/>
                  <a:pt x="128" y="65"/>
                </a:cubicBezTo>
                <a:cubicBezTo>
                  <a:pt x="128" y="65"/>
                  <a:pt x="128" y="65"/>
                  <a:pt x="128" y="65"/>
                </a:cubicBezTo>
                <a:cubicBezTo>
                  <a:pt x="129" y="76"/>
                  <a:pt x="129" y="76"/>
                  <a:pt x="129" y="76"/>
                </a:cubicBezTo>
                <a:cubicBezTo>
                  <a:pt x="126" y="79"/>
                  <a:pt x="126" y="79"/>
                  <a:pt x="126" y="79"/>
                </a:cubicBezTo>
                <a:cubicBezTo>
                  <a:pt x="123" y="81"/>
                  <a:pt x="123" y="81"/>
                  <a:pt x="123" y="81"/>
                </a:cubicBezTo>
                <a:cubicBezTo>
                  <a:pt x="122" y="82"/>
                  <a:pt x="122" y="82"/>
                  <a:pt x="122" y="82"/>
                </a:cubicBezTo>
                <a:cubicBezTo>
                  <a:pt x="121" y="86"/>
                  <a:pt x="121" y="86"/>
                  <a:pt x="121" y="86"/>
                </a:cubicBezTo>
                <a:cubicBezTo>
                  <a:pt x="121" y="86"/>
                  <a:pt x="121" y="86"/>
                  <a:pt x="121" y="86"/>
                </a:cubicBezTo>
                <a:cubicBezTo>
                  <a:pt x="121" y="93"/>
                  <a:pt x="121" y="93"/>
                  <a:pt x="121" y="93"/>
                </a:cubicBezTo>
                <a:cubicBezTo>
                  <a:pt x="118" y="98"/>
                  <a:pt x="118" y="98"/>
                  <a:pt x="118" y="98"/>
                </a:cubicBezTo>
                <a:cubicBezTo>
                  <a:pt x="114" y="99"/>
                  <a:pt x="114" y="99"/>
                  <a:pt x="114" y="99"/>
                </a:cubicBezTo>
                <a:cubicBezTo>
                  <a:pt x="114" y="99"/>
                  <a:pt x="114" y="99"/>
                  <a:pt x="114" y="99"/>
                </a:cubicBezTo>
                <a:cubicBezTo>
                  <a:pt x="110" y="102"/>
                  <a:pt x="110" y="102"/>
                  <a:pt x="110" y="102"/>
                </a:cubicBezTo>
                <a:cubicBezTo>
                  <a:pt x="109" y="103"/>
                  <a:pt x="109" y="103"/>
                  <a:pt x="109" y="103"/>
                </a:cubicBezTo>
                <a:cubicBezTo>
                  <a:pt x="109" y="110"/>
                  <a:pt x="109" y="110"/>
                  <a:pt x="109" y="110"/>
                </a:cubicBezTo>
                <a:cubicBezTo>
                  <a:pt x="109" y="110"/>
                  <a:pt x="109" y="110"/>
                  <a:pt x="109" y="110"/>
                </a:cubicBezTo>
                <a:cubicBezTo>
                  <a:pt x="109" y="116"/>
                  <a:pt x="109" y="116"/>
                  <a:pt x="109" y="116"/>
                </a:cubicBezTo>
                <a:cubicBezTo>
                  <a:pt x="109" y="117"/>
                  <a:pt x="109" y="117"/>
                  <a:pt x="109" y="117"/>
                </a:cubicBezTo>
                <a:cubicBezTo>
                  <a:pt x="114" y="121"/>
                  <a:pt x="114" y="121"/>
                  <a:pt x="114" y="121"/>
                </a:cubicBezTo>
                <a:cubicBezTo>
                  <a:pt x="115" y="121"/>
                  <a:pt x="115" y="121"/>
                  <a:pt x="115" y="121"/>
                </a:cubicBezTo>
                <a:cubicBezTo>
                  <a:pt x="118" y="122"/>
                  <a:pt x="118" y="122"/>
                  <a:pt x="118" y="122"/>
                </a:cubicBezTo>
                <a:cubicBezTo>
                  <a:pt x="122" y="123"/>
                  <a:pt x="122" y="123"/>
                  <a:pt x="122" y="123"/>
                </a:cubicBezTo>
                <a:cubicBezTo>
                  <a:pt x="122" y="123"/>
                  <a:pt x="123" y="123"/>
                  <a:pt x="123" y="123"/>
                </a:cubicBezTo>
                <a:cubicBezTo>
                  <a:pt x="126" y="119"/>
                  <a:pt x="126" y="119"/>
                  <a:pt x="126" y="119"/>
                </a:cubicBezTo>
                <a:cubicBezTo>
                  <a:pt x="126" y="119"/>
                  <a:pt x="126" y="119"/>
                  <a:pt x="126" y="119"/>
                </a:cubicBezTo>
                <a:cubicBezTo>
                  <a:pt x="128" y="115"/>
                  <a:pt x="128" y="115"/>
                  <a:pt x="128" y="115"/>
                </a:cubicBezTo>
                <a:cubicBezTo>
                  <a:pt x="131" y="112"/>
                  <a:pt x="131" y="112"/>
                  <a:pt x="131" y="112"/>
                </a:cubicBezTo>
                <a:cubicBezTo>
                  <a:pt x="131" y="112"/>
                  <a:pt x="131" y="112"/>
                  <a:pt x="131" y="112"/>
                </a:cubicBezTo>
                <a:cubicBezTo>
                  <a:pt x="133" y="105"/>
                  <a:pt x="133" y="105"/>
                  <a:pt x="133" y="105"/>
                </a:cubicBezTo>
                <a:cubicBezTo>
                  <a:pt x="133" y="105"/>
                  <a:pt x="133" y="105"/>
                  <a:pt x="133" y="105"/>
                </a:cubicBezTo>
                <a:cubicBezTo>
                  <a:pt x="133" y="102"/>
                  <a:pt x="133" y="102"/>
                  <a:pt x="133" y="102"/>
                </a:cubicBezTo>
                <a:cubicBezTo>
                  <a:pt x="135" y="101"/>
                  <a:pt x="135" y="101"/>
                  <a:pt x="135" y="101"/>
                </a:cubicBezTo>
                <a:cubicBezTo>
                  <a:pt x="136" y="101"/>
                  <a:pt x="136" y="101"/>
                  <a:pt x="136" y="101"/>
                </a:cubicBezTo>
                <a:cubicBezTo>
                  <a:pt x="140" y="97"/>
                  <a:pt x="140" y="97"/>
                  <a:pt x="140" y="97"/>
                </a:cubicBezTo>
                <a:cubicBezTo>
                  <a:pt x="143" y="96"/>
                  <a:pt x="143" y="96"/>
                  <a:pt x="143" y="96"/>
                </a:cubicBezTo>
                <a:cubicBezTo>
                  <a:pt x="143" y="96"/>
                  <a:pt x="143" y="96"/>
                  <a:pt x="143" y="96"/>
                </a:cubicBezTo>
                <a:cubicBezTo>
                  <a:pt x="149" y="92"/>
                  <a:pt x="149" y="92"/>
                  <a:pt x="149" y="92"/>
                </a:cubicBezTo>
                <a:cubicBezTo>
                  <a:pt x="152" y="93"/>
                  <a:pt x="152" y="93"/>
                  <a:pt x="152" y="93"/>
                </a:cubicBezTo>
                <a:cubicBezTo>
                  <a:pt x="155" y="94"/>
                  <a:pt x="155" y="94"/>
                  <a:pt x="155" y="94"/>
                </a:cubicBezTo>
                <a:cubicBezTo>
                  <a:pt x="159" y="97"/>
                  <a:pt x="159" y="97"/>
                  <a:pt x="159" y="97"/>
                </a:cubicBezTo>
                <a:cubicBezTo>
                  <a:pt x="163" y="104"/>
                  <a:pt x="163" y="104"/>
                  <a:pt x="163" y="104"/>
                </a:cubicBezTo>
                <a:cubicBezTo>
                  <a:pt x="167" y="119"/>
                  <a:pt x="167" y="119"/>
                  <a:pt x="167" y="119"/>
                </a:cubicBezTo>
                <a:cubicBezTo>
                  <a:pt x="167" y="119"/>
                  <a:pt x="167" y="119"/>
                  <a:pt x="167" y="119"/>
                </a:cubicBezTo>
                <a:cubicBezTo>
                  <a:pt x="169" y="123"/>
                  <a:pt x="169" y="123"/>
                  <a:pt x="169" y="123"/>
                </a:cubicBezTo>
                <a:cubicBezTo>
                  <a:pt x="171" y="130"/>
                  <a:pt x="171" y="130"/>
                  <a:pt x="171" y="130"/>
                </a:cubicBezTo>
                <a:cubicBezTo>
                  <a:pt x="171" y="130"/>
                  <a:pt x="171" y="130"/>
                  <a:pt x="171" y="130"/>
                </a:cubicBezTo>
                <a:cubicBezTo>
                  <a:pt x="173" y="138"/>
                  <a:pt x="173" y="138"/>
                  <a:pt x="173" y="138"/>
                </a:cubicBezTo>
                <a:cubicBezTo>
                  <a:pt x="173" y="138"/>
                  <a:pt x="173" y="138"/>
                  <a:pt x="173" y="138"/>
                </a:cubicBezTo>
                <a:cubicBezTo>
                  <a:pt x="175" y="142"/>
                  <a:pt x="175" y="142"/>
                  <a:pt x="175" y="142"/>
                </a:cubicBezTo>
                <a:cubicBezTo>
                  <a:pt x="175" y="143"/>
                  <a:pt x="175" y="143"/>
                  <a:pt x="175" y="143"/>
                </a:cubicBezTo>
                <a:cubicBezTo>
                  <a:pt x="179" y="149"/>
                  <a:pt x="179" y="149"/>
                  <a:pt x="179" y="149"/>
                </a:cubicBezTo>
                <a:cubicBezTo>
                  <a:pt x="179" y="149"/>
                  <a:pt x="179" y="149"/>
                  <a:pt x="179" y="149"/>
                </a:cubicBezTo>
                <a:cubicBezTo>
                  <a:pt x="180" y="149"/>
                  <a:pt x="180" y="149"/>
                  <a:pt x="180" y="149"/>
                </a:cubicBezTo>
                <a:cubicBezTo>
                  <a:pt x="180" y="148"/>
                  <a:pt x="180" y="148"/>
                  <a:pt x="180" y="148"/>
                </a:cubicBezTo>
                <a:cubicBezTo>
                  <a:pt x="179" y="148"/>
                  <a:pt x="179" y="148"/>
                  <a:pt x="179" y="148"/>
                </a:cubicBezTo>
                <a:cubicBezTo>
                  <a:pt x="179" y="151"/>
                  <a:pt x="179" y="151"/>
                  <a:pt x="179" y="151"/>
                </a:cubicBezTo>
                <a:cubicBezTo>
                  <a:pt x="178" y="152"/>
                  <a:pt x="178" y="152"/>
                  <a:pt x="178" y="152"/>
                </a:cubicBezTo>
                <a:cubicBezTo>
                  <a:pt x="178" y="152"/>
                  <a:pt x="178" y="152"/>
                  <a:pt x="178" y="152"/>
                </a:cubicBezTo>
                <a:cubicBezTo>
                  <a:pt x="177" y="160"/>
                  <a:pt x="177" y="160"/>
                  <a:pt x="177" y="160"/>
                </a:cubicBezTo>
                <a:cubicBezTo>
                  <a:pt x="177" y="160"/>
                  <a:pt x="177" y="160"/>
                  <a:pt x="177" y="160"/>
                </a:cubicBezTo>
                <a:cubicBezTo>
                  <a:pt x="178" y="164"/>
                  <a:pt x="178" y="164"/>
                  <a:pt x="178" y="164"/>
                </a:cubicBezTo>
                <a:cubicBezTo>
                  <a:pt x="178" y="171"/>
                  <a:pt x="178" y="171"/>
                  <a:pt x="178" y="171"/>
                </a:cubicBezTo>
                <a:cubicBezTo>
                  <a:pt x="176" y="174"/>
                  <a:pt x="176" y="174"/>
                  <a:pt x="176" y="174"/>
                </a:cubicBezTo>
                <a:cubicBezTo>
                  <a:pt x="174" y="175"/>
                  <a:pt x="174" y="175"/>
                  <a:pt x="174" y="175"/>
                </a:cubicBezTo>
                <a:cubicBezTo>
                  <a:pt x="174" y="176"/>
                  <a:pt x="174" y="176"/>
                  <a:pt x="174" y="176"/>
                </a:cubicBezTo>
                <a:cubicBezTo>
                  <a:pt x="175" y="177"/>
                  <a:pt x="175" y="177"/>
                  <a:pt x="175" y="177"/>
                </a:cubicBezTo>
                <a:cubicBezTo>
                  <a:pt x="176" y="175"/>
                  <a:pt x="176" y="175"/>
                  <a:pt x="176" y="175"/>
                </a:cubicBezTo>
                <a:cubicBezTo>
                  <a:pt x="176" y="175"/>
                  <a:pt x="176" y="175"/>
                  <a:pt x="176" y="175"/>
                </a:cubicBezTo>
                <a:cubicBezTo>
                  <a:pt x="175" y="171"/>
                  <a:pt x="175" y="171"/>
                  <a:pt x="175" y="171"/>
                </a:cubicBezTo>
                <a:cubicBezTo>
                  <a:pt x="174" y="171"/>
                  <a:pt x="174" y="171"/>
                  <a:pt x="174" y="171"/>
                </a:cubicBezTo>
                <a:cubicBezTo>
                  <a:pt x="173" y="168"/>
                  <a:pt x="173" y="168"/>
                  <a:pt x="173" y="168"/>
                </a:cubicBezTo>
                <a:cubicBezTo>
                  <a:pt x="172" y="168"/>
                  <a:pt x="172" y="168"/>
                  <a:pt x="171" y="168"/>
                </a:cubicBezTo>
                <a:cubicBezTo>
                  <a:pt x="167" y="170"/>
                  <a:pt x="167" y="170"/>
                  <a:pt x="167" y="170"/>
                </a:cubicBezTo>
                <a:cubicBezTo>
                  <a:pt x="167" y="171"/>
                  <a:pt x="167" y="171"/>
                  <a:pt x="167" y="171"/>
                </a:cubicBezTo>
                <a:cubicBezTo>
                  <a:pt x="166" y="174"/>
                  <a:pt x="166" y="174"/>
                  <a:pt x="166" y="174"/>
                </a:cubicBezTo>
                <a:cubicBezTo>
                  <a:pt x="164" y="177"/>
                  <a:pt x="164" y="177"/>
                  <a:pt x="164" y="177"/>
                </a:cubicBezTo>
                <a:cubicBezTo>
                  <a:pt x="164" y="178"/>
                  <a:pt x="164" y="178"/>
                  <a:pt x="164" y="178"/>
                </a:cubicBezTo>
                <a:cubicBezTo>
                  <a:pt x="164" y="185"/>
                  <a:pt x="164" y="185"/>
                  <a:pt x="164" y="185"/>
                </a:cubicBezTo>
                <a:cubicBezTo>
                  <a:pt x="162" y="188"/>
                  <a:pt x="162" y="188"/>
                  <a:pt x="162" y="188"/>
                </a:cubicBezTo>
                <a:cubicBezTo>
                  <a:pt x="157" y="192"/>
                  <a:pt x="157" y="192"/>
                  <a:pt x="157" y="192"/>
                </a:cubicBezTo>
                <a:cubicBezTo>
                  <a:pt x="157" y="192"/>
                  <a:pt x="157" y="192"/>
                  <a:pt x="157" y="192"/>
                </a:cubicBezTo>
                <a:cubicBezTo>
                  <a:pt x="157" y="193"/>
                  <a:pt x="157" y="193"/>
                  <a:pt x="157" y="193"/>
                </a:cubicBezTo>
                <a:cubicBezTo>
                  <a:pt x="156" y="194"/>
                  <a:pt x="156" y="194"/>
                  <a:pt x="156" y="194"/>
                </a:cubicBezTo>
                <a:cubicBezTo>
                  <a:pt x="156" y="195"/>
                  <a:pt x="156" y="195"/>
                  <a:pt x="156" y="195"/>
                </a:cubicBezTo>
                <a:cubicBezTo>
                  <a:pt x="154" y="198"/>
                  <a:pt x="154" y="198"/>
                  <a:pt x="154" y="198"/>
                </a:cubicBezTo>
                <a:cubicBezTo>
                  <a:pt x="154" y="198"/>
                  <a:pt x="154" y="198"/>
                  <a:pt x="154" y="198"/>
                </a:cubicBezTo>
                <a:cubicBezTo>
                  <a:pt x="154" y="209"/>
                  <a:pt x="154" y="209"/>
                  <a:pt x="154" y="209"/>
                </a:cubicBezTo>
                <a:cubicBezTo>
                  <a:pt x="148" y="220"/>
                  <a:pt x="148" y="220"/>
                  <a:pt x="148" y="220"/>
                </a:cubicBezTo>
                <a:cubicBezTo>
                  <a:pt x="148" y="220"/>
                  <a:pt x="148" y="220"/>
                  <a:pt x="148" y="220"/>
                </a:cubicBezTo>
                <a:cubicBezTo>
                  <a:pt x="145" y="227"/>
                  <a:pt x="145" y="227"/>
                  <a:pt x="145" y="227"/>
                </a:cubicBezTo>
                <a:cubicBezTo>
                  <a:pt x="128" y="231"/>
                  <a:pt x="128" y="231"/>
                  <a:pt x="128" y="231"/>
                </a:cubicBezTo>
                <a:cubicBezTo>
                  <a:pt x="90" y="237"/>
                  <a:pt x="90" y="237"/>
                  <a:pt x="90" y="237"/>
                </a:cubicBezTo>
                <a:cubicBezTo>
                  <a:pt x="86" y="234"/>
                  <a:pt x="86" y="234"/>
                  <a:pt x="86" y="234"/>
                </a:cubicBezTo>
                <a:cubicBezTo>
                  <a:pt x="85" y="234"/>
                  <a:pt x="85" y="234"/>
                  <a:pt x="85" y="234"/>
                </a:cubicBezTo>
                <a:cubicBezTo>
                  <a:pt x="25" y="241"/>
                  <a:pt x="25" y="241"/>
                  <a:pt x="25" y="241"/>
                </a:cubicBezTo>
                <a:cubicBezTo>
                  <a:pt x="4" y="244"/>
                  <a:pt x="4" y="244"/>
                  <a:pt x="4" y="244"/>
                </a:cubicBezTo>
                <a:cubicBezTo>
                  <a:pt x="2" y="244"/>
                  <a:pt x="2" y="244"/>
                  <a:pt x="2" y="244"/>
                </a:cubicBezTo>
                <a:cubicBezTo>
                  <a:pt x="2" y="246"/>
                  <a:pt x="2" y="246"/>
                  <a:pt x="2" y="246"/>
                </a:cubicBezTo>
                <a:cubicBezTo>
                  <a:pt x="4" y="246"/>
                  <a:pt x="4" y="246"/>
                  <a:pt x="4" y="246"/>
                </a:cubicBezTo>
                <a:cubicBezTo>
                  <a:pt x="4" y="246"/>
                  <a:pt x="4" y="246"/>
                  <a:pt x="4" y="246"/>
                </a:cubicBezTo>
                <a:cubicBezTo>
                  <a:pt x="25" y="243"/>
                  <a:pt x="25" y="243"/>
                  <a:pt x="25" y="243"/>
                </a:cubicBezTo>
                <a:cubicBezTo>
                  <a:pt x="25" y="243"/>
                  <a:pt x="25" y="243"/>
                  <a:pt x="25" y="243"/>
                </a:cubicBezTo>
                <a:cubicBezTo>
                  <a:pt x="85" y="236"/>
                  <a:pt x="85" y="236"/>
                  <a:pt x="85" y="236"/>
                </a:cubicBezTo>
                <a:cubicBezTo>
                  <a:pt x="89" y="239"/>
                  <a:pt x="89" y="239"/>
                  <a:pt x="89" y="239"/>
                </a:cubicBezTo>
                <a:cubicBezTo>
                  <a:pt x="90" y="239"/>
                  <a:pt x="90" y="239"/>
                  <a:pt x="90" y="239"/>
                </a:cubicBezTo>
                <a:cubicBezTo>
                  <a:pt x="129" y="233"/>
                  <a:pt x="129" y="233"/>
                  <a:pt x="129" y="233"/>
                </a:cubicBezTo>
                <a:cubicBezTo>
                  <a:pt x="129" y="233"/>
                  <a:pt x="129" y="233"/>
                  <a:pt x="129" y="233"/>
                </a:cubicBezTo>
                <a:cubicBezTo>
                  <a:pt x="146" y="229"/>
                  <a:pt x="146" y="229"/>
                  <a:pt x="146" y="229"/>
                </a:cubicBezTo>
                <a:cubicBezTo>
                  <a:pt x="147" y="228"/>
                  <a:pt x="147" y="228"/>
                  <a:pt x="147" y="228"/>
                </a:cubicBezTo>
                <a:cubicBezTo>
                  <a:pt x="150" y="221"/>
                  <a:pt x="150" y="221"/>
                  <a:pt x="150" y="221"/>
                </a:cubicBezTo>
                <a:cubicBezTo>
                  <a:pt x="156" y="210"/>
                  <a:pt x="156" y="210"/>
                  <a:pt x="156" y="210"/>
                </a:cubicBezTo>
                <a:cubicBezTo>
                  <a:pt x="156" y="210"/>
                  <a:pt x="156" y="210"/>
                  <a:pt x="156" y="210"/>
                </a:cubicBezTo>
                <a:cubicBezTo>
                  <a:pt x="156" y="199"/>
                  <a:pt x="156" y="199"/>
                  <a:pt x="156" y="199"/>
                </a:cubicBezTo>
                <a:cubicBezTo>
                  <a:pt x="157" y="195"/>
                  <a:pt x="157" y="195"/>
                  <a:pt x="157" y="195"/>
                </a:cubicBezTo>
                <a:cubicBezTo>
                  <a:pt x="158" y="194"/>
                  <a:pt x="158" y="194"/>
                  <a:pt x="158" y="194"/>
                </a:cubicBezTo>
                <a:cubicBezTo>
                  <a:pt x="158" y="194"/>
                  <a:pt x="158" y="194"/>
                  <a:pt x="158" y="194"/>
                </a:cubicBezTo>
                <a:cubicBezTo>
                  <a:pt x="159" y="193"/>
                  <a:pt x="159" y="193"/>
                  <a:pt x="159" y="193"/>
                </a:cubicBezTo>
                <a:cubicBezTo>
                  <a:pt x="163" y="190"/>
                  <a:pt x="163" y="190"/>
                  <a:pt x="163" y="190"/>
                </a:cubicBezTo>
                <a:cubicBezTo>
                  <a:pt x="163" y="190"/>
                  <a:pt x="163" y="190"/>
                  <a:pt x="163" y="190"/>
                </a:cubicBezTo>
                <a:cubicBezTo>
                  <a:pt x="166" y="186"/>
                  <a:pt x="166" y="186"/>
                  <a:pt x="166" y="186"/>
                </a:cubicBezTo>
                <a:cubicBezTo>
                  <a:pt x="166" y="186"/>
                  <a:pt x="166" y="186"/>
                  <a:pt x="166" y="186"/>
                </a:cubicBezTo>
                <a:cubicBezTo>
                  <a:pt x="166" y="178"/>
                  <a:pt x="166" y="178"/>
                  <a:pt x="166" y="178"/>
                </a:cubicBezTo>
                <a:cubicBezTo>
                  <a:pt x="168" y="175"/>
                  <a:pt x="168" y="175"/>
                  <a:pt x="168" y="175"/>
                </a:cubicBezTo>
                <a:cubicBezTo>
                  <a:pt x="168" y="174"/>
                  <a:pt x="168" y="174"/>
                  <a:pt x="168" y="174"/>
                </a:cubicBezTo>
                <a:cubicBezTo>
                  <a:pt x="169" y="172"/>
                  <a:pt x="169" y="172"/>
                  <a:pt x="169" y="172"/>
                </a:cubicBezTo>
                <a:cubicBezTo>
                  <a:pt x="172" y="170"/>
                  <a:pt x="172" y="170"/>
                  <a:pt x="172" y="170"/>
                </a:cubicBezTo>
                <a:cubicBezTo>
                  <a:pt x="173" y="172"/>
                  <a:pt x="173" y="172"/>
                  <a:pt x="173" y="172"/>
                </a:cubicBezTo>
                <a:cubicBezTo>
                  <a:pt x="174" y="175"/>
                  <a:pt x="174" y="175"/>
                  <a:pt x="174" y="175"/>
                </a:cubicBezTo>
                <a:cubicBezTo>
                  <a:pt x="173" y="175"/>
                  <a:pt x="173" y="175"/>
                  <a:pt x="173" y="175"/>
                </a:cubicBezTo>
                <a:cubicBezTo>
                  <a:pt x="173" y="176"/>
                  <a:pt x="173" y="176"/>
                  <a:pt x="173" y="177"/>
                </a:cubicBezTo>
                <a:cubicBezTo>
                  <a:pt x="174" y="177"/>
                  <a:pt x="174" y="177"/>
                  <a:pt x="174" y="177"/>
                </a:cubicBezTo>
                <a:cubicBezTo>
                  <a:pt x="177" y="176"/>
                  <a:pt x="177" y="176"/>
                  <a:pt x="177" y="176"/>
                </a:cubicBezTo>
                <a:cubicBezTo>
                  <a:pt x="177" y="175"/>
                  <a:pt x="177" y="175"/>
                  <a:pt x="177" y="175"/>
                </a:cubicBezTo>
                <a:cubicBezTo>
                  <a:pt x="180" y="172"/>
                  <a:pt x="180" y="172"/>
                  <a:pt x="180" y="172"/>
                </a:cubicBezTo>
                <a:cubicBezTo>
                  <a:pt x="180" y="171"/>
                  <a:pt x="180" y="171"/>
                  <a:pt x="180" y="171"/>
                </a:cubicBezTo>
                <a:cubicBezTo>
                  <a:pt x="180" y="164"/>
                  <a:pt x="180" y="164"/>
                  <a:pt x="180" y="164"/>
                </a:cubicBezTo>
                <a:cubicBezTo>
                  <a:pt x="180" y="163"/>
                  <a:pt x="180" y="163"/>
                  <a:pt x="180" y="163"/>
                </a:cubicBezTo>
                <a:cubicBezTo>
                  <a:pt x="179" y="160"/>
                  <a:pt x="179" y="160"/>
                  <a:pt x="179" y="160"/>
                </a:cubicBezTo>
                <a:cubicBezTo>
                  <a:pt x="180" y="153"/>
                  <a:pt x="180" y="153"/>
                  <a:pt x="180" y="153"/>
                </a:cubicBezTo>
                <a:cubicBezTo>
                  <a:pt x="181" y="152"/>
                  <a:pt x="181" y="152"/>
                  <a:pt x="181" y="152"/>
                </a:cubicBezTo>
                <a:cubicBezTo>
                  <a:pt x="181" y="151"/>
                  <a:pt x="181" y="151"/>
                  <a:pt x="181" y="151"/>
                </a:cubicBezTo>
                <a:cubicBezTo>
                  <a:pt x="181" y="148"/>
                  <a:pt x="181" y="148"/>
                  <a:pt x="181" y="148"/>
                </a:cubicBezTo>
                <a:cubicBezTo>
                  <a:pt x="181" y="147"/>
                  <a:pt x="180" y="147"/>
                  <a:pt x="180" y="147"/>
                </a:cubicBezTo>
                <a:cubicBezTo>
                  <a:pt x="179" y="147"/>
                  <a:pt x="179" y="147"/>
                  <a:pt x="179" y="147"/>
                </a:cubicBezTo>
                <a:cubicBezTo>
                  <a:pt x="179" y="148"/>
                  <a:pt x="179" y="148"/>
                  <a:pt x="179" y="148"/>
                </a:cubicBezTo>
                <a:cubicBezTo>
                  <a:pt x="180" y="148"/>
                  <a:pt x="180" y="148"/>
                  <a:pt x="180" y="148"/>
                </a:cubicBezTo>
                <a:cubicBezTo>
                  <a:pt x="177" y="142"/>
                  <a:pt x="177" y="142"/>
                  <a:pt x="177" y="142"/>
                </a:cubicBezTo>
                <a:cubicBezTo>
                  <a:pt x="175" y="137"/>
                  <a:pt x="175" y="137"/>
                  <a:pt x="175" y="137"/>
                </a:cubicBezTo>
                <a:cubicBezTo>
                  <a:pt x="173" y="130"/>
                  <a:pt x="173" y="130"/>
                  <a:pt x="173" y="130"/>
                </a:cubicBezTo>
                <a:cubicBezTo>
                  <a:pt x="173" y="130"/>
                  <a:pt x="173" y="130"/>
                  <a:pt x="173" y="130"/>
                </a:cubicBezTo>
                <a:cubicBezTo>
                  <a:pt x="171" y="122"/>
                  <a:pt x="171" y="122"/>
                  <a:pt x="171" y="122"/>
                </a:cubicBezTo>
                <a:cubicBezTo>
                  <a:pt x="171" y="122"/>
                  <a:pt x="171" y="122"/>
                  <a:pt x="171" y="122"/>
                </a:cubicBezTo>
                <a:cubicBezTo>
                  <a:pt x="169" y="118"/>
                  <a:pt x="169" y="118"/>
                  <a:pt x="169" y="118"/>
                </a:cubicBezTo>
                <a:cubicBezTo>
                  <a:pt x="165" y="104"/>
                  <a:pt x="165" y="104"/>
                  <a:pt x="165" y="104"/>
                </a:cubicBezTo>
                <a:cubicBezTo>
                  <a:pt x="165" y="104"/>
                  <a:pt x="165" y="104"/>
                  <a:pt x="165" y="104"/>
                </a:cubicBezTo>
                <a:cubicBezTo>
                  <a:pt x="160" y="96"/>
                  <a:pt x="160" y="96"/>
                  <a:pt x="160" y="96"/>
                </a:cubicBezTo>
                <a:cubicBezTo>
                  <a:pt x="160" y="96"/>
                  <a:pt x="160" y="96"/>
                  <a:pt x="160" y="96"/>
                </a:cubicBezTo>
                <a:cubicBezTo>
                  <a:pt x="156" y="92"/>
                  <a:pt x="156" y="92"/>
                  <a:pt x="156" y="92"/>
                </a:cubicBezTo>
                <a:cubicBezTo>
                  <a:pt x="156" y="92"/>
                  <a:pt x="156" y="92"/>
                  <a:pt x="156" y="92"/>
                </a:cubicBezTo>
                <a:cubicBezTo>
                  <a:pt x="153" y="91"/>
                  <a:pt x="153" y="91"/>
                  <a:pt x="153" y="91"/>
                </a:cubicBezTo>
                <a:cubicBezTo>
                  <a:pt x="152" y="91"/>
                  <a:pt x="152" y="91"/>
                  <a:pt x="152" y="91"/>
                </a:cubicBezTo>
                <a:cubicBezTo>
                  <a:pt x="148" y="90"/>
                  <a:pt x="148" y="90"/>
                  <a:pt x="148" y="90"/>
                </a:cubicBezTo>
                <a:cubicBezTo>
                  <a:pt x="148" y="90"/>
                  <a:pt x="148" y="90"/>
                  <a:pt x="148" y="90"/>
                </a:cubicBezTo>
                <a:cubicBezTo>
                  <a:pt x="142" y="94"/>
                  <a:pt x="142" y="94"/>
                  <a:pt x="142" y="94"/>
                </a:cubicBezTo>
                <a:cubicBezTo>
                  <a:pt x="139" y="96"/>
                  <a:pt x="139" y="96"/>
                  <a:pt x="139" y="96"/>
                </a:cubicBezTo>
                <a:cubicBezTo>
                  <a:pt x="138" y="96"/>
                  <a:pt x="138" y="96"/>
                  <a:pt x="138" y="96"/>
                </a:cubicBezTo>
                <a:cubicBezTo>
                  <a:pt x="135" y="99"/>
                  <a:pt x="135" y="99"/>
                  <a:pt x="135" y="99"/>
                </a:cubicBezTo>
                <a:cubicBezTo>
                  <a:pt x="131" y="101"/>
                  <a:pt x="131" y="101"/>
                  <a:pt x="131" y="101"/>
                </a:cubicBezTo>
                <a:cubicBezTo>
                  <a:pt x="131" y="101"/>
                  <a:pt x="130" y="101"/>
                  <a:pt x="130" y="102"/>
                </a:cubicBezTo>
                <a:cubicBezTo>
                  <a:pt x="131" y="105"/>
                  <a:pt x="131" y="105"/>
                  <a:pt x="131" y="105"/>
                </a:cubicBezTo>
                <a:cubicBezTo>
                  <a:pt x="130" y="111"/>
                  <a:pt x="130" y="111"/>
                  <a:pt x="130" y="111"/>
                </a:cubicBezTo>
                <a:cubicBezTo>
                  <a:pt x="126" y="114"/>
                  <a:pt x="126" y="114"/>
                  <a:pt x="126" y="114"/>
                </a:cubicBezTo>
                <a:cubicBezTo>
                  <a:pt x="126" y="114"/>
                  <a:pt x="126" y="114"/>
                  <a:pt x="126" y="114"/>
                </a:cubicBezTo>
                <a:cubicBezTo>
                  <a:pt x="124" y="118"/>
                  <a:pt x="124" y="118"/>
                  <a:pt x="124" y="118"/>
                </a:cubicBezTo>
                <a:cubicBezTo>
                  <a:pt x="122" y="121"/>
                  <a:pt x="122" y="121"/>
                  <a:pt x="122" y="121"/>
                </a:cubicBezTo>
                <a:cubicBezTo>
                  <a:pt x="119" y="120"/>
                  <a:pt x="119" y="120"/>
                  <a:pt x="119" y="120"/>
                </a:cubicBezTo>
                <a:cubicBezTo>
                  <a:pt x="119" y="120"/>
                  <a:pt x="119" y="120"/>
                  <a:pt x="119" y="120"/>
                </a:cubicBezTo>
                <a:cubicBezTo>
                  <a:pt x="115" y="119"/>
                  <a:pt x="115" y="119"/>
                  <a:pt x="115" y="119"/>
                </a:cubicBezTo>
                <a:cubicBezTo>
                  <a:pt x="111" y="115"/>
                  <a:pt x="111" y="115"/>
                  <a:pt x="111" y="115"/>
                </a:cubicBezTo>
                <a:cubicBezTo>
                  <a:pt x="111" y="110"/>
                  <a:pt x="111" y="110"/>
                  <a:pt x="111" y="110"/>
                </a:cubicBezTo>
                <a:cubicBezTo>
                  <a:pt x="111" y="103"/>
                  <a:pt x="111" y="103"/>
                  <a:pt x="111" y="103"/>
                </a:cubicBezTo>
                <a:cubicBezTo>
                  <a:pt x="115" y="101"/>
                  <a:pt x="115" y="101"/>
                  <a:pt x="115" y="101"/>
                </a:cubicBezTo>
                <a:cubicBezTo>
                  <a:pt x="118" y="100"/>
                  <a:pt x="118" y="100"/>
                  <a:pt x="118" y="100"/>
                </a:cubicBezTo>
                <a:cubicBezTo>
                  <a:pt x="119" y="100"/>
                  <a:pt x="119" y="100"/>
                  <a:pt x="119" y="100"/>
                </a:cubicBezTo>
                <a:cubicBezTo>
                  <a:pt x="123" y="94"/>
                  <a:pt x="123" y="94"/>
                  <a:pt x="123" y="94"/>
                </a:cubicBezTo>
                <a:cubicBezTo>
                  <a:pt x="123" y="93"/>
                  <a:pt x="123" y="93"/>
                  <a:pt x="123" y="93"/>
                </a:cubicBezTo>
                <a:cubicBezTo>
                  <a:pt x="123" y="86"/>
                  <a:pt x="123" y="86"/>
                  <a:pt x="123" y="86"/>
                </a:cubicBezTo>
                <a:cubicBezTo>
                  <a:pt x="124" y="83"/>
                  <a:pt x="124" y="83"/>
                  <a:pt x="124" y="83"/>
                </a:cubicBezTo>
                <a:cubicBezTo>
                  <a:pt x="127" y="81"/>
                  <a:pt x="127" y="81"/>
                  <a:pt x="127" y="81"/>
                </a:cubicBezTo>
                <a:cubicBezTo>
                  <a:pt x="128" y="81"/>
                  <a:pt x="128" y="81"/>
                  <a:pt x="128" y="81"/>
                </a:cubicBezTo>
                <a:cubicBezTo>
                  <a:pt x="131" y="77"/>
                  <a:pt x="131" y="77"/>
                  <a:pt x="131" y="77"/>
                </a:cubicBezTo>
                <a:cubicBezTo>
                  <a:pt x="131" y="76"/>
                  <a:pt x="131" y="76"/>
                  <a:pt x="131" y="76"/>
                </a:cubicBezTo>
                <a:cubicBezTo>
                  <a:pt x="130" y="65"/>
                  <a:pt x="130" y="65"/>
                  <a:pt x="130" y="65"/>
                </a:cubicBezTo>
                <a:cubicBezTo>
                  <a:pt x="130" y="57"/>
                  <a:pt x="130" y="57"/>
                  <a:pt x="130" y="57"/>
                </a:cubicBezTo>
                <a:cubicBezTo>
                  <a:pt x="130" y="57"/>
                  <a:pt x="130" y="57"/>
                  <a:pt x="130" y="57"/>
                </a:cubicBezTo>
                <a:cubicBezTo>
                  <a:pt x="129" y="50"/>
                  <a:pt x="129" y="50"/>
                  <a:pt x="129" y="50"/>
                </a:cubicBezTo>
                <a:cubicBezTo>
                  <a:pt x="128" y="49"/>
                  <a:pt x="128" y="49"/>
                  <a:pt x="128" y="49"/>
                </a:cubicBezTo>
                <a:cubicBezTo>
                  <a:pt x="127" y="46"/>
                  <a:pt x="127" y="46"/>
                  <a:pt x="127" y="46"/>
                </a:cubicBezTo>
                <a:cubicBezTo>
                  <a:pt x="126" y="45"/>
                  <a:pt x="126" y="45"/>
                  <a:pt x="126" y="45"/>
                </a:cubicBezTo>
                <a:cubicBezTo>
                  <a:pt x="123" y="43"/>
                  <a:pt x="123" y="43"/>
                  <a:pt x="123" y="43"/>
                </a:cubicBezTo>
                <a:cubicBezTo>
                  <a:pt x="121" y="40"/>
                  <a:pt x="121" y="40"/>
                  <a:pt x="121" y="40"/>
                </a:cubicBezTo>
                <a:cubicBezTo>
                  <a:pt x="122" y="36"/>
                  <a:pt x="122" y="36"/>
                  <a:pt x="122" y="36"/>
                </a:cubicBezTo>
                <a:cubicBezTo>
                  <a:pt x="125" y="36"/>
                  <a:pt x="125" y="36"/>
                  <a:pt x="125" y="36"/>
                </a:cubicBezTo>
                <a:cubicBezTo>
                  <a:pt x="125" y="36"/>
                  <a:pt x="126" y="35"/>
                  <a:pt x="126" y="35"/>
                </a:cubicBezTo>
                <a:cubicBezTo>
                  <a:pt x="126" y="31"/>
                  <a:pt x="126" y="31"/>
                  <a:pt x="126" y="31"/>
                </a:cubicBezTo>
                <a:cubicBezTo>
                  <a:pt x="125" y="30"/>
                  <a:pt x="125" y="30"/>
                  <a:pt x="125" y="30"/>
                </a:cubicBezTo>
                <a:cubicBezTo>
                  <a:pt x="123" y="29"/>
                  <a:pt x="123" y="29"/>
                  <a:pt x="123" y="29"/>
                </a:cubicBezTo>
                <a:cubicBezTo>
                  <a:pt x="121" y="26"/>
                  <a:pt x="121" y="26"/>
                  <a:pt x="121" y="26"/>
                </a:cubicBezTo>
                <a:cubicBezTo>
                  <a:pt x="120" y="22"/>
                  <a:pt x="120" y="22"/>
                  <a:pt x="120" y="22"/>
                </a:cubicBezTo>
                <a:cubicBezTo>
                  <a:pt x="119" y="22"/>
                  <a:pt x="119" y="22"/>
                  <a:pt x="119" y="22"/>
                </a:cubicBezTo>
                <a:cubicBezTo>
                  <a:pt x="115" y="19"/>
                  <a:pt x="115" y="19"/>
                  <a:pt x="115" y="19"/>
                </a:cubicBezTo>
                <a:cubicBezTo>
                  <a:pt x="115" y="19"/>
                  <a:pt x="115" y="19"/>
                  <a:pt x="115" y="19"/>
                </a:cubicBezTo>
                <a:cubicBezTo>
                  <a:pt x="111" y="19"/>
                  <a:pt x="111" y="19"/>
                  <a:pt x="111" y="19"/>
                </a:cubicBezTo>
                <a:cubicBezTo>
                  <a:pt x="108" y="17"/>
                  <a:pt x="108" y="17"/>
                  <a:pt x="108" y="17"/>
                </a:cubicBezTo>
                <a:cubicBezTo>
                  <a:pt x="107" y="17"/>
                  <a:pt x="107" y="17"/>
                  <a:pt x="107" y="17"/>
                </a:cubicBezTo>
                <a:cubicBezTo>
                  <a:pt x="100" y="15"/>
                  <a:pt x="100" y="15"/>
                  <a:pt x="100" y="15"/>
                </a:cubicBezTo>
                <a:cubicBezTo>
                  <a:pt x="96" y="13"/>
                  <a:pt x="96" y="13"/>
                  <a:pt x="96" y="13"/>
                </a:cubicBezTo>
                <a:cubicBezTo>
                  <a:pt x="96" y="13"/>
                  <a:pt x="96" y="13"/>
                  <a:pt x="96" y="13"/>
                </a:cubicBezTo>
                <a:cubicBezTo>
                  <a:pt x="92" y="13"/>
                  <a:pt x="92" y="13"/>
                  <a:pt x="92" y="13"/>
                </a:cubicBezTo>
                <a:cubicBezTo>
                  <a:pt x="89" y="12"/>
                  <a:pt x="89" y="12"/>
                  <a:pt x="89" y="12"/>
                </a:cubicBezTo>
                <a:cubicBezTo>
                  <a:pt x="87" y="9"/>
                  <a:pt x="87" y="9"/>
                  <a:pt x="87" y="9"/>
                </a:cubicBezTo>
                <a:cubicBezTo>
                  <a:pt x="87" y="9"/>
                  <a:pt x="87" y="9"/>
                  <a:pt x="87" y="9"/>
                </a:cubicBezTo>
                <a:cubicBezTo>
                  <a:pt x="83" y="7"/>
                  <a:pt x="83" y="7"/>
                  <a:pt x="83" y="7"/>
                </a:cubicBezTo>
                <a:cubicBezTo>
                  <a:pt x="83" y="7"/>
                  <a:pt x="83" y="7"/>
                  <a:pt x="83" y="7"/>
                </a:cubicBezTo>
                <a:cubicBezTo>
                  <a:pt x="79" y="6"/>
                  <a:pt x="79" y="6"/>
                  <a:pt x="79" y="6"/>
                </a:cubicBezTo>
                <a:cubicBezTo>
                  <a:pt x="79" y="6"/>
                  <a:pt x="79" y="6"/>
                  <a:pt x="79" y="6"/>
                </a:cubicBezTo>
                <a:cubicBezTo>
                  <a:pt x="76" y="6"/>
                  <a:pt x="76" y="6"/>
                  <a:pt x="76" y="6"/>
                </a:cubicBezTo>
                <a:cubicBezTo>
                  <a:pt x="72" y="6"/>
                  <a:pt x="72" y="6"/>
                  <a:pt x="72" y="6"/>
                </a:cubicBezTo>
                <a:cubicBezTo>
                  <a:pt x="69" y="4"/>
                  <a:pt x="69" y="4"/>
                  <a:pt x="69" y="4"/>
                </a:cubicBezTo>
                <a:cubicBezTo>
                  <a:pt x="69" y="3"/>
                  <a:pt x="69" y="3"/>
                  <a:pt x="69" y="3"/>
                </a:cubicBezTo>
                <a:cubicBezTo>
                  <a:pt x="65" y="2"/>
                  <a:pt x="65" y="2"/>
                  <a:pt x="65" y="2"/>
                </a:cubicBezTo>
                <a:cubicBezTo>
                  <a:pt x="62" y="0"/>
                  <a:pt x="62" y="0"/>
                  <a:pt x="62" y="0"/>
                </a:cubicBezTo>
                <a:cubicBezTo>
                  <a:pt x="61" y="0"/>
                  <a:pt x="61" y="0"/>
                  <a:pt x="60" y="0"/>
                </a:cubicBezTo>
                <a:cubicBezTo>
                  <a:pt x="57" y="3"/>
                  <a:pt x="57" y="3"/>
                  <a:pt x="57" y="3"/>
                </a:cubicBezTo>
                <a:cubicBezTo>
                  <a:pt x="54" y="5"/>
                  <a:pt x="54" y="5"/>
                  <a:pt x="54" y="5"/>
                </a:cubicBezTo>
                <a:cubicBezTo>
                  <a:pt x="53" y="5"/>
                  <a:pt x="53" y="5"/>
                  <a:pt x="53" y="5"/>
                </a:cubicBezTo>
                <a:cubicBezTo>
                  <a:pt x="51" y="9"/>
                  <a:pt x="51" y="9"/>
                  <a:pt x="51" y="9"/>
                </a:cubicBezTo>
                <a:cubicBezTo>
                  <a:pt x="48" y="13"/>
                  <a:pt x="48" y="13"/>
                  <a:pt x="48" y="13"/>
                </a:cubicBezTo>
                <a:cubicBezTo>
                  <a:pt x="48" y="14"/>
                  <a:pt x="48" y="14"/>
                  <a:pt x="48" y="14"/>
                </a:cubicBezTo>
                <a:cubicBezTo>
                  <a:pt x="48" y="18"/>
                  <a:pt x="48" y="18"/>
                  <a:pt x="48" y="18"/>
                </a:cubicBezTo>
                <a:cubicBezTo>
                  <a:pt x="48" y="18"/>
                  <a:pt x="48" y="18"/>
                  <a:pt x="48" y="18"/>
                </a:cubicBezTo>
                <a:cubicBezTo>
                  <a:pt x="49" y="22"/>
                  <a:pt x="49" y="22"/>
                  <a:pt x="49" y="22"/>
                </a:cubicBezTo>
                <a:cubicBezTo>
                  <a:pt x="50" y="22"/>
                  <a:pt x="50" y="22"/>
                  <a:pt x="50" y="22"/>
                </a:cubicBezTo>
                <a:cubicBezTo>
                  <a:pt x="53" y="24"/>
                  <a:pt x="53" y="24"/>
                  <a:pt x="53" y="24"/>
                </a:cubicBezTo>
                <a:cubicBezTo>
                  <a:pt x="53" y="26"/>
                  <a:pt x="53" y="26"/>
                  <a:pt x="53" y="26"/>
                </a:cubicBezTo>
                <a:cubicBezTo>
                  <a:pt x="49" y="26"/>
                  <a:pt x="49" y="26"/>
                  <a:pt x="49" y="26"/>
                </a:cubicBezTo>
                <a:cubicBezTo>
                  <a:pt x="49" y="26"/>
                  <a:pt x="49" y="26"/>
                  <a:pt x="49" y="26"/>
                </a:cubicBezTo>
                <a:cubicBezTo>
                  <a:pt x="45" y="28"/>
                  <a:pt x="45" y="28"/>
                  <a:pt x="45" y="28"/>
                </a:cubicBezTo>
                <a:cubicBezTo>
                  <a:pt x="45" y="28"/>
                  <a:pt x="45" y="28"/>
                  <a:pt x="45" y="28"/>
                </a:cubicBezTo>
                <a:cubicBezTo>
                  <a:pt x="41" y="31"/>
                  <a:pt x="41" y="31"/>
                  <a:pt x="41" y="31"/>
                </a:cubicBezTo>
                <a:cubicBezTo>
                  <a:pt x="41" y="31"/>
                  <a:pt x="41" y="31"/>
                  <a:pt x="41" y="31"/>
                </a:cubicBezTo>
                <a:cubicBezTo>
                  <a:pt x="38" y="35"/>
                  <a:pt x="38" y="35"/>
                  <a:pt x="38" y="35"/>
                </a:cubicBezTo>
                <a:cubicBezTo>
                  <a:pt x="38" y="36"/>
                  <a:pt x="38" y="36"/>
                  <a:pt x="38" y="36"/>
                </a:cubicBezTo>
                <a:cubicBezTo>
                  <a:pt x="40" y="47"/>
                  <a:pt x="40" y="47"/>
                  <a:pt x="40" y="47"/>
                </a:cubicBezTo>
                <a:cubicBezTo>
                  <a:pt x="40" y="51"/>
                  <a:pt x="40" y="51"/>
                  <a:pt x="40" y="51"/>
                </a:cubicBezTo>
                <a:cubicBezTo>
                  <a:pt x="39" y="55"/>
                  <a:pt x="39" y="55"/>
                  <a:pt x="39" y="55"/>
                </a:cubicBezTo>
                <a:cubicBezTo>
                  <a:pt x="38" y="58"/>
                  <a:pt x="38" y="58"/>
                  <a:pt x="38" y="58"/>
                </a:cubicBezTo>
                <a:cubicBezTo>
                  <a:pt x="35" y="62"/>
                  <a:pt x="35" y="62"/>
                  <a:pt x="35" y="62"/>
                </a:cubicBezTo>
                <a:cubicBezTo>
                  <a:pt x="36" y="62"/>
                  <a:pt x="36" y="62"/>
                  <a:pt x="36" y="62"/>
                </a:cubicBezTo>
                <a:cubicBezTo>
                  <a:pt x="37" y="63"/>
                  <a:pt x="37" y="63"/>
                  <a:pt x="37" y="63"/>
                </a:cubicBezTo>
                <a:cubicBezTo>
                  <a:pt x="38" y="59"/>
                  <a:pt x="38" y="59"/>
                  <a:pt x="38" y="59"/>
                </a:cubicBezTo>
                <a:cubicBezTo>
                  <a:pt x="38" y="59"/>
                  <a:pt x="38" y="59"/>
                  <a:pt x="38" y="59"/>
                </a:cubicBezTo>
                <a:cubicBezTo>
                  <a:pt x="38" y="51"/>
                  <a:pt x="38" y="51"/>
                  <a:pt x="38" y="51"/>
                </a:cubicBezTo>
                <a:cubicBezTo>
                  <a:pt x="38" y="50"/>
                  <a:pt x="38" y="50"/>
                  <a:pt x="38" y="50"/>
                </a:cubicBezTo>
                <a:cubicBezTo>
                  <a:pt x="37" y="50"/>
                  <a:pt x="37" y="50"/>
                  <a:pt x="37" y="50"/>
                </a:cubicBezTo>
                <a:cubicBezTo>
                  <a:pt x="35" y="51"/>
                  <a:pt x="35" y="51"/>
                  <a:pt x="35" y="51"/>
                </a:cubicBezTo>
                <a:cubicBezTo>
                  <a:pt x="35" y="51"/>
                  <a:pt x="35" y="51"/>
                  <a:pt x="35" y="51"/>
                </a:cubicBezTo>
                <a:cubicBezTo>
                  <a:pt x="34" y="59"/>
                  <a:pt x="34" y="59"/>
                  <a:pt x="34" y="59"/>
                </a:cubicBezTo>
                <a:cubicBezTo>
                  <a:pt x="33" y="60"/>
                  <a:pt x="33" y="60"/>
                  <a:pt x="33" y="60"/>
                </a:cubicBezTo>
                <a:cubicBezTo>
                  <a:pt x="32" y="59"/>
                  <a:pt x="32" y="59"/>
                  <a:pt x="32" y="59"/>
                </a:cubicBezTo>
                <a:cubicBezTo>
                  <a:pt x="34" y="56"/>
                  <a:pt x="34" y="56"/>
                  <a:pt x="34" y="56"/>
                </a:cubicBezTo>
                <a:cubicBezTo>
                  <a:pt x="34" y="55"/>
                  <a:pt x="34" y="55"/>
                  <a:pt x="34" y="55"/>
                </a:cubicBezTo>
                <a:cubicBezTo>
                  <a:pt x="32" y="52"/>
                  <a:pt x="32" y="52"/>
                  <a:pt x="32" y="52"/>
                </a:cubicBezTo>
                <a:cubicBezTo>
                  <a:pt x="33" y="49"/>
                  <a:pt x="33" y="49"/>
                  <a:pt x="33" y="49"/>
                </a:cubicBezTo>
                <a:cubicBezTo>
                  <a:pt x="33" y="49"/>
                  <a:pt x="33" y="49"/>
                  <a:pt x="33" y="49"/>
                </a:cubicBezTo>
                <a:cubicBezTo>
                  <a:pt x="34" y="39"/>
                  <a:pt x="34" y="39"/>
                  <a:pt x="34" y="39"/>
                </a:cubicBezTo>
                <a:cubicBezTo>
                  <a:pt x="34" y="38"/>
                  <a:pt x="34" y="38"/>
                  <a:pt x="34" y="38"/>
                </a:cubicBezTo>
                <a:cubicBezTo>
                  <a:pt x="33" y="38"/>
                  <a:pt x="33" y="38"/>
                  <a:pt x="33" y="38"/>
                </a:cubicBezTo>
                <a:cubicBezTo>
                  <a:pt x="29" y="41"/>
                  <a:pt x="29" y="41"/>
                  <a:pt x="29" y="41"/>
                </a:cubicBezTo>
                <a:cubicBezTo>
                  <a:pt x="29" y="41"/>
                  <a:pt x="29" y="41"/>
                  <a:pt x="29" y="41"/>
                </a:cubicBezTo>
                <a:cubicBezTo>
                  <a:pt x="27" y="45"/>
                  <a:pt x="27" y="45"/>
                  <a:pt x="27" y="45"/>
                </a:cubicBezTo>
                <a:cubicBezTo>
                  <a:pt x="25" y="48"/>
                  <a:pt x="25" y="48"/>
                  <a:pt x="25" y="48"/>
                </a:cubicBezTo>
                <a:cubicBezTo>
                  <a:pt x="25" y="49"/>
                  <a:pt x="25" y="49"/>
                  <a:pt x="25" y="49"/>
                </a:cubicBezTo>
                <a:cubicBezTo>
                  <a:pt x="24" y="52"/>
                  <a:pt x="24" y="52"/>
                  <a:pt x="24" y="52"/>
                </a:cubicBezTo>
                <a:cubicBezTo>
                  <a:pt x="22" y="55"/>
                  <a:pt x="22" y="55"/>
                  <a:pt x="22" y="55"/>
                </a:cubicBezTo>
                <a:cubicBezTo>
                  <a:pt x="19" y="54"/>
                  <a:pt x="19" y="54"/>
                  <a:pt x="19" y="54"/>
                </a:cubicBezTo>
                <a:cubicBezTo>
                  <a:pt x="18" y="54"/>
                  <a:pt x="18" y="54"/>
                  <a:pt x="18" y="54"/>
                </a:cubicBezTo>
                <a:cubicBezTo>
                  <a:pt x="13" y="61"/>
                  <a:pt x="13" y="61"/>
                  <a:pt x="13" y="61"/>
                </a:cubicBezTo>
                <a:cubicBezTo>
                  <a:pt x="13" y="62"/>
                  <a:pt x="13" y="62"/>
                  <a:pt x="13" y="62"/>
                </a:cubicBezTo>
                <a:cubicBezTo>
                  <a:pt x="13" y="65"/>
                  <a:pt x="13" y="65"/>
                  <a:pt x="13" y="65"/>
                </a:cubicBezTo>
                <a:cubicBezTo>
                  <a:pt x="10" y="68"/>
                  <a:pt x="10" y="68"/>
                  <a:pt x="10" y="68"/>
                </a:cubicBezTo>
                <a:cubicBezTo>
                  <a:pt x="7" y="71"/>
                  <a:pt x="7" y="71"/>
                  <a:pt x="7" y="71"/>
                </a:cubicBezTo>
                <a:cubicBezTo>
                  <a:pt x="6" y="71"/>
                  <a:pt x="6" y="71"/>
                  <a:pt x="6" y="72"/>
                </a:cubicBezTo>
                <a:cubicBezTo>
                  <a:pt x="9" y="79"/>
                  <a:pt x="9" y="79"/>
                  <a:pt x="9" y="79"/>
                </a:cubicBezTo>
                <a:cubicBezTo>
                  <a:pt x="8" y="85"/>
                  <a:pt x="8" y="85"/>
                  <a:pt x="8" y="85"/>
                </a:cubicBezTo>
                <a:cubicBezTo>
                  <a:pt x="8" y="85"/>
                  <a:pt x="8" y="85"/>
                  <a:pt x="8" y="85"/>
                </a:cubicBezTo>
                <a:cubicBezTo>
                  <a:pt x="9" y="89"/>
                  <a:pt x="9" y="89"/>
                  <a:pt x="9" y="89"/>
                </a:cubicBezTo>
                <a:cubicBezTo>
                  <a:pt x="8" y="92"/>
                  <a:pt x="8" y="92"/>
                  <a:pt x="8" y="92"/>
                </a:cubicBezTo>
                <a:cubicBezTo>
                  <a:pt x="4" y="103"/>
                  <a:pt x="4" y="103"/>
                  <a:pt x="4" y="103"/>
                </a:cubicBezTo>
                <a:cubicBezTo>
                  <a:pt x="1" y="107"/>
                  <a:pt x="1" y="107"/>
                  <a:pt x="1" y="107"/>
                </a:cubicBezTo>
                <a:cubicBezTo>
                  <a:pt x="1" y="108"/>
                  <a:pt x="1" y="108"/>
                  <a:pt x="1" y="108"/>
                </a:cubicBezTo>
                <a:cubicBezTo>
                  <a:pt x="0" y="111"/>
                  <a:pt x="0" y="111"/>
                  <a:pt x="0" y="111"/>
                </a:cubicBezTo>
                <a:cubicBezTo>
                  <a:pt x="0" y="112"/>
                  <a:pt x="0" y="112"/>
                  <a:pt x="0" y="112"/>
                </a:cubicBezTo>
                <a:cubicBezTo>
                  <a:pt x="3" y="115"/>
                  <a:pt x="3" y="115"/>
                  <a:pt x="3" y="115"/>
                </a:cubicBezTo>
                <a:cubicBezTo>
                  <a:pt x="5" y="126"/>
                  <a:pt x="5" y="126"/>
                  <a:pt x="5" y="126"/>
                </a:cubicBezTo>
                <a:cubicBezTo>
                  <a:pt x="3" y="129"/>
                  <a:pt x="3" y="129"/>
                  <a:pt x="3" y="129"/>
                </a:cubicBezTo>
                <a:cubicBezTo>
                  <a:pt x="3" y="129"/>
                  <a:pt x="3" y="129"/>
                  <a:pt x="3" y="129"/>
                </a:cubicBezTo>
                <a:cubicBezTo>
                  <a:pt x="1" y="133"/>
                  <a:pt x="1" y="133"/>
                  <a:pt x="1" y="133"/>
                </a:cubicBezTo>
                <a:cubicBezTo>
                  <a:pt x="1" y="134"/>
                  <a:pt x="1" y="134"/>
                  <a:pt x="1" y="134"/>
                </a:cubicBezTo>
                <a:cubicBezTo>
                  <a:pt x="2" y="137"/>
                  <a:pt x="2" y="137"/>
                  <a:pt x="2" y="137"/>
                </a:cubicBezTo>
                <a:cubicBezTo>
                  <a:pt x="2" y="137"/>
                  <a:pt x="2" y="137"/>
                  <a:pt x="2" y="137"/>
                </a:cubicBezTo>
                <a:cubicBezTo>
                  <a:pt x="13" y="157"/>
                  <a:pt x="13" y="157"/>
                  <a:pt x="13" y="157"/>
                </a:cubicBezTo>
                <a:cubicBezTo>
                  <a:pt x="13" y="158"/>
                  <a:pt x="13" y="158"/>
                  <a:pt x="14" y="158"/>
                </a:cubicBezTo>
                <a:cubicBezTo>
                  <a:pt x="15" y="157"/>
                  <a:pt x="15" y="157"/>
                  <a:pt x="15" y="157"/>
                </a:cubicBezTo>
                <a:cubicBezTo>
                  <a:pt x="14" y="158"/>
                  <a:pt x="14" y="158"/>
                  <a:pt x="14" y="158"/>
                </a:cubicBezTo>
                <a:cubicBezTo>
                  <a:pt x="14" y="159"/>
                  <a:pt x="14" y="159"/>
                  <a:pt x="14" y="159"/>
                </a:cubicBezTo>
                <a:cubicBezTo>
                  <a:pt x="19" y="171"/>
                  <a:pt x="19" y="171"/>
                  <a:pt x="19" y="171"/>
                </a:cubicBezTo>
                <a:cubicBezTo>
                  <a:pt x="21" y="185"/>
                  <a:pt x="21" y="185"/>
                  <a:pt x="21" y="185"/>
                </a:cubicBezTo>
                <a:cubicBezTo>
                  <a:pt x="21" y="196"/>
                  <a:pt x="21" y="196"/>
                  <a:pt x="21" y="196"/>
                </a:cubicBezTo>
                <a:cubicBezTo>
                  <a:pt x="19" y="210"/>
                  <a:pt x="19" y="210"/>
                  <a:pt x="19" y="210"/>
                </a:cubicBezTo>
                <a:cubicBezTo>
                  <a:pt x="18" y="213"/>
                  <a:pt x="18" y="213"/>
                  <a:pt x="18" y="213"/>
                </a:cubicBezTo>
                <a:cubicBezTo>
                  <a:pt x="14" y="221"/>
                  <a:pt x="14" y="221"/>
                  <a:pt x="14" y="221"/>
                </a:cubicBezTo>
                <a:cubicBezTo>
                  <a:pt x="14" y="221"/>
                  <a:pt x="14" y="221"/>
                  <a:pt x="14" y="221"/>
                </a:cubicBezTo>
                <a:cubicBezTo>
                  <a:pt x="10" y="232"/>
                  <a:pt x="10" y="232"/>
                  <a:pt x="10" y="232"/>
                </a:cubicBezTo>
                <a:cubicBezTo>
                  <a:pt x="9" y="236"/>
                  <a:pt x="9" y="236"/>
                  <a:pt x="9" y="236"/>
                </a:cubicBezTo>
                <a:cubicBezTo>
                  <a:pt x="6" y="239"/>
                  <a:pt x="6" y="239"/>
                  <a:pt x="6" y="239"/>
                </a:cubicBezTo>
                <a:cubicBezTo>
                  <a:pt x="3" y="243"/>
                  <a:pt x="3" y="243"/>
                  <a:pt x="3" y="243"/>
                </a:cubicBezTo>
                <a:cubicBezTo>
                  <a:pt x="1" y="244"/>
                  <a:pt x="1" y="244"/>
                  <a:pt x="1" y="244"/>
                </a:cubicBezTo>
                <a:lnTo>
                  <a:pt x="3" y="2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24" name="Freeform 68">
            <a:extLst>
              <a:ext uri="{FF2B5EF4-FFF2-40B4-BE49-F238E27FC236}">
                <a16:creationId xmlns:a16="http://schemas.microsoft.com/office/drawing/2014/main" id="{F5AE4FD6-1E98-888A-E4A9-5D973EEE42A0}"/>
              </a:ext>
            </a:extLst>
          </p:cNvPr>
          <p:cNvSpPr>
            <a:spLocks/>
          </p:cNvSpPr>
          <p:nvPr/>
        </p:nvSpPr>
        <p:spPr bwMode="auto">
          <a:xfrm>
            <a:off x="3861336" y="3598395"/>
            <a:ext cx="895584" cy="679115"/>
          </a:xfrm>
          <a:custGeom>
            <a:avLst/>
            <a:gdLst>
              <a:gd name="T0" fmla="*/ 9 w 633"/>
              <a:gd name="T1" fmla="*/ 60 h 480"/>
              <a:gd name="T2" fmla="*/ 193 w 633"/>
              <a:gd name="T3" fmla="*/ 16 h 480"/>
              <a:gd name="T4" fmla="*/ 406 w 633"/>
              <a:gd name="T5" fmla="*/ 30 h 480"/>
              <a:gd name="T6" fmla="*/ 420 w 633"/>
              <a:gd name="T7" fmla="*/ 21 h 480"/>
              <a:gd name="T8" fmla="*/ 426 w 633"/>
              <a:gd name="T9" fmla="*/ 0 h 480"/>
              <a:gd name="T10" fmla="*/ 456 w 633"/>
              <a:gd name="T11" fmla="*/ 4 h 480"/>
              <a:gd name="T12" fmla="*/ 468 w 633"/>
              <a:gd name="T13" fmla="*/ 25 h 480"/>
              <a:gd name="T14" fmla="*/ 488 w 633"/>
              <a:gd name="T15" fmla="*/ 78 h 480"/>
              <a:gd name="T16" fmla="*/ 560 w 633"/>
              <a:gd name="T17" fmla="*/ 181 h 480"/>
              <a:gd name="T18" fmla="*/ 566 w 633"/>
              <a:gd name="T19" fmla="*/ 220 h 480"/>
              <a:gd name="T20" fmla="*/ 559 w 633"/>
              <a:gd name="T21" fmla="*/ 184 h 480"/>
              <a:gd name="T22" fmla="*/ 542 w 633"/>
              <a:gd name="T23" fmla="*/ 166 h 480"/>
              <a:gd name="T24" fmla="*/ 548 w 633"/>
              <a:gd name="T25" fmla="*/ 196 h 480"/>
              <a:gd name="T26" fmla="*/ 602 w 633"/>
              <a:gd name="T27" fmla="*/ 290 h 480"/>
              <a:gd name="T28" fmla="*/ 619 w 633"/>
              <a:gd name="T29" fmla="*/ 313 h 480"/>
              <a:gd name="T30" fmla="*/ 631 w 633"/>
              <a:gd name="T31" fmla="*/ 384 h 480"/>
              <a:gd name="T32" fmla="*/ 628 w 633"/>
              <a:gd name="T33" fmla="*/ 408 h 480"/>
              <a:gd name="T34" fmla="*/ 624 w 633"/>
              <a:gd name="T35" fmla="*/ 435 h 480"/>
              <a:gd name="T36" fmla="*/ 621 w 633"/>
              <a:gd name="T37" fmla="*/ 465 h 480"/>
              <a:gd name="T38" fmla="*/ 602 w 633"/>
              <a:gd name="T39" fmla="*/ 471 h 480"/>
              <a:gd name="T40" fmla="*/ 566 w 633"/>
              <a:gd name="T41" fmla="*/ 480 h 480"/>
              <a:gd name="T42" fmla="*/ 575 w 633"/>
              <a:gd name="T43" fmla="*/ 471 h 480"/>
              <a:gd name="T44" fmla="*/ 553 w 633"/>
              <a:gd name="T45" fmla="*/ 449 h 480"/>
              <a:gd name="T46" fmla="*/ 525 w 633"/>
              <a:gd name="T47" fmla="*/ 420 h 480"/>
              <a:gd name="T48" fmla="*/ 510 w 633"/>
              <a:gd name="T49" fmla="*/ 414 h 480"/>
              <a:gd name="T50" fmla="*/ 480 w 633"/>
              <a:gd name="T51" fmla="*/ 376 h 480"/>
              <a:gd name="T52" fmla="*/ 483 w 633"/>
              <a:gd name="T53" fmla="*/ 359 h 480"/>
              <a:gd name="T54" fmla="*/ 470 w 633"/>
              <a:gd name="T55" fmla="*/ 361 h 480"/>
              <a:gd name="T56" fmla="*/ 470 w 633"/>
              <a:gd name="T57" fmla="*/ 334 h 480"/>
              <a:gd name="T58" fmla="*/ 461 w 633"/>
              <a:gd name="T59" fmla="*/ 344 h 480"/>
              <a:gd name="T60" fmla="*/ 439 w 633"/>
              <a:gd name="T61" fmla="*/ 338 h 480"/>
              <a:gd name="T62" fmla="*/ 411 w 633"/>
              <a:gd name="T63" fmla="*/ 299 h 480"/>
              <a:gd name="T64" fmla="*/ 420 w 633"/>
              <a:gd name="T65" fmla="*/ 282 h 480"/>
              <a:gd name="T66" fmla="*/ 417 w 633"/>
              <a:gd name="T67" fmla="*/ 257 h 480"/>
              <a:gd name="T68" fmla="*/ 409 w 633"/>
              <a:gd name="T69" fmla="*/ 263 h 480"/>
              <a:gd name="T70" fmla="*/ 397 w 633"/>
              <a:gd name="T71" fmla="*/ 270 h 480"/>
              <a:gd name="T72" fmla="*/ 396 w 633"/>
              <a:gd name="T73" fmla="*/ 246 h 480"/>
              <a:gd name="T74" fmla="*/ 399 w 633"/>
              <a:gd name="T75" fmla="*/ 184 h 480"/>
              <a:gd name="T76" fmla="*/ 387 w 633"/>
              <a:gd name="T77" fmla="*/ 161 h 480"/>
              <a:gd name="T78" fmla="*/ 352 w 633"/>
              <a:gd name="T79" fmla="*/ 145 h 480"/>
              <a:gd name="T80" fmla="*/ 316 w 633"/>
              <a:gd name="T81" fmla="*/ 112 h 480"/>
              <a:gd name="T82" fmla="*/ 276 w 633"/>
              <a:gd name="T83" fmla="*/ 86 h 480"/>
              <a:gd name="T84" fmla="*/ 254 w 633"/>
              <a:gd name="T85" fmla="*/ 101 h 480"/>
              <a:gd name="T86" fmla="*/ 245 w 633"/>
              <a:gd name="T87" fmla="*/ 107 h 480"/>
              <a:gd name="T88" fmla="*/ 210 w 633"/>
              <a:gd name="T89" fmla="*/ 125 h 480"/>
              <a:gd name="T90" fmla="*/ 184 w 633"/>
              <a:gd name="T91" fmla="*/ 134 h 480"/>
              <a:gd name="T92" fmla="*/ 180 w 633"/>
              <a:gd name="T93" fmla="*/ 131 h 480"/>
              <a:gd name="T94" fmla="*/ 171 w 633"/>
              <a:gd name="T95" fmla="*/ 112 h 480"/>
              <a:gd name="T96" fmla="*/ 153 w 633"/>
              <a:gd name="T97" fmla="*/ 98 h 480"/>
              <a:gd name="T98" fmla="*/ 165 w 633"/>
              <a:gd name="T99" fmla="*/ 98 h 480"/>
              <a:gd name="T100" fmla="*/ 159 w 633"/>
              <a:gd name="T101" fmla="*/ 81 h 480"/>
              <a:gd name="T102" fmla="*/ 148 w 633"/>
              <a:gd name="T103" fmla="*/ 93 h 480"/>
              <a:gd name="T104" fmla="*/ 95 w 633"/>
              <a:gd name="T105" fmla="*/ 83 h 480"/>
              <a:gd name="T106" fmla="*/ 113 w 633"/>
              <a:gd name="T107" fmla="*/ 80 h 480"/>
              <a:gd name="T108" fmla="*/ 94 w 633"/>
              <a:gd name="T109" fmla="*/ 77 h 480"/>
              <a:gd name="T110" fmla="*/ 47 w 633"/>
              <a:gd name="T111" fmla="*/ 87 h 480"/>
              <a:gd name="T112" fmla="*/ 50 w 633"/>
              <a:gd name="T113" fmla="*/ 74 h 480"/>
              <a:gd name="T114" fmla="*/ 38 w 633"/>
              <a:gd name="T115" fmla="*/ 77 h 480"/>
              <a:gd name="T116" fmla="*/ 26 w 633"/>
              <a:gd name="T117" fmla="*/ 96 h 480"/>
              <a:gd name="T118" fmla="*/ 24 w 633"/>
              <a:gd name="T119" fmla="*/ 84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33" h="480">
                <a:moveTo>
                  <a:pt x="18" y="81"/>
                </a:moveTo>
                <a:lnTo>
                  <a:pt x="17" y="77"/>
                </a:lnTo>
                <a:lnTo>
                  <a:pt x="20" y="69"/>
                </a:lnTo>
                <a:lnTo>
                  <a:pt x="14" y="63"/>
                </a:lnTo>
                <a:lnTo>
                  <a:pt x="9" y="60"/>
                </a:lnTo>
                <a:lnTo>
                  <a:pt x="0" y="50"/>
                </a:lnTo>
                <a:lnTo>
                  <a:pt x="2" y="42"/>
                </a:lnTo>
                <a:lnTo>
                  <a:pt x="8" y="38"/>
                </a:lnTo>
                <a:lnTo>
                  <a:pt x="77" y="32"/>
                </a:lnTo>
                <a:lnTo>
                  <a:pt x="193" y="16"/>
                </a:lnTo>
                <a:lnTo>
                  <a:pt x="202" y="28"/>
                </a:lnTo>
                <a:lnTo>
                  <a:pt x="202" y="35"/>
                </a:lnTo>
                <a:lnTo>
                  <a:pt x="207" y="41"/>
                </a:lnTo>
                <a:lnTo>
                  <a:pt x="400" y="25"/>
                </a:lnTo>
                <a:lnTo>
                  <a:pt x="406" y="30"/>
                </a:lnTo>
                <a:lnTo>
                  <a:pt x="411" y="41"/>
                </a:lnTo>
                <a:lnTo>
                  <a:pt x="415" y="42"/>
                </a:lnTo>
                <a:lnTo>
                  <a:pt x="421" y="38"/>
                </a:lnTo>
                <a:lnTo>
                  <a:pt x="421" y="25"/>
                </a:lnTo>
                <a:lnTo>
                  <a:pt x="420" y="21"/>
                </a:lnTo>
                <a:lnTo>
                  <a:pt x="417" y="15"/>
                </a:lnTo>
                <a:lnTo>
                  <a:pt x="417" y="10"/>
                </a:lnTo>
                <a:lnTo>
                  <a:pt x="418" y="4"/>
                </a:lnTo>
                <a:lnTo>
                  <a:pt x="421" y="4"/>
                </a:lnTo>
                <a:lnTo>
                  <a:pt x="426" y="0"/>
                </a:lnTo>
                <a:lnTo>
                  <a:pt x="432" y="1"/>
                </a:lnTo>
                <a:lnTo>
                  <a:pt x="445" y="4"/>
                </a:lnTo>
                <a:lnTo>
                  <a:pt x="452" y="6"/>
                </a:lnTo>
                <a:lnTo>
                  <a:pt x="455" y="4"/>
                </a:lnTo>
                <a:lnTo>
                  <a:pt x="456" y="4"/>
                </a:lnTo>
                <a:lnTo>
                  <a:pt x="464" y="6"/>
                </a:lnTo>
                <a:lnTo>
                  <a:pt x="462" y="18"/>
                </a:lnTo>
                <a:lnTo>
                  <a:pt x="459" y="13"/>
                </a:lnTo>
                <a:lnTo>
                  <a:pt x="462" y="19"/>
                </a:lnTo>
                <a:lnTo>
                  <a:pt x="468" y="25"/>
                </a:lnTo>
                <a:lnTo>
                  <a:pt x="470" y="32"/>
                </a:lnTo>
                <a:lnTo>
                  <a:pt x="471" y="41"/>
                </a:lnTo>
                <a:lnTo>
                  <a:pt x="477" y="53"/>
                </a:lnTo>
                <a:lnTo>
                  <a:pt x="479" y="59"/>
                </a:lnTo>
                <a:lnTo>
                  <a:pt x="488" y="78"/>
                </a:lnTo>
                <a:lnTo>
                  <a:pt x="497" y="95"/>
                </a:lnTo>
                <a:lnTo>
                  <a:pt x="515" y="125"/>
                </a:lnTo>
                <a:lnTo>
                  <a:pt x="545" y="164"/>
                </a:lnTo>
                <a:lnTo>
                  <a:pt x="557" y="177"/>
                </a:lnTo>
                <a:lnTo>
                  <a:pt x="560" y="181"/>
                </a:lnTo>
                <a:lnTo>
                  <a:pt x="563" y="187"/>
                </a:lnTo>
                <a:lnTo>
                  <a:pt x="559" y="193"/>
                </a:lnTo>
                <a:lnTo>
                  <a:pt x="560" y="204"/>
                </a:lnTo>
                <a:lnTo>
                  <a:pt x="563" y="214"/>
                </a:lnTo>
                <a:lnTo>
                  <a:pt x="566" y="220"/>
                </a:lnTo>
                <a:lnTo>
                  <a:pt x="578" y="237"/>
                </a:lnTo>
                <a:lnTo>
                  <a:pt x="572" y="231"/>
                </a:lnTo>
                <a:lnTo>
                  <a:pt x="560" y="213"/>
                </a:lnTo>
                <a:lnTo>
                  <a:pt x="557" y="196"/>
                </a:lnTo>
                <a:lnTo>
                  <a:pt x="559" y="184"/>
                </a:lnTo>
                <a:lnTo>
                  <a:pt x="557" y="178"/>
                </a:lnTo>
                <a:lnTo>
                  <a:pt x="553" y="175"/>
                </a:lnTo>
                <a:lnTo>
                  <a:pt x="547" y="177"/>
                </a:lnTo>
                <a:lnTo>
                  <a:pt x="541" y="172"/>
                </a:lnTo>
                <a:lnTo>
                  <a:pt x="542" y="166"/>
                </a:lnTo>
                <a:lnTo>
                  <a:pt x="536" y="163"/>
                </a:lnTo>
                <a:lnTo>
                  <a:pt x="535" y="163"/>
                </a:lnTo>
                <a:lnTo>
                  <a:pt x="538" y="175"/>
                </a:lnTo>
                <a:lnTo>
                  <a:pt x="545" y="192"/>
                </a:lnTo>
                <a:lnTo>
                  <a:pt x="548" y="196"/>
                </a:lnTo>
                <a:lnTo>
                  <a:pt x="565" y="223"/>
                </a:lnTo>
                <a:lnTo>
                  <a:pt x="587" y="255"/>
                </a:lnTo>
                <a:lnTo>
                  <a:pt x="596" y="273"/>
                </a:lnTo>
                <a:lnTo>
                  <a:pt x="602" y="285"/>
                </a:lnTo>
                <a:lnTo>
                  <a:pt x="602" y="290"/>
                </a:lnTo>
                <a:lnTo>
                  <a:pt x="602" y="293"/>
                </a:lnTo>
                <a:lnTo>
                  <a:pt x="604" y="291"/>
                </a:lnTo>
                <a:lnTo>
                  <a:pt x="609" y="294"/>
                </a:lnTo>
                <a:lnTo>
                  <a:pt x="618" y="305"/>
                </a:lnTo>
                <a:lnTo>
                  <a:pt x="619" y="313"/>
                </a:lnTo>
                <a:lnTo>
                  <a:pt x="622" y="314"/>
                </a:lnTo>
                <a:lnTo>
                  <a:pt x="628" y="335"/>
                </a:lnTo>
                <a:lnTo>
                  <a:pt x="630" y="361"/>
                </a:lnTo>
                <a:lnTo>
                  <a:pt x="631" y="367"/>
                </a:lnTo>
                <a:lnTo>
                  <a:pt x="631" y="384"/>
                </a:lnTo>
                <a:lnTo>
                  <a:pt x="631" y="396"/>
                </a:lnTo>
                <a:lnTo>
                  <a:pt x="633" y="402"/>
                </a:lnTo>
                <a:lnTo>
                  <a:pt x="633" y="408"/>
                </a:lnTo>
                <a:lnTo>
                  <a:pt x="631" y="402"/>
                </a:lnTo>
                <a:lnTo>
                  <a:pt x="628" y="408"/>
                </a:lnTo>
                <a:lnTo>
                  <a:pt x="630" y="412"/>
                </a:lnTo>
                <a:lnTo>
                  <a:pt x="625" y="418"/>
                </a:lnTo>
                <a:lnTo>
                  <a:pt x="625" y="423"/>
                </a:lnTo>
                <a:lnTo>
                  <a:pt x="622" y="429"/>
                </a:lnTo>
                <a:lnTo>
                  <a:pt x="624" y="435"/>
                </a:lnTo>
                <a:lnTo>
                  <a:pt x="621" y="438"/>
                </a:lnTo>
                <a:lnTo>
                  <a:pt x="625" y="449"/>
                </a:lnTo>
                <a:lnTo>
                  <a:pt x="621" y="453"/>
                </a:lnTo>
                <a:lnTo>
                  <a:pt x="619" y="459"/>
                </a:lnTo>
                <a:lnTo>
                  <a:pt x="621" y="465"/>
                </a:lnTo>
                <a:lnTo>
                  <a:pt x="615" y="462"/>
                </a:lnTo>
                <a:lnTo>
                  <a:pt x="618" y="465"/>
                </a:lnTo>
                <a:lnTo>
                  <a:pt x="612" y="462"/>
                </a:lnTo>
                <a:lnTo>
                  <a:pt x="605" y="465"/>
                </a:lnTo>
                <a:lnTo>
                  <a:pt x="602" y="471"/>
                </a:lnTo>
                <a:lnTo>
                  <a:pt x="596" y="473"/>
                </a:lnTo>
                <a:lnTo>
                  <a:pt x="590" y="473"/>
                </a:lnTo>
                <a:lnTo>
                  <a:pt x="584" y="473"/>
                </a:lnTo>
                <a:lnTo>
                  <a:pt x="578" y="476"/>
                </a:lnTo>
                <a:lnTo>
                  <a:pt x="566" y="480"/>
                </a:lnTo>
                <a:lnTo>
                  <a:pt x="562" y="474"/>
                </a:lnTo>
                <a:lnTo>
                  <a:pt x="559" y="468"/>
                </a:lnTo>
                <a:lnTo>
                  <a:pt x="563" y="464"/>
                </a:lnTo>
                <a:lnTo>
                  <a:pt x="569" y="468"/>
                </a:lnTo>
                <a:lnTo>
                  <a:pt x="575" y="471"/>
                </a:lnTo>
                <a:lnTo>
                  <a:pt x="580" y="465"/>
                </a:lnTo>
                <a:lnTo>
                  <a:pt x="574" y="461"/>
                </a:lnTo>
                <a:lnTo>
                  <a:pt x="568" y="461"/>
                </a:lnTo>
                <a:lnTo>
                  <a:pt x="563" y="459"/>
                </a:lnTo>
                <a:lnTo>
                  <a:pt x="553" y="449"/>
                </a:lnTo>
                <a:lnTo>
                  <a:pt x="551" y="443"/>
                </a:lnTo>
                <a:lnTo>
                  <a:pt x="544" y="433"/>
                </a:lnTo>
                <a:lnTo>
                  <a:pt x="538" y="429"/>
                </a:lnTo>
                <a:lnTo>
                  <a:pt x="536" y="423"/>
                </a:lnTo>
                <a:lnTo>
                  <a:pt x="525" y="420"/>
                </a:lnTo>
                <a:lnTo>
                  <a:pt x="522" y="418"/>
                </a:lnTo>
                <a:lnTo>
                  <a:pt x="516" y="418"/>
                </a:lnTo>
                <a:lnTo>
                  <a:pt x="510" y="420"/>
                </a:lnTo>
                <a:lnTo>
                  <a:pt x="506" y="417"/>
                </a:lnTo>
                <a:lnTo>
                  <a:pt x="510" y="414"/>
                </a:lnTo>
                <a:lnTo>
                  <a:pt x="506" y="414"/>
                </a:lnTo>
                <a:lnTo>
                  <a:pt x="497" y="403"/>
                </a:lnTo>
                <a:lnTo>
                  <a:pt x="491" y="382"/>
                </a:lnTo>
                <a:lnTo>
                  <a:pt x="486" y="378"/>
                </a:lnTo>
                <a:lnTo>
                  <a:pt x="480" y="376"/>
                </a:lnTo>
                <a:lnTo>
                  <a:pt x="480" y="372"/>
                </a:lnTo>
                <a:lnTo>
                  <a:pt x="485" y="367"/>
                </a:lnTo>
                <a:lnTo>
                  <a:pt x="485" y="361"/>
                </a:lnTo>
                <a:lnTo>
                  <a:pt x="491" y="353"/>
                </a:lnTo>
                <a:lnTo>
                  <a:pt x="483" y="359"/>
                </a:lnTo>
                <a:lnTo>
                  <a:pt x="483" y="364"/>
                </a:lnTo>
                <a:lnTo>
                  <a:pt x="477" y="370"/>
                </a:lnTo>
                <a:lnTo>
                  <a:pt x="471" y="370"/>
                </a:lnTo>
                <a:lnTo>
                  <a:pt x="473" y="367"/>
                </a:lnTo>
                <a:lnTo>
                  <a:pt x="470" y="361"/>
                </a:lnTo>
                <a:lnTo>
                  <a:pt x="468" y="355"/>
                </a:lnTo>
                <a:lnTo>
                  <a:pt x="470" y="344"/>
                </a:lnTo>
                <a:lnTo>
                  <a:pt x="465" y="338"/>
                </a:lnTo>
                <a:lnTo>
                  <a:pt x="471" y="335"/>
                </a:lnTo>
                <a:lnTo>
                  <a:pt x="470" y="334"/>
                </a:lnTo>
                <a:lnTo>
                  <a:pt x="461" y="340"/>
                </a:lnTo>
                <a:lnTo>
                  <a:pt x="458" y="335"/>
                </a:lnTo>
                <a:lnTo>
                  <a:pt x="452" y="335"/>
                </a:lnTo>
                <a:lnTo>
                  <a:pt x="456" y="338"/>
                </a:lnTo>
                <a:lnTo>
                  <a:pt x="461" y="344"/>
                </a:lnTo>
                <a:lnTo>
                  <a:pt x="462" y="349"/>
                </a:lnTo>
                <a:lnTo>
                  <a:pt x="459" y="349"/>
                </a:lnTo>
                <a:lnTo>
                  <a:pt x="455" y="349"/>
                </a:lnTo>
                <a:lnTo>
                  <a:pt x="448" y="347"/>
                </a:lnTo>
                <a:lnTo>
                  <a:pt x="439" y="338"/>
                </a:lnTo>
                <a:lnTo>
                  <a:pt x="436" y="332"/>
                </a:lnTo>
                <a:lnTo>
                  <a:pt x="424" y="313"/>
                </a:lnTo>
                <a:lnTo>
                  <a:pt x="424" y="310"/>
                </a:lnTo>
                <a:lnTo>
                  <a:pt x="421" y="305"/>
                </a:lnTo>
                <a:lnTo>
                  <a:pt x="411" y="299"/>
                </a:lnTo>
                <a:lnTo>
                  <a:pt x="408" y="294"/>
                </a:lnTo>
                <a:lnTo>
                  <a:pt x="412" y="299"/>
                </a:lnTo>
                <a:lnTo>
                  <a:pt x="412" y="294"/>
                </a:lnTo>
                <a:lnTo>
                  <a:pt x="418" y="293"/>
                </a:lnTo>
                <a:lnTo>
                  <a:pt x="420" y="282"/>
                </a:lnTo>
                <a:lnTo>
                  <a:pt x="429" y="266"/>
                </a:lnTo>
                <a:lnTo>
                  <a:pt x="427" y="261"/>
                </a:lnTo>
                <a:lnTo>
                  <a:pt x="423" y="257"/>
                </a:lnTo>
                <a:lnTo>
                  <a:pt x="418" y="261"/>
                </a:lnTo>
                <a:lnTo>
                  <a:pt x="417" y="257"/>
                </a:lnTo>
                <a:lnTo>
                  <a:pt x="405" y="251"/>
                </a:lnTo>
                <a:lnTo>
                  <a:pt x="405" y="251"/>
                </a:lnTo>
                <a:lnTo>
                  <a:pt x="408" y="255"/>
                </a:lnTo>
                <a:lnTo>
                  <a:pt x="408" y="261"/>
                </a:lnTo>
                <a:lnTo>
                  <a:pt x="409" y="263"/>
                </a:lnTo>
                <a:lnTo>
                  <a:pt x="415" y="263"/>
                </a:lnTo>
                <a:lnTo>
                  <a:pt x="412" y="273"/>
                </a:lnTo>
                <a:lnTo>
                  <a:pt x="409" y="279"/>
                </a:lnTo>
                <a:lnTo>
                  <a:pt x="408" y="276"/>
                </a:lnTo>
                <a:lnTo>
                  <a:pt x="397" y="270"/>
                </a:lnTo>
                <a:lnTo>
                  <a:pt x="403" y="278"/>
                </a:lnTo>
                <a:lnTo>
                  <a:pt x="397" y="272"/>
                </a:lnTo>
                <a:lnTo>
                  <a:pt x="394" y="266"/>
                </a:lnTo>
                <a:lnTo>
                  <a:pt x="396" y="257"/>
                </a:lnTo>
                <a:lnTo>
                  <a:pt x="396" y="246"/>
                </a:lnTo>
                <a:lnTo>
                  <a:pt x="394" y="242"/>
                </a:lnTo>
                <a:lnTo>
                  <a:pt x="400" y="213"/>
                </a:lnTo>
                <a:lnTo>
                  <a:pt x="402" y="205"/>
                </a:lnTo>
                <a:lnTo>
                  <a:pt x="400" y="201"/>
                </a:lnTo>
                <a:lnTo>
                  <a:pt x="399" y="184"/>
                </a:lnTo>
                <a:lnTo>
                  <a:pt x="397" y="181"/>
                </a:lnTo>
                <a:lnTo>
                  <a:pt x="397" y="175"/>
                </a:lnTo>
                <a:lnTo>
                  <a:pt x="391" y="172"/>
                </a:lnTo>
                <a:lnTo>
                  <a:pt x="387" y="168"/>
                </a:lnTo>
                <a:lnTo>
                  <a:pt x="387" y="161"/>
                </a:lnTo>
                <a:lnTo>
                  <a:pt x="378" y="154"/>
                </a:lnTo>
                <a:lnTo>
                  <a:pt x="367" y="154"/>
                </a:lnTo>
                <a:lnTo>
                  <a:pt x="361" y="152"/>
                </a:lnTo>
                <a:lnTo>
                  <a:pt x="358" y="148"/>
                </a:lnTo>
                <a:lnTo>
                  <a:pt x="352" y="145"/>
                </a:lnTo>
                <a:lnTo>
                  <a:pt x="347" y="139"/>
                </a:lnTo>
                <a:lnTo>
                  <a:pt x="331" y="128"/>
                </a:lnTo>
                <a:lnTo>
                  <a:pt x="331" y="122"/>
                </a:lnTo>
                <a:lnTo>
                  <a:pt x="328" y="116"/>
                </a:lnTo>
                <a:lnTo>
                  <a:pt x="316" y="112"/>
                </a:lnTo>
                <a:lnTo>
                  <a:pt x="308" y="100"/>
                </a:lnTo>
                <a:lnTo>
                  <a:pt x="298" y="93"/>
                </a:lnTo>
                <a:lnTo>
                  <a:pt x="291" y="92"/>
                </a:lnTo>
                <a:lnTo>
                  <a:pt x="279" y="86"/>
                </a:lnTo>
                <a:lnTo>
                  <a:pt x="276" y="86"/>
                </a:lnTo>
                <a:lnTo>
                  <a:pt x="270" y="87"/>
                </a:lnTo>
                <a:lnTo>
                  <a:pt x="260" y="87"/>
                </a:lnTo>
                <a:lnTo>
                  <a:pt x="254" y="92"/>
                </a:lnTo>
                <a:lnTo>
                  <a:pt x="251" y="98"/>
                </a:lnTo>
                <a:lnTo>
                  <a:pt x="254" y="101"/>
                </a:lnTo>
                <a:lnTo>
                  <a:pt x="246" y="98"/>
                </a:lnTo>
                <a:lnTo>
                  <a:pt x="252" y="101"/>
                </a:lnTo>
                <a:lnTo>
                  <a:pt x="255" y="107"/>
                </a:lnTo>
                <a:lnTo>
                  <a:pt x="249" y="106"/>
                </a:lnTo>
                <a:lnTo>
                  <a:pt x="245" y="107"/>
                </a:lnTo>
                <a:lnTo>
                  <a:pt x="239" y="109"/>
                </a:lnTo>
                <a:lnTo>
                  <a:pt x="222" y="122"/>
                </a:lnTo>
                <a:lnTo>
                  <a:pt x="217" y="124"/>
                </a:lnTo>
                <a:lnTo>
                  <a:pt x="216" y="121"/>
                </a:lnTo>
                <a:lnTo>
                  <a:pt x="210" y="125"/>
                </a:lnTo>
                <a:lnTo>
                  <a:pt x="208" y="128"/>
                </a:lnTo>
                <a:lnTo>
                  <a:pt x="204" y="128"/>
                </a:lnTo>
                <a:lnTo>
                  <a:pt x="192" y="131"/>
                </a:lnTo>
                <a:lnTo>
                  <a:pt x="190" y="133"/>
                </a:lnTo>
                <a:lnTo>
                  <a:pt x="184" y="134"/>
                </a:lnTo>
                <a:lnTo>
                  <a:pt x="178" y="131"/>
                </a:lnTo>
                <a:lnTo>
                  <a:pt x="177" y="127"/>
                </a:lnTo>
                <a:lnTo>
                  <a:pt x="177" y="121"/>
                </a:lnTo>
                <a:lnTo>
                  <a:pt x="178" y="125"/>
                </a:lnTo>
                <a:lnTo>
                  <a:pt x="180" y="131"/>
                </a:lnTo>
                <a:lnTo>
                  <a:pt x="186" y="130"/>
                </a:lnTo>
                <a:lnTo>
                  <a:pt x="184" y="125"/>
                </a:lnTo>
                <a:lnTo>
                  <a:pt x="181" y="119"/>
                </a:lnTo>
                <a:lnTo>
                  <a:pt x="175" y="113"/>
                </a:lnTo>
                <a:lnTo>
                  <a:pt x="171" y="112"/>
                </a:lnTo>
                <a:lnTo>
                  <a:pt x="165" y="109"/>
                </a:lnTo>
                <a:lnTo>
                  <a:pt x="166" y="109"/>
                </a:lnTo>
                <a:lnTo>
                  <a:pt x="165" y="107"/>
                </a:lnTo>
                <a:lnTo>
                  <a:pt x="159" y="104"/>
                </a:lnTo>
                <a:lnTo>
                  <a:pt x="153" y="98"/>
                </a:lnTo>
                <a:lnTo>
                  <a:pt x="165" y="103"/>
                </a:lnTo>
                <a:lnTo>
                  <a:pt x="171" y="107"/>
                </a:lnTo>
                <a:lnTo>
                  <a:pt x="174" y="103"/>
                </a:lnTo>
                <a:lnTo>
                  <a:pt x="168" y="103"/>
                </a:lnTo>
                <a:lnTo>
                  <a:pt x="165" y="98"/>
                </a:lnTo>
                <a:lnTo>
                  <a:pt x="159" y="98"/>
                </a:lnTo>
                <a:lnTo>
                  <a:pt x="151" y="93"/>
                </a:lnTo>
                <a:lnTo>
                  <a:pt x="153" y="87"/>
                </a:lnTo>
                <a:lnTo>
                  <a:pt x="157" y="86"/>
                </a:lnTo>
                <a:lnTo>
                  <a:pt x="159" y="81"/>
                </a:lnTo>
                <a:lnTo>
                  <a:pt x="150" y="87"/>
                </a:lnTo>
                <a:lnTo>
                  <a:pt x="145" y="84"/>
                </a:lnTo>
                <a:lnTo>
                  <a:pt x="139" y="86"/>
                </a:lnTo>
                <a:lnTo>
                  <a:pt x="142" y="90"/>
                </a:lnTo>
                <a:lnTo>
                  <a:pt x="148" y="93"/>
                </a:lnTo>
                <a:lnTo>
                  <a:pt x="148" y="100"/>
                </a:lnTo>
                <a:lnTo>
                  <a:pt x="137" y="92"/>
                </a:lnTo>
                <a:lnTo>
                  <a:pt x="122" y="87"/>
                </a:lnTo>
                <a:lnTo>
                  <a:pt x="100" y="83"/>
                </a:lnTo>
                <a:lnTo>
                  <a:pt x="95" y="83"/>
                </a:lnTo>
                <a:lnTo>
                  <a:pt x="89" y="81"/>
                </a:lnTo>
                <a:lnTo>
                  <a:pt x="101" y="81"/>
                </a:lnTo>
                <a:lnTo>
                  <a:pt x="103" y="78"/>
                </a:lnTo>
                <a:lnTo>
                  <a:pt x="107" y="77"/>
                </a:lnTo>
                <a:lnTo>
                  <a:pt x="113" y="80"/>
                </a:lnTo>
                <a:lnTo>
                  <a:pt x="118" y="81"/>
                </a:lnTo>
                <a:lnTo>
                  <a:pt x="115" y="77"/>
                </a:lnTo>
                <a:lnTo>
                  <a:pt x="106" y="72"/>
                </a:lnTo>
                <a:lnTo>
                  <a:pt x="100" y="74"/>
                </a:lnTo>
                <a:lnTo>
                  <a:pt x="94" y="77"/>
                </a:lnTo>
                <a:lnTo>
                  <a:pt x="92" y="71"/>
                </a:lnTo>
                <a:lnTo>
                  <a:pt x="82" y="81"/>
                </a:lnTo>
                <a:lnTo>
                  <a:pt x="79" y="81"/>
                </a:lnTo>
                <a:lnTo>
                  <a:pt x="64" y="84"/>
                </a:lnTo>
                <a:lnTo>
                  <a:pt x="47" y="87"/>
                </a:lnTo>
                <a:lnTo>
                  <a:pt x="41" y="89"/>
                </a:lnTo>
                <a:lnTo>
                  <a:pt x="42" y="87"/>
                </a:lnTo>
                <a:lnTo>
                  <a:pt x="51" y="86"/>
                </a:lnTo>
                <a:lnTo>
                  <a:pt x="56" y="80"/>
                </a:lnTo>
                <a:lnTo>
                  <a:pt x="50" y="74"/>
                </a:lnTo>
                <a:lnTo>
                  <a:pt x="48" y="69"/>
                </a:lnTo>
                <a:lnTo>
                  <a:pt x="47" y="75"/>
                </a:lnTo>
                <a:lnTo>
                  <a:pt x="44" y="81"/>
                </a:lnTo>
                <a:lnTo>
                  <a:pt x="41" y="74"/>
                </a:lnTo>
                <a:lnTo>
                  <a:pt x="38" y="77"/>
                </a:lnTo>
                <a:lnTo>
                  <a:pt x="38" y="77"/>
                </a:lnTo>
                <a:lnTo>
                  <a:pt x="39" y="80"/>
                </a:lnTo>
                <a:lnTo>
                  <a:pt x="36" y="86"/>
                </a:lnTo>
                <a:lnTo>
                  <a:pt x="32" y="93"/>
                </a:lnTo>
                <a:lnTo>
                  <a:pt x="26" y="96"/>
                </a:lnTo>
                <a:lnTo>
                  <a:pt x="20" y="98"/>
                </a:lnTo>
                <a:lnTo>
                  <a:pt x="17" y="98"/>
                </a:lnTo>
                <a:lnTo>
                  <a:pt x="20" y="92"/>
                </a:lnTo>
                <a:lnTo>
                  <a:pt x="24" y="87"/>
                </a:lnTo>
                <a:lnTo>
                  <a:pt x="24" y="84"/>
                </a:lnTo>
                <a:lnTo>
                  <a:pt x="18" y="81"/>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25" name="Freeform 69">
            <a:extLst>
              <a:ext uri="{FF2B5EF4-FFF2-40B4-BE49-F238E27FC236}">
                <a16:creationId xmlns:a16="http://schemas.microsoft.com/office/drawing/2014/main" id="{B14D9FB0-2B74-DB69-8F2D-D4B99A555D58}"/>
              </a:ext>
            </a:extLst>
          </p:cNvPr>
          <p:cNvSpPr>
            <a:spLocks/>
          </p:cNvSpPr>
          <p:nvPr/>
        </p:nvSpPr>
        <p:spPr bwMode="auto">
          <a:xfrm>
            <a:off x="3859921" y="3595565"/>
            <a:ext cx="898414" cy="684775"/>
          </a:xfrm>
          <a:custGeom>
            <a:avLst/>
            <a:gdLst>
              <a:gd name="T0" fmla="*/ 135 w 421"/>
              <a:gd name="T1" fmla="*/ 25 h 320"/>
              <a:gd name="T2" fmla="*/ 278 w 421"/>
              <a:gd name="T3" fmla="*/ 8 h 320"/>
              <a:gd name="T4" fmla="*/ 304 w 421"/>
              <a:gd name="T5" fmla="*/ 10 h 320"/>
              <a:gd name="T6" fmla="*/ 341 w 421"/>
              <a:gd name="T7" fmla="*/ 85 h 320"/>
              <a:gd name="T8" fmla="*/ 385 w 421"/>
              <a:gd name="T9" fmla="*/ 157 h 320"/>
              <a:gd name="T10" fmla="*/ 355 w 421"/>
              <a:gd name="T11" fmla="*/ 108 h 320"/>
              <a:gd name="T12" fmla="*/ 399 w 421"/>
              <a:gd name="T13" fmla="*/ 194 h 320"/>
              <a:gd name="T14" fmla="*/ 418 w 421"/>
              <a:gd name="T15" fmla="*/ 263 h 320"/>
              <a:gd name="T16" fmla="*/ 412 w 421"/>
              <a:gd name="T17" fmla="*/ 288 h 320"/>
              <a:gd name="T18" fmla="*/ 405 w 421"/>
              <a:gd name="T19" fmla="*/ 306 h 320"/>
              <a:gd name="T20" fmla="*/ 383 w 421"/>
              <a:gd name="T21" fmla="*/ 313 h 320"/>
              <a:gd name="T22" fmla="*/ 349 w 421"/>
              <a:gd name="T23" fmla="*/ 278 h 320"/>
              <a:gd name="T24" fmla="*/ 320 w 421"/>
              <a:gd name="T25" fmla="*/ 249 h 320"/>
              <a:gd name="T26" fmla="*/ 312 w 421"/>
              <a:gd name="T27" fmla="*/ 236 h 320"/>
              <a:gd name="T28" fmla="*/ 305 w 421"/>
              <a:gd name="T29" fmla="*/ 229 h 320"/>
              <a:gd name="T30" fmla="*/ 271 w 421"/>
              <a:gd name="T31" fmla="*/ 195 h 320"/>
              <a:gd name="T32" fmla="*/ 281 w 421"/>
              <a:gd name="T33" fmla="*/ 170 h 320"/>
              <a:gd name="T34" fmla="*/ 271 w 421"/>
              <a:gd name="T35" fmla="*/ 185 h 320"/>
              <a:gd name="T36" fmla="*/ 264 w 421"/>
              <a:gd name="T37" fmla="*/ 163 h 320"/>
              <a:gd name="T38" fmla="*/ 252 w 421"/>
              <a:gd name="T39" fmla="*/ 102 h 320"/>
              <a:gd name="T40" fmla="*/ 206 w 421"/>
              <a:gd name="T41" fmla="*/ 66 h 320"/>
              <a:gd name="T42" fmla="*/ 169 w 421"/>
              <a:gd name="T43" fmla="*/ 68 h 320"/>
              <a:gd name="T44" fmla="*/ 143 w 421"/>
              <a:gd name="T45" fmla="*/ 80 h 320"/>
              <a:gd name="T46" fmla="*/ 118 w 421"/>
              <a:gd name="T47" fmla="*/ 85 h 320"/>
              <a:gd name="T48" fmla="*/ 112 w 421"/>
              <a:gd name="T49" fmla="*/ 73 h 320"/>
              <a:gd name="T50" fmla="*/ 102 w 421"/>
              <a:gd name="T51" fmla="*/ 62 h 320"/>
              <a:gd name="T52" fmla="*/ 98 w 421"/>
              <a:gd name="T53" fmla="*/ 65 h 320"/>
              <a:gd name="T54" fmla="*/ 76 w 421"/>
              <a:gd name="T55" fmla="*/ 55 h 320"/>
              <a:gd name="T56" fmla="*/ 43 w 421"/>
              <a:gd name="T57" fmla="*/ 56 h 320"/>
              <a:gd name="T58" fmla="*/ 30 w 421"/>
              <a:gd name="T59" fmla="*/ 52 h 320"/>
              <a:gd name="T60" fmla="*/ 18 w 421"/>
              <a:gd name="T61" fmla="*/ 57 h 320"/>
              <a:gd name="T62" fmla="*/ 23 w 421"/>
              <a:gd name="T63" fmla="*/ 63 h 320"/>
              <a:gd name="T64" fmla="*/ 34 w 421"/>
              <a:gd name="T65" fmla="*/ 47 h 320"/>
              <a:gd name="T66" fmla="*/ 53 w 421"/>
              <a:gd name="T67" fmla="*/ 56 h 320"/>
              <a:gd name="T68" fmla="*/ 67 w 421"/>
              <a:gd name="T69" fmla="*/ 54 h 320"/>
              <a:gd name="T70" fmla="*/ 97 w 421"/>
              <a:gd name="T71" fmla="*/ 58 h 320"/>
              <a:gd name="T72" fmla="*/ 114 w 421"/>
              <a:gd name="T73" fmla="*/ 72 h 320"/>
              <a:gd name="T74" fmla="*/ 113 w 421"/>
              <a:gd name="T75" fmla="*/ 76 h 320"/>
              <a:gd name="T76" fmla="*/ 123 w 421"/>
              <a:gd name="T77" fmla="*/ 91 h 320"/>
              <a:gd name="T78" fmla="*/ 166 w 421"/>
              <a:gd name="T79" fmla="*/ 72 h 320"/>
              <a:gd name="T80" fmla="*/ 180 w 421"/>
              <a:gd name="T81" fmla="*/ 60 h 320"/>
              <a:gd name="T82" fmla="*/ 237 w 421"/>
              <a:gd name="T83" fmla="*/ 100 h 320"/>
              <a:gd name="T84" fmla="*/ 265 w 421"/>
              <a:gd name="T85" fmla="*/ 134 h 320"/>
              <a:gd name="T86" fmla="*/ 271 w 421"/>
              <a:gd name="T87" fmla="*/ 186 h 320"/>
              <a:gd name="T88" fmla="*/ 276 w 421"/>
              <a:gd name="T89" fmla="*/ 171 h 320"/>
              <a:gd name="T90" fmla="*/ 272 w 421"/>
              <a:gd name="T91" fmla="*/ 200 h 320"/>
              <a:gd name="T92" fmla="*/ 307 w 421"/>
              <a:gd name="T93" fmla="*/ 233 h 320"/>
              <a:gd name="T94" fmla="*/ 309 w 421"/>
              <a:gd name="T95" fmla="*/ 224 h 320"/>
              <a:gd name="T96" fmla="*/ 322 w 421"/>
              <a:gd name="T97" fmla="*/ 239 h 320"/>
              <a:gd name="T98" fmla="*/ 336 w 421"/>
              <a:gd name="T99" fmla="*/ 276 h 320"/>
              <a:gd name="T100" fmla="*/ 365 w 421"/>
              <a:gd name="T101" fmla="*/ 295 h 320"/>
              <a:gd name="T102" fmla="*/ 372 w 421"/>
              <a:gd name="T103" fmla="*/ 315 h 320"/>
              <a:gd name="T104" fmla="*/ 411 w 421"/>
              <a:gd name="T105" fmla="*/ 310 h 320"/>
              <a:gd name="T106" fmla="*/ 416 w 421"/>
              <a:gd name="T107" fmla="*/ 281 h 320"/>
              <a:gd name="T108" fmla="*/ 419 w 421"/>
              <a:gd name="T109" fmla="*/ 240 h 320"/>
              <a:gd name="T110" fmla="*/ 401 w 421"/>
              <a:gd name="T111" fmla="*/ 193 h 320"/>
              <a:gd name="T112" fmla="*/ 359 w 421"/>
              <a:gd name="T113" fmla="*/ 116 h 320"/>
              <a:gd name="T114" fmla="*/ 375 w 421"/>
              <a:gd name="T115" fmla="*/ 143 h 320"/>
              <a:gd name="T116" fmla="*/ 314 w 421"/>
              <a:gd name="T117" fmla="*/ 28 h 320"/>
              <a:gd name="T118" fmla="*/ 301 w 421"/>
              <a:gd name="T119" fmla="*/ 3 h 320"/>
              <a:gd name="T120" fmla="*/ 276 w 421"/>
              <a:gd name="T121" fmla="*/ 28 h 320"/>
              <a:gd name="T122" fmla="*/ 1 w 421"/>
              <a:gd name="T123" fmla="*/ 29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21" h="320">
                <a:moveTo>
                  <a:pt x="14" y="55"/>
                </a:moveTo>
                <a:cubicBezTo>
                  <a:pt x="13" y="52"/>
                  <a:pt x="13" y="52"/>
                  <a:pt x="13" y="52"/>
                </a:cubicBezTo>
                <a:cubicBezTo>
                  <a:pt x="15" y="47"/>
                  <a:pt x="15" y="47"/>
                  <a:pt x="15" y="47"/>
                </a:cubicBezTo>
                <a:cubicBezTo>
                  <a:pt x="15" y="47"/>
                  <a:pt x="15" y="46"/>
                  <a:pt x="15" y="46"/>
                </a:cubicBezTo>
                <a:cubicBezTo>
                  <a:pt x="11" y="42"/>
                  <a:pt x="11" y="42"/>
                  <a:pt x="11" y="42"/>
                </a:cubicBezTo>
                <a:cubicBezTo>
                  <a:pt x="11" y="42"/>
                  <a:pt x="11" y="42"/>
                  <a:pt x="11" y="42"/>
                </a:cubicBezTo>
                <a:cubicBezTo>
                  <a:pt x="7" y="40"/>
                  <a:pt x="7" y="40"/>
                  <a:pt x="7" y="40"/>
                </a:cubicBezTo>
                <a:cubicBezTo>
                  <a:pt x="2" y="33"/>
                  <a:pt x="2" y="33"/>
                  <a:pt x="2" y="33"/>
                </a:cubicBezTo>
                <a:cubicBezTo>
                  <a:pt x="3" y="30"/>
                  <a:pt x="3" y="30"/>
                  <a:pt x="3" y="30"/>
                </a:cubicBezTo>
                <a:cubicBezTo>
                  <a:pt x="6" y="27"/>
                  <a:pt x="6" y="27"/>
                  <a:pt x="6" y="27"/>
                </a:cubicBezTo>
                <a:cubicBezTo>
                  <a:pt x="52" y="23"/>
                  <a:pt x="52" y="23"/>
                  <a:pt x="52" y="23"/>
                </a:cubicBezTo>
                <a:cubicBezTo>
                  <a:pt x="52" y="23"/>
                  <a:pt x="52" y="23"/>
                  <a:pt x="52" y="23"/>
                </a:cubicBezTo>
                <a:cubicBezTo>
                  <a:pt x="129" y="13"/>
                  <a:pt x="129" y="13"/>
                  <a:pt x="129" y="13"/>
                </a:cubicBezTo>
                <a:cubicBezTo>
                  <a:pt x="134" y="21"/>
                  <a:pt x="134" y="21"/>
                  <a:pt x="134" y="21"/>
                </a:cubicBezTo>
                <a:cubicBezTo>
                  <a:pt x="134" y="24"/>
                  <a:pt x="134" y="24"/>
                  <a:pt x="134" y="24"/>
                </a:cubicBezTo>
                <a:cubicBezTo>
                  <a:pt x="135" y="25"/>
                  <a:pt x="135" y="25"/>
                  <a:pt x="135" y="25"/>
                </a:cubicBezTo>
                <a:cubicBezTo>
                  <a:pt x="137" y="28"/>
                  <a:pt x="137" y="28"/>
                  <a:pt x="137" y="28"/>
                </a:cubicBezTo>
                <a:cubicBezTo>
                  <a:pt x="138" y="29"/>
                  <a:pt x="138" y="29"/>
                  <a:pt x="138" y="29"/>
                </a:cubicBezTo>
                <a:cubicBezTo>
                  <a:pt x="266" y="19"/>
                  <a:pt x="266" y="19"/>
                  <a:pt x="266" y="19"/>
                </a:cubicBezTo>
                <a:cubicBezTo>
                  <a:pt x="269" y="21"/>
                  <a:pt x="269" y="21"/>
                  <a:pt x="269" y="21"/>
                </a:cubicBezTo>
                <a:cubicBezTo>
                  <a:pt x="272" y="29"/>
                  <a:pt x="272" y="29"/>
                  <a:pt x="272" y="29"/>
                </a:cubicBezTo>
                <a:cubicBezTo>
                  <a:pt x="272" y="29"/>
                  <a:pt x="272" y="29"/>
                  <a:pt x="273" y="29"/>
                </a:cubicBezTo>
                <a:cubicBezTo>
                  <a:pt x="276" y="30"/>
                  <a:pt x="276" y="30"/>
                  <a:pt x="276" y="30"/>
                </a:cubicBezTo>
                <a:cubicBezTo>
                  <a:pt x="277" y="29"/>
                  <a:pt x="277" y="29"/>
                  <a:pt x="277" y="29"/>
                </a:cubicBezTo>
                <a:cubicBezTo>
                  <a:pt x="280" y="27"/>
                  <a:pt x="280" y="27"/>
                  <a:pt x="280" y="27"/>
                </a:cubicBezTo>
                <a:cubicBezTo>
                  <a:pt x="281" y="26"/>
                  <a:pt x="281" y="26"/>
                  <a:pt x="281" y="26"/>
                </a:cubicBezTo>
                <a:cubicBezTo>
                  <a:pt x="281" y="18"/>
                  <a:pt x="281" y="18"/>
                  <a:pt x="281" y="18"/>
                </a:cubicBezTo>
                <a:cubicBezTo>
                  <a:pt x="281" y="18"/>
                  <a:pt x="281" y="18"/>
                  <a:pt x="281" y="18"/>
                </a:cubicBezTo>
                <a:cubicBezTo>
                  <a:pt x="280" y="15"/>
                  <a:pt x="280" y="15"/>
                  <a:pt x="280" y="15"/>
                </a:cubicBezTo>
                <a:cubicBezTo>
                  <a:pt x="280" y="14"/>
                  <a:pt x="280" y="14"/>
                  <a:pt x="280" y="14"/>
                </a:cubicBezTo>
                <a:cubicBezTo>
                  <a:pt x="278" y="11"/>
                  <a:pt x="278" y="11"/>
                  <a:pt x="278" y="11"/>
                </a:cubicBezTo>
                <a:cubicBezTo>
                  <a:pt x="278" y="8"/>
                  <a:pt x="278" y="8"/>
                  <a:pt x="278" y="8"/>
                </a:cubicBezTo>
                <a:cubicBezTo>
                  <a:pt x="279" y="5"/>
                  <a:pt x="279" y="5"/>
                  <a:pt x="279" y="5"/>
                </a:cubicBezTo>
                <a:cubicBezTo>
                  <a:pt x="280" y="5"/>
                  <a:pt x="280" y="5"/>
                  <a:pt x="280" y="5"/>
                </a:cubicBezTo>
                <a:cubicBezTo>
                  <a:pt x="281" y="4"/>
                  <a:pt x="281" y="4"/>
                  <a:pt x="281" y="4"/>
                </a:cubicBezTo>
                <a:cubicBezTo>
                  <a:pt x="283" y="2"/>
                  <a:pt x="283" y="2"/>
                  <a:pt x="283" y="2"/>
                </a:cubicBezTo>
                <a:cubicBezTo>
                  <a:pt x="286" y="3"/>
                  <a:pt x="286" y="3"/>
                  <a:pt x="286" y="3"/>
                </a:cubicBezTo>
                <a:cubicBezTo>
                  <a:pt x="286" y="3"/>
                  <a:pt x="286" y="3"/>
                  <a:pt x="286" y="3"/>
                </a:cubicBezTo>
                <a:cubicBezTo>
                  <a:pt x="296" y="5"/>
                  <a:pt x="296" y="5"/>
                  <a:pt x="296" y="5"/>
                </a:cubicBezTo>
                <a:cubicBezTo>
                  <a:pt x="296" y="5"/>
                  <a:pt x="296" y="5"/>
                  <a:pt x="296" y="5"/>
                </a:cubicBezTo>
                <a:cubicBezTo>
                  <a:pt x="300" y="6"/>
                  <a:pt x="300" y="6"/>
                  <a:pt x="300" y="6"/>
                </a:cubicBezTo>
                <a:cubicBezTo>
                  <a:pt x="300" y="6"/>
                  <a:pt x="300" y="6"/>
                  <a:pt x="300" y="6"/>
                </a:cubicBezTo>
                <a:cubicBezTo>
                  <a:pt x="302" y="5"/>
                  <a:pt x="302" y="5"/>
                  <a:pt x="302" y="5"/>
                </a:cubicBezTo>
                <a:cubicBezTo>
                  <a:pt x="303" y="5"/>
                  <a:pt x="303" y="5"/>
                  <a:pt x="303" y="5"/>
                </a:cubicBezTo>
                <a:cubicBezTo>
                  <a:pt x="307" y="6"/>
                  <a:pt x="307" y="6"/>
                  <a:pt x="307" y="6"/>
                </a:cubicBezTo>
                <a:cubicBezTo>
                  <a:pt x="306" y="11"/>
                  <a:pt x="306" y="11"/>
                  <a:pt x="306" y="11"/>
                </a:cubicBezTo>
                <a:cubicBezTo>
                  <a:pt x="306" y="10"/>
                  <a:pt x="306" y="10"/>
                  <a:pt x="306" y="10"/>
                </a:cubicBezTo>
                <a:cubicBezTo>
                  <a:pt x="305" y="9"/>
                  <a:pt x="305" y="9"/>
                  <a:pt x="304" y="10"/>
                </a:cubicBezTo>
                <a:cubicBezTo>
                  <a:pt x="304" y="10"/>
                  <a:pt x="304" y="10"/>
                  <a:pt x="304" y="11"/>
                </a:cubicBezTo>
                <a:cubicBezTo>
                  <a:pt x="306" y="15"/>
                  <a:pt x="306" y="15"/>
                  <a:pt x="306" y="15"/>
                </a:cubicBezTo>
                <a:cubicBezTo>
                  <a:pt x="306" y="15"/>
                  <a:pt x="306" y="15"/>
                  <a:pt x="306" y="15"/>
                </a:cubicBezTo>
                <a:cubicBezTo>
                  <a:pt x="310" y="19"/>
                  <a:pt x="310" y="19"/>
                  <a:pt x="310" y="19"/>
                </a:cubicBezTo>
                <a:cubicBezTo>
                  <a:pt x="311" y="22"/>
                  <a:pt x="311" y="22"/>
                  <a:pt x="311" y="22"/>
                </a:cubicBezTo>
                <a:cubicBezTo>
                  <a:pt x="312" y="28"/>
                  <a:pt x="312" y="28"/>
                  <a:pt x="312" y="28"/>
                </a:cubicBezTo>
                <a:cubicBezTo>
                  <a:pt x="313" y="29"/>
                  <a:pt x="313" y="29"/>
                  <a:pt x="313" y="29"/>
                </a:cubicBezTo>
                <a:cubicBezTo>
                  <a:pt x="316" y="36"/>
                  <a:pt x="316" y="36"/>
                  <a:pt x="316" y="36"/>
                </a:cubicBezTo>
                <a:cubicBezTo>
                  <a:pt x="317" y="40"/>
                  <a:pt x="317" y="40"/>
                  <a:pt x="317" y="40"/>
                </a:cubicBezTo>
                <a:cubicBezTo>
                  <a:pt x="318" y="40"/>
                  <a:pt x="318" y="40"/>
                  <a:pt x="318" y="40"/>
                </a:cubicBezTo>
                <a:cubicBezTo>
                  <a:pt x="323" y="54"/>
                  <a:pt x="323" y="54"/>
                  <a:pt x="323" y="54"/>
                </a:cubicBezTo>
                <a:cubicBezTo>
                  <a:pt x="323" y="54"/>
                  <a:pt x="323" y="54"/>
                  <a:pt x="323" y="54"/>
                </a:cubicBezTo>
                <a:cubicBezTo>
                  <a:pt x="329" y="65"/>
                  <a:pt x="329" y="65"/>
                  <a:pt x="329" y="65"/>
                </a:cubicBezTo>
                <a:cubicBezTo>
                  <a:pt x="329" y="65"/>
                  <a:pt x="329" y="65"/>
                  <a:pt x="329" y="65"/>
                </a:cubicBezTo>
                <a:cubicBezTo>
                  <a:pt x="341" y="85"/>
                  <a:pt x="341" y="85"/>
                  <a:pt x="341" y="85"/>
                </a:cubicBezTo>
                <a:cubicBezTo>
                  <a:pt x="341" y="85"/>
                  <a:pt x="341" y="85"/>
                  <a:pt x="341" y="85"/>
                </a:cubicBezTo>
                <a:cubicBezTo>
                  <a:pt x="362" y="111"/>
                  <a:pt x="362" y="111"/>
                  <a:pt x="362" y="111"/>
                </a:cubicBezTo>
                <a:cubicBezTo>
                  <a:pt x="362" y="111"/>
                  <a:pt x="362" y="111"/>
                  <a:pt x="362" y="111"/>
                </a:cubicBezTo>
                <a:cubicBezTo>
                  <a:pt x="369" y="118"/>
                  <a:pt x="369" y="118"/>
                  <a:pt x="369" y="118"/>
                </a:cubicBezTo>
                <a:cubicBezTo>
                  <a:pt x="371" y="122"/>
                  <a:pt x="371" y="122"/>
                  <a:pt x="371" y="122"/>
                </a:cubicBezTo>
                <a:cubicBezTo>
                  <a:pt x="373" y="125"/>
                  <a:pt x="373" y="125"/>
                  <a:pt x="373" y="125"/>
                </a:cubicBezTo>
                <a:cubicBezTo>
                  <a:pt x="370" y="128"/>
                  <a:pt x="370" y="128"/>
                  <a:pt x="370" y="128"/>
                </a:cubicBezTo>
                <a:cubicBezTo>
                  <a:pt x="370" y="129"/>
                  <a:pt x="370" y="129"/>
                  <a:pt x="370" y="129"/>
                </a:cubicBezTo>
                <a:cubicBezTo>
                  <a:pt x="371" y="136"/>
                  <a:pt x="371" y="136"/>
                  <a:pt x="371" y="136"/>
                </a:cubicBezTo>
                <a:cubicBezTo>
                  <a:pt x="371" y="137"/>
                  <a:pt x="371" y="137"/>
                  <a:pt x="371" y="137"/>
                </a:cubicBezTo>
                <a:cubicBezTo>
                  <a:pt x="373" y="143"/>
                  <a:pt x="373" y="143"/>
                  <a:pt x="373" y="143"/>
                </a:cubicBezTo>
                <a:cubicBezTo>
                  <a:pt x="373" y="144"/>
                  <a:pt x="373" y="144"/>
                  <a:pt x="373" y="144"/>
                </a:cubicBezTo>
                <a:cubicBezTo>
                  <a:pt x="375" y="147"/>
                  <a:pt x="375" y="147"/>
                  <a:pt x="375" y="147"/>
                </a:cubicBezTo>
                <a:cubicBezTo>
                  <a:pt x="375" y="147"/>
                  <a:pt x="375" y="147"/>
                  <a:pt x="375" y="147"/>
                </a:cubicBezTo>
                <a:cubicBezTo>
                  <a:pt x="383" y="158"/>
                  <a:pt x="383" y="158"/>
                  <a:pt x="383" y="158"/>
                </a:cubicBezTo>
                <a:cubicBezTo>
                  <a:pt x="384" y="158"/>
                  <a:pt x="384" y="158"/>
                  <a:pt x="384" y="158"/>
                </a:cubicBezTo>
                <a:cubicBezTo>
                  <a:pt x="385" y="157"/>
                  <a:pt x="385" y="157"/>
                  <a:pt x="385" y="157"/>
                </a:cubicBezTo>
                <a:cubicBezTo>
                  <a:pt x="381" y="153"/>
                  <a:pt x="381" y="153"/>
                  <a:pt x="381" y="153"/>
                </a:cubicBezTo>
                <a:cubicBezTo>
                  <a:pt x="373" y="142"/>
                  <a:pt x="373" y="142"/>
                  <a:pt x="373" y="142"/>
                </a:cubicBezTo>
                <a:cubicBezTo>
                  <a:pt x="371" y="131"/>
                  <a:pt x="371" y="131"/>
                  <a:pt x="371" y="131"/>
                </a:cubicBezTo>
                <a:cubicBezTo>
                  <a:pt x="372" y="124"/>
                  <a:pt x="372" y="124"/>
                  <a:pt x="372" y="124"/>
                </a:cubicBezTo>
                <a:cubicBezTo>
                  <a:pt x="372" y="123"/>
                  <a:pt x="372" y="123"/>
                  <a:pt x="372" y="123"/>
                </a:cubicBezTo>
                <a:cubicBezTo>
                  <a:pt x="371" y="119"/>
                  <a:pt x="371" y="119"/>
                  <a:pt x="371" y="119"/>
                </a:cubicBezTo>
                <a:cubicBezTo>
                  <a:pt x="371" y="119"/>
                  <a:pt x="371" y="119"/>
                  <a:pt x="371" y="119"/>
                </a:cubicBezTo>
                <a:cubicBezTo>
                  <a:pt x="367" y="116"/>
                  <a:pt x="367" y="116"/>
                  <a:pt x="367" y="116"/>
                </a:cubicBezTo>
                <a:cubicBezTo>
                  <a:pt x="366" y="116"/>
                  <a:pt x="366" y="116"/>
                  <a:pt x="366" y="116"/>
                </a:cubicBezTo>
                <a:cubicBezTo>
                  <a:pt x="363" y="117"/>
                  <a:pt x="363" y="117"/>
                  <a:pt x="363" y="117"/>
                </a:cubicBezTo>
                <a:cubicBezTo>
                  <a:pt x="360" y="114"/>
                  <a:pt x="360" y="114"/>
                  <a:pt x="360" y="114"/>
                </a:cubicBezTo>
                <a:cubicBezTo>
                  <a:pt x="361" y="111"/>
                  <a:pt x="361" y="111"/>
                  <a:pt x="361" y="111"/>
                </a:cubicBezTo>
                <a:cubicBezTo>
                  <a:pt x="361" y="111"/>
                  <a:pt x="361" y="111"/>
                  <a:pt x="360" y="110"/>
                </a:cubicBezTo>
                <a:cubicBezTo>
                  <a:pt x="357" y="108"/>
                  <a:pt x="357" y="108"/>
                  <a:pt x="357" y="108"/>
                </a:cubicBezTo>
                <a:cubicBezTo>
                  <a:pt x="356" y="108"/>
                  <a:pt x="356" y="108"/>
                  <a:pt x="356" y="108"/>
                </a:cubicBezTo>
                <a:cubicBezTo>
                  <a:pt x="355" y="108"/>
                  <a:pt x="355" y="108"/>
                  <a:pt x="355" y="108"/>
                </a:cubicBezTo>
                <a:cubicBezTo>
                  <a:pt x="354" y="109"/>
                  <a:pt x="354" y="109"/>
                  <a:pt x="354" y="109"/>
                </a:cubicBezTo>
                <a:cubicBezTo>
                  <a:pt x="354" y="109"/>
                  <a:pt x="354" y="109"/>
                  <a:pt x="354" y="109"/>
                </a:cubicBezTo>
                <a:cubicBezTo>
                  <a:pt x="356" y="117"/>
                  <a:pt x="356" y="117"/>
                  <a:pt x="356" y="117"/>
                </a:cubicBezTo>
                <a:cubicBezTo>
                  <a:pt x="356" y="117"/>
                  <a:pt x="356" y="117"/>
                  <a:pt x="356" y="117"/>
                </a:cubicBezTo>
                <a:cubicBezTo>
                  <a:pt x="361" y="128"/>
                  <a:pt x="361" y="128"/>
                  <a:pt x="361" y="128"/>
                </a:cubicBezTo>
                <a:cubicBezTo>
                  <a:pt x="361" y="128"/>
                  <a:pt x="361" y="128"/>
                  <a:pt x="361" y="128"/>
                </a:cubicBezTo>
                <a:cubicBezTo>
                  <a:pt x="363" y="132"/>
                  <a:pt x="363" y="132"/>
                  <a:pt x="363" y="132"/>
                </a:cubicBezTo>
                <a:cubicBezTo>
                  <a:pt x="363" y="132"/>
                  <a:pt x="363" y="132"/>
                  <a:pt x="363" y="132"/>
                </a:cubicBezTo>
                <a:cubicBezTo>
                  <a:pt x="374" y="150"/>
                  <a:pt x="374" y="150"/>
                  <a:pt x="374" y="150"/>
                </a:cubicBezTo>
                <a:cubicBezTo>
                  <a:pt x="374" y="150"/>
                  <a:pt x="374" y="150"/>
                  <a:pt x="374" y="150"/>
                </a:cubicBezTo>
                <a:cubicBezTo>
                  <a:pt x="389" y="170"/>
                  <a:pt x="389" y="170"/>
                  <a:pt x="389" y="170"/>
                </a:cubicBezTo>
                <a:cubicBezTo>
                  <a:pt x="395" y="183"/>
                  <a:pt x="395" y="183"/>
                  <a:pt x="395" y="183"/>
                </a:cubicBezTo>
                <a:cubicBezTo>
                  <a:pt x="395" y="183"/>
                  <a:pt x="395" y="183"/>
                  <a:pt x="395" y="183"/>
                </a:cubicBezTo>
                <a:cubicBezTo>
                  <a:pt x="399" y="190"/>
                  <a:pt x="399" y="190"/>
                  <a:pt x="399" y="190"/>
                </a:cubicBezTo>
                <a:cubicBezTo>
                  <a:pt x="399" y="193"/>
                  <a:pt x="399" y="193"/>
                  <a:pt x="399" y="193"/>
                </a:cubicBezTo>
                <a:cubicBezTo>
                  <a:pt x="399" y="194"/>
                  <a:pt x="399" y="194"/>
                  <a:pt x="399" y="194"/>
                </a:cubicBezTo>
                <a:cubicBezTo>
                  <a:pt x="398" y="195"/>
                  <a:pt x="399" y="195"/>
                  <a:pt x="399" y="195"/>
                </a:cubicBezTo>
                <a:cubicBezTo>
                  <a:pt x="399" y="196"/>
                  <a:pt x="400" y="196"/>
                  <a:pt x="400" y="195"/>
                </a:cubicBezTo>
                <a:cubicBezTo>
                  <a:pt x="401" y="195"/>
                  <a:pt x="401" y="195"/>
                  <a:pt x="401" y="195"/>
                </a:cubicBezTo>
                <a:cubicBezTo>
                  <a:pt x="404" y="196"/>
                  <a:pt x="404" y="196"/>
                  <a:pt x="404" y="196"/>
                </a:cubicBezTo>
                <a:cubicBezTo>
                  <a:pt x="409" y="204"/>
                  <a:pt x="409" y="204"/>
                  <a:pt x="409" y="204"/>
                </a:cubicBezTo>
                <a:cubicBezTo>
                  <a:pt x="410" y="208"/>
                  <a:pt x="410" y="208"/>
                  <a:pt x="410" y="208"/>
                </a:cubicBezTo>
                <a:cubicBezTo>
                  <a:pt x="411" y="209"/>
                  <a:pt x="411" y="209"/>
                  <a:pt x="411" y="209"/>
                </a:cubicBezTo>
                <a:cubicBezTo>
                  <a:pt x="412" y="210"/>
                  <a:pt x="412" y="210"/>
                  <a:pt x="412" y="210"/>
                </a:cubicBezTo>
                <a:cubicBezTo>
                  <a:pt x="416" y="223"/>
                  <a:pt x="416" y="223"/>
                  <a:pt x="416" y="223"/>
                </a:cubicBezTo>
                <a:cubicBezTo>
                  <a:pt x="417" y="240"/>
                  <a:pt x="417" y="240"/>
                  <a:pt x="417" y="240"/>
                </a:cubicBezTo>
                <a:cubicBezTo>
                  <a:pt x="417" y="240"/>
                  <a:pt x="417" y="240"/>
                  <a:pt x="417" y="240"/>
                </a:cubicBezTo>
                <a:cubicBezTo>
                  <a:pt x="418" y="244"/>
                  <a:pt x="418" y="244"/>
                  <a:pt x="418" y="244"/>
                </a:cubicBezTo>
                <a:cubicBezTo>
                  <a:pt x="418" y="255"/>
                  <a:pt x="418" y="255"/>
                  <a:pt x="418" y="255"/>
                </a:cubicBezTo>
                <a:cubicBezTo>
                  <a:pt x="418" y="255"/>
                  <a:pt x="418" y="255"/>
                  <a:pt x="418" y="255"/>
                </a:cubicBezTo>
                <a:cubicBezTo>
                  <a:pt x="418" y="263"/>
                  <a:pt x="418" y="263"/>
                  <a:pt x="418" y="263"/>
                </a:cubicBezTo>
                <a:cubicBezTo>
                  <a:pt x="418" y="263"/>
                  <a:pt x="418" y="263"/>
                  <a:pt x="418" y="263"/>
                </a:cubicBezTo>
                <a:cubicBezTo>
                  <a:pt x="419" y="267"/>
                  <a:pt x="419" y="267"/>
                  <a:pt x="419" y="267"/>
                </a:cubicBezTo>
                <a:cubicBezTo>
                  <a:pt x="419" y="271"/>
                  <a:pt x="419" y="271"/>
                  <a:pt x="419" y="271"/>
                </a:cubicBezTo>
                <a:cubicBezTo>
                  <a:pt x="420" y="271"/>
                  <a:pt x="420" y="271"/>
                  <a:pt x="420" y="271"/>
                </a:cubicBezTo>
                <a:cubicBezTo>
                  <a:pt x="421" y="270"/>
                  <a:pt x="421" y="270"/>
                  <a:pt x="421" y="270"/>
                </a:cubicBezTo>
                <a:cubicBezTo>
                  <a:pt x="419" y="266"/>
                  <a:pt x="419" y="266"/>
                  <a:pt x="419" y="266"/>
                </a:cubicBezTo>
                <a:cubicBezTo>
                  <a:pt x="419" y="266"/>
                  <a:pt x="419" y="266"/>
                  <a:pt x="419" y="266"/>
                </a:cubicBezTo>
                <a:cubicBezTo>
                  <a:pt x="418" y="266"/>
                  <a:pt x="418" y="266"/>
                  <a:pt x="418" y="267"/>
                </a:cubicBezTo>
                <a:cubicBezTo>
                  <a:pt x="417" y="270"/>
                  <a:pt x="417" y="270"/>
                  <a:pt x="417" y="270"/>
                </a:cubicBezTo>
                <a:cubicBezTo>
                  <a:pt x="416" y="271"/>
                  <a:pt x="416" y="271"/>
                  <a:pt x="416" y="271"/>
                </a:cubicBezTo>
                <a:cubicBezTo>
                  <a:pt x="417" y="274"/>
                  <a:pt x="417" y="274"/>
                  <a:pt x="417" y="274"/>
                </a:cubicBezTo>
                <a:cubicBezTo>
                  <a:pt x="414" y="277"/>
                  <a:pt x="414" y="277"/>
                  <a:pt x="414" y="277"/>
                </a:cubicBezTo>
                <a:cubicBezTo>
                  <a:pt x="414" y="277"/>
                  <a:pt x="414" y="277"/>
                  <a:pt x="414" y="277"/>
                </a:cubicBezTo>
                <a:cubicBezTo>
                  <a:pt x="414" y="281"/>
                  <a:pt x="414" y="281"/>
                  <a:pt x="414" y="281"/>
                </a:cubicBezTo>
                <a:cubicBezTo>
                  <a:pt x="412" y="285"/>
                  <a:pt x="412" y="285"/>
                  <a:pt x="412" y="285"/>
                </a:cubicBezTo>
                <a:cubicBezTo>
                  <a:pt x="412" y="285"/>
                  <a:pt x="412" y="285"/>
                  <a:pt x="412" y="285"/>
                </a:cubicBezTo>
                <a:cubicBezTo>
                  <a:pt x="412" y="288"/>
                  <a:pt x="412" y="288"/>
                  <a:pt x="412" y="288"/>
                </a:cubicBezTo>
                <a:cubicBezTo>
                  <a:pt x="412" y="290"/>
                  <a:pt x="412" y="290"/>
                  <a:pt x="412" y="290"/>
                </a:cubicBezTo>
                <a:cubicBezTo>
                  <a:pt x="412" y="291"/>
                  <a:pt x="412" y="291"/>
                  <a:pt x="412" y="291"/>
                </a:cubicBezTo>
                <a:cubicBezTo>
                  <a:pt x="414" y="298"/>
                  <a:pt x="414" y="298"/>
                  <a:pt x="414" y="298"/>
                </a:cubicBezTo>
                <a:cubicBezTo>
                  <a:pt x="412" y="301"/>
                  <a:pt x="412" y="301"/>
                  <a:pt x="412" y="301"/>
                </a:cubicBezTo>
                <a:cubicBezTo>
                  <a:pt x="412" y="301"/>
                  <a:pt x="412" y="301"/>
                  <a:pt x="412" y="301"/>
                </a:cubicBezTo>
                <a:cubicBezTo>
                  <a:pt x="410" y="305"/>
                  <a:pt x="410" y="305"/>
                  <a:pt x="410" y="305"/>
                </a:cubicBezTo>
                <a:cubicBezTo>
                  <a:pt x="410" y="306"/>
                  <a:pt x="410" y="306"/>
                  <a:pt x="410" y="306"/>
                </a:cubicBezTo>
                <a:cubicBezTo>
                  <a:pt x="411" y="307"/>
                  <a:pt x="411" y="307"/>
                  <a:pt x="411" y="307"/>
                </a:cubicBezTo>
                <a:cubicBezTo>
                  <a:pt x="408" y="306"/>
                  <a:pt x="408" y="306"/>
                  <a:pt x="408" y="306"/>
                </a:cubicBezTo>
                <a:cubicBezTo>
                  <a:pt x="408" y="306"/>
                  <a:pt x="407" y="306"/>
                  <a:pt x="407" y="307"/>
                </a:cubicBezTo>
                <a:cubicBezTo>
                  <a:pt x="407" y="307"/>
                  <a:pt x="407" y="308"/>
                  <a:pt x="407" y="308"/>
                </a:cubicBezTo>
                <a:cubicBezTo>
                  <a:pt x="409" y="310"/>
                  <a:pt x="409" y="310"/>
                  <a:pt x="409" y="310"/>
                </a:cubicBezTo>
                <a:cubicBezTo>
                  <a:pt x="410" y="309"/>
                  <a:pt x="410" y="309"/>
                  <a:pt x="410" y="309"/>
                </a:cubicBezTo>
                <a:cubicBezTo>
                  <a:pt x="410" y="308"/>
                  <a:pt x="410" y="308"/>
                  <a:pt x="410" y="308"/>
                </a:cubicBezTo>
                <a:cubicBezTo>
                  <a:pt x="407" y="306"/>
                  <a:pt x="407" y="306"/>
                  <a:pt x="407" y="306"/>
                </a:cubicBezTo>
                <a:cubicBezTo>
                  <a:pt x="405" y="306"/>
                  <a:pt x="405" y="306"/>
                  <a:pt x="405" y="306"/>
                </a:cubicBezTo>
                <a:cubicBezTo>
                  <a:pt x="402" y="308"/>
                  <a:pt x="402" y="308"/>
                  <a:pt x="402" y="308"/>
                </a:cubicBezTo>
                <a:cubicBezTo>
                  <a:pt x="402" y="309"/>
                  <a:pt x="402" y="309"/>
                  <a:pt x="402" y="309"/>
                </a:cubicBezTo>
                <a:cubicBezTo>
                  <a:pt x="399" y="312"/>
                  <a:pt x="399" y="312"/>
                  <a:pt x="399" y="312"/>
                </a:cubicBezTo>
                <a:cubicBezTo>
                  <a:pt x="396" y="313"/>
                  <a:pt x="396" y="313"/>
                  <a:pt x="396" y="313"/>
                </a:cubicBezTo>
                <a:cubicBezTo>
                  <a:pt x="392" y="313"/>
                  <a:pt x="392" y="313"/>
                  <a:pt x="392" y="313"/>
                </a:cubicBezTo>
                <a:cubicBezTo>
                  <a:pt x="389" y="313"/>
                  <a:pt x="389" y="313"/>
                  <a:pt x="389" y="313"/>
                </a:cubicBezTo>
                <a:cubicBezTo>
                  <a:pt x="388" y="313"/>
                  <a:pt x="388" y="313"/>
                  <a:pt x="388" y="313"/>
                </a:cubicBezTo>
                <a:cubicBezTo>
                  <a:pt x="383" y="316"/>
                  <a:pt x="383" y="316"/>
                  <a:pt x="383" y="316"/>
                </a:cubicBezTo>
                <a:cubicBezTo>
                  <a:pt x="377" y="318"/>
                  <a:pt x="377" y="318"/>
                  <a:pt x="377" y="318"/>
                </a:cubicBezTo>
                <a:cubicBezTo>
                  <a:pt x="374" y="315"/>
                  <a:pt x="374" y="315"/>
                  <a:pt x="374" y="315"/>
                </a:cubicBezTo>
                <a:cubicBezTo>
                  <a:pt x="372" y="312"/>
                  <a:pt x="372" y="312"/>
                  <a:pt x="372" y="312"/>
                </a:cubicBezTo>
                <a:cubicBezTo>
                  <a:pt x="374" y="309"/>
                  <a:pt x="374" y="309"/>
                  <a:pt x="374" y="309"/>
                </a:cubicBezTo>
                <a:cubicBezTo>
                  <a:pt x="377" y="312"/>
                  <a:pt x="377" y="312"/>
                  <a:pt x="377" y="312"/>
                </a:cubicBezTo>
                <a:cubicBezTo>
                  <a:pt x="377" y="312"/>
                  <a:pt x="377" y="312"/>
                  <a:pt x="377" y="312"/>
                </a:cubicBezTo>
                <a:cubicBezTo>
                  <a:pt x="382" y="314"/>
                  <a:pt x="382" y="314"/>
                  <a:pt x="382" y="314"/>
                </a:cubicBezTo>
                <a:cubicBezTo>
                  <a:pt x="382" y="314"/>
                  <a:pt x="383" y="314"/>
                  <a:pt x="383" y="313"/>
                </a:cubicBezTo>
                <a:cubicBezTo>
                  <a:pt x="385" y="310"/>
                  <a:pt x="385" y="310"/>
                  <a:pt x="385" y="310"/>
                </a:cubicBezTo>
                <a:cubicBezTo>
                  <a:pt x="386" y="309"/>
                  <a:pt x="386" y="309"/>
                  <a:pt x="385" y="309"/>
                </a:cubicBezTo>
                <a:cubicBezTo>
                  <a:pt x="382" y="306"/>
                  <a:pt x="382" y="306"/>
                  <a:pt x="382" y="306"/>
                </a:cubicBezTo>
                <a:cubicBezTo>
                  <a:pt x="381" y="305"/>
                  <a:pt x="381" y="305"/>
                  <a:pt x="381" y="305"/>
                </a:cubicBezTo>
                <a:cubicBezTo>
                  <a:pt x="377" y="305"/>
                  <a:pt x="377" y="305"/>
                  <a:pt x="377" y="305"/>
                </a:cubicBezTo>
                <a:cubicBezTo>
                  <a:pt x="374" y="305"/>
                  <a:pt x="374" y="305"/>
                  <a:pt x="374" y="305"/>
                </a:cubicBezTo>
                <a:cubicBezTo>
                  <a:pt x="368" y="298"/>
                  <a:pt x="368" y="298"/>
                  <a:pt x="368" y="298"/>
                </a:cubicBezTo>
                <a:cubicBezTo>
                  <a:pt x="367" y="294"/>
                  <a:pt x="367" y="294"/>
                  <a:pt x="367" y="294"/>
                </a:cubicBezTo>
                <a:cubicBezTo>
                  <a:pt x="366" y="294"/>
                  <a:pt x="366" y="294"/>
                  <a:pt x="366" y="294"/>
                </a:cubicBezTo>
                <a:cubicBezTo>
                  <a:pt x="362" y="287"/>
                  <a:pt x="362" y="287"/>
                  <a:pt x="362" y="287"/>
                </a:cubicBezTo>
                <a:cubicBezTo>
                  <a:pt x="362" y="287"/>
                  <a:pt x="362" y="287"/>
                  <a:pt x="362" y="287"/>
                </a:cubicBezTo>
                <a:cubicBezTo>
                  <a:pt x="358" y="284"/>
                  <a:pt x="358" y="284"/>
                  <a:pt x="358" y="284"/>
                </a:cubicBezTo>
                <a:cubicBezTo>
                  <a:pt x="357" y="281"/>
                  <a:pt x="357" y="281"/>
                  <a:pt x="357" y="281"/>
                </a:cubicBezTo>
                <a:cubicBezTo>
                  <a:pt x="357" y="281"/>
                  <a:pt x="357" y="281"/>
                  <a:pt x="357" y="281"/>
                </a:cubicBezTo>
                <a:cubicBezTo>
                  <a:pt x="350" y="278"/>
                  <a:pt x="350" y="278"/>
                  <a:pt x="350" y="278"/>
                </a:cubicBezTo>
                <a:cubicBezTo>
                  <a:pt x="349" y="278"/>
                  <a:pt x="349" y="278"/>
                  <a:pt x="349" y="278"/>
                </a:cubicBezTo>
                <a:cubicBezTo>
                  <a:pt x="347" y="277"/>
                  <a:pt x="347" y="277"/>
                  <a:pt x="347" y="277"/>
                </a:cubicBezTo>
                <a:cubicBezTo>
                  <a:pt x="347" y="277"/>
                  <a:pt x="347" y="277"/>
                  <a:pt x="347" y="277"/>
                </a:cubicBezTo>
                <a:cubicBezTo>
                  <a:pt x="343" y="277"/>
                  <a:pt x="343" y="277"/>
                  <a:pt x="343" y="277"/>
                </a:cubicBezTo>
                <a:cubicBezTo>
                  <a:pt x="343" y="277"/>
                  <a:pt x="343" y="277"/>
                  <a:pt x="343" y="277"/>
                </a:cubicBezTo>
                <a:cubicBezTo>
                  <a:pt x="339" y="278"/>
                  <a:pt x="339" y="278"/>
                  <a:pt x="339" y="278"/>
                </a:cubicBezTo>
                <a:cubicBezTo>
                  <a:pt x="338" y="277"/>
                  <a:pt x="338" y="277"/>
                  <a:pt x="338" y="277"/>
                </a:cubicBezTo>
                <a:cubicBezTo>
                  <a:pt x="340" y="276"/>
                  <a:pt x="340" y="276"/>
                  <a:pt x="340" y="276"/>
                </a:cubicBezTo>
                <a:cubicBezTo>
                  <a:pt x="340" y="276"/>
                  <a:pt x="340" y="276"/>
                  <a:pt x="340" y="275"/>
                </a:cubicBezTo>
                <a:cubicBezTo>
                  <a:pt x="340" y="275"/>
                  <a:pt x="340" y="274"/>
                  <a:pt x="339" y="274"/>
                </a:cubicBezTo>
                <a:cubicBezTo>
                  <a:pt x="337" y="274"/>
                  <a:pt x="337" y="274"/>
                  <a:pt x="337" y="274"/>
                </a:cubicBezTo>
                <a:cubicBezTo>
                  <a:pt x="331" y="267"/>
                  <a:pt x="331" y="267"/>
                  <a:pt x="331" y="267"/>
                </a:cubicBezTo>
                <a:cubicBezTo>
                  <a:pt x="327" y="254"/>
                  <a:pt x="327" y="254"/>
                  <a:pt x="327" y="254"/>
                </a:cubicBezTo>
                <a:cubicBezTo>
                  <a:pt x="327" y="253"/>
                  <a:pt x="327" y="253"/>
                  <a:pt x="327" y="253"/>
                </a:cubicBezTo>
                <a:cubicBezTo>
                  <a:pt x="323" y="250"/>
                  <a:pt x="323" y="250"/>
                  <a:pt x="323" y="250"/>
                </a:cubicBezTo>
                <a:cubicBezTo>
                  <a:pt x="323" y="250"/>
                  <a:pt x="323" y="250"/>
                  <a:pt x="323" y="250"/>
                </a:cubicBezTo>
                <a:cubicBezTo>
                  <a:pt x="320" y="249"/>
                  <a:pt x="320" y="249"/>
                  <a:pt x="320" y="249"/>
                </a:cubicBezTo>
                <a:cubicBezTo>
                  <a:pt x="320" y="248"/>
                  <a:pt x="320" y="248"/>
                  <a:pt x="320" y="248"/>
                </a:cubicBezTo>
                <a:cubicBezTo>
                  <a:pt x="322" y="245"/>
                  <a:pt x="322" y="245"/>
                  <a:pt x="322" y="245"/>
                </a:cubicBezTo>
                <a:cubicBezTo>
                  <a:pt x="323" y="244"/>
                  <a:pt x="323" y="244"/>
                  <a:pt x="323" y="244"/>
                </a:cubicBezTo>
                <a:cubicBezTo>
                  <a:pt x="323" y="240"/>
                  <a:pt x="323" y="240"/>
                  <a:pt x="323" y="240"/>
                </a:cubicBezTo>
                <a:cubicBezTo>
                  <a:pt x="327" y="235"/>
                  <a:pt x="327" y="235"/>
                  <a:pt x="327" y="235"/>
                </a:cubicBezTo>
                <a:cubicBezTo>
                  <a:pt x="327" y="235"/>
                  <a:pt x="327" y="234"/>
                  <a:pt x="327" y="234"/>
                </a:cubicBezTo>
                <a:cubicBezTo>
                  <a:pt x="327" y="234"/>
                  <a:pt x="326" y="234"/>
                  <a:pt x="326" y="234"/>
                </a:cubicBezTo>
                <a:cubicBezTo>
                  <a:pt x="321" y="238"/>
                  <a:pt x="321" y="238"/>
                  <a:pt x="321" y="238"/>
                </a:cubicBezTo>
                <a:cubicBezTo>
                  <a:pt x="320" y="238"/>
                  <a:pt x="320" y="238"/>
                  <a:pt x="320" y="238"/>
                </a:cubicBezTo>
                <a:cubicBezTo>
                  <a:pt x="320" y="242"/>
                  <a:pt x="320" y="242"/>
                  <a:pt x="320" y="242"/>
                </a:cubicBezTo>
                <a:cubicBezTo>
                  <a:pt x="317" y="245"/>
                  <a:pt x="317" y="245"/>
                  <a:pt x="317" y="245"/>
                </a:cubicBezTo>
                <a:cubicBezTo>
                  <a:pt x="315" y="245"/>
                  <a:pt x="315" y="245"/>
                  <a:pt x="315" y="245"/>
                </a:cubicBezTo>
                <a:cubicBezTo>
                  <a:pt x="315" y="244"/>
                  <a:pt x="315" y="244"/>
                  <a:pt x="315" y="244"/>
                </a:cubicBezTo>
                <a:cubicBezTo>
                  <a:pt x="315" y="243"/>
                  <a:pt x="315" y="243"/>
                  <a:pt x="315" y="243"/>
                </a:cubicBezTo>
                <a:cubicBezTo>
                  <a:pt x="313" y="240"/>
                  <a:pt x="313" y="240"/>
                  <a:pt x="313" y="240"/>
                </a:cubicBezTo>
                <a:cubicBezTo>
                  <a:pt x="312" y="236"/>
                  <a:pt x="312" y="236"/>
                  <a:pt x="312" y="236"/>
                </a:cubicBezTo>
                <a:cubicBezTo>
                  <a:pt x="313" y="229"/>
                  <a:pt x="313" y="229"/>
                  <a:pt x="313" y="229"/>
                </a:cubicBezTo>
                <a:cubicBezTo>
                  <a:pt x="312" y="228"/>
                  <a:pt x="312" y="228"/>
                  <a:pt x="312" y="228"/>
                </a:cubicBezTo>
                <a:cubicBezTo>
                  <a:pt x="311" y="226"/>
                  <a:pt x="311" y="226"/>
                  <a:pt x="311" y="226"/>
                </a:cubicBezTo>
                <a:cubicBezTo>
                  <a:pt x="314" y="224"/>
                  <a:pt x="314" y="224"/>
                  <a:pt x="314" y="224"/>
                </a:cubicBezTo>
                <a:cubicBezTo>
                  <a:pt x="314" y="223"/>
                  <a:pt x="314" y="223"/>
                  <a:pt x="314" y="223"/>
                </a:cubicBezTo>
                <a:cubicBezTo>
                  <a:pt x="314" y="222"/>
                  <a:pt x="314" y="222"/>
                  <a:pt x="314" y="222"/>
                </a:cubicBezTo>
                <a:cubicBezTo>
                  <a:pt x="313" y="221"/>
                  <a:pt x="313" y="221"/>
                  <a:pt x="313" y="221"/>
                </a:cubicBezTo>
                <a:cubicBezTo>
                  <a:pt x="313" y="221"/>
                  <a:pt x="312" y="221"/>
                  <a:pt x="312" y="221"/>
                </a:cubicBezTo>
                <a:cubicBezTo>
                  <a:pt x="306" y="224"/>
                  <a:pt x="306" y="224"/>
                  <a:pt x="306" y="224"/>
                </a:cubicBezTo>
                <a:cubicBezTo>
                  <a:pt x="305" y="223"/>
                  <a:pt x="305" y="223"/>
                  <a:pt x="305" y="223"/>
                </a:cubicBezTo>
                <a:cubicBezTo>
                  <a:pt x="304" y="222"/>
                  <a:pt x="304" y="222"/>
                  <a:pt x="304" y="222"/>
                </a:cubicBezTo>
                <a:cubicBezTo>
                  <a:pt x="300" y="222"/>
                  <a:pt x="300" y="222"/>
                  <a:pt x="300" y="222"/>
                </a:cubicBezTo>
                <a:cubicBezTo>
                  <a:pt x="299" y="222"/>
                  <a:pt x="299" y="222"/>
                  <a:pt x="299" y="222"/>
                </a:cubicBezTo>
                <a:cubicBezTo>
                  <a:pt x="299" y="223"/>
                  <a:pt x="299" y="223"/>
                  <a:pt x="299" y="224"/>
                </a:cubicBezTo>
                <a:cubicBezTo>
                  <a:pt x="303" y="226"/>
                  <a:pt x="303" y="226"/>
                  <a:pt x="303" y="226"/>
                </a:cubicBezTo>
                <a:cubicBezTo>
                  <a:pt x="305" y="229"/>
                  <a:pt x="305" y="229"/>
                  <a:pt x="305" y="229"/>
                </a:cubicBezTo>
                <a:cubicBezTo>
                  <a:pt x="306" y="233"/>
                  <a:pt x="306" y="233"/>
                  <a:pt x="306" y="233"/>
                </a:cubicBezTo>
                <a:cubicBezTo>
                  <a:pt x="307" y="232"/>
                  <a:pt x="307" y="232"/>
                  <a:pt x="307" y="232"/>
                </a:cubicBezTo>
                <a:cubicBezTo>
                  <a:pt x="307" y="232"/>
                  <a:pt x="307" y="232"/>
                  <a:pt x="307" y="232"/>
                </a:cubicBezTo>
                <a:cubicBezTo>
                  <a:pt x="306" y="231"/>
                  <a:pt x="306" y="231"/>
                  <a:pt x="306" y="231"/>
                </a:cubicBezTo>
                <a:cubicBezTo>
                  <a:pt x="305" y="231"/>
                  <a:pt x="305" y="231"/>
                  <a:pt x="305" y="231"/>
                </a:cubicBezTo>
                <a:cubicBezTo>
                  <a:pt x="302" y="231"/>
                  <a:pt x="302" y="231"/>
                  <a:pt x="302" y="231"/>
                </a:cubicBezTo>
                <a:cubicBezTo>
                  <a:pt x="299" y="230"/>
                  <a:pt x="299" y="230"/>
                  <a:pt x="299" y="230"/>
                </a:cubicBezTo>
                <a:cubicBezTo>
                  <a:pt x="293" y="224"/>
                  <a:pt x="293" y="224"/>
                  <a:pt x="293" y="224"/>
                </a:cubicBezTo>
                <a:cubicBezTo>
                  <a:pt x="291" y="221"/>
                  <a:pt x="291" y="221"/>
                  <a:pt x="291" y="221"/>
                </a:cubicBezTo>
                <a:cubicBezTo>
                  <a:pt x="283" y="208"/>
                  <a:pt x="283" y="208"/>
                  <a:pt x="283" y="208"/>
                </a:cubicBezTo>
                <a:cubicBezTo>
                  <a:pt x="283" y="207"/>
                  <a:pt x="283" y="207"/>
                  <a:pt x="283" y="207"/>
                </a:cubicBezTo>
                <a:cubicBezTo>
                  <a:pt x="283" y="206"/>
                  <a:pt x="283" y="206"/>
                  <a:pt x="283" y="206"/>
                </a:cubicBezTo>
                <a:cubicBezTo>
                  <a:pt x="281" y="202"/>
                  <a:pt x="281" y="202"/>
                  <a:pt x="281" y="202"/>
                </a:cubicBezTo>
                <a:cubicBezTo>
                  <a:pt x="281" y="202"/>
                  <a:pt x="281" y="202"/>
                  <a:pt x="281" y="202"/>
                </a:cubicBezTo>
                <a:cubicBezTo>
                  <a:pt x="274" y="198"/>
                  <a:pt x="274" y="198"/>
                  <a:pt x="274" y="198"/>
                </a:cubicBezTo>
                <a:cubicBezTo>
                  <a:pt x="271" y="195"/>
                  <a:pt x="271" y="195"/>
                  <a:pt x="271" y="195"/>
                </a:cubicBezTo>
                <a:cubicBezTo>
                  <a:pt x="271" y="196"/>
                  <a:pt x="271" y="196"/>
                  <a:pt x="271" y="196"/>
                </a:cubicBezTo>
                <a:cubicBezTo>
                  <a:pt x="270" y="196"/>
                  <a:pt x="270" y="196"/>
                  <a:pt x="270" y="196"/>
                </a:cubicBezTo>
                <a:cubicBezTo>
                  <a:pt x="273" y="199"/>
                  <a:pt x="273" y="199"/>
                  <a:pt x="273" y="199"/>
                </a:cubicBezTo>
                <a:cubicBezTo>
                  <a:pt x="275" y="199"/>
                  <a:pt x="275" y="199"/>
                  <a:pt x="275" y="199"/>
                </a:cubicBezTo>
                <a:cubicBezTo>
                  <a:pt x="275" y="199"/>
                  <a:pt x="275" y="199"/>
                  <a:pt x="275" y="199"/>
                </a:cubicBezTo>
                <a:cubicBezTo>
                  <a:pt x="275" y="197"/>
                  <a:pt x="275" y="197"/>
                  <a:pt x="275" y="197"/>
                </a:cubicBezTo>
                <a:cubicBezTo>
                  <a:pt x="278" y="195"/>
                  <a:pt x="278" y="195"/>
                  <a:pt x="278" y="195"/>
                </a:cubicBezTo>
                <a:cubicBezTo>
                  <a:pt x="279" y="195"/>
                  <a:pt x="279" y="195"/>
                  <a:pt x="279" y="195"/>
                </a:cubicBezTo>
                <a:cubicBezTo>
                  <a:pt x="280" y="189"/>
                  <a:pt x="280" y="189"/>
                  <a:pt x="280" y="189"/>
                </a:cubicBezTo>
                <a:cubicBezTo>
                  <a:pt x="286" y="178"/>
                  <a:pt x="286" y="178"/>
                  <a:pt x="286" y="178"/>
                </a:cubicBezTo>
                <a:cubicBezTo>
                  <a:pt x="286" y="177"/>
                  <a:pt x="286" y="177"/>
                  <a:pt x="286" y="177"/>
                </a:cubicBezTo>
                <a:cubicBezTo>
                  <a:pt x="285" y="174"/>
                  <a:pt x="285" y="174"/>
                  <a:pt x="285" y="174"/>
                </a:cubicBezTo>
                <a:cubicBezTo>
                  <a:pt x="285" y="174"/>
                  <a:pt x="285" y="174"/>
                  <a:pt x="285" y="174"/>
                </a:cubicBezTo>
                <a:cubicBezTo>
                  <a:pt x="282" y="170"/>
                  <a:pt x="282" y="170"/>
                  <a:pt x="282" y="170"/>
                </a:cubicBezTo>
                <a:cubicBezTo>
                  <a:pt x="281" y="170"/>
                  <a:pt x="281" y="170"/>
                  <a:pt x="281" y="170"/>
                </a:cubicBezTo>
                <a:cubicBezTo>
                  <a:pt x="281" y="170"/>
                  <a:pt x="281" y="170"/>
                  <a:pt x="281" y="170"/>
                </a:cubicBezTo>
                <a:cubicBezTo>
                  <a:pt x="278" y="172"/>
                  <a:pt x="278" y="172"/>
                  <a:pt x="278" y="172"/>
                </a:cubicBezTo>
                <a:cubicBezTo>
                  <a:pt x="278" y="170"/>
                  <a:pt x="278" y="170"/>
                  <a:pt x="278" y="170"/>
                </a:cubicBezTo>
                <a:cubicBezTo>
                  <a:pt x="277" y="170"/>
                  <a:pt x="277" y="170"/>
                  <a:pt x="277" y="170"/>
                </a:cubicBezTo>
                <a:cubicBezTo>
                  <a:pt x="269" y="166"/>
                  <a:pt x="269" y="166"/>
                  <a:pt x="269" y="166"/>
                </a:cubicBezTo>
                <a:cubicBezTo>
                  <a:pt x="268" y="166"/>
                  <a:pt x="268" y="166"/>
                  <a:pt x="268" y="166"/>
                </a:cubicBezTo>
                <a:cubicBezTo>
                  <a:pt x="268" y="167"/>
                  <a:pt x="268" y="167"/>
                  <a:pt x="268" y="167"/>
                </a:cubicBezTo>
                <a:cubicBezTo>
                  <a:pt x="268" y="167"/>
                  <a:pt x="268" y="167"/>
                  <a:pt x="268" y="167"/>
                </a:cubicBezTo>
                <a:cubicBezTo>
                  <a:pt x="268" y="168"/>
                  <a:pt x="268" y="168"/>
                  <a:pt x="268" y="168"/>
                </a:cubicBezTo>
                <a:cubicBezTo>
                  <a:pt x="270" y="171"/>
                  <a:pt x="270" y="171"/>
                  <a:pt x="270" y="171"/>
                </a:cubicBezTo>
                <a:cubicBezTo>
                  <a:pt x="270" y="174"/>
                  <a:pt x="270" y="174"/>
                  <a:pt x="270" y="174"/>
                </a:cubicBezTo>
                <a:cubicBezTo>
                  <a:pt x="271" y="175"/>
                  <a:pt x="271" y="175"/>
                  <a:pt x="271" y="175"/>
                </a:cubicBezTo>
                <a:cubicBezTo>
                  <a:pt x="272" y="175"/>
                  <a:pt x="272" y="175"/>
                  <a:pt x="272" y="175"/>
                </a:cubicBezTo>
                <a:cubicBezTo>
                  <a:pt x="272" y="176"/>
                  <a:pt x="272" y="176"/>
                  <a:pt x="272" y="176"/>
                </a:cubicBezTo>
                <a:cubicBezTo>
                  <a:pt x="275" y="176"/>
                  <a:pt x="275" y="176"/>
                  <a:pt x="275" y="176"/>
                </a:cubicBezTo>
                <a:cubicBezTo>
                  <a:pt x="273" y="182"/>
                  <a:pt x="273" y="182"/>
                  <a:pt x="273" y="182"/>
                </a:cubicBezTo>
                <a:cubicBezTo>
                  <a:pt x="271" y="185"/>
                  <a:pt x="271" y="185"/>
                  <a:pt x="271" y="185"/>
                </a:cubicBezTo>
                <a:cubicBezTo>
                  <a:pt x="272" y="186"/>
                  <a:pt x="272" y="186"/>
                  <a:pt x="272" y="186"/>
                </a:cubicBezTo>
                <a:cubicBezTo>
                  <a:pt x="273" y="185"/>
                  <a:pt x="273" y="185"/>
                  <a:pt x="273" y="185"/>
                </a:cubicBezTo>
                <a:cubicBezTo>
                  <a:pt x="272" y="184"/>
                  <a:pt x="272" y="184"/>
                  <a:pt x="272" y="184"/>
                </a:cubicBezTo>
                <a:cubicBezTo>
                  <a:pt x="272" y="183"/>
                  <a:pt x="272" y="183"/>
                  <a:pt x="272" y="183"/>
                </a:cubicBezTo>
                <a:cubicBezTo>
                  <a:pt x="265" y="179"/>
                  <a:pt x="265" y="179"/>
                  <a:pt x="265" y="179"/>
                </a:cubicBezTo>
                <a:cubicBezTo>
                  <a:pt x="264" y="178"/>
                  <a:pt x="264" y="179"/>
                  <a:pt x="263" y="179"/>
                </a:cubicBezTo>
                <a:cubicBezTo>
                  <a:pt x="263" y="179"/>
                  <a:pt x="263" y="180"/>
                  <a:pt x="263" y="180"/>
                </a:cubicBezTo>
                <a:cubicBezTo>
                  <a:pt x="267" y="185"/>
                  <a:pt x="267" y="185"/>
                  <a:pt x="267" y="185"/>
                </a:cubicBezTo>
                <a:cubicBezTo>
                  <a:pt x="268" y="185"/>
                  <a:pt x="268" y="185"/>
                  <a:pt x="268" y="185"/>
                </a:cubicBezTo>
                <a:cubicBezTo>
                  <a:pt x="269" y="184"/>
                  <a:pt x="269" y="184"/>
                  <a:pt x="269" y="184"/>
                </a:cubicBezTo>
                <a:cubicBezTo>
                  <a:pt x="265" y="181"/>
                  <a:pt x="265" y="181"/>
                  <a:pt x="265" y="181"/>
                </a:cubicBezTo>
                <a:cubicBezTo>
                  <a:pt x="263" y="177"/>
                  <a:pt x="263" y="177"/>
                  <a:pt x="263" y="177"/>
                </a:cubicBezTo>
                <a:cubicBezTo>
                  <a:pt x="264" y="172"/>
                  <a:pt x="264" y="172"/>
                  <a:pt x="264" y="172"/>
                </a:cubicBezTo>
                <a:cubicBezTo>
                  <a:pt x="264" y="171"/>
                  <a:pt x="264" y="171"/>
                  <a:pt x="264" y="171"/>
                </a:cubicBezTo>
                <a:cubicBezTo>
                  <a:pt x="264" y="164"/>
                  <a:pt x="264" y="164"/>
                  <a:pt x="264" y="164"/>
                </a:cubicBezTo>
                <a:cubicBezTo>
                  <a:pt x="264" y="163"/>
                  <a:pt x="264" y="163"/>
                  <a:pt x="264" y="163"/>
                </a:cubicBezTo>
                <a:cubicBezTo>
                  <a:pt x="263" y="161"/>
                  <a:pt x="263" y="161"/>
                  <a:pt x="263" y="161"/>
                </a:cubicBezTo>
                <a:cubicBezTo>
                  <a:pt x="267" y="142"/>
                  <a:pt x="267" y="142"/>
                  <a:pt x="267" y="142"/>
                </a:cubicBezTo>
                <a:cubicBezTo>
                  <a:pt x="267" y="142"/>
                  <a:pt x="267" y="142"/>
                  <a:pt x="267" y="142"/>
                </a:cubicBezTo>
                <a:cubicBezTo>
                  <a:pt x="268" y="137"/>
                  <a:pt x="268" y="137"/>
                  <a:pt x="268" y="137"/>
                </a:cubicBezTo>
                <a:cubicBezTo>
                  <a:pt x="268" y="137"/>
                  <a:pt x="268" y="137"/>
                  <a:pt x="268" y="137"/>
                </a:cubicBezTo>
                <a:cubicBezTo>
                  <a:pt x="267" y="134"/>
                  <a:pt x="267" y="134"/>
                  <a:pt x="267" y="134"/>
                </a:cubicBezTo>
                <a:cubicBezTo>
                  <a:pt x="266" y="123"/>
                  <a:pt x="266" y="123"/>
                  <a:pt x="266" y="123"/>
                </a:cubicBezTo>
                <a:cubicBezTo>
                  <a:pt x="266" y="122"/>
                  <a:pt x="266" y="122"/>
                  <a:pt x="266" y="122"/>
                </a:cubicBezTo>
                <a:cubicBezTo>
                  <a:pt x="265" y="121"/>
                  <a:pt x="265" y="121"/>
                  <a:pt x="265" y="121"/>
                </a:cubicBezTo>
                <a:cubicBezTo>
                  <a:pt x="265" y="117"/>
                  <a:pt x="265" y="117"/>
                  <a:pt x="265" y="117"/>
                </a:cubicBezTo>
                <a:cubicBezTo>
                  <a:pt x="264" y="116"/>
                  <a:pt x="264" y="116"/>
                  <a:pt x="264" y="116"/>
                </a:cubicBezTo>
                <a:cubicBezTo>
                  <a:pt x="260" y="114"/>
                  <a:pt x="260" y="114"/>
                  <a:pt x="260" y="114"/>
                </a:cubicBezTo>
                <a:cubicBezTo>
                  <a:pt x="258" y="111"/>
                  <a:pt x="258" y="111"/>
                  <a:pt x="258" y="111"/>
                </a:cubicBezTo>
                <a:cubicBezTo>
                  <a:pt x="258" y="108"/>
                  <a:pt x="258" y="108"/>
                  <a:pt x="258" y="108"/>
                </a:cubicBezTo>
                <a:cubicBezTo>
                  <a:pt x="258" y="107"/>
                  <a:pt x="258" y="107"/>
                  <a:pt x="258" y="107"/>
                </a:cubicBezTo>
                <a:cubicBezTo>
                  <a:pt x="252" y="102"/>
                  <a:pt x="252" y="102"/>
                  <a:pt x="252" y="102"/>
                </a:cubicBezTo>
                <a:cubicBezTo>
                  <a:pt x="251" y="102"/>
                  <a:pt x="251" y="102"/>
                  <a:pt x="251" y="102"/>
                </a:cubicBezTo>
                <a:cubicBezTo>
                  <a:pt x="244" y="102"/>
                  <a:pt x="244" y="102"/>
                  <a:pt x="244" y="102"/>
                </a:cubicBezTo>
                <a:cubicBezTo>
                  <a:pt x="241" y="101"/>
                  <a:pt x="241" y="101"/>
                  <a:pt x="241" y="101"/>
                </a:cubicBezTo>
                <a:cubicBezTo>
                  <a:pt x="239" y="98"/>
                  <a:pt x="239" y="98"/>
                  <a:pt x="239" y="98"/>
                </a:cubicBezTo>
                <a:cubicBezTo>
                  <a:pt x="238" y="98"/>
                  <a:pt x="238" y="98"/>
                  <a:pt x="238" y="98"/>
                </a:cubicBezTo>
                <a:cubicBezTo>
                  <a:pt x="235" y="96"/>
                  <a:pt x="235" y="96"/>
                  <a:pt x="235" y="96"/>
                </a:cubicBezTo>
                <a:cubicBezTo>
                  <a:pt x="232" y="92"/>
                  <a:pt x="232" y="92"/>
                  <a:pt x="232" y="92"/>
                </a:cubicBezTo>
                <a:cubicBezTo>
                  <a:pt x="232" y="92"/>
                  <a:pt x="232" y="92"/>
                  <a:pt x="232" y="92"/>
                </a:cubicBezTo>
                <a:cubicBezTo>
                  <a:pt x="221" y="85"/>
                  <a:pt x="221" y="85"/>
                  <a:pt x="221" y="85"/>
                </a:cubicBezTo>
                <a:cubicBezTo>
                  <a:pt x="221" y="82"/>
                  <a:pt x="221" y="82"/>
                  <a:pt x="221" y="82"/>
                </a:cubicBezTo>
                <a:cubicBezTo>
                  <a:pt x="221" y="82"/>
                  <a:pt x="221" y="82"/>
                  <a:pt x="221" y="82"/>
                </a:cubicBezTo>
                <a:cubicBezTo>
                  <a:pt x="219" y="78"/>
                  <a:pt x="219" y="78"/>
                  <a:pt x="219" y="78"/>
                </a:cubicBezTo>
                <a:cubicBezTo>
                  <a:pt x="219" y="77"/>
                  <a:pt x="219" y="77"/>
                  <a:pt x="219" y="77"/>
                </a:cubicBezTo>
                <a:cubicBezTo>
                  <a:pt x="211" y="74"/>
                  <a:pt x="211" y="74"/>
                  <a:pt x="211" y="74"/>
                </a:cubicBezTo>
                <a:cubicBezTo>
                  <a:pt x="206" y="67"/>
                  <a:pt x="206" y="67"/>
                  <a:pt x="206" y="67"/>
                </a:cubicBezTo>
                <a:cubicBezTo>
                  <a:pt x="206" y="66"/>
                  <a:pt x="206" y="66"/>
                  <a:pt x="206" y="66"/>
                </a:cubicBezTo>
                <a:cubicBezTo>
                  <a:pt x="198" y="62"/>
                  <a:pt x="198" y="62"/>
                  <a:pt x="198" y="62"/>
                </a:cubicBezTo>
                <a:cubicBezTo>
                  <a:pt x="198" y="62"/>
                  <a:pt x="198" y="62"/>
                  <a:pt x="198" y="62"/>
                </a:cubicBezTo>
                <a:cubicBezTo>
                  <a:pt x="194" y="61"/>
                  <a:pt x="194" y="61"/>
                  <a:pt x="194" y="61"/>
                </a:cubicBezTo>
                <a:cubicBezTo>
                  <a:pt x="186" y="57"/>
                  <a:pt x="186" y="57"/>
                  <a:pt x="186" y="57"/>
                </a:cubicBezTo>
                <a:cubicBezTo>
                  <a:pt x="186" y="57"/>
                  <a:pt x="186" y="57"/>
                  <a:pt x="186" y="57"/>
                </a:cubicBezTo>
                <a:cubicBezTo>
                  <a:pt x="184" y="57"/>
                  <a:pt x="184" y="57"/>
                  <a:pt x="184" y="57"/>
                </a:cubicBezTo>
                <a:cubicBezTo>
                  <a:pt x="183" y="57"/>
                  <a:pt x="183" y="57"/>
                  <a:pt x="183" y="57"/>
                </a:cubicBezTo>
                <a:cubicBezTo>
                  <a:pt x="180" y="58"/>
                  <a:pt x="180" y="58"/>
                  <a:pt x="180" y="58"/>
                </a:cubicBezTo>
                <a:cubicBezTo>
                  <a:pt x="172" y="58"/>
                  <a:pt x="172" y="58"/>
                  <a:pt x="172" y="58"/>
                </a:cubicBezTo>
                <a:cubicBezTo>
                  <a:pt x="172" y="59"/>
                  <a:pt x="172" y="59"/>
                  <a:pt x="172" y="59"/>
                </a:cubicBezTo>
                <a:cubicBezTo>
                  <a:pt x="168" y="62"/>
                  <a:pt x="168" y="62"/>
                  <a:pt x="168" y="62"/>
                </a:cubicBezTo>
                <a:cubicBezTo>
                  <a:pt x="168" y="62"/>
                  <a:pt x="168" y="62"/>
                  <a:pt x="168" y="62"/>
                </a:cubicBezTo>
                <a:cubicBezTo>
                  <a:pt x="166" y="65"/>
                  <a:pt x="166" y="65"/>
                  <a:pt x="166" y="65"/>
                </a:cubicBezTo>
                <a:cubicBezTo>
                  <a:pt x="166" y="66"/>
                  <a:pt x="166" y="66"/>
                  <a:pt x="166" y="66"/>
                </a:cubicBezTo>
                <a:cubicBezTo>
                  <a:pt x="168" y="68"/>
                  <a:pt x="168" y="68"/>
                  <a:pt x="168" y="68"/>
                </a:cubicBezTo>
                <a:cubicBezTo>
                  <a:pt x="169" y="68"/>
                  <a:pt x="169" y="68"/>
                  <a:pt x="169" y="68"/>
                </a:cubicBezTo>
                <a:cubicBezTo>
                  <a:pt x="169" y="67"/>
                  <a:pt x="169" y="67"/>
                  <a:pt x="169" y="67"/>
                </a:cubicBezTo>
                <a:cubicBezTo>
                  <a:pt x="164" y="65"/>
                  <a:pt x="164" y="65"/>
                  <a:pt x="164" y="65"/>
                </a:cubicBezTo>
                <a:cubicBezTo>
                  <a:pt x="163" y="65"/>
                  <a:pt x="163" y="65"/>
                  <a:pt x="163" y="66"/>
                </a:cubicBezTo>
                <a:cubicBezTo>
                  <a:pt x="162" y="66"/>
                  <a:pt x="163" y="67"/>
                  <a:pt x="163" y="67"/>
                </a:cubicBezTo>
                <a:cubicBezTo>
                  <a:pt x="167" y="69"/>
                  <a:pt x="167" y="69"/>
                  <a:pt x="167" y="69"/>
                </a:cubicBezTo>
                <a:cubicBezTo>
                  <a:pt x="168" y="70"/>
                  <a:pt x="168" y="70"/>
                  <a:pt x="168" y="70"/>
                </a:cubicBezTo>
                <a:cubicBezTo>
                  <a:pt x="166" y="70"/>
                  <a:pt x="166" y="70"/>
                  <a:pt x="166" y="70"/>
                </a:cubicBezTo>
                <a:cubicBezTo>
                  <a:pt x="165" y="70"/>
                  <a:pt x="165" y="70"/>
                  <a:pt x="165" y="70"/>
                </a:cubicBezTo>
                <a:cubicBezTo>
                  <a:pt x="163" y="71"/>
                  <a:pt x="163" y="71"/>
                  <a:pt x="163" y="71"/>
                </a:cubicBezTo>
                <a:cubicBezTo>
                  <a:pt x="159" y="72"/>
                  <a:pt x="159" y="72"/>
                  <a:pt x="159" y="72"/>
                </a:cubicBezTo>
                <a:cubicBezTo>
                  <a:pt x="159" y="72"/>
                  <a:pt x="159" y="72"/>
                  <a:pt x="159" y="72"/>
                </a:cubicBezTo>
                <a:cubicBezTo>
                  <a:pt x="148" y="81"/>
                  <a:pt x="148" y="81"/>
                  <a:pt x="148" y="81"/>
                </a:cubicBezTo>
                <a:cubicBezTo>
                  <a:pt x="145" y="82"/>
                  <a:pt x="145" y="82"/>
                  <a:pt x="145" y="82"/>
                </a:cubicBezTo>
                <a:cubicBezTo>
                  <a:pt x="145" y="81"/>
                  <a:pt x="145" y="81"/>
                  <a:pt x="145" y="81"/>
                </a:cubicBezTo>
                <a:cubicBezTo>
                  <a:pt x="144" y="80"/>
                  <a:pt x="144" y="80"/>
                  <a:pt x="144" y="80"/>
                </a:cubicBezTo>
                <a:cubicBezTo>
                  <a:pt x="143" y="80"/>
                  <a:pt x="143" y="80"/>
                  <a:pt x="143" y="80"/>
                </a:cubicBezTo>
                <a:cubicBezTo>
                  <a:pt x="139" y="83"/>
                  <a:pt x="139" y="83"/>
                  <a:pt x="139" y="83"/>
                </a:cubicBezTo>
                <a:cubicBezTo>
                  <a:pt x="139" y="84"/>
                  <a:pt x="139" y="84"/>
                  <a:pt x="139" y="84"/>
                </a:cubicBezTo>
                <a:cubicBezTo>
                  <a:pt x="139" y="85"/>
                  <a:pt x="139" y="85"/>
                  <a:pt x="139" y="85"/>
                </a:cubicBezTo>
                <a:cubicBezTo>
                  <a:pt x="136" y="85"/>
                  <a:pt x="136" y="85"/>
                  <a:pt x="136" y="85"/>
                </a:cubicBezTo>
                <a:cubicBezTo>
                  <a:pt x="135" y="85"/>
                  <a:pt x="135" y="85"/>
                  <a:pt x="135" y="85"/>
                </a:cubicBezTo>
                <a:cubicBezTo>
                  <a:pt x="128" y="87"/>
                  <a:pt x="128" y="87"/>
                  <a:pt x="128" y="87"/>
                </a:cubicBezTo>
                <a:cubicBezTo>
                  <a:pt x="128" y="88"/>
                  <a:pt x="128" y="88"/>
                  <a:pt x="128" y="88"/>
                </a:cubicBezTo>
                <a:cubicBezTo>
                  <a:pt x="126" y="88"/>
                  <a:pt x="126" y="88"/>
                  <a:pt x="126" y="88"/>
                </a:cubicBezTo>
                <a:cubicBezTo>
                  <a:pt x="123" y="89"/>
                  <a:pt x="123" y="89"/>
                  <a:pt x="123" y="89"/>
                </a:cubicBezTo>
                <a:cubicBezTo>
                  <a:pt x="120" y="88"/>
                  <a:pt x="120" y="88"/>
                  <a:pt x="120" y="88"/>
                </a:cubicBezTo>
                <a:cubicBezTo>
                  <a:pt x="119" y="85"/>
                  <a:pt x="119" y="85"/>
                  <a:pt x="119" y="85"/>
                </a:cubicBezTo>
                <a:cubicBezTo>
                  <a:pt x="119" y="81"/>
                  <a:pt x="119" y="81"/>
                  <a:pt x="119" y="81"/>
                </a:cubicBezTo>
                <a:cubicBezTo>
                  <a:pt x="118" y="81"/>
                  <a:pt x="118" y="81"/>
                  <a:pt x="118" y="81"/>
                </a:cubicBezTo>
                <a:cubicBezTo>
                  <a:pt x="117" y="81"/>
                  <a:pt x="117" y="81"/>
                  <a:pt x="117" y="81"/>
                </a:cubicBezTo>
                <a:cubicBezTo>
                  <a:pt x="118" y="85"/>
                  <a:pt x="118" y="85"/>
                  <a:pt x="118" y="85"/>
                </a:cubicBezTo>
                <a:cubicBezTo>
                  <a:pt x="118" y="85"/>
                  <a:pt x="118" y="85"/>
                  <a:pt x="118" y="85"/>
                </a:cubicBezTo>
                <a:cubicBezTo>
                  <a:pt x="119" y="89"/>
                  <a:pt x="119" y="89"/>
                  <a:pt x="119" y="89"/>
                </a:cubicBezTo>
                <a:cubicBezTo>
                  <a:pt x="119" y="89"/>
                  <a:pt x="120" y="90"/>
                  <a:pt x="120" y="89"/>
                </a:cubicBezTo>
                <a:cubicBezTo>
                  <a:pt x="124" y="88"/>
                  <a:pt x="124" y="88"/>
                  <a:pt x="124" y="88"/>
                </a:cubicBezTo>
                <a:cubicBezTo>
                  <a:pt x="124" y="88"/>
                  <a:pt x="125" y="88"/>
                  <a:pt x="125" y="87"/>
                </a:cubicBezTo>
                <a:cubicBezTo>
                  <a:pt x="124" y="84"/>
                  <a:pt x="124" y="84"/>
                  <a:pt x="124" y="84"/>
                </a:cubicBezTo>
                <a:cubicBezTo>
                  <a:pt x="124" y="83"/>
                  <a:pt x="124" y="83"/>
                  <a:pt x="124" y="83"/>
                </a:cubicBezTo>
                <a:cubicBezTo>
                  <a:pt x="122" y="79"/>
                  <a:pt x="122" y="79"/>
                  <a:pt x="122" y="79"/>
                </a:cubicBezTo>
                <a:cubicBezTo>
                  <a:pt x="121" y="79"/>
                  <a:pt x="121" y="79"/>
                  <a:pt x="121" y="79"/>
                </a:cubicBezTo>
                <a:cubicBezTo>
                  <a:pt x="118" y="76"/>
                  <a:pt x="118" y="76"/>
                  <a:pt x="118" y="76"/>
                </a:cubicBezTo>
                <a:cubicBezTo>
                  <a:pt x="117" y="75"/>
                  <a:pt x="117" y="75"/>
                  <a:pt x="117" y="75"/>
                </a:cubicBezTo>
                <a:cubicBezTo>
                  <a:pt x="114" y="74"/>
                  <a:pt x="114" y="74"/>
                  <a:pt x="114" y="74"/>
                </a:cubicBezTo>
                <a:cubicBezTo>
                  <a:pt x="110" y="72"/>
                  <a:pt x="110" y="72"/>
                  <a:pt x="110" y="72"/>
                </a:cubicBezTo>
                <a:cubicBezTo>
                  <a:pt x="110" y="73"/>
                  <a:pt x="110" y="73"/>
                  <a:pt x="110" y="73"/>
                </a:cubicBezTo>
                <a:cubicBezTo>
                  <a:pt x="110" y="74"/>
                  <a:pt x="110" y="74"/>
                  <a:pt x="110" y="74"/>
                </a:cubicBezTo>
                <a:cubicBezTo>
                  <a:pt x="111" y="74"/>
                  <a:pt x="111" y="74"/>
                  <a:pt x="111" y="74"/>
                </a:cubicBezTo>
                <a:cubicBezTo>
                  <a:pt x="111" y="74"/>
                  <a:pt x="112" y="74"/>
                  <a:pt x="112" y="73"/>
                </a:cubicBezTo>
                <a:cubicBezTo>
                  <a:pt x="112" y="73"/>
                  <a:pt x="112" y="73"/>
                  <a:pt x="112" y="72"/>
                </a:cubicBezTo>
                <a:cubicBezTo>
                  <a:pt x="110" y="71"/>
                  <a:pt x="110" y="71"/>
                  <a:pt x="110" y="71"/>
                </a:cubicBezTo>
                <a:cubicBezTo>
                  <a:pt x="110" y="71"/>
                  <a:pt x="110" y="71"/>
                  <a:pt x="110" y="71"/>
                </a:cubicBezTo>
                <a:cubicBezTo>
                  <a:pt x="107" y="69"/>
                  <a:pt x="107" y="69"/>
                  <a:pt x="107" y="69"/>
                </a:cubicBezTo>
                <a:cubicBezTo>
                  <a:pt x="107" y="69"/>
                  <a:pt x="107" y="69"/>
                  <a:pt x="107" y="69"/>
                </a:cubicBezTo>
                <a:cubicBezTo>
                  <a:pt x="110" y="70"/>
                  <a:pt x="110" y="70"/>
                  <a:pt x="110" y="70"/>
                </a:cubicBezTo>
                <a:cubicBezTo>
                  <a:pt x="113" y="72"/>
                  <a:pt x="113" y="72"/>
                  <a:pt x="113" y="72"/>
                </a:cubicBezTo>
                <a:cubicBezTo>
                  <a:pt x="114" y="73"/>
                  <a:pt x="114" y="73"/>
                  <a:pt x="115" y="72"/>
                </a:cubicBezTo>
                <a:cubicBezTo>
                  <a:pt x="117" y="70"/>
                  <a:pt x="117" y="70"/>
                  <a:pt x="117" y="70"/>
                </a:cubicBezTo>
                <a:cubicBezTo>
                  <a:pt x="117" y="69"/>
                  <a:pt x="117" y="69"/>
                  <a:pt x="117" y="69"/>
                </a:cubicBezTo>
                <a:cubicBezTo>
                  <a:pt x="117" y="68"/>
                  <a:pt x="116" y="68"/>
                  <a:pt x="116" y="68"/>
                </a:cubicBezTo>
                <a:cubicBezTo>
                  <a:pt x="113" y="68"/>
                  <a:pt x="113" y="68"/>
                  <a:pt x="113" y="68"/>
                </a:cubicBezTo>
                <a:cubicBezTo>
                  <a:pt x="111" y="65"/>
                  <a:pt x="111" y="65"/>
                  <a:pt x="111" y="65"/>
                </a:cubicBezTo>
                <a:cubicBezTo>
                  <a:pt x="111" y="65"/>
                  <a:pt x="110" y="64"/>
                  <a:pt x="110" y="65"/>
                </a:cubicBezTo>
                <a:cubicBezTo>
                  <a:pt x="106" y="65"/>
                  <a:pt x="106" y="65"/>
                  <a:pt x="106" y="65"/>
                </a:cubicBezTo>
                <a:cubicBezTo>
                  <a:pt x="102" y="62"/>
                  <a:pt x="102" y="62"/>
                  <a:pt x="102" y="62"/>
                </a:cubicBezTo>
                <a:cubicBezTo>
                  <a:pt x="103" y="60"/>
                  <a:pt x="103" y="60"/>
                  <a:pt x="103" y="60"/>
                </a:cubicBezTo>
                <a:cubicBezTo>
                  <a:pt x="106" y="59"/>
                  <a:pt x="106" y="59"/>
                  <a:pt x="106" y="59"/>
                </a:cubicBezTo>
                <a:cubicBezTo>
                  <a:pt x="106" y="59"/>
                  <a:pt x="106" y="59"/>
                  <a:pt x="106" y="59"/>
                </a:cubicBezTo>
                <a:cubicBezTo>
                  <a:pt x="107" y="55"/>
                  <a:pt x="107" y="55"/>
                  <a:pt x="107" y="55"/>
                </a:cubicBezTo>
                <a:cubicBezTo>
                  <a:pt x="107" y="55"/>
                  <a:pt x="107" y="54"/>
                  <a:pt x="107" y="54"/>
                </a:cubicBezTo>
                <a:cubicBezTo>
                  <a:pt x="105" y="54"/>
                  <a:pt x="105" y="54"/>
                  <a:pt x="105" y="54"/>
                </a:cubicBezTo>
                <a:cubicBezTo>
                  <a:pt x="100" y="58"/>
                  <a:pt x="100" y="58"/>
                  <a:pt x="100" y="58"/>
                </a:cubicBezTo>
                <a:cubicBezTo>
                  <a:pt x="97" y="56"/>
                  <a:pt x="97" y="56"/>
                  <a:pt x="97" y="56"/>
                </a:cubicBezTo>
                <a:cubicBezTo>
                  <a:pt x="97" y="56"/>
                  <a:pt x="97" y="56"/>
                  <a:pt x="97" y="56"/>
                </a:cubicBezTo>
                <a:cubicBezTo>
                  <a:pt x="93" y="57"/>
                  <a:pt x="93" y="57"/>
                  <a:pt x="93" y="57"/>
                </a:cubicBezTo>
                <a:cubicBezTo>
                  <a:pt x="92" y="58"/>
                  <a:pt x="92" y="58"/>
                  <a:pt x="92" y="58"/>
                </a:cubicBezTo>
                <a:cubicBezTo>
                  <a:pt x="92" y="59"/>
                  <a:pt x="92" y="59"/>
                  <a:pt x="92" y="59"/>
                </a:cubicBezTo>
                <a:cubicBezTo>
                  <a:pt x="94" y="61"/>
                  <a:pt x="94" y="61"/>
                  <a:pt x="94" y="61"/>
                </a:cubicBezTo>
                <a:cubicBezTo>
                  <a:pt x="94" y="62"/>
                  <a:pt x="94" y="62"/>
                  <a:pt x="94" y="62"/>
                </a:cubicBezTo>
                <a:cubicBezTo>
                  <a:pt x="98" y="64"/>
                  <a:pt x="98" y="64"/>
                  <a:pt x="98" y="64"/>
                </a:cubicBezTo>
                <a:cubicBezTo>
                  <a:pt x="98" y="65"/>
                  <a:pt x="98" y="65"/>
                  <a:pt x="98" y="65"/>
                </a:cubicBezTo>
                <a:cubicBezTo>
                  <a:pt x="92" y="61"/>
                  <a:pt x="92" y="61"/>
                  <a:pt x="92" y="61"/>
                </a:cubicBezTo>
                <a:cubicBezTo>
                  <a:pt x="92" y="61"/>
                  <a:pt x="92" y="61"/>
                  <a:pt x="92" y="61"/>
                </a:cubicBezTo>
                <a:cubicBezTo>
                  <a:pt x="83" y="58"/>
                  <a:pt x="83" y="58"/>
                  <a:pt x="83" y="58"/>
                </a:cubicBezTo>
                <a:cubicBezTo>
                  <a:pt x="83" y="58"/>
                  <a:pt x="83" y="58"/>
                  <a:pt x="83" y="58"/>
                </a:cubicBezTo>
                <a:cubicBezTo>
                  <a:pt x="68" y="55"/>
                  <a:pt x="68" y="55"/>
                  <a:pt x="68" y="55"/>
                </a:cubicBezTo>
                <a:cubicBezTo>
                  <a:pt x="67" y="55"/>
                  <a:pt x="67" y="55"/>
                  <a:pt x="67" y="55"/>
                </a:cubicBezTo>
                <a:cubicBezTo>
                  <a:pt x="64" y="55"/>
                  <a:pt x="64" y="55"/>
                  <a:pt x="64" y="55"/>
                </a:cubicBezTo>
                <a:cubicBezTo>
                  <a:pt x="61" y="54"/>
                  <a:pt x="61" y="54"/>
                  <a:pt x="61" y="54"/>
                </a:cubicBezTo>
                <a:cubicBezTo>
                  <a:pt x="60" y="55"/>
                  <a:pt x="60" y="55"/>
                  <a:pt x="60" y="55"/>
                </a:cubicBezTo>
                <a:cubicBezTo>
                  <a:pt x="60" y="56"/>
                  <a:pt x="60" y="56"/>
                  <a:pt x="60" y="56"/>
                </a:cubicBezTo>
                <a:cubicBezTo>
                  <a:pt x="68" y="56"/>
                  <a:pt x="68" y="56"/>
                  <a:pt x="68" y="56"/>
                </a:cubicBezTo>
                <a:cubicBezTo>
                  <a:pt x="68" y="56"/>
                  <a:pt x="69" y="56"/>
                  <a:pt x="69" y="55"/>
                </a:cubicBezTo>
                <a:cubicBezTo>
                  <a:pt x="69" y="54"/>
                  <a:pt x="69" y="54"/>
                  <a:pt x="69" y="54"/>
                </a:cubicBezTo>
                <a:cubicBezTo>
                  <a:pt x="72" y="53"/>
                  <a:pt x="72" y="53"/>
                  <a:pt x="72" y="53"/>
                </a:cubicBezTo>
                <a:cubicBezTo>
                  <a:pt x="76" y="55"/>
                  <a:pt x="76" y="55"/>
                  <a:pt x="76" y="55"/>
                </a:cubicBezTo>
                <a:cubicBezTo>
                  <a:pt x="76" y="55"/>
                  <a:pt x="76" y="55"/>
                  <a:pt x="76" y="55"/>
                </a:cubicBezTo>
                <a:cubicBezTo>
                  <a:pt x="79" y="56"/>
                  <a:pt x="79" y="56"/>
                  <a:pt x="79" y="56"/>
                </a:cubicBezTo>
                <a:cubicBezTo>
                  <a:pt x="79" y="56"/>
                  <a:pt x="80" y="56"/>
                  <a:pt x="80" y="55"/>
                </a:cubicBezTo>
                <a:cubicBezTo>
                  <a:pt x="80" y="54"/>
                  <a:pt x="80" y="54"/>
                  <a:pt x="80" y="54"/>
                </a:cubicBezTo>
                <a:cubicBezTo>
                  <a:pt x="78" y="51"/>
                  <a:pt x="78" y="51"/>
                  <a:pt x="78" y="51"/>
                </a:cubicBezTo>
                <a:cubicBezTo>
                  <a:pt x="78" y="51"/>
                  <a:pt x="78" y="51"/>
                  <a:pt x="78" y="51"/>
                </a:cubicBezTo>
                <a:cubicBezTo>
                  <a:pt x="71" y="48"/>
                  <a:pt x="71" y="48"/>
                  <a:pt x="71" y="48"/>
                </a:cubicBezTo>
                <a:cubicBezTo>
                  <a:pt x="71" y="48"/>
                  <a:pt x="71" y="48"/>
                  <a:pt x="71" y="48"/>
                </a:cubicBezTo>
                <a:cubicBezTo>
                  <a:pt x="67" y="49"/>
                  <a:pt x="67" y="49"/>
                  <a:pt x="67" y="49"/>
                </a:cubicBezTo>
                <a:cubicBezTo>
                  <a:pt x="67" y="49"/>
                  <a:pt x="67" y="49"/>
                  <a:pt x="67" y="49"/>
                </a:cubicBezTo>
                <a:cubicBezTo>
                  <a:pt x="64" y="50"/>
                  <a:pt x="64" y="50"/>
                  <a:pt x="64" y="50"/>
                </a:cubicBezTo>
                <a:cubicBezTo>
                  <a:pt x="63" y="48"/>
                  <a:pt x="63" y="48"/>
                  <a:pt x="63" y="48"/>
                </a:cubicBezTo>
                <a:cubicBezTo>
                  <a:pt x="63" y="47"/>
                  <a:pt x="63" y="47"/>
                  <a:pt x="63" y="47"/>
                </a:cubicBezTo>
                <a:cubicBezTo>
                  <a:pt x="62" y="48"/>
                  <a:pt x="62" y="48"/>
                  <a:pt x="62" y="48"/>
                </a:cubicBezTo>
                <a:cubicBezTo>
                  <a:pt x="54" y="54"/>
                  <a:pt x="54" y="54"/>
                  <a:pt x="54" y="54"/>
                </a:cubicBezTo>
                <a:cubicBezTo>
                  <a:pt x="53" y="54"/>
                  <a:pt x="53" y="54"/>
                  <a:pt x="53" y="54"/>
                </a:cubicBezTo>
                <a:cubicBezTo>
                  <a:pt x="43" y="56"/>
                  <a:pt x="43" y="56"/>
                  <a:pt x="43" y="56"/>
                </a:cubicBezTo>
                <a:cubicBezTo>
                  <a:pt x="43" y="56"/>
                  <a:pt x="43" y="56"/>
                  <a:pt x="43" y="56"/>
                </a:cubicBezTo>
                <a:cubicBezTo>
                  <a:pt x="32" y="58"/>
                  <a:pt x="32" y="58"/>
                  <a:pt x="32" y="58"/>
                </a:cubicBezTo>
                <a:cubicBezTo>
                  <a:pt x="28" y="59"/>
                  <a:pt x="28" y="59"/>
                  <a:pt x="28" y="59"/>
                </a:cubicBezTo>
                <a:cubicBezTo>
                  <a:pt x="28" y="60"/>
                  <a:pt x="28" y="60"/>
                  <a:pt x="28" y="60"/>
                </a:cubicBezTo>
                <a:cubicBezTo>
                  <a:pt x="29" y="61"/>
                  <a:pt x="29" y="61"/>
                  <a:pt x="29" y="61"/>
                </a:cubicBezTo>
                <a:cubicBezTo>
                  <a:pt x="30" y="60"/>
                  <a:pt x="30" y="60"/>
                  <a:pt x="30" y="60"/>
                </a:cubicBezTo>
                <a:cubicBezTo>
                  <a:pt x="35" y="59"/>
                  <a:pt x="35" y="59"/>
                  <a:pt x="35" y="59"/>
                </a:cubicBezTo>
                <a:cubicBezTo>
                  <a:pt x="36" y="58"/>
                  <a:pt x="36" y="58"/>
                  <a:pt x="36" y="58"/>
                </a:cubicBezTo>
                <a:cubicBezTo>
                  <a:pt x="39" y="55"/>
                  <a:pt x="39" y="55"/>
                  <a:pt x="39" y="55"/>
                </a:cubicBezTo>
                <a:cubicBezTo>
                  <a:pt x="39" y="54"/>
                  <a:pt x="39" y="54"/>
                  <a:pt x="38" y="53"/>
                </a:cubicBezTo>
                <a:cubicBezTo>
                  <a:pt x="35" y="50"/>
                  <a:pt x="35" y="50"/>
                  <a:pt x="35" y="50"/>
                </a:cubicBezTo>
                <a:cubicBezTo>
                  <a:pt x="34" y="47"/>
                  <a:pt x="34" y="47"/>
                  <a:pt x="34" y="47"/>
                </a:cubicBezTo>
                <a:cubicBezTo>
                  <a:pt x="34" y="46"/>
                  <a:pt x="34" y="46"/>
                  <a:pt x="33" y="46"/>
                </a:cubicBezTo>
                <a:cubicBezTo>
                  <a:pt x="33" y="46"/>
                  <a:pt x="32" y="46"/>
                  <a:pt x="32" y="47"/>
                </a:cubicBezTo>
                <a:cubicBezTo>
                  <a:pt x="31" y="51"/>
                  <a:pt x="31" y="51"/>
                  <a:pt x="31" y="51"/>
                </a:cubicBezTo>
                <a:cubicBezTo>
                  <a:pt x="30" y="52"/>
                  <a:pt x="30" y="52"/>
                  <a:pt x="30" y="52"/>
                </a:cubicBezTo>
                <a:cubicBezTo>
                  <a:pt x="29" y="49"/>
                  <a:pt x="29" y="49"/>
                  <a:pt x="29" y="49"/>
                </a:cubicBezTo>
                <a:cubicBezTo>
                  <a:pt x="28" y="49"/>
                  <a:pt x="28" y="49"/>
                  <a:pt x="28" y="49"/>
                </a:cubicBezTo>
                <a:cubicBezTo>
                  <a:pt x="27" y="49"/>
                  <a:pt x="27" y="49"/>
                  <a:pt x="27" y="49"/>
                </a:cubicBezTo>
                <a:cubicBezTo>
                  <a:pt x="25" y="51"/>
                  <a:pt x="25" y="51"/>
                  <a:pt x="25" y="51"/>
                </a:cubicBezTo>
                <a:cubicBezTo>
                  <a:pt x="25" y="52"/>
                  <a:pt x="25" y="52"/>
                  <a:pt x="25" y="53"/>
                </a:cubicBezTo>
                <a:cubicBezTo>
                  <a:pt x="25" y="53"/>
                  <a:pt x="25" y="53"/>
                  <a:pt x="25" y="53"/>
                </a:cubicBezTo>
                <a:cubicBezTo>
                  <a:pt x="26" y="54"/>
                  <a:pt x="26" y="54"/>
                  <a:pt x="26" y="54"/>
                </a:cubicBezTo>
                <a:cubicBezTo>
                  <a:pt x="24" y="57"/>
                  <a:pt x="24" y="57"/>
                  <a:pt x="24" y="57"/>
                </a:cubicBezTo>
                <a:cubicBezTo>
                  <a:pt x="21" y="62"/>
                  <a:pt x="21" y="62"/>
                  <a:pt x="21" y="62"/>
                </a:cubicBezTo>
                <a:cubicBezTo>
                  <a:pt x="18" y="64"/>
                  <a:pt x="18" y="64"/>
                  <a:pt x="18" y="64"/>
                </a:cubicBezTo>
                <a:cubicBezTo>
                  <a:pt x="14" y="65"/>
                  <a:pt x="14" y="65"/>
                  <a:pt x="14" y="65"/>
                </a:cubicBezTo>
                <a:cubicBezTo>
                  <a:pt x="14" y="65"/>
                  <a:pt x="14" y="65"/>
                  <a:pt x="14" y="65"/>
                </a:cubicBezTo>
                <a:cubicBezTo>
                  <a:pt x="15" y="63"/>
                  <a:pt x="15" y="63"/>
                  <a:pt x="15" y="63"/>
                </a:cubicBezTo>
                <a:cubicBezTo>
                  <a:pt x="18" y="59"/>
                  <a:pt x="18" y="59"/>
                  <a:pt x="18" y="59"/>
                </a:cubicBezTo>
                <a:cubicBezTo>
                  <a:pt x="18" y="59"/>
                  <a:pt x="18" y="59"/>
                  <a:pt x="18" y="59"/>
                </a:cubicBezTo>
                <a:cubicBezTo>
                  <a:pt x="18" y="57"/>
                  <a:pt x="18" y="57"/>
                  <a:pt x="18" y="57"/>
                </a:cubicBezTo>
                <a:cubicBezTo>
                  <a:pt x="17" y="56"/>
                  <a:pt x="17" y="56"/>
                  <a:pt x="17" y="56"/>
                </a:cubicBezTo>
                <a:cubicBezTo>
                  <a:pt x="14" y="55"/>
                  <a:pt x="14" y="55"/>
                  <a:pt x="14" y="55"/>
                </a:cubicBezTo>
                <a:cubicBezTo>
                  <a:pt x="13" y="56"/>
                  <a:pt x="13" y="56"/>
                  <a:pt x="13" y="56"/>
                </a:cubicBezTo>
                <a:cubicBezTo>
                  <a:pt x="16" y="58"/>
                  <a:pt x="16" y="58"/>
                  <a:pt x="16" y="58"/>
                </a:cubicBezTo>
                <a:cubicBezTo>
                  <a:pt x="16" y="58"/>
                  <a:pt x="16" y="58"/>
                  <a:pt x="16" y="58"/>
                </a:cubicBezTo>
                <a:cubicBezTo>
                  <a:pt x="13" y="62"/>
                  <a:pt x="13" y="62"/>
                  <a:pt x="13" y="62"/>
                </a:cubicBezTo>
                <a:cubicBezTo>
                  <a:pt x="13" y="62"/>
                  <a:pt x="13" y="62"/>
                  <a:pt x="13" y="62"/>
                </a:cubicBezTo>
                <a:cubicBezTo>
                  <a:pt x="11" y="65"/>
                  <a:pt x="11" y="65"/>
                  <a:pt x="11" y="65"/>
                </a:cubicBezTo>
                <a:cubicBezTo>
                  <a:pt x="11" y="66"/>
                  <a:pt x="11" y="66"/>
                  <a:pt x="11" y="66"/>
                </a:cubicBezTo>
                <a:cubicBezTo>
                  <a:pt x="12" y="67"/>
                  <a:pt x="12" y="67"/>
                  <a:pt x="12" y="67"/>
                </a:cubicBezTo>
                <a:cubicBezTo>
                  <a:pt x="14" y="67"/>
                  <a:pt x="14" y="67"/>
                  <a:pt x="14" y="67"/>
                </a:cubicBezTo>
                <a:cubicBezTo>
                  <a:pt x="15" y="67"/>
                  <a:pt x="15" y="67"/>
                  <a:pt x="15" y="67"/>
                </a:cubicBezTo>
                <a:cubicBezTo>
                  <a:pt x="18" y="66"/>
                  <a:pt x="18" y="66"/>
                  <a:pt x="18" y="66"/>
                </a:cubicBezTo>
                <a:cubicBezTo>
                  <a:pt x="19" y="66"/>
                  <a:pt x="19" y="66"/>
                  <a:pt x="19" y="66"/>
                </a:cubicBezTo>
                <a:cubicBezTo>
                  <a:pt x="22" y="64"/>
                  <a:pt x="22" y="64"/>
                  <a:pt x="22" y="64"/>
                </a:cubicBezTo>
                <a:cubicBezTo>
                  <a:pt x="23" y="63"/>
                  <a:pt x="23" y="63"/>
                  <a:pt x="23" y="63"/>
                </a:cubicBezTo>
                <a:cubicBezTo>
                  <a:pt x="26" y="58"/>
                  <a:pt x="26" y="58"/>
                  <a:pt x="26" y="58"/>
                </a:cubicBezTo>
                <a:cubicBezTo>
                  <a:pt x="26" y="58"/>
                  <a:pt x="26" y="58"/>
                  <a:pt x="26" y="58"/>
                </a:cubicBezTo>
                <a:cubicBezTo>
                  <a:pt x="28" y="54"/>
                  <a:pt x="28" y="54"/>
                  <a:pt x="28" y="54"/>
                </a:cubicBezTo>
                <a:cubicBezTo>
                  <a:pt x="28" y="53"/>
                  <a:pt x="28" y="53"/>
                  <a:pt x="28" y="53"/>
                </a:cubicBezTo>
                <a:cubicBezTo>
                  <a:pt x="27" y="52"/>
                  <a:pt x="27" y="52"/>
                  <a:pt x="27" y="52"/>
                </a:cubicBezTo>
                <a:cubicBezTo>
                  <a:pt x="27" y="52"/>
                  <a:pt x="27" y="52"/>
                  <a:pt x="27" y="52"/>
                </a:cubicBezTo>
                <a:cubicBezTo>
                  <a:pt x="26" y="51"/>
                  <a:pt x="26" y="51"/>
                  <a:pt x="26" y="51"/>
                </a:cubicBezTo>
                <a:cubicBezTo>
                  <a:pt x="26" y="52"/>
                  <a:pt x="26" y="52"/>
                  <a:pt x="26" y="52"/>
                </a:cubicBezTo>
                <a:cubicBezTo>
                  <a:pt x="26" y="53"/>
                  <a:pt x="26" y="53"/>
                  <a:pt x="26" y="53"/>
                </a:cubicBezTo>
                <a:cubicBezTo>
                  <a:pt x="27" y="52"/>
                  <a:pt x="27" y="52"/>
                  <a:pt x="27" y="52"/>
                </a:cubicBezTo>
                <a:cubicBezTo>
                  <a:pt x="29" y="55"/>
                  <a:pt x="29" y="55"/>
                  <a:pt x="29" y="55"/>
                </a:cubicBezTo>
                <a:cubicBezTo>
                  <a:pt x="29" y="55"/>
                  <a:pt x="29" y="56"/>
                  <a:pt x="29" y="56"/>
                </a:cubicBezTo>
                <a:cubicBezTo>
                  <a:pt x="30" y="56"/>
                  <a:pt x="30" y="56"/>
                  <a:pt x="30" y="55"/>
                </a:cubicBezTo>
                <a:cubicBezTo>
                  <a:pt x="33" y="52"/>
                  <a:pt x="33" y="52"/>
                  <a:pt x="33" y="52"/>
                </a:cubicBezTo>
                <a:cubicBezTo>
                  <a:pt x="33" y="52"/>
                  <a:pt x="33" y="52"/>
                  <a:pt x="33" y="52"/>
                </a:cubicBezTo>
                <a:cubicBezTo>
                  <a:pt x="34" y="47"/>
                  <a:pt x="34" y="47"/>
                  <a:pt x="34" y="47"/>
                </a:cubicBezTo>
                <a:cubicBezTo>
                  <a:pt x="33" y="47"/>
                  <a:pt x="33" y="47"/>
                  <a:pt x="33" y="47"/>
                </a:cubicBezTo>
                <a:cubicBezTo>
                  <a:pt x="32" y="47"/>
                  <a:pt x="32" y="47"/>
                  <a:pt x="32" y="47"/>
                </a:cubicBezTo>
                <a:cubicBezTo>
                  <a:pt x="33" y="51"/>
                  <a:pt x="33" y="51"/>
                  <a:pt x="33" y="51"/>
                </a:cubicBezTo>
                <a:cubicBezTo>
                  <a:pt x="33" y="51"/>
                  <a:pt x="33" y="51"/>
                  <a:pt x="33" y="51"/>
                </a:cubicBezTo>
                <a:cubicBezTo>
                  <a:pt x="36" y="54"/>
                  <a:pt x="36" y="54"/>
                  <a:pt x="36" y="54"/>
                </a:cubicBezTo>
                <a:cubicBezTo>
                  <a:pt x="34" y="57"/>
                  <a:pt x="34" y="57"/>
                  <a:pt x="34" y="57"/>
                </a:cubicBezTo>
                <a:cubicBezTo>
                  <a:pt x="29" y="58"/>
                  <a:pt x="29" y="58"/>
                  <a:pt x="29" y="58"/>
                </a:cubicBezTo>
                <a:cubicBezTo>
                  <a:pt x="29" y="58"/>
                  <a:pt x="29" y="58"/>
                  <a:pt x="29" y="58"/>
                </a:cubicBezTo>
                <a:cubicBezTo>
                  <a:pt x="28" y="59"/>
                  <a:pt x="28" y="59"/>
                  <a:pt x="28" y="59"/>
                </a:cubicBezTo>
                <a:cubicBezTo>
                  <a:pt x="27" y="59"/>
                  <a:pt x="27" y="60"/>
                  <a:pt x="27" y="60"/>
                </a:cubicBezTo>
                <a:cubicBezTo>
                  <a:pt x="27" y="61"/>
                  <a:pt x="28" y="61"/>
                  <a:pt x="28" y="61"/>
                </a:cubicBezTo>
                <a:cubicBezTo>
                  <a:pt x="32" y="60"/>
                  <a:pt x="32" y="60"/>
                  <a:pt x="32" y="60"/>
                </a:cubicBezTo>
                <a:cubicBezTo>
                  <a:pt x="32" y="60"/>
                  <a:pt x="32" y="60"/>
                  <a:pt x="32" y="60"/>
                </a:cubicBezTo>
                <a:cubicBezTo>
                  <a:pt x="44" y="58"/>
                  <a:pt x="44" y="58"/>
                  <a:pt x="44" y="58"/>
                </a:cubicBezTo>
                <a:cubicBezTo>
                  <a:pt x="53" y="56"/>
                  <a:pt x="53" y="56"/>
                  <a:pt x="53" y="56"/>
                </a:cubicBezTo>
                <a:cubicBezTo>
                  <a:pt x="53" y="56"/>
                  <a:pt x="53" y="56"/>
                  <a:pt x="53" y="56"/>
                </a:cubicBezTo>
                <a:cubicBezTo>
                  <a:pt x="55" y="56"/>
                  <a:pt x="55" y="56"/>
                  <a:pt x="55" y="56"/>
                </a:cubicBezTo>
                <a:cubicBezTo>
                  <a:pt x="56" y="56"/>
                  <a:pt x="56" y="56"/>
                  <a:pt x="56" y="56"/>
                </a:cubicBezTo>
                <a:cubicBezTo>
                  <a:pt x="62" y="50"/>
                  <a:pt x="62" y="50"/>
                  <a:pt x="62" y="50"/>
                </a:cubicBezTo>
                <a:cubicBezTo>
                  <a:pt x="63" y="52"/>
                  <a:pt x="63" y="52"/>
                  <a:pt x="63" y="52"/>
                </a:cubicBezTo>
                <a:cubicBezTo>
                  <a:pt x="63" y="52"/>
                  <a:pt x="63" y="52"/>
                  <a:pt x="63" y="52"/>
                </a:cubicBezTo>
                <a:cubicBezTo>
                  <a:pt x="64" y="52"/>
                  <a:pt x="64" y="52"/>
                  <a:pt x="64" y="52"/>
                </a:cubicBezTo>
                <a:cubicBezTo>
                  <a:pt x="67" y="51"/>
                  <a:pt x="67" y="51"/>
                  <a:pt x="67" y="51"/>
                </a:cubicBezTo>
                <a:cubicBezTo>
                  <a:pt x="71" y="50"/>
                  <a:pt x="71" y="50"/>
                  <a:pt x="71" y="50"/>
                </a:cubicBezTo>
                <a:cubicBezTo>
                  <a:pt x="77" y="52"/>
                  <a:pt x="77" y="52"/>
                  <a:pt x="77" y="52"/>
                </a:cubicBezTo>
                <a:cubicBezTo>
                  <a:pt x="77" y="53"/>
                  <a:pt x="77" y="53"/>
                  <a:pt x="77" y="53"/>
                </a:cubicBezTo>
                <a:cubicBezTo>
                  <a:pt x="76" y="53"/>
                  <a:pt x="76" y="53"/>
                  <a:pt x="76" y="53"/>
                </a:cubicBezTo>
                <a:cubicBezTo>
                  <a:pt x="72" y="51"/>
                  <a:pt x="72" y="51"/>
                  <a:pt x="72" y="51"/>
                </a:cubicBezTo>
                <a:cubicBezTo>
                  <a:pt x="72" y="51"/>
                  <a:pt x="72" y="51"/>
                  <a:pt x="72" y="51"/>
                </a:cubicBezTo>
                <a:cubicBezTo>
                  <a:pt x="68" y="52"/>
                  <a:pt x="68" y="52"/>
                  <a:pt x="68" y="52"/>
                </a:cubicBezTo>
                <a:cubicBezTo>
                  <a:pt x="68" y="53"/>
                  <a:pt x="68" y="53"/>
                  <a:pt x="68" y="53"/>
                </a:cubicBezTo>
                <a:cubicBezTo>
                  <a:pt x="67" y="54"/>
                  <a:pt x="67" y="54"/>
                  <a:pt x="67" y="54"/>
                </a:cubicBezTo>
                <a:cubicBezTo>
                  <a:pt x="60" y="54"/>
                  <a:pt x="60" y="54"/>
                  <a:pt x="60" y="54"/>
                </a:cubicBezTo>
                <a:cubicBezTo>
                  <a:pt x="60" y="54"/>
                  <a:pt x="59" y="54"/>
                  <a:pt x="59" y="55"/>
                </a:cubicBezTo>
                <a:cubicBezTo>
                  <a:pt x="59" y="55"/>
                  <a:pt x="60" y="56"/>
                  <a:pt x="60" y="56"/>
                </a:cubicBezTo>
                <a:cubicBezTo>
                  <a:pt x="64" y="57"/>
                  <a:pt x="64" y="57"/>
                  <a:pt x="64" y="57"/>
                </a:cubicBezTo>
                <a:cubicBezTo>
                  <a:pt x="64" y="57"/>
                  <a:pt x="64" y="57"/>
                  <a:pt x="64" y="57"/>
                </a:cubicBezTo>
                <a:cubicBezTo>
                  <a:pt x="67" y="57"/>
                  <a:pt x="67" y="57"/>
                  <a:pt x="67" y="57"/>
                </a:cubicBezTo>
                <a:cubicBezTo>
                  <a:pt x="82" y="60"/>
                  <a:pt x="82" y="60"/>
                  <a:pt x="82" y="60"/>
                </a:cubicBezTo>
                <a:cubicBezTo>
                  <a:pt x="91" y="63"/>
                  <a:pt x="91" y="63"/>
                  <a:pt x="91" y="63"/>
                </a:cubicBezTo>
                <a:cubicBezTo>
                  <a:pt x="99" y="67"/>
                  <a:pt x="99" y="67"/>
                  <a:pt x="99" y="67"/>
                </a:cubicBezTo>
                <a:cubicBezTo>
                  <a:pt x="100" y="67"/>
                  <a:pt x="100" y="67"/>
                  <a:pt x="100" y="67"/>
                </a:cubicBezTo>
                <a:cubicBezTo>
                  <a:pt x="100" y="67"/>
                  <a:pt x="100" y="67"/>
                  <a:pt x="100" y="66"/>
                </a:cubicBezTo>
                <a:cubicBezTo>
                  <a:pt x="100" y="63"/>
                  <a:pt x="100" y="63"/>
                  <a:pt x="100" y="63"/>
                </a:cubicBezTo>
                <a:cubicBezTo>
                  <a:pt x="99" y="62"/>
                  <a:pt x="99" y="62"/>
                  <a:pt x="99" y="62"/>
                </a:cubicBezTo>
                <a:cubicBezTo>
                  <a:pt x="96" y="60"/>
                  <a:pt x="96" y="60"/>
                  <a:pt x="96" y="60"/>
                </a:cubicBezTo>
                <a:cubicBezTo>
                  <a:pt x="95" y="59"/>
                  <a:pt x="95" y="59"/>
                  <a:pt x="95" y="59"/>
                </a:cubicBezTo>
                <a:cubicBezTo>
                  <a:pt x="97" y="58"/>
                  <a:pt x="97" y="58"/>
                  <a:pt x="97" y="58"/>
                </a:cubicBezTo>
                <a:cubicBezTo>
                  <a:pt x="100" y="60"/>
                  <a:pt x="100" y="60"/>
                  <a:pt x="100" y="60"/>
                </a:cubicBezTo>
                <a:cubicBezTo>
                  <a:pt x="101" y="60"/>
                  <a:pt x="101" y="60"/>
                  <a:pt x="101" y="60"/>
                </a:cubicBezTo>
                <a:cubicBezTo>
                  <a:pt x="105" y="57"/>
                  <a:pt x="105" y="57"/>
                  <a:pt x="105" y="57"/>
                </a:cubicBezTo>
                <a:cubicBezTo>
                  <a:pt x="104" y="58"/>
                  <a:pt x="104" y="58"/>
                  <a:pt x="104" y="58"/>
                </a:cubicBezTo>
                <a:cubicBezTo>
                  <a:pt x="102" y="58"/>
                  <a:pt x="102" y="58"/>
                  <a:pt x="102" y="58"/>
                </a:cubicBezTo>
                <a:cubicBezTo>
                  <a:pt x="102" y="59"/>
                  <a:pt x="102" y="59"/>
                  <a:pt x="102" y="59"/>
                </a:cubicBezTo>
                <a:cubicBezTo>
                  <a:pt x="100" y="62"/>
                  <a:pt x="100" y="62"/>
                  <a:pt x="100" y="62"/>
                </a:cubicBezTo>
                <a:cubicBezTo>
                  <a:pt x="100" y="63"/>
                  <a:pt x="100" y="63"/>
                  <a:pt x="100" y="63"/>
                </a:cubicBezTo>
                <a:cubicBezTo>
                  <a:pt x="105" y="67"/>
                  <a:pt x="105" y="67"/>
                  <a:pt x="105" y="67"/>
                </a:cubicBezTo>
                <a:cubicBezTo>
                  <a:pt x="106" y="67"/>
                  <a:pt x="106" y="67"/>
                  <a:pt x="106" y="67"/>
                </a:cubicBezTo>
                <a:cubicBezTo>
                  <a:pt x="109" y="67"/>
                  <a:pt x="109" y="67"/>
                  <a:pt x="109" y="67"/>
                </a:cubicBezTo>
                <a:cubicBezTo>
                  <a:pt x="111" y="70"/>
                  <a:pt x="111" y="70"/>
                  <a:pt x="111" y="70"/>
                </a:cubicBezTo>
                <a:cubicBezTo>
                  <a:pt x="111" y="70"/>
                  <a:pt x="112" y="70"/>
                  <a:pt x="112" y="70"/>
                </a:cubicBezTo>
                <a:cubicBezTo>
                  <a:pt x="114" y="70"/>
                  <a:pt x="114" y="70"/>
                  <a:pt x="114" y="70"/>
                </a:cubicBezTo>
                <a:cubicBezTo>
                  <a:pt x="113" y="71"/>
                  <a:pt x="113" y="71"/>
                  <a:pt x="113" y="71"/>
                </a:cubicBezTo>
                <a:cubicBezTo>
                  <a:pt x="114" y="72"/>
                  <a:pt x="114" y="72"/>
                  <a:pt x="114" y="72"/>
                </a:cubicBezTo>
                <a:cubicBezTo>
                  <a:pt x="114" y="71"/>
                  <a:pt x="114" y="71"/>
                  <a:pt x="114" y="71"/>
                </a:cubicBezTo>
                <a:cubicBezTo>
                  <a:pt x="111" y="68"/>
                  <a:pt x="111" y="68"/>
                  <a:pt x="111" y="68"/>
                </a:cubicBezTo>
                <a:cubicBezTo>
                  <a:pt x="110" y="68"/>
                  <a:pt x="110" y="68"/>
                  <a:pt x="110" y="68"/>
                </a:cubicBezTo>
                <a:cubicBezTo>
                  <a:pt x="103" y="65"/>
                  <a:pt x="103" y="65"/>
                  <a:pt x="103" y="65"/>
                </a:cubicBezTo>
                <a:cubicBezTo>
                  <a:pt x="102" y="65"/>
                  <a:pt x="102" y="65"/>
                  <a:pt x="102" y="66"/>
                </a:cubicBezTo>
                <a:cubicBezTo>
                  <a:pt x="101" y="66"/>
                  <a:pt x="101" y="67"/>
                  <a:pt x="102" y="67"/>
                </a:cubicBezTo>
                <a:cubicBezTo>
                  <a:pt x="105" y="70"/>
                  <a:pt x="105" y="70"/>
                  <a:pt x="105" y="70"/>
                </a:cubicBezTo>
                <a:cubicBezTo>
                  <a:pt x="106" y="71"/>
                  <a:pt x="106" y="71"/>
                  <a:pt x="106" y="71"/>
                </a:cubicBezTo>
                <a:cubicBezTo>
                  <a:pt x="109" y="72"/>
                  <a:pt x="109" y="72"/>
                  <a:pt x="109" y="72"/>
                </a:cubicBezTo>
                <a:cubicBezTo>
                  <a:pt x="110" y="74"/>
                  <a:pt x="110" y="74"/>
                  <a:pt x="110" y="74"/>
                </a:cubicBezTo>
                <a:cubicBezTo>
                  <a:pt x="111" y="73"/>
                  <a:pt x="111" y="73"/>
                  <a:pt x="111" y="73"/>
                </a:cubicBezTo>
                <a:cubicBezTo>
                  <a:pt x="111" y="72"/>
                  <a:pt x="111" y="72"/>
                  <a:pt x="111" y="72"/>
                </a:cubicBezTo>
                <a:cubicBezTo>
                  <a:pt x="110" y="72"/>
                  <a:pt x="110" y="72"/>
                  <a:pt x="110" y="72"/>
                </a:cubicBezTo>
                <a:cubicBezTo>
                  <a:pt x="109" y="72"/>
                  <a:pt x="109" y="72"/>
                  <a:pt x="109" y="73"/>
                </a:cubicBezTo>
                <a:cubicBezTo>
                  <a:pt x="109" y="73"/>
                  <a:pt x="109" y="74"/>
                  <a:pt x="109" y="74"/>
                </a:cubicBezTo>
                <a:cubicBezTo>
                  <a:pt x="113" y="76"/>
                  <a:pt x="113" y="76"/>
                  <a:pt x="113" y="76"/>
                </a:cubicBezTo>
                <a:cubicBezTo>
                  <a:pt x="113" y="76"/>
                  <a:pt x="113" y="76"/>
                  <a:pt x="113" y="76"/>
                </a:cubicBezTo>
                <a:cubicBezTo>
                  <a:pt x="117" y="77"/>
                  <a:pt x="117" y="77"/>
                  <a:pt x="117" y="77"/>
                </a:cubicBezTo>
                <a:cubicBezTo>
                  <a:pt x="120" y="80"/>
                  <a:pt x="120" y="80"/>
                  <a:pt x="120" y="80"/>
                </a:cubicBezTo>
                <a:cubicBezTo>
                  <a:pt x="122" y="84"/>
                  <a:pt x="122" y="84"/>
                  <a:pt x="122" y="84"/>
                </a:cubicBezTo>
                <a:cubicBezTo>
                  <a:pt x="122" y="87"/>
                  <a:pt x="122" y="87"/>
                  <a:pt x="122" y="87"/>
                </a:cubicBezTo>
                <a:cubicBezTo>
                  <a:pt x="121" y="87"/>
                  <a:pt x="121" y="87"/>
                  <a:pt x="121" y="87"/>
                </a:cubicBezTo>
                <a:cubicBezTo>
                  <a:pt x="120" y="84"/>
                  <a:pt x="120" y="84"/>
                  <a:pt x="120" y="84"/>
                </a:cubicBezTo>
                <a:cubicBezTo>
                  <a:pt x="119" y="81"/>
                  <a:pt x="119" y="81"/>
                  <a:pt x="119" y="81"/>
                </a:cubicBezTo>
                <a:cubicBezTo>
                  <a:pt x="119" y="80"/>
                  <a:pt x="119" y="80"/>
                  <a:pt x="118" y="80"/>
                </a:cubicBezTo>
                <a:cubicBezTo>
                  <a:pt x="118" y="80"/>
                  <a:pt x="117" y="80"/>
                  <a:pt x="117" y="81"/>
                </a:cubicBezTo>
                <a:cubicBezTo>
                  <a:pt x="117" y="85"/>
                  <a:pt x="117" y="85"/>
                  <a:pt x="117" y="85"/>
                </a:cubicBezTo>
                <a:cubicBezTo>
                  <a:pt x="117" y="85"/>
                  <a:pt x="117" y="85"/>
                  <a:pt x="117" y="85"/>
                </a:cubicBezTo>
                <a:cubicBezTo>
                  <a:pt x="118" y="89"/>
                  <a:pt x="118" y="89"/>
                  <a:pt x="118" y="89"/>
                </a:cubicBezTo>
                <a:cubicBezTo>
                  <a:pt x="119" y="89"/>
                  <a:pt x="119" y="89"/>
                  <a:pt x="119" y="89"/>
                </a:cubicBezTo>
                <a:cubicBezTo>
                  <a:pt x="122" y="91"/>
                  <a:pt x="122" y="91"/>
                  <a:pt x="122" y="91"/>
                </a:cubicBezTo>
                <a:cubicBezTo>
                  <a:pt x="123" y="91"/>
                  <a:pt x="123" y="91"/>
                  <a:pt x="123" y="91"/>
                </a:cubicBezTo>
                <a:cubicBezTo>
                  <a:pt x="127" y="90"/>
                  <a:pt x="127" y="90"/>
                  <a:pt x="127" y="90"/>
                </a:cubicBezTo>
                <a:cubicBezTo>
                  <a:pt x="127" y="90"/>
                  <a:pt x="127" y="90"/>
                  <a:pt x="127" y="90"/>
                </a:cubicBezTo>
                <a:cubicBezTo>
                  <a:pt x="129" y="89"/>
                  <a:pt x="129" y="89"/>
                  <a:pt x="129" y="89"/>
                </a:cubicBezTo>
                <a:cubicBezTo>
                  <a:pt x="136" y="87"/>
                  <a:pt x="136" y="87"/>
                  <a:pt x="136" y="87"/>
                </a:cubicBezTo>
                <a:cubicBezTo>
                  <a:pt x="139" y="87"/>
                  <a:pt x="139" y="87"/>
                  <a:pt x="139" y="87"/>
                </a:cubicBezTo>
                <a:cubicBezTo>
                  <a:pt x="140" y="87"/>
                  <a:pt x="140" y="87"/>
                  <a:pt x="140" y="86"/>
                </a:cubicBezTo>
                <a:cubicBezTo>
                  <a:pt x="141" y="85"/>
                  <a:pt x="141" y="85"/>
                  <a:pt x="141" y="85"/>
                </a:cubicBezTo>
                <a:cubicBezTo>
                  <a:pt x="144" y="83"/>
                  <a:pt x="144" y="83"/>
                  <a:pt x="144" y="83"/>
                </a:cubicBezTo>
                <a:cubicBezTo>
                  <a:pt x="144" y="83"/>
                  <a:pt x="144" y="83"/>
                  <a:pt x="144" y="83"/>
                </a:cubicBezTo>
                <a:cubicBezTo>
                  <a:pt x="144" y="83"/>
                  <a:pt x="144" y="84"/>
                  <a:pt x="145" y="84"/>
                </a:cubicBezTo>
                <a:cubicBezTo>
                  <a:pt x="148" y="83"/>
                  <a:pt x="148" y="83"/>
                  <a:pt x="148" y="83"/>
                </a:cubicBezTo>
                <a:cubicBezTo>
                  <a:pt x="149" y="83"/>
                  <a:pt x="149" y="83"/>
                  <a:pt x="149" y="83"/>
                </a:cubicBezTo>
                <a:cubicBezTo>
                  <a:pt x="160" y="74"/>
                  <a:pt x="160" y="74"/>
                  <a:pt x="160" y="74"/>
                </a:cubicBezTo>
                <a:cubicBezTo>
                  <a:pt x="164" y="73"/>
                  <a:pt x="164" y="73"/>
                  <a:pt x="164" y="73"/>
                </a:cubicBezTo>
                <a:cubicBezTo>
                  <a:pt x="164" y="73"/>
                  <a:pt x="164" y="73"/>
                  <a:pt x="164" y="73"/>
                </a:cubicBezTo>
                <a:cubicBezTo>
                  <a:pt x="166" y="72"/>
                  <a:pt x="166" y="72"/>
                  <a:pt x="166" y="72"/>
                </a:cubicBezTo>
                <a:cubicBezTo>
                  <a:pt x="169" y="73"/>
                  <a:pt x="169" y="73"/>
                  <a:pt x="169" y="73"/>
                </a:cubicBezTo>
                <a:cubicBezTo>
                  <a:pt x="170" y="73"/>
                  <a:pt x="170" y="73"/>
                  <a:pt x="170" y="73"/>
                </a:cubicBezTo>
                <a:cubicBezTo>
                  <a:pt x="171" y="72"/>
                  <a:pt x="171" y="72"/>
                  <a:pt x="171" y="72"/>
                </a:cubicBezTo>
                <a:cubicBezTo>
                  <a:pt x="169" y="68"/>
                  <a:pt x="169" y="68"/>
                  <a:pt x="169" y="68"/>
                </a:cubicBezTo>
                <a:cubicBezTo>
                  <a:pt x="169" y="67"/>
                  <a:pt x="169" y="67"/>
                  <a:pt x="169" y="67"/>
                </a:cubicBezTo>
                <a:cubicBezTo>
                  <a:pt x="164" y="65"/>
                  <a:pt x="164" y="65"/>
                  <a:pt x="164" y="65"/>
                </a:cubicBezTo>
                <a:cubicBezTo>
                  <a:pt x="164" y="66"/>
                  <a:pt x="164" y="66"/>
                  <a:pt x="164" y="66"/>
                </a:cubicBezTo>
                <a:cubicBezTo>
                  <a:pt x="163" y="67"/>
                  <a:pt x="163" y="67"/>
                  <a:pt x="163" y="67"/>
                </a:cubicBezTo>
                <a:cubicBezTo>
                  <a:pt x="168" y="69"/>
                  <a:pt x="168" y="69"/>
                  <a:pt x="168" y="69"/>
                </a:cubicBezTo>
                <a:cubicBezTo>
                  <a:pt x="169" y="69"/>
                  <a:pt x="169" y="69"/>
                  <a:pt x="169" y="68"/>
                </a:cubicBezTo>
                <a:cubicBezTo>
                  <a:pt x="170" y="68"/>
                  <a:pt x="170" y="67"/>
                  <a:pt x="169" y="67"/>
                </a:cubicBezTo>
                <a:cubicBezTo>
                  <a:pt x="168" y="66"/>
                  <a:pt x="168" y="66"/>
                  <a:pt x="168" y="66"/>
                </a:cubicBezTo>
                <a:cubicBezTo>
                  <a:pt x="170" y="63"/>
                  <a:pt x="170" y="63"/>
                  <a:pt x="170" y="63"/>
                </a:cubicBezTo>
                <a:cubicBezTo>
                  <a:pt x="173" y="60"/>
                  <a:pt x="173" y="60"/>
                  <a:pt x="173" y="60"/>
                </a:cubicBezTo>
                <a:cubicBezTo>
                  <a:pt x="180" y="60"/>
                  <a:pt x="180" y="60"/>
                  <a:pt x="180" y="60"/>
                </a:cubicBezTo>
                <a:cubicBezTo>
                  <a:pt x="180" y="60"/>
                  <a:pt x="180" y="60"/>
                  <a:pt x="180" y="60"/>
                </a:cubicBezTo>
                <a:cubicBezTo>
                  <a:pt x="184" y="59"/>
                  <a:pt x="184" y="59"/>
                  <a:pt x="184" y="59"/>
                </a:cubicBezTo>
                <a:cubicBezTo>
                  <a:pt x="185" y="59"/>
                  <a:pt x="185" y="59"/>
                  <a:pt x="185" y="59"/>
                </a:cubicBezTo>
                <a:cubicBezTo>
                  <a:pt x="194" y="63"/>
                  <a:pt x="194" y="63"/>
                  <a:pt x="194" y="63"/>
                </a:cubicBezTo>
                <a:cubicBezTo>
                  <a:pt x="194" y="63"/>
                  <a:pt x="194" y="63"/>
                  <a:pt x="194" y="63"/>
                </a:cubicBezTo>
                <a:cubicBezTo>
                  <a:pt x="197" y="64"/>
                  <a:pt x="197" y="64"/>
                  <a:pt x="197" y="64"/>
                </a:cubicBezTo>
                <a:cubicBezTo>
                  <a:pt x="204" y="68"/>
                  <a:pt x="204" y="68"/>
                  <a:pt x="204" y="68"/>
                </a:cubicBezTo>
                <a:cubicBezTo>
                  <a:pt x="210" y="75"/>
                  <a:pt x="210" y="75"/>
                  <a:pt x="210" y="75"/>
                </a:cubicBezTo>
                <a:cubicBezTo>
                  <a:pt x="210" y="76"/>
                  <a:pt x="210" y="76"/>
                  <a:pt x="210" y="76"/>
                </a:cubicBezTo>
                <a:cubicBezTo>
                  <a:pt x="218" y="79"/>
                  <a:pt x="218" y="79"/>
                  <a:pt x="218" y="79"/>
                </a:cubicBezTo>
                <a:cubicBezTo>
                  <a:pt x="219" y="83"/>
                  <a:pt x="219" y="83"/>
                  <a:pt x="219" y="83"/>
                </a:cubicBezTo>
                <a:cubicBezTo>
                  <a:pt x="219" y="86"/>
                  <a:pt x="219" y="86"/>
                  <a:pt x="219" y="86"/>
                </a:cubicBezTo>
                <a:cubicBezTo>
                  <a:pt x="220" y="87"/>
                  <a:pt x="220" y="87"/>
                  <a:pt x="220" y="87"/>
                </a:cubicBezTo>
                <a:cubicBezTo>
                  <a:pt x="230" y="94"/>
                  <a:pt x="230" y="94"/>
                  <a:pt x="230" y="94"/>
                </a:cubicBezTo>
                <a:cubicBezTo>
                  <a:pt x="234" y="98"/>
                  <a:pt x="234" y="98"/>
                  <a:pt x="234" y="98"/>
                </a:cubicBezTo>
                <a:cubicBezTo>
                  <a:pt x="234" y="98"/>
                  <a:pt x="234" y="98"/>
                  <a:pt x="234" y="98"/>
                </a:cubicBezTo>
                <a:cubicBezTo>
                  <a:pt x="237" y="100"/>
                  <a:pt x="237" y="100"/>
                  <a:pt x="237" y="100"/>
                </a:cubicBezTo>
                <a:cubicBezTo>
                  <a:pt x="239" y="103"/>
                  <a:pt x="239" y="103"/>
                  <a:pt x="239" y="103"/>
                </a:cubicBezTo>
                <a:cubicBezTo>
                  <a:pt x="240" y="103"/>
                  <a:pt x="240" y="103"/>
                  <a:pt x="240" y="103"/>
                </a:cubicBezTo>
                <a:cubicBezTo>
                  <a:pt x="243" y="104"/>
                  <a:pt x="243" y="104"/>
                  <a:pt x="243" y="104"/>
                </a:cubicBezTo>
                <a:cubicBezTo>
                  <a:pt x="244" y="104"/>
                  <a:pt x="244" y="104"/>
                  <a:pt x="244" y="104"/>
                </a:cubicBezTo>
                <a:cubicBezTo>
                  <a:pt x="251" y="104"/>
                  <a:pt x="251" y="104"/>
                  <a:pt x="251" y="104"/>
                </a:cubicBezTo>
                <a:cubicBezTo>
                  <a:pt x="256" y="108"/>
                  <a:pt x="256" y="108"/>
                  <a:pt x="256" y="108"/>
                </a:cubicBezTo>
                <a:cubicBezTo>
                  <a:pt x="256" y="112"/>
                  <a:pt x="256" y="112"/>
                  <a:pt x="256" y="112"/>
                </a:cubicBezTo>
                <a:cubicBezTo>
                  <a:pt x="256" y="112"/>
                  <a:pt x="256" y="112"/>
                  <a:pt x="256" y="112"/>
                </a:cubicBezTo>
                <a:cubicBezTo>
                  <a:pt x="259" y="116"/>
                  <a:pt x="259" y="116"/>
                  <a:pt x="259" y="116"/>
                </a:cubicBezTo>
                <a:cubicBezTo>
                  <a:pt x="259" y="116"/>
                  <a:pt x="259" y="116"/>
                  <a:pt x="259" y="116"/>
                </a:cubicBezTo>
                <a:cubicBezTo>
                  <a:pt x="263" y="118"/>
                  <a:pt x="263" y="118"/>
                  <a:pt x="263" y="118"/>
                </a:cubicBezTo>
                <a:cubicBezTo>
                  <a:pt x="263" y="121"/>
                  <a:pt x="263" y="121"/>
                  <a:pt x="263" y="121"/>
                </a:cubicBezTo>
                <a:cubicBezTo>
                  <a:pt x="263" y="121"/>
                  <a:pt x="263" y="121"/>
                  <a:pt x="263" y="121"/>
                </a:cubicBezTo>
                <a:cubicBezTo>
                  <a:pt x="264" y="123"/>
                  <a:pt x="264" y="123"/>
                  <a:pt x="264" y="123"/>
                </a:cubicBezTo>
                <a:cubicBezTo>
                  <a:pt x="265" y="134"/>
                  <a:pt x="265" y="134"/>
                  <a:pt x="265" y="134"/>
                </a:cubicBezTo>
                <a:cubicBezTo>
                  <a:pt x="265" y="134"/>
                  <a:pt x="265" y="134"/>
                  <a:pt x="265" y="134"/>
                </a:cubicBezTo>
                <a:cubicBezTo>
                  <a:pt x="266" y="137"/>
                  <a:pt x="266" y="137"/>
                  <a:pt x="266" y="137"/>
                </a:cubicBezTo>
                <a:cubicBezTo>
                  <a:pt x="265" y="142"/>
                  <a:pt x="265" y="142"/>
                  <a:pt x="265" y="142"/>
                </a:cubicBezTo>
                <a:cubicBezTo>
                  <a:pt x="261" y="160"/>
                  <a:pt x="261" y="160"/>
                  <a:pt x="261" y="160"/>
                </a:cubicBezTo>
                <a:cubicBezTo>
                  <a:pt x="261" y="161"/>
                  <a:pt x="261" y="161"/>
                  <a:pt x="261" y="161"/>
                </a:cubicBezTo>
                <a:cubicBezTo>
                  <a:pt x="262" y="164"/>
                  <a:pt x="262" y="164"/>
                  <a:pt x="262" y="164"/>
                </a:cubicBezTo>
                <a:cubicBezTo>
                  <a:pt x="262" y="171"/>
                  <a:pt x="262" y="171"/>
                  <a:pt x="262" y="171"/>
                </a:cubicBezTo>
                <a:cubicBezTo>
                  <a:pt x="261" y="177"/>
                  <a:pt x="261" y="177"/>
                  <a:pt x="261" y="177"/>
                </a:cubicBezTo>
                <a:cubicBezTo>
                  <a:pt x="261" y="178"/>
                  <a:pt x="261" y="178"/>
                  <a:pt x="261" y="178"/>
                </a:cubicBezTo>
                <a:cubicBezTo>
                  <a:pt x="263" y="182"/>
                  <a:pt x="263" y="182"/>
                  <a:pt x="263" y="182"/>
                </a:cubicBezTo>
                <a:cubicBezTo>
                  <a:pt x="263" y="182"/>
                  <a:pt x="263" y="182"/>
                  <a:pt x="263" y="182"/>
                </a:cubicBezTo>
                <a:cubicBezTo>
                  <a:pt x="267" y="186"/>
                  <a:pt x="267" y="186"/>
                  <a:pt x="267" y="186"/>
                </a:cubicBezTo>
                <a:cubicBezTo>
                  <a:pt x="268" y="186"/>
                  <a:pt x="268" y="186"/>
                  <a:pt x="269" y="186"/>
                </a:cubicBezTo>
                <a:cubicBezTo>
                  <a:pt x="269" y="185"/>
                  <a:pt x="269" y="185"/>
                  <a:pt x="269" y="184"/>
                </a:cubicBezTo>
                <a:cubicBezTo>
                  <a:pt x="268" y="183"/>
                  <a:pt x="268" y="183"/>
                  <a:pt x="268" y="183"/>
                </a:cubicBezTo>
                <a:cubicBezTo>
                  <a:pt x="270" y="185"/>
                  <a:pt x="270" y="185"/>
                  <a:pt x="270" y="185"/>
                </a:cubicBezTo>
                <a:cubicBezTo>
                  <a:pt x="271" y="186"/>
                  <a:pt x="271" y="186"/>
                  <a:pt x="271" y="186"/>
                </a:cubicBezTo>
                <a:cubicBezTo>
                  <a:pt x="271" y="186"/>
                  <a:pt x="271" y="187"/>
                  <a:pt x="271" y="187"/>
                </a:cubicBezTo>
                <a:cubicBezTo>
                  <a:pt x="272" y="187"/>
                  <a:pt x="272" y="187"/>
                  <a:pt x="272" y="186"/>
                </a:cubicBezTo>
                <a:cubicBezTo>
                  <a:pt x="275" y="183"/>
                  <a:pt x="275" y="183"/>
                  <a:pt x="275" y="183"/>
                </a:cubicBezTo>
                <a:cubicBezTo>
                  <a:pt x="275" y="182"/>
                  <a:pt x="275" y="182"/>
                  <a:pt x="275" y="182"/>
                </a:cubicBezTo>
                <a:cubicBezTo>
                  <a:pt x="277" y="175"/>
                  <a:pt x="277" y="175"/>
                  <a:pt x="277" y="175"/>
                </a:cubicBezTo>
                <a:cubicBezTo>
                  <a:pt x="277" y="174"/>
                  <a:pt x="277" y="174"/>
                  <a:pt x="277" y="174"/>
                </a:cubicBezTo>
                <a:cubicBezTo>
                  <a:pt x="276" y="174"/>
                  <a:pt x="276" y="174"/>
                  <a:pt x="276" y="174"/>
                </a:cubicBezTo>
                <a:cubicBezTo>
                  <a:pt x="273" y="174"/>
                  <a:pt x="273" y="174"/>
                  <a:pt x="273" y="174"/>
                </a:cubicBezTo>
                <a:cubicBezTo>
                  <a:pt x="272" y="173"/>
                  <a:pt x="272" y="173"/>
                  <a:pt x="272" y="173"/>
                </a:cubicBezTo>
                <a:cubicBezTo>
                  <a:pt x="272" y="170"/>
                  <a:pt x="272" y="170"/>
                  <a:pt x="272" y="170"/>
                </a:cubicBezTo>
                <a:cubicBezTo>
                  <a:pt x="272" y="170"/>
                  <a:pt x="272" y="170"/>
                  <a:pt x="272" y="170"/>
                </a:cubicBezTo>
                <a:cubicBezTo>
                  <a:pt x="270" y="167"/>
                  <a:pt x="270" y="167"/>
                  <a:pt x="270" y="167"/>
                </a:cubicBezTo>
                <a:cubicBezTo>
                  <a:pt x="270" y="167"/>
                  <a:pt x="270" y="167"/>
                  <a:pt x="270" y="167"/>
                </a:cubicBezTo>
                <a:cubicBezTo>
                  <a:pt x="269" y="167"/>
                  <a:pt x="269" y="167"/>
                  <a:pt x="269" y="167"/>
                </a:cubicBezTo>
                <a:cubicBezTo>
                  <a:pt x="268" y="168"/>
                  <a:pt x="268" y="168"/>
                  <a:pt x="268" y="168"/>
                </a:cubicBezTo>
                <a:cubicBezTo>
                  <a:pt x="276" y="171"/>
                  <a:pt x="276" y="171"/>
                  <a:pt x="276" y="171"/>
                </a:cubicBezTo>
                <a:cubicBezTo>
                  <a:pt x="277" y="174"/>
                  <a:pt x="277" y="174"/>
                  <a:pt x="277" y="174"/>
                </a:cubicBezTo>
                <a:cubicBezTo>
                  <a:pt x="277" y="175"/>
                  <a:pt x="277" y="175"/>
                  <a:pt x="277" y="175"/>
                </a:cubicBezTo>
                <a:cubicBezTo>
                  <a:pt x="278" y="175"/>
                  <a:pt x="278" y="175"/>
                  <a:pt x="278" y="175"/>
                </a:cubicBezTo>
                <a:cubicBezTo>
                  <a:pt x="281" y="172"/>
                  <a:pt x="281" y="172"/>
                  <a:pt x="281" y="172"/>
                </a:cubicBezTo>
                <a:cubicBezTo>
                  <a:pt x="284" y="175"/>
                  <a:pt x="284" y="175"/>
                  <a:pt x="284" y="175"/>
                </a:cubicBezTo>
                <a:cubicBezTo>
                  <a:pt x="284" y="177"/>
                  <a:pt x="284" y="177"/>
                  <a:pt x="284" y="177"/>
                </a:cubicBezTo>
                <a:cubicBezTo>
                  <a:pt x="278" y="188"/>
                  <a:pt x="278" y="188"/>
                  <a:pt x="278" y="188"/>
                </a:cubicBezTo>
                <a:cubicBezTo>
                  <a:pt x="278" y="188"/>
                  <a:pt x="278" y="188"/>
                  <a:pt x="278" y="188"/>
                </a:cubicBezTo>
                <a:cubicBezTo>
                  <a:pt x="277" y="194"/>
                  <a:pt x="277" y="194"/>
                  <a:pt x="277" y="194"/>
                </a:cubicBezTo>
                <a:cubicBezTo>
                  <a:pt x="274" y="195"/>
                  <a:pt x="274" y="195"/>
                  <a:pt x="274" y="195"/>
                </a:cubicBezTo>
                <a:cubicBezTo>
                  <a:pt x="273" y="195"/>
                  <a:pt x="273" y="196"/>
                  <a:pt x="273" y="196"/>
                </a:cubicBezTo>
                <a:cubicBezTo>
                  <a:pt x="273" y="196"/>
                  <a:pt x="273" y="196"/>
                  <a:pt x="273" y="196"/>
                </a:cubicBezTo>
                <a:cubicBezTo>
                  <a:pt x="271" y="195"/>
                  <a:pt x="271" y="195"/>
                  <a:pt x="271" y="195"/>
                </a:cubicBezTo>
                <a:cubicBezTo>
                  <a:pt x="271" y="195"/>
                  <a:pt x="270" y="195"/>
                  <a:pt x="270" y="195"/>
                </a:cubicBezTo>
                <a:cubicBezTo>
                  <a:pt x="269" y="195"/>
                  <a:pt x="269" y="196"/>
                  <a:pt x="270" y="196"/>
                </a:cubicBezTo>
                <a:cubicBezTo>
                  <a:pt x="272" y="200"/>
                  <a:pt x="272" y="200"/>
                  <a:pt x="272" y="200"/>
                </a:cubicBezTo>
                <a:cubicBezTo>
                  <a:pt x="273" y="200"/>
                  <a:pt x="273" y="200"/>
                  <a:pt x="273" y="200"/>
                </a:cubicBezTo>
                <a:cubicBezTo>
                  <a:pt x="279" y="204"/>
                  <a:pt x="279" y="204"/>
                  <a:pt x="279" y="204"/>
                </a:cubicBezTo>
                <a:cubicBezTo>
                  <a:pt x="281" y="206"/>
                  <a:pt x="281" y="206"/>
                  <a:pt x="281" y="206"/>
                </a:cubicBezTo>
                <a:cubicBezTo>
                  <a:pt x="281" y="207"/>
                  <a:pt x="281" y="207"/>
                  <a:pt x="281" y="207"/>
                </a:cubicBezTo>
                <a:cubicBezTo>
                  <a:pt x="281" y="208"/>
                  <a:pt x="281" y="208"/>
                  <a:pt x="281" y="208"/>
                </a:cubicBezTo>
                <a:cubicBezTo>
                  <a:pt x="289" y="222"/>
                  <a:pt x="289" y="222"/>
                  <a:pt x="289" y="222"/>
                </a:cubicBezTo>
                <a:cubicBezTo>
                  <a:pt x="289" y="222"/>
                  <a:pt x="289" y="222"/>
                  <a:pt x="289" y="222"/>
                </a:cubicBezTo>
                <a:cubicBezTo>
                  <a:pt x="292" y="226"/>
                  <a:pt x="292" y="226"/>
                  <a:pt x="292" y="226"/>
                </a:cubicBezTo>
                <a:cubicBezTo>
                  <a:pt x="292" y="226"/>
                  <a:pt x="292" y="226"/>
                  <a:pt x="292" y="226"/>
                </a:cubicBezTo>
                <a:cubicBezTo>
                  <a:pt x="297" y="232"/>
                  <a:pt x="297" y="232"/>
                  <a:pt x="297" y="232"/>
                </a:cubicBezTo>
                <a:cubicBezTo>
                  <a:pt x="298" y="232"/>
                  <a:pt x="298" y="232"/>
                  <a:pt x="298" y="232"/>
                </a:cubicBezTo>
                <a:cubicBezTo>
                  <a:pt x="301" y="233"/>
                  <a:pt x="301" y="233"/>
                  <a:pt x="301" y="233"/>
                </a:cubicBezTo>
                <a:cubicBezTo>
                  <a:pt x="302" y="233"/>
                  <a:pt x="302" y="233"/>
                  <a:pt x="302" y="233"/>
                </a:cubicBezTo>
                <a:cubicBezTo>
                  <a:pt x="305" y="233"/>
                  <a:pt x="305" y="233"/>
                  <a:pt x="305" y="233"/>
                </a:cubicBezTo>
                <a:cubicBezTo>
                  <a:pt x="306" y="233"/>
                  <a:pt x="306" y="233"/>
                  <a:pt x="306" y="233"/>
                </a:cubicBezTo>
                <a:cubicBezTo>
                  <a:pt x="307" y="233"/>
                  <a:pt x="307" y="233"/>
                  <a:pt x="307" y="233"/>
                </a:cubicBezTo>
                <a:cubicBezTo>
                  <a:pt x="308" y="233"/>
                  <a:pt x="308" y="233"/>
                  <a:pt x="308" y="232"/>
                </a:cubicBezTo>
                <a:cubicBezTo>
                  <a:pt x="307" y="229"/>
                  <a:pt x="307" y="229"/>
                  <a:pt x="307" y="229"/>
                </a:cubicBezTo>
                <a:cubicBezTo>
                  <a:pt x="306" y="228"/>
                  <a:pt x="306" y="228"/>
                  <a:pt x="306" y="228"/>
                </a:cubicBezTo>
                <a:cubicBezTo>
                  <a:pt x="304" y="225"/>
                  <a:pt x="304" y="225"/>
                  <a:pt x="304" y="225"/>
                </a:cubicBezTo>
                <a:cubicBezTo>
                  <a:pt x="304" y="224"/>
                  <a:pt x="304" y="224"/>
                  <a:pt x="304" y="224"/>
                </a:cubicBezTo>
                <a:cubicBezTo>
                  <a:pt x="304" y="224"/>
                  <a:pt x="304" y="224"/>
                  <a:pt x="304" y="224"/>
                </a:cubicBezTo>
                <a:cubicBezTo>
                  <a:pt x="304" y="224"/>
                  <a:pt x="304" y="224"/>
                  <a:pt x="304" y="224"/>
                </a:cubicBezTo>
                <a:cubicBezTo>
                  <a:pt x="304" y="223"/>
                  <a:pt x="304" y="223"/>
                  <a:pt x="304" y="223"/>
                </a:cubicBezTo>
                <a:cubicBezTo>
                  <a:pt x="303" y="224"/>
                  <a:pt x="303" y="224"/>
                  <a:pt x="303" y="224"/>
                </a:cubicBezTo>
                <a:cubicBezTo>
                  <a:pt x="305" y="226"/>
                  <a:pt x="305" y="226"/>
                  <a:pt x="305" y="226"/>
                </a:cubicBezTo>
                <a:cubicBezTo>
                  <a:pt x="305" y="227"/>
                  <a:pt x="306" y="227"/>
                  <a:pt x="306" y="227"/>
                </a:cubicBezTo>
                <a:cubicBezTo>
                  <a:pt x="312" y="223"/>
                  <a:pt x="312" y="223"/>
                  <a:pt x="312" y="223"/>
                </a:cubicBezTo>
                <a:cubicBezTo>
                  <a:pt x="312" y="224"/>
                  <a:pt x="312" y="224"/>
                  <a:pt x="312" y="224"/>
                </a:cubicBezTo>
                <a:cubicBezTo>
                  <a:pt x="313" y="223"/>
                  <a:pt x="313" y="223"/>
                  <a:pt x="313" y="223"/>
                </a:cubicBezTo>
                <a:cubicBezTo>
                  <a:pt x="313" y="222"/>
                  <a:pt x="313" y="222"/>
                  <a:pt x="313" y="222"/>
                </a:cubicBezTo>
                <a:cubicBezTo>
                  <a:pt x="309" y="224"/>
                  <a:pt x="309" y="224"/>
                  <a:pt x="309" y="224"/>
                </a:cubicBezTo>
                <a:cubicBezTo>
                  <a:pt x="308" y="225"/>
                  <a:pt x="308" y="225"/>
                  <a:pt x="308" y="225"/>
                </a:cubicBezTo>
                <a:cubicBezTo>
                  <a:pt x="308" y="226"/>
                  <a:pt x="308" y="226"/>
                  <a:pt x="308" y="226"/>
                </a:cubicBezTo>
                <a:cubicBezTo>
                  <a:pt x="311" y="229"/>
                  <a:pt x="311" y="229"/>
                  <a:pt x="311" y="229"/>
                </a:cubicBezTo>
                <a:cubicBezTo>
                  <a:pt x="310" y="236"/>
                  <a:pt x="310" y="236"/>
                  <a:pt x="310" y="236"/>
                </a:cubicBezTo>
                <a:cubicBezTo>
                  <a:pt x="310" y="237"/>
                  <a:pt x="310" y="237"/>
                  <a:pt x="310" y="237"/>
                </a:cubicBezTo>
                <a:cubicBezTo>
                  <a:pt x="311" y="241"/>
                  <a:pt x="311" y="241"/>
                  <a:pt x="311" y="241"/>
                </a:cubicBezTo>
                <a:cubicBezTo>
                  <a:pt x="311" y="241"/>
                  <a:pt x="311" y="241"/>
                  <a:pt x="311" y="241"/>
                </a:cubicBezTo>
                <a:cubicBezTo>
                  <a:pt x="313" y="244"/>
                  <a:pt x="313" y="244"/>
                  <a:pt x="313" y="244"/>
                </a:cubicBezTo>
                <a:cubicBezTo>
                  <a:pt x="312" y="246"/>
                  <a:pt x="312" y="246"/>
                  <a:pt x="312" y="246"/>
                </a:cubicBezTo>
                <a:cubicBezTo>
                  <a:pt x="313" y="247"/>
                  <a:pt x="313" y="247"/>
                  <a:pt x="313" y="247"/>
                </a:cubicBezTo>
                <a:cubicBezTo>
                  <a:pt x="314" y="247"/>
                  <a:pt x="314" y="247"/>
                  <a:pt x="314" y="247"/>
                </a:cubicBezTo>
                <a:cubicBezTo>
                  <a:pt x="317" y="247"/>
                  <a:pt x="317" y="247"/>
                  <a:pt x="317" y="247"/>
                </a:cubicBezTo>
                <a:cubicBezTo>
                  <a:pt x="318" y="247"/>
                  <a:pt x="318" y="247"/>
                  <a:pt x="318" y="247"/>
                </a:cubicBezTo>
                <a:cubicBezTo>
                  <a:pt x="321" y="243"/>
                  <a:pt x="321" y="243"/>
                  <a:pt x="321" y="243"/>
                </a:cubicBezTo>
                <a:cubicBezTo>
                  <a:pt x="322" y="242"/>
                  <a:pt x="322" y="242"/>
                  <a:pt x="322" y="242"/>
                </a:cubicBezTo>
                <a:cubicBezTo>
                  <a:pt x="322" y="239"/>
                  <a:pt x="322" y="239"/>
                  <a:pt x="322" y="239"/>
                </a:cubicBezTo>
                <a:cubicBezTo>
                  <a:pt x="327" y="235"/>
                  <a:pt x="327" y="235"/>
                  <a:pt x="327" y="235"/>
                </a:cubicBezTo>
                <a:cubicBezTo>
                  <a:pt x="326" y="235"/>
                  <a:pt x="326" y="235"/>
                  <a:pt x="326" y="235"/>
                </a:cubicBezTo>
                <a:cubicBezTo>
                  <a:pt x="326" y="234"/>
                  <a:pt x="326" y="234"/>
                  <a:pt x="326" y="234"/>
                </a:cubicBezTo>
                <a:cubicBezTo>
                  <a:pt x="321" y="239"/>
                  <a:pt x="321" y="239"/>
                  <a:pt x="321" y="239"/>
                </a:cubicBezTo>
                <a:cubicBezTo>
                  <a:pt x="321" y="240"/>
                  <a:pt x="321" y="240"/>
                  <a:pt x="321" y="240"/>
                </a:cubicBezTo>
                <a:cubicBezTo>
                  <a:pt x="321" y="244"/>
                  <a:pt x="321" y="244"/>
                  <a:pt x="321" y="244"/>
                </a:cubicBezTo>
                <a:cubicBezTo>
                  <a:pt x="318" y="247"/>
                  <a:pt x="318" y="247"/>
                  <a:pt x="318" y="247"/>
                </a:cubicBezTo>
                <a:cubicBezTo>
                  <a:pt x="318" y="248"/>
                  <a:pt x="318" y="248"/>
                  <a:pt x="318" y="248"/>
                </a:cubicBezTo>
                <a:cubicBezTo>
                  <a:pt x="318" y="250"/>
                  <a:pt x="318" y="250"/>
                  <a:pt x="318" y="250"/>
                </a:cubicBezTo>
                <a:cubicBezTo>
                  <a:pt x="318" y="250"/>
                  <a:pt x="319" y="250"/>
                  <a:pt x="319" y="251"/>
                </a:cubicBezTo>
                <a:cubicBezTo>
                  <a:pt x="322" y="252"/>
                  <a:pt x="322" y="252"/>
                  <a:pt x="322" y="252"/>
                </a:cubicBezTo>
                <a:cubicBezTo>
                  <a:pt x="325" y="254"/>
                  <a:pt x="325" y="254"/>
                  <a:pt x="325" y="254"/>
                </a:cubicBezTo>
                <a:cubicBezTo>
                  <a:pt x="329" y="268"/>
                  <a:pt x="329" y="268"/>
                  <a:pt x="329" y="268"/>
                </a:cubicBezTo>
                <a:cubicBezTo>
                  <a:pt x="329" y="268"/>
                  <a:pt x="329" y="268"/>
                  <a:pt x="329" y="268"/>
                </a:cubicBezTo>
                <a:cubicBezTo>
                  <a:pt x="336" y="276"/>
                  <a:pt x="336" y="276"/>
                  <a:pt x="336" y="276"/>
                </a:cubicBezTo>
                <a:cubicBezTo>
                  <a:pt x="336" y="276"/>
                  <a:pt x="336" y="276"/>
                  <a:pt x="336" y="276"/>
                </a:cubicBezTo>
                <a:cubicBezTo>
                  <a:pt x="339" y="276"/>
                  <a:pt x="339" y="276"/>
                  <a:pt x="339" y="276"/>
                </a:cubicBezTo>
                <a:cubicBezTo>
                  <a:pt x="339" y="275"/>
                  <a:pt x="339" y="275"/>
                  <a:pt x="339" y="275"/>
                </a:cubicBezTo>
                <a:cubicBezTo>
                  <a:pt x="339" y="274"/>
                  <a:pt x="339" y="274"/>
                  <a:pt x="339" y="274"/>
                </a:cubicBezTo>
                <a:cubicBezTo>
                  <a:pt x="335" y="276"/>
                  <a:pt x="335" y="276"/>
                  <a:pt x="335" y="276"/>
                </a:cubicBezTo>
                <a:cubicBezTo>
                  <a:pt x="335" y="276"/>
                  <a:pt x="335" y="276"/>
                  <a:pt x="335" y="277"/>
                </a:cubicBezTo>
                <a:cubicBezTo>
                  <a:pt x="335" y="277"/>
                  <a:pt x="335" y="277"/>
                  <a:pt x="335" y="278"/>
                </a:cubicBezTo>
                <a:cubicBezTo>
                  <a:pt x="339" y="280"/>
                  <a:pt x="339" y="280"/>
                  <a:pt x="339" y="280"/>
                </a:cubicBezTo>
                <a:cubicBezTo>
                  <a:pt x="339" y="280"/>
                  <a:pt x="339" y="280"/>
                  <a:pt x="339" y="280"/>
                </a:cubicBezTo>
                <a:cubicBezTo>
                  <a:pt x="343" y="279"/>
                  <a:pt x="343" y="279"/>
                  <a:pt x="343" y="279"/>
                </a:cubicBezTo>
                <a:cubicBezTo>
                  <a:pt x="347" y="279"/>
                  <a:pt x="347" y="279"/>
                  <a:pt x="347" y="279"/>
                </a:cubicBezTo>
                <a:cubicBezTo>
                  <a:pt x="349" y="280"/>
                  <a:pt x="349" y="280"/>
                  <a:pt x="349" y="280"/>
                </a:cubicBezTo>
                <a:cubicBezTo>
                  <a:pt x="356" y="282"/>
                  <a:pt x="356" y="282"/>
                  <a:pt x="356" y="282"/>
                </a:cubicBezTo>
                <a:cubicBezTo>
                  <a:pt x="356" y="285"/>
                  <a:pt x="356" y="285"/>
                  <a:pt x="356" y="285"/>
                </a:cubicBezTo>
                <a:cubicBezTo>
                  <a:pt x="357" y="286"/>
                  <a:pt x="357" y="286"/>
                  <a:pt x="357" y="286"/>
                </a:cubicBezTo>
                <a:cubicBezTo>
                  <a:pt x="360" y="289"/>
                  <a:pt x="360" y="289"/>
                  <a:pt x="360" y="289"/>
                </a:cubicBezTo>
                <a:cubicBezTo>
                  <a:pt x="365" y="295"/>
                  <a:pt x="365" y="295"/>
                  <a:pt x="365" y="295"/>
                </a:cubicBezTo>
                <a:cubicBezTo>
                  <a:pt x="367" y="299"/>
                  <a:pt x="367" y="299"/>
                  <a:pt x="367" y="299"/>
                </a:cubicBezTo>
                <a:cubicBezTo>
                  <a:pt x="367" y="299"/>
                  <a:pt x="367" y="299"/>
                  <a:pt x="367" y="299"/>
                </a:cubicBezTo>
                <a:cubicBezTo>
                  <a:pt x="373" y="306"/>
                  <a:pt x="373" y="306"/>
                  <a:pt x="373" y="306"/>
                </a:cubicBezTo>
                <a:cubicBezTo>
                  <a:pt x="374" y="306"/>
                  <a:pt x="374" y="306"/>
                  <a:pt x="374" y="306"/>
                </a:cubicBezTo>
                <a:cubicBezTo>
                  <a:pt x="377" y="307"/>
                  <a:pt x="377" y="307"/>
                  <a:pt x="377" y="307"/>
                </a:cubicBezTo>
                <a:cubicBezTo>
                  <a:pt x="377" y="307"/>
                  <a:pt x="377" y="307"/>
                  <a:pt x="377" y="307"/>
                </a:cubicBezTo>
                <a:cubicBezTo>
                  <a:pt x="381" y="307"/>
                  <a:pt x="381" y="307"/>
                  <a:pt x="381" y="307"/>
                </a:cubicBezTo>
                <a:cubicBezTo>
                  <a:pt x="383" y="310"/>
                  <a:pt x="383" y="310"/>
                  <a:pt x="383" y="310"/>
                </a:cubicBezTo>
                <a:cubicBezTo>
                  <a:pt x="382" y="312"/>
                  <a:pt x="382" y="312"/>
                  <a:pt x="382" y="312"/>
                </a:cubicBezTo>
                <a:cubicBezTo>
                  <a:pt x="378" y="310"/>
                  <a:pt x="378" y="310"/>
                  <a:pt x="378" y="310"/>
                </a:cubicBezTo>
                <a:cubicBezTo>
                  <a:pt x="375" y="307"/>
                  <a:pt x="375" y="307"/>
                  <a:pt x="375" y="307"/>
                </a:cubicBezTo>
                <a:cubicBezTo>
                  <a:pt x="374" y="307"/>
                  <a:pt x="374" y="307"/>
                  <a:pt x="374" y="307"/>
                </a:cubicBezTo>
                <a:cubicBezTo>
                  <a:pt x="373" y="307"/>
                  <a:pt x="373" y="307"/>
                  <a:pt x="373" y="307"/>
                </a:cubicBezTo>
                <a:cubicBezTo>
                  <a:pt x="371" y="311"/>
                  <a:pt x="371" y="311"/>
                  <a:pt x="371" y="311"/>
                </a:cubicBezTo>
                <a:cubicBezTo>
                  <a:pt x="370" y="312"/>
                  <a:pt x="370" y="312"/>
                  <a:pt x="370" y="312"/>
                </a:cubicBezTo>
                <a:cubicBezTo>
                  <a:pt x="372" y="315"/>
                  <a:pt x="372" y="315"/>
                  <a:pt x="372" y="315"/>
                </a:cubicBezTo>
                <a:cubicBezTo>
                  <a:pt x="372" y="316"/>
                  <a:pt x="372" y="316"/>
                  <a:pt x="372" y="316"/>
                </a:cubicBezTo>
                <a:cubicBezTo>
                  <a:pt x="376" y="320"/>
                  <a:pt x="376" y="320"/>
                  <a:pt x="376" y="320"/>
                </a:cubicBezTo>
                <a:cubicBezTo>
                  <a:pt x="376" y="320"/>
                  <a:pt x="376" y="320"/>
                  <a:pt x="377" y="320"/>
                </a:cubicBezTo>
                <a:cubicBezTo>
                  <a:pt x="384" y="317"/>
                  <a:pt x="384" y="317"/>
                  <a:pt x="384" y="317"/>
                </a:cubicBezTo>
                <a:cubicBezTo>
                  <a:pt x="384" y="317"/>
                  <a:pt x="384" y="317"/>
                  <a:pt x="384" y="317"/>
                </a:cubicBezTo>
                <a:cubicBezTo>
                  <a:pt x="389" y="315"/>
                  <a:pt x="389" y="315"/>
                  <a:pt x="389" y="315"/>
                </a:cubicBezTo>
                <a:cubicBezTo>
                  <a:pt x="392" y="315"/>
                  <a:pt x="392" y="315"/>
                  <a:pt x="392" y="315"/>
                </a:cubicBezTo>
                <a:cubicBezTo>
                  <a:pt x="392" y="315"/>
                  <a:pt x="392" y="315"/>
                  <a:pt x="392" y="315"/>
                </a:cubicBezTo>
                <a:cubicBezTo>
                  <a:pt x="396" y="315"/>
                  <a:pt x="396" y="315"/>
                  <a:pt x="396" y="315"/>
                </a:cubicBezTo>
                <a:cubicBezTo>
                  <a:pt x="396" y="315"/>
                  <a:pt x="396" y="315"/>
                  <a:pt x="396" y="315"/>
                </a:cubicBezTo>
                <a:cubicBezTo>
                  <a:pt x="400" y="313"/>
                  <a:pt x="400" y="313"/>
                  <a:pt x="400" y="313"/>
                </a:cubicBezTo>
                <a:cubicBezTo>
                  <a:pt x="400" y="313"/>
                  <a:pt x="400" y="313"/>
                  <a:pt x="400" y="313"/>
                </a:cubicBezTo>
                <a:cubicBezTo>
                  <a:pt x="403" y="310"/>
                  <a:pt x="403" y="310"/>
                  <a:pt x="403" y="310"/>
                </a:cubicBezTo>
                <a:cubicBezTo>
                  <a:pt x="406" y="308"/>
                  <a:pt x="406" y="308"/>
                  <a:pt x="406" y="308"/>
                </a:cubicBezTo>
                <a:cubicBezTo>
                  <a:pt x="409" y="310"/>
                  <a:pt x="409" y="310"/>
                  <a:pt x="409" y="310"/>
                </a:cubicBezTo>
                <a:cubicBezTo>
                  <a:pt x="410" y="310"/>
                  <a:pt x="410" y="310"/>
                  <a:pt x="411" y="310"/>
                </a:cubicBezTo>
                <a:cubicBezTo>
                  <a:pt x="411" y="309"/>
                  <a:pt x="411" y="309"/>
                  <a:pt x="411" y="308"/>
                </a:cubicBezTo>
                <a:cubicBezTo>
                  <a:pt x="408" y="306"/>
                  <a:pt x="408" y="306"/>
                  <a:pt x="408" y="306"/>
                </a:cubicBezTo>
                <a:cubicBezTo>
                  <a:pt x="408" y="307"/>
                  <a:pt x="408" y="307"/>
                  <a:pt x="408" y="307"/>
                </a:cubicBezTo>
                <a:cubicBezTo>
                  <a:pt x="407" y="308"/>
                  <a:pt x="407" y="308"/>
                  <a:pt x="407" y="308"/>
                </a:cubicBezTo>
                <a:cubicBezTo>
                  <a:pt x="412" y="310"/>
                  <a:pt x="412" y="310"/>
                  <a:pt x="412" y="310"/>
                </a:cubicBezTo>
                <a:cubicBezTo>
                  <a:pt x="412" y="310"/>
                  <a:pt x="413" y="310"/>
                  <a:pt x="413" y="310"/>
                </a:cubicBezTo>
                <a:cubicBezTo>
                  <a:pt x="413" y="309"/>
                  <a:pt x="414" y="309"/>
                  <a:pt x="413" y="309"/>
                </a:cubicBezTo>
                <a:cubicBezTo>
                  <a:pt x="412" y="305"/>
                  <a:pt x="412" y="305"/>
                  <a:pt x="412" y="305"/>
                </a:cubicBezTo>
                <a:cubicBezTo>
                  <a:pt x="413" y="302"/>
                  <a:pt x="413" y="302"/>
                  <a:pt x="413" y="302"/>
                </a:cubicBezTo>
                <a:cubicBezTo>
                  <a:pt x="416" y="298"/>
                  <a:pt x="416" y="298"/>
                  <a:pt x="416" y="298"/>
                </a:cubicBezTo>
                <a:cubicBezTo>
                  <a:pt x="416" y="298"/>
                  <a:pt x="416" y="298"/>
                  <a:pt x="416" y="298"/>
                </a:cubicBezTo>
                <a:cubicBezTo>
                  <a:pt x="414" y="291"/>
                  <a:pt x="414" y="291"/>
                  <a:pt x="414" y="291"/>
                </a:cubicBezTo>
                <a:cubicBezTo>
                  <a:pt x="414" y="289"/>
                  <a:pt x="414" y="289"/>
                  <a:pt x="414" y="289"/>
                </a:cubicBezTo>
                <a:cubicBezTo>
                  <a:pt x="415" y="288"/>
                  <a:pt x="415" y="288"/>
                  <a:pt x="415" y="288"/>
                </a:cubicBezTo>
                <a:cubicBezTo>
                  <a:pt x="414" y="285"/>
                  <a:pt x="414" y="285"/>
                  <a:pt x="414" y="285"/>
                </a:cubicBezTo>
                <a:cubicBezTo>
                  <a:pt x="416" y="281"/>
                  <a:pt x="416" y="281"/>
                  <a:pt x="416" y="281"/>
                </a:cubicBezTo>
                <a:cubicBezTo>
                  <a:pt x="416" y="281"/>
                  <a:pt x="416" y="281"/>
                  <a:pt x="416" y="281"/>
                </a:cubicBezTo>
                <a:cubicBezTo>
                  <a:pt x="416" y="278"/>
                  <a:pt x="416" y="278"/>
                  <a:pt x="416" y="278"/>
                </a:cubicBezTo>
                <a:cubicBezTo>
                  <a:pt x="419" y="275"/>
                  <a:pt x="419" y="275"/>
                  <a:pt x="419" y="275"/>
                </a:cubicBezTo>
                <a:cubicBezTo>
                  <a:pt x="419" y="274"/>
                  <a:pt x="419" y="274"/>
                  <a:pt x="419" y="274"/>
                </a:cubicBezTo>
                <a:cubicBezTo>
                  <a:pt x="418" y="271"/>
                  <a:pt x="418" y="271"/>
                  <a:pt x="418" y="271"/>
                </a:cubicBezTo>
                <a:cubicBezTo>
                  <a:pt x="419" y="270"/>
                  <a:pt x="419" y="270"/>
                  <a:pt x="419" y="270"/>
                </a:cubicBezTo>
                <a:cubicBezTo>
                  <a:pt x="419" y="271"/>
                  <a:pt x="419" y="271"/>
                  <a:pt x="419" y="271"/>
                </a:cubicBezTo>
                <a:cubicBezTo>
                  <a:pt x="419" y="272"/>
                  <a:pt x="420" y="272"/>
                  <a:pt x="420" y="272"/>
                </a:cubicBezTo>
                <a:cubicBezTo>
                  <a:pt x="421" y="272"/>
                  <a:pt x="421" y="271"/>
                  <a:pt x="421" y="271"/>
                </a:cubicBezTo>
                <a:cubicBezTo>
                  <a:pt x="421" y="267"/>
                  <a:pt x="421" y="267"/>
                  <a:pt x="421" y="267"/>
                </a:cubicBezTo>
                <a:cubicBezTo>
                  <a:pt x="421" y="267"/>
                  <a:pt x="421" y="267"/>
                  <a:pt x="421" y="267"/>
                </a:cubicBezTo>
                <a:cubicBezTo>
                  <a:pt x="420" y="262"/>
                  <a:pt x="420" y="262"/>
                  <a:pt x="420" y="262"/>
                </a:cubicBezTo>
                <a:cubicBezTo>
                  <a:pt x="420" y="255"/>
                  <a:pt x="420" y="255"/>
                  <a:pt x="420" y="255"/>
                </a:cubicBezTo>
                <a:cubicBezTo>
                  <a:pt x="420" y="244"/>
                  <a:pt x="420" y="244"/>
                  <a:pt x="420" y="244"/>
                </a:cubicBezTo>
                <a:cubicBezTo>
                  <a:pt x="420" y="244"/>
                  <a:pt x="420" y="244"/>
                  <a:pt x="420" y="244"/>
                </a:cubicBezTo>
                <a:cubicBezTo>
                  <a:pt x="419" y="240"/>
                  <a:pt x="419" y="240"/>
                  <a:pt x="419" y="240"/>
                </a:cubicBezTo>
                <a:cubicBezTo>
                  <a:pt x="418" y="223"/>
                  <a:pt x="418" y="223"/>
                  <a:pt x="418" y="223"/>
                </a:cubicBezTo>
                <a:cubicBezTo>
                  <a:pt x="418" y="223"/>
                  <a:pt x="418" y="223"/>
                  <a:pt x="418" y="223"/>
                </a:cubicBezTo>
                <a:cubicBezTo>
                  <a:pt x="414" y="209"/>
                  <a:pt x="414" y="209"/>
                  <a:pt x="414" y="209"/>
                </a:cubicBezTo>
                <a:cubicBezTo>
                  <a:pt x="413" y="208"/>
                  <a:pt x="413" y="208"/>
                  <a:pt x="413" y="208"/>
                </a:cubicBezTo>
                <a:cubicBezTo>
                  <a:pt x="412" y="207"/>
                  <a:pt x="412" y="207"/>
                  <a:pt x="412" y="207"/>
                </a:cubicBezTo>
                <a:cubicBezTo>
                  <a:pt x="411" y="203"/>
                  <a:pt x="411" y="203"/>
                  <a:pt x="411" y="203"/>
                </a:cubicBezTo>
                <a:cubicBezTo>
                  <a:pt x="411" y="203"/>
                  <a:pt x="411" y="203"/>
                  <a:pt x="411" y="203"/>
                </a:cubicBezTo>
                <a:cubicBezTo>
                  <a:pt x="405" y="195"/>
                  <a:pt x="405" y="195"/>
                  <a:pt x="405" y="195"/>
                </a:cubicBezTo>
                <a:cubicBezTo>
                  <a:pt x="405" y="195"/>
                  <a:pt x="405" y="195"/>
                  <a:pt x="405" y="195"/>
                </a:cubicBezTo>
                <a:cubicBezTo>
                  <a:pt x="401" y="193"/>
                  <a:pt x="401" y="193"/>
                  <a:pt x="401" y="193"/>
                </a:cubicBezTo>
                <a:cubicBezTo>
                  <a:pt x="400" y="193"/>
                  <a:pt x="400" y="193"/>
                  <a:pt x="400" y="193"/>
                </a:cubicBezTo>
                <a:cubicBezTo>
                  <a:pt x="399" y="194"/>
                  <a:pt x="399" y="194"/>
                  <a:pt x="399" y="194"/>
                </a:cubicBezTo>
                <a:cubicBezTo>
                  <a:pt x="400" y="195"/>
                  <a:pt x="400" y="195"/>
                  <a:pt x="400" y="195"/>
                </a:cubicBezTo>
                <a:cubicBezTo>
                  <a:pt x="400" y="195"/>
                  <a:pt x="400" y="195"/>
                  <a:pt x="400" y="195"/>
                </a:cubicBezTo>
                <a:cubicBezTo>
                  <a:pt x="401" y="194"/>
                  <a:pt x="401" y="194"/>
                  <a:pt x="401" y="194"/>
                </a:cubicBezTo>
                <a:cubicBezTo>
                  <a:pt x="401" y="193"/>
                  <a:pt x="401" y="193"/>
                  <a:pt x="401" y="193"/>
                </a:cubicBezTo>
                <a:cubicBezTo>
                  <a:pt x="401" y="190"/>
                  <a:pt x="401" y="190"/>
                  <a:pt x="401" y="190"/>
                </a:cubicBezTo>
                <a:cubicBezTo>
                  <a:pt x="401" y="189"/>
                  <a:pt x="401" y="189"/>
                  <a:pt x="401" y="189"/>
                </a:cubicBezTo>
                <a:cubicBezTo>
                  <a:pt x="397" y="182"/>
                  <a:pt x="397" y="182"/>
                  <a:pt x="397" y="182"/>
                </a:cubicBezTo>
                <a:cubicBezTo>
                  <a:pt x="390" y="169"/>
                  <a:pt x="390" y="169"/>
                  <a:pt x="390" y="169"/>
                </a:cubicBezTo>
                <a:cubicBezTo>
                  <a:pt x="390" y="169"/>
                  <a:pt x="390" y="169"/>
                  <a:pt x="390" y="169"/>
                </a:cubicBezTo>
                <a:cubicBezTo>
                  <a:pt x="376" y="149"/>
                  <a:pt x="376" y="149"/>
                  <a:pt x="376" y="149"/>
                </a:cubicBezTo>
                <a:cubicBezTo>
                  <a:pt x="365" y="131"/>
                  <a:pt x="365" y="131"/>
                  <a:pt x="365" y="131"/>
                </a:cubicBezTo>
                <a:cubicBezTo>
                  <a:pt x="363" y="127"/>
                  <a:pt x="363" y="127"/>
                  <a:pt x="363" y="127"/>
                </a:cubicBezTo>
                <a:cubicBezTo>
                  <a:pt x="358" y="116"/>
                  <a:pt x="358" y="116"/>
                  <a:pt x="358" y="116"/>
                </a:cubicBezTo>
                <a:cubicBezTo>
                  <a:pt x="356" y="110"/>
                  <a:pt x="356" y="110"/>
                  <a:pt x="356" y="110"/>
                </a:cubicBezTo>
                <a:cubicBezTo>
                  <a:pt x="356" y="110"/>
                  <a:pt x="356" y="110"/>
                  <a:pt x="356" y="110"/>
                </a:cubicBezTo>
                <a:cubicBezTo>
                  <a:pt x="356" y="109"/>
                  <a:pt x="356" y="109"/>
                  <a:pt x="356" y="109"/>
                </a:cubicBezTo>
                <a:cubicBezTo>
                  <a:pt x="356" y="110"/>
                  <a:pt x="356" y="110"/>
                  <a:pt x="356" y="110"/>
                </a:cubicBezTo>
                <a:cubicBezTo>
                  <a:pt x="359" y="112"/>
                  <a:pt x="359" y="112"/>
                  <a:pt x="359" y="112"/>
                </a:cubicBezTo>
                <a:cubicBezTo>
                  <a:pt x="358" y="115"/>
                  <a:pt x="358" y="115"/>
                  <a:pt x="358" y="115"/>
                </a:cubicBezTo>
                <a:cubicBezTo>
                  <a:pt x="359" y="116"/>
                  <a:pt x="359" y="116"/>
                  <a:pt x="359" y="116"/>
                </a:cubicBezTo>
                <a:cubicBezTo>
                  <a:pt x="362" y="119"/>
                  <a:pt x="362" y="119"/>
                  <a:pt x="362" y="119"/>
                </a:cubicBezTo>
                <a:cubicBezTo>
                  <a:pt x="363" y="119"/>
                  <a:pt x="363" y="119"/>
                  <a:pt x="363" y="119"/>
                </a:cubicBezTo>
                <a:cubicBezTo>
                  <a:pt x="367" y="118"/>
                  <a:pt x="367" y="118"/>
                  <a:pt x="367" y="118"/>
                </a:cubicBezTo>
                <a:cubicBezTo>
                  <a:pt x="369" y="120"/>
                  <a:pt x="369" y="120"/>
                  <a:pt x="369" y="120"/>
                </a:cubicBezTo>
                <a:cubicBezTo>
                  <a:pt x="370" y="123"/>
                  <a:pt x="370" y="123"/>
                  <a:pt x="370" y="123"/>
                </a:cubicBezTo>
                <a:cubicBezTo>
                  <a:pt x="369" y="131"/>
                  <a:pt x="369" y="131"/>
                  <a:pt x="369" y="131"/>
                </a:cubicBezTo>
                <a:cubicBezTo>
                  <a:pt x="369" y="131"/>
                  <a:pt x="369" y="131"/>
                  <a:pt x="369" y="131"/>
                </a:cubicBezTo>
                <a:cubicBezTo>
                  <a:pt x="371" y="142"/>
                  <a:pt x="371" y="142"/>
                  <a:pt x="371" y="142"/>
                </a:cubicBezTo>
                <a:cubicBezTo>
                  <a:pt x="372" y="143"/>
                  <a:pt x="372" y="143"/>
                  <a:pt x="372" y="143"/>
                </a:cubicBezTo>
                <a:cubicBezTo>
                  <a:pt x="379" y="154"/>
                  <a:pt x="379" y="154"/>
                  <a:pt x="379" y="154"/>
                </a:cubicBezTo>
                <a:cubicBezTo>
                  <a:pt x="379" y="155"/>
                  <a:pt x="379" y="155"/>
                  <a:pt x="379" y="155"/>
                </a:cubicBezTo>
                <a:cubicBezTo>
                  <a:pt x="383" y="158"/>
                  <a:pt x="383" y="158"/>
                  <a:pt x="383" y="158"/>
                </a:cubicBezTo>
                <a:cubicBezTo>
                  <a:pt x="384" y="159"/>
                  <a:pt x="384" y="159"/>
                  <a:pt x="385" y="159"/>
                </a:cubicBezTo>
                <a:cubicBezTo>
                  <a:pt x="385" y="158"/>
                  <a:pt x="385" y="158"/>
                  <a:pt x="385" y="157"/>
                </a:cubicBezTo>
                <a:cubicBezTo>
                  <a:pt x="377" y="146"/>
                  <a:pt x="377" y="146"/>
                  <a:pt x="377" y="146"/>
                </a:cubicBezTo>
                <a:cubicBezTo>
                  <a:pt x="375" y="143"/>
                  <a:pt x="375" y="143"/>
                  <a:pt x="375" y="143"/>
                </a:cubicBezTo>
                <a:cubicBezTo>
                  <a:pt x="373" y="136"/>
                  <a:pt x="373" y="136"/>
                  <a:pt x="373" y="136"/>
                </a:cubicBezTo>
                <a:cubicBezTo>
                  <a:pt x="372" y="129"/>
                  <a:pt x="372" y="129"/>
                  <a:pt x="372" y="129"/>
                </a:cubicBezTo>
                <a:cubicBezTo>
                  <a:pt x="375" y="126"/>
                  <a:pt x="375" y="126"/>
                  <a:pt x="375" y="126"/>
                </a:cubicBezTo>
                <a:cubicBezTo>
                  <a:pt x="375" y="125"/>
                  <a:pt x="375" y="125"/>
                  <a:pt x="375" y="125"/>
                </a:cubicBezTo>
                <a:cubicBezTo>
                  <a:pt x="373" y="121"/>
                  <a:pt x="373" y="121"/>
                  <a:pt x="373" y="121"/>
                </a:cubicBezTo>
                <a:cubicBezTo>
                  <a:pt x="373" y="121"/>
                  <a:pt x="373" y="121"/>
                  <a:pt x="373" y="121"/>
                </a:cubicBezTo>
                <a:cubicBezTo>
                  <a:pt x="370" y="117"/>
                  <a:pt x="370" y="117"/>
                  <a:pt x="370" y="117"/>
                </a:cubicBezTo>
                <a:cubicBezTo>
                  <a:pt x="370" y="117"/>
                  <a:pt x="370" y="117"/>
                  <a:pt x="370" y="117"/>
                </a:cubicBezTo>
                <a:cubicBezTo>
                  <a:pt x="363" y="110"/>
                  <a:pt x="363" y="110"/>
                  <a:pt x="363" y="110"/>
                </a:cubicBezTo>
                <a:cubicBezTo>
                  <a:pt x="342" y="84"/>
                  <a:pt x="342" y="84"/>
                  <a:pt x="342" y="84"/>
                </a:cubicBezTo>
                <a:cubicBezTo>
                  <a:pt x="331" y="64"/>
                  <a:pt x="331" y="64"/>
                  <a:pt x="331" y="64"/>
                </a:cubicBezTo>
                <a:cubicBezTo>
                  <a:pt x="325" y="53"/>
                  <a:pt x="325" y="53"/>
                  <a:pt x="325" y="53"/>
                </a:cubicBezTo>
                <a:cubicBezTo>
                  <a:pt x="319" y="39"/>
                  <a:pt x="319" y="39"/>
                  <a:pt x="319" y="39"/>
                </a:cubicBezTo>
                <a:cubicBezTo>
                  <a:pt x="318" y="36"/>
                  <a:pt x="318" y="36"/>
                  <a:pt x="318" y="36"/>
                </a:cubicBezTo>
                <a:cubicBezTo>
                  <a:pt x="318" y="35"/>
                  <a:pt x="318" y="35"/>
                  <a:pt x="318" y="35"/>
                </a:cubicBezTo>
                <a:cubicBezTo>
                  <a:pt x="314" y="28"/>
                  <a:pt x="314" y="28"/>
                  <a:pt x="314" y="28"/>
                </a:cubicBezTo>
                <a:cubicBezTo>
                  <a:pt x="313" y="21"/>
                  <a:pt x="313" y="21"/>
                  <a:pt x="313" y="21"/>
                </a:cubicBezTo>
                <a:cubicBezTo>
                  <a:pt x="313" y="21"/>
                  <a:pt x="313" y="21"/>
                  <a:pt x="313" y="21"/>
                </a:cubicBezTo>
                <a:cubicBezTo>
                  <a:pt x="311" y="18"/>
                  <a:pt x="311" y="18"/>
                  <a:pt x="311" y="18"/>
                </a:cubicBezTo>
                <a:cubicBezTo>
                  <a:pt x="311" y="17"/>
                  <a:pt x="311" y="17"/>
                  <a:pt x="311" y="17"/>
                </a:cubicBezTo>
                <a:cubicBezTo>
                  <a:pt x="308" y="14"/>
                  <a:pt x="308" y="14"/>
                  <a:pt x="308" y="14"/>
                </a:cubicBezTo>
                <a:cubicBezTo>
                  <a:pt x="306" y="10"/>
                  <a:pt x="306" y="10"/>
                  <a:pt x="306" y="10"/>
                </a:cubicBezTo>
                <a:cubicBezTo>
                  <a:pt x="305" y="10"/>
                  <a:pt x="305" y="10"/>
                  <a:pt x="305" y="10"/>
                </a:cubicBezTo>
                <a:cubicBezTo>
                  <a:pt x="304" y="11"/>
                  <a:pt x="304" y="11"/>
                  <a:pt x="304" y="11"/>
                </a:cubicBezTo>
                <a:cubicBezTo>
                  <a:pt x="306" y="14"/>
                  <a:pt x="306" y="14"/>
                  <a:pt x="306" y="14"/>
                </a:cubicBezTo>
                <a:cubicBezTo>
                  <a:pt x="306" y="14"/>
                  <a:pt x="307" y="14"/>
                  <a:pt x="307" y="14"/>
                </a:cubicBezTo>
                <a:cubicBezTo>
                  <a:pt x="308" y="14"/>
                  <a:pt x="308" y="13"/>
                  <a:pt x="308" y="13"/>
                </a:cubicBezTo>
                <a:cubicBezTo>
                  <a:pt x="309" y="6"/>
                  <a:pt x="309" y="6"/>
                  <a:pt x="309" y="6"/>
                </a:cubicBezTo>
                <a:cubicBezTo>
                  <a:pt x="309" y="5"/>
                  <a:pt x="308" y="5"/>
                  <a:pt x="308" y="4"/>
                </a:cubicBezTo>
                <a:cubicBezTo>
                  <a:pt x="304" y="3"/>
                  <a:pt x="304" y="3"/>
                  <a:pt x="304" y="3"/>
                </a:cubicBezTo>
                <a:cubicBezTo>
                  <a:pt x="303" y="3"/>
                  <a:pt x="303" y="3"/>
                  <a:pt x="303" y="3"/>
                </a:cubicBezTo>
                <a:cubicBezTo>
                  <a:pt x="301" y="3"/>
                  <a:pt x="301" y="3"/>
                  <a:pt x="301" y="3"/>
                </a:cubicBezTo>
                <a:cubicBezTo>
                  <a:pt x="300" y="4"/>
                  <a:pt x="300" y="4"/>
                  <a:pt x="300" y="4"/>
                </a:cubicBezTo>
                <a:cubicBezTo>
                  <a:pt x="296" y="3"/>
                  <a:pt x="296" y="3"/>
                  <a:pt x="296" y="3"/>
                </a:cubicBezTo>
                <a:cubicBezTo>
                  <a:pt x="287" y="1"/>
                  <a:pt x="287" y="1"/>
                  <a:pt x="287" y="1"/>
                </a:cubicBezTo>
                <a:cubicBezTo>
                  <a:pt x="283" y="0"/>
                  <a:pt x="283" y="0"/>
                  <a:pt x="283" y="0"/>
                </a:cubicBezTo>
                <a:cubicBezTo>
                  <a:pt x="283" y="0"/>
                  <a:pt x="282" y="0"/>
                  <a:pt x="282" y="0"/>
                </a:cubicBezTo>
                <a:cubicBezTo>
                  <a:pt x="279" y="3"/>
                  <a:pt x="279" y="3"/>
                  <a:pt x="279" y="3"/>
                </a:cubicBezTo>
                <a:cubicBezTo>
                  <a:pt x="278" y="3"/>
                  <a:pt x="278" y="3"/>
                  <a:pt x="278" y="3"/>
                </a:cubicBezTo>
                <a:cubicBezTo>
                  <a:pt x="278" y="3"/>
                  <a:pt x="277" y="3"/>
                  <a:pt x="277" y="3"/>
                </a:cubicBezTo>
                <a:cubicBezTo>
                  <a:pt x="276" y="7"/>
                  <a:pt x="276" y="7"/>
                  <a:pt x="276" y="7"/>
                </a:cubicBezTo>
                <a:cubicBezTo>
                  <a:pt x="276" y="8"/>
                  <a:pt x="276" y="8"/>
                  <a:pt x="276" y="8"/>
                </a:cubicBezTo>
                <a:cubicBezTo>
                  <a:pt x="276" y="11"/>
                  <a:pt x="276" y="11"/>
                  <a:pt x="276" y="11"/>
                </a:cubicBezTo>
                <a:cubicBezTo>
                  <a:pt x="276" y="12"/>
                  <a:pt x="276" y="12"/>
                  <a:pt x="276" y="12"/>
                </a:cubicBezTo>
                <a:cubicBezTo>
                  <a:pt x="279" y="15"/>
                  <a:pt x="279" y="15"/>
                  <a:pt x="279" y="15"/>
                </a:cubicBezTo>
                <a:cubicBezTo>
                  <a:pt x="279" y="18"/>
                  <a:pt x="279" y="18"/>
                  <a:pt x="279" y="18"/>
                </a:cubicBezTo>
                <a:cubicBezTo>
                  <a:pt x="279" y="26"/>
                  <a:pt x="279" y="26"/>
                  <a:pt x="279" y="26"/>
                </a:cubicBezTo>
                <a:cubicBezTo>
                  <a:pt x="276" y="28"/>
                  <a:pt x="276" y="28"/>
                  <a:pt x="276" y="28"/>
                </a:cubicBezTo>
                <a:cubicBezTo>
                  <a:pt x="273" y="27"/>
                  <a:pt x="273" y="27"/>
                  <a:pt x="273" y="27"/>
                </a:cubicBezTo>
                <a:cubicBezTo>
                  <a:pt x="271" y="20"/>
                  <a:pt x="271" y="20"/>
                  <a:pt x="271" y="20"/>
                </a:cubicBezTo>
                <a:cubicBezTo>
                  <a:pt x="270" y="20"/>
                  <a:pt x="270" y="20"/>
                  <a:pt x="270" y="20"/>
                </a:cubicBezTo>
                <a:cubicBezTo>
                  <a:pt x="266" y="17"/>
                  <a:pt x="266" y="17"/>
                  <a:pt x="266" y="17"/>
                </a:cubicBezTo>
                <a:cubicBezTo>
                  <a:pt x="266" y="17"/>
                  <a:pt x="266" y="17"/>
                  <a:pt x="266" y="17"/>
                </a:cubicBezTo>
                <a:cubicBezTo>
                  <a:pt x="139" y="27"/>
                  <a:pt x="139" y="27"/>
                  <a:pt x="139" y="27"/>
                </a:cubicBezTo>
                <a:cubicBezTo>
                  <a:pt x="136" y="24"/>
                  <a:pt x="136" y="24"/>
                  <a:pt x="136" y="24"/>
                </a:cubicBezTo>
                <a:cubicBezTo>
                  <a:pt x="136" y="20"/>
                  <a:pt x="136" y="20"/>
                  <a:pt x="136" y="20"/>
                </a:cubicBezTo>
                <a:cubicBezTo>
                  <a:pt x="135" y="20"/>
                  <a:pt x="135" y="20"/>
                  <a:pt x="135" y="20"/>
                </a:cubicBezTo>
                <a:cubicBezTo>
                  <a:pt x="130" y="12"/>
                  <a:pt x="130" y="12"/>
                  <a:pt x="130" y="12"/>
                </a:cubicBezTo>
                <a:cubicBezTo>
                  <a:pt x="130" y="11"/>
                  <a:pt x="130" y="11"/>
                  <a:pt x="129" y="11"/>
                </a:cubicBezTo>
                <a:cubicBezTo>
                  <a:pt x="52" y="21"/>
                  <a:pt x="52" y="21"/>
                  <a:pt x="52" y="21"/>
                </a:cubicBezTo>
                <a:cubicBezTo>
                  <a:pt x="5" y="25"/>
                  <a:pt x="5" y="25"/>
                  <a:pt x="5" y="25"/>
                </a:cubicBezTo>
                <a:cubicBezTo>
                  <a:pt x="5" y="25"/>
                  <a:pt x="5" y="25"/>
                  <a:pt x="5" y="25"/>
                </a:cubicBezTo>
                <a:cubicBezTo>
                  <a:pt x="1" y="28"/>
                  <a:pt x="1" y="28"/>
                  <a:pt x="1" y="28"/>
                </a:cubicBezTo>
                <a:cubicBezTo>
                  <a:pt x="1" y="29"/>
                  <a:pt x="1" y="29"/>
                  <a:pt x="1" y="29"/>
                </a:cubicBezTo>
                <a:cubicBezTo>
                  <a:pt x="0" y="33"/>
                  <a:pt x="0" y="33"/>
                  <a:pt x="0" y="33"/>
                </a:cubicBezTo>
                <a:cubicBezTo>
                  <a:pt x="0" y="34"/>
                  <a:pt x="0" y="34"/>
                  <a:pt x="0" y="34"/>
                </a:cubicBezTo>
                <a:cubicBezTo>
                  <a:pt x="6" y="42"/>
                  <a:pt x="6" y="42"/>
                  <a:pt x="6" y="42"/>
                </a:cubicBezTo>
                <a:cubicBezTo>
                  <a:pt x="6" y="42"/>
                  <a:pt x="6" y="42"/>
                  <a:pt x="6" y="42"/>
                </a:cubicBezTo>
                <a:cubicBezTo>
                  <a:pt x="10" y="44"/>
                  <a:pt x="10" y="44"/>
                  <a:pt x="10" y="44"/>
                </a:cubicBezTo>
                <a:cubicBezTo>
                  <a:pt x="13" y="47"/>
                  <a:pt x="13" y="47"/>
                  <a:pt x="13" y="47"/>
                </a:cubicBezTo>
                <a:cubicBezTo>
                  <a:pt x="11" y="52"/>
                  <a:pt x="11" y="52"/>
                  <a:pt x="11" y="52"/>
                </a:cubicBezTo>
                <a:cubicBezTo>
                  <a:pt x="11" y="52"/>
                  <a:pt x="11" y="52"/>
                  <a:pt x="11" y="52"/>
                </a:cubicBezTo>
                <a:cubicBezTo>
                  <a:pt x="13" y="56"/>
                  <a:pt x="13" y="56"/>
                  <a:pt x="13" y="56"/>
                </a:cubicBezTo>
                <a:lnTo>
                  <a:pt x="14" y="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26" name="Freeform 70">
            <a:extLst>
              <a:ext uri="{FF2B5EF4-FFF2-40B4-BE49-F238E27FC236}">
                <a16:creationId xmlns:a16="http://schemas.microsoft.com/office/drawing/2014/main" id="{28392412-E347-67C4-C468-70A85F7B9AE6}"/>
              </a:ext>
            </a:extLst>
          </p:cNvPr>
          <p:cNvSpPr>
            <a:spLocks/>
          </p:cNvSpPr>
          <p:nvPr/>
        </p:nvSpPr>
        <p:spPr bwMode="auto">
          <a:xfrm>
            <a:off x="3990085" y="2201965"/>
            <a:ext cx="410299" cy="469721"/>
          </a:xfrm>
          <a:custGeom>
            <a:avLst/>
            <a:gdLst>
              <a:gd name="T0" fmla="*/ 59 w 290"/>
              <a:gd name="T1" fmla="*/ 56 h 332"/>
              <a:gd name="T2" fmla="*/ 86 w 290"/>
              <a:gd name="T3" fmla="*/ 53 h 332"/>
              <a:gd name="T4" fmla="*/ 104 w 290"/>
              <a:gd name="T5" fmla="*/ 56 h 332"/>
              <a:gd name="T6" fmla="*/ 117 w 290"/>
              <a:gd name="T7" fmla="*/ 62 h 332"/>
              <a:gd name="T8" fmla="*/ 128 w 290"/>
              <a:gd name="T9" fmla="*/ 59 h 332"/>
              <a:gd name="T10" fmla="*/ 125 w 290"/>
              <a:gd name="T11" fmla="*/ 66 h 332"/>
              <a:gd name="T12" fmla="*/ 125 w 290"/>
              <a:gd name="T13" fmla="*/ 71 h 332"/>
              <a:gd name="T14" fmla="*/ 142 w 290"/>
              <a:gd name="T15" fmla="*/ 66 h 332"/>
              <a:gd name="T16" fmla="*/ 154 w 290"/>
              <a:gd name="T17" fmla="*/ 71 h 332"/>
              <a:gd name="T18" fmla="*/ 164 w 290"/>
              <a:gd name="T19" fmla="*/ 65 h 332"/>
              <a:gd name="T20" fmla="*/ 182 w 290"/>
              <a:gd name="T21" fmla="*/ 56 h 332"/>
              <a:gd name="T22" fmla="*/ 199 w 290"/>
              <a:gd name="T23" fmla="*/ 54 h 332"/>
              <a:gd name="T24" fmla="*/ 216 w 290"/>
              <a:gd name="T25" fmla="*/ 36 h 332"/>
              <a:gd name="T26" fmla="*/ 225 w 290"/>
              <a:gd name="T27" fmla="*/ 27 h 332"/>
              <a:gd name="T28" fmla="*/ 270 w 290"/>
              <a:gd name="T29" fmla="*/ 0 h 332"/>
              <a:gd name="T30" fmla="*/ 290 w 290"/>
              <a:gd name="T31" fmla="*/ 116 h 332"/>
              <a:gd name="T32" fmla="*/ 284 w 290"/>
              <a:gd name="T33" fmla="*/ 119 h 332"/>
              <a:gd name="T34" fmla="*/ 285 w 290"/>
              <a:gd name="T35" fmla="*/ 128 h 332"/>
              <a:gd name="T36" fmla="*/ 287 w 290"/>
              <a:gd name="T37" fmla="*/ 151 h 332"/>
              <a:gd name="T38" fmla="*/ 285 w 290"/>
              <a:gd name="T39" fmla="*/ 174 h 332"/>
              <a:gd name="T40" fmla="*/ 282 w 290"/>
              <a:gd name="T41" fmla="*/ 181 h 332"/>
              <a:gd name="T42" fmla="*/ 282 w 290"/>
              <a:gd name="T43" fmla="*/ 193 h 332"/>
              <a:gd name="T44" fmla="*/ 280 w 290"/>
              <a:gd name="T45" fmla="*/ 210 h 332"/>
              <a:gd name="T46" fmla="*/ 267 w 290"/>
              <a:gd name="T47" fmla="*/ 227 h 332"/>
              <a:gd name="T48" fmla="*/ 246 w 290"/>
              <a:gd name="T49" fmla="*/ 233 h 332"/>
              <a:gd name="T50" fmla="*/ 241 w 290"/>
              <a:gd name="T51" fmla="*/ 246 h 332"/>
              <a:gd name="T52" fmla="*/ 231 w 290"/>
              <a:gd name="T53" fmla="*/ 255 h 332"/>
              <a:gd name="T54" fmla="*/ 228 w 290"/>
              <a:gd name="T55" fmla="*/ 267 h 332"/>
              <a:gd name="T56" fmla="*/ 228 w 290"/>
              <a:gd name="T57" fmla="*/ 278 h 332"/>
              <a:gd name="T58" fmla="*/ 220 w 290"/>
              <a:gd name="T59" fmla="*/ 275 h 332"/>
              <a:gd name="T60" fmla="*/ 211 w 290"/>
              <a:gd name="T61" fmla="*/ 280 h 332"/>
              <a:gd name="T62" fmla="*/ 208 w 290"/>
              <a:gd name="T63" fmla="*/ 290 h 332"/>
              <a:gd name="T64" fmla="*/ 205 w 290"/>
              <a:gd name="T65" fmla="*/ 299 h 332"/>
              <a:gd name="T66" fmla="*/ 208 w 290"/>
              <a:gd name="T67" fmla="*/ 313 h 332"/>
              <a:gd name="T68" fmla="*/ 202 w 290"/>
              <a:gd name="T69" fmla="*/ 322 h 332"/>
              <a:gd name="T70" fmla="*/ 190 w 290"/>
              <a:gd name="T71" fmla="*/ 331 h 332"/>
              <a:gd name="T72" fmla="*/ 184 w 290"/>
              <a:gd name="T73" fmla="*/ 332 h 332"/>
              <a:gd name="T74" fmla="*/ 175 w 290"/>
              <a:gd name="T75" fmla="*/ 322 h 332"/>
              <a:gd name="T76" fmla="*/ 164 w 290"/>
              <a:gd name="T77" fmla="*/ 316 h 332"/>
              <a:gd name="T78" fmla="*/ 154 w 290"/>
              <a:gd name="T79" fmla="*/ 310 h 332"/>
              <a:gd name="T80" fmla="*/ 143 w 290"/>
              <a:gd name="T81" fmla="*/ 320 h 332"/>
              <a:gd name="T82" fmla="*/ 133 w 290"/>
              <a:gd name="T83" fmla="*/ 323 h 332"/>
              <a:gd name="T84" fmla="*/ 120 w 290"/>
              <a:gd name="T85" fmla="*/ 317 h 332"/>
              <a:gd name="T86" fmla="*/ 111 w 290"/>
              <a:gd name="T87" fmla="*/ 323 h 332"/>
              <a:gd name="T88" fmla="*/ 95 w 290"/>
              <a:gd name="T89" fmla="*/ 314 h 332"/>
              <a:gd name="T90" fmla="*/ 80 w 290"/>
              <a:gd name="T91" fmla="*/ 314 h 332"/>
              <a:gd name="T92" fmla="*/ 65 w 290"/>
              <a:gd name="T93" fmla="*/ 302 h 332"/>
              <a:gd name="T94" fmla="*/ 48 w 290"/>
              <a:gd name="T95" fmla="*/ 290 h 332"/>
              <a:gd name="T96" fmla="*/ 34 w 290"/>
              <a:gd name="T97" fmla="*/ 290 h 332"/>
              <a:gd name="T98" fmla="*/ 9 w 290"/>
              <a:gd name="T99" fmla="*/ 14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0" h="332">
                <a:moveTo>
                  <a:pt x="0" y="65"/>
                </a:moveTo>
                <a:lnTo>
                  <a:pt x="59" y="56"/>
                </a:lnTo>
                <a:lnTo>
                  <a:pt x="84" y="50"/>
                </a:lnTo>
                <a:lnTo>
                  <a:pt x="86" y="53"/>
                </a:lnTo>
                <a:lnTo>
                  <a:pt x="98" y="54"/>
                </a:lnTo>
                <a:lnTo>
                  <a:pt x="104" y="56"/>
                </a:lnTo>
                <a:lnTo>
                  <a:pt x="111" y="59"/>
                </a:lnTo>
                <a:lnTo>
                  <a:pt x="117" y="62"/>
                </a:lnTo>
                <a:lnTo>
                  <a:pt x="123" y="63"/>
                </a:lnTo>
                <a:lnTo>
                  <a:pt x="128" y="59"/>
                </a:lnTo>
                <a:lnTo>
                  <a:pt x="133" y="63"/>
                </a:lnTo>
                <a:lnTo>
                  <a:pt x="125" y="66"/>
                </a:lnTo>
                <a:lnTo>
                  <a:pt x="119" y="71"/>
                </a:lnTo>
                <a:lnTo>
                  <a:pt x="125" y="71"/>
                </a:lnTo>
                <a:lnTo>
                  <a:pt x="130" y="66"/>
                </a:lnTo>
                <a:lnTo>
                  <a:pt x="142" y="66"/>
                </a:lnTo>
                <a:lnTo>
                  <a:pt x="148" y="69"/>
                </a:lnTo>
                <a:lnTo>
                  <a:pt x="154" y="71"/>
                </a:lnTo>
                <a:lnTo>
                  <a:pt x="158" y="66"/>
                </a:lnTo>
                <a:lnTo>
                  <a:pt x="164" y="65"/>
                </a:lnTo>
                <a:lnTo>
                  <a:pt x="170" y="60"/>
                </a:lnTo>
                <a:lnTo>
                  <a:pt x="182" y="56"/>
                </a:lnTo>
                <a:lnTo>
                  <a:pt x="187" y="56"/>
                </a:lnTo>
                <a:lnTo>
                  <a:pt x="199" y="54"/>
                </a:lnTo>
                <a:lnTo>
                  <a:pt x="210" y="45"/>
                </a:lnTo>
                <a:lnTo>
                  <a:pt x="216" y="36"/>
                </a:lnTo>
                <a:lnTo>
                  <a:pt x="220" y="32"/>
                </a:lnTo>
                <a:lnTo>
                  <a:pt x="225" y="27"/>
                </a:lnTo>
                <a:lnTo>
                  <a:pt x="237" y="18"/>
                </a:lnTo>
                <a:lnTo>
                  <a:pt x="270" y="0"/>
                </a:lnTo>
                <a:lnTo>
                  <a:pt x="270" y="3"/>
                </a:lnTo>
                <a:lnTo>
                  <a:pt x="290" y="116"/>
                </a:lnTo>
                <a:lnTo>
                  <a:pt x="285" y="119"/>
                </a:lnTo>
                <a:lnTo>
                  <a:pt x="284" y="119"/>
                </a:lnTo>
                <a:lnTo>
                  <a:pt x="282" y="124"/>
                </a:lnTo>
                <a:lnTo>
                  <a:pt x="285" y="128"/>
                </a:lnTo>
                <a:lnTo>
                  <a:pt x="290" y="145"/>
                </a:lnTo>
                <a:lnTo>
                  <a:pt x="287" y="151"/>
                </a:lnTo>
                <a:lnTo>
                  <a:pt x="284" y="168"/>
                </a:lnTo>
                <a:lnTo>
                  <a:pt x="285" y="174"/>
                </a:lnTo>
                <a:lnTo>
                  <a:pt x="285" y="181"/>
                </a:lnTo>
                <a:lnTo>
                  <a:pt x="282" y="181"/>
                </a:lnTo>
                <a:lnTo>
                  <a:pt x="284" y="187"/>
                </a:lnTo>
                <a:lnTo>
                  <a:pt x="282" y="193"/>
                </a:lnTo>
                <a:lnTo>
                  <a:pt x="282" y="199"/>
                </a:lnTo>
                <a:lnTo>
                  <a:pt x="280" y="210"/>
                </a:lnTo>
                <a:lnTo>
                  <a:pt x="273" y="216"/>
                </a:lnTo>
                <a:lnTo>
                  <a:pt x="267" y="227"/>
                </a:lnTo>
                <a:lnTo>
                  <a:pt x="255" y="237"/>
                </a:lnTo>
                <a:lnTo>
                  <a:pt x="246" y="233"/>
                </a:lnTo>
                <a:lnTo>
                  <a:pt x="241" y="240"/>
                </a:lnTo>
                <a:lnTo>
                  <a:pt x="241" y="246"/>
                </a:lnTo>
                <a:lnTo>
                  <a:pt x="232" y="249"/>
                </a:lnTo>
                <a:lnTo>
                  <a:pt x="231" y="255"/>
                </a:lnTo>
                <a:lnTo>
                  <a:pt x="231" y="261"/>
                </a:lnTo>
                <a:lnTo>
                  <a:pt x="228" y="267"/>
                </a:lnTo>
                <a:lnTo>
                  <a:pt x="231" y="272"/>
                </a:lnTo>
                <a:lnTo>
                  <a:pt x="228" y="278"/>
                </a:lnTo>
                <a:lnTo>
                  <a:pt x="226" y="284"/>
                </a:lnTo>
                <a:lnTo>
                  <a:pt x="220" y="275"/>
                </a:lnTo>
                <a:lnTo>
                  <a:pt x="214" y="273"/>
                </a:lnTo>
                <a:lnTo>
                  <a:pt x="211" y="280"/>
                </a:lnTo>
                <a:lnTo>
                  <a:pt x="208" y="284"/>
                </a:lnTo>
                <a:lnTo>
                  <a:pt x="208" y="290"/>
                </a:lnTo>
                <a:lnTo>
                  <a:pt x="207" y="293"/>
                </a:lnTo>
                <a:lnTo>
                  <a:pt x="205" y="299"/>
                </a:lnTo>
                <a:lnTo>
                  <a:pt x="208" y="302"/>
                </a:lnTo>
                <a:lnTo>
                  <a:pt x="208" y="313"/>
                </a:lnTo>
                <a:lnTo>
                  <a:pt x="202" y="316"/>
                </a:lnTo>
                <a:lnTo>
                  <a:pt x="202" y="322"/>
                </a:lnTo>
                <a:lnTo>
                  <a:pt x="199" y="328"/>
                </a:lnTo>
                <a:lnTo>
                  <a:pt x="190" y="331"/>
                </a:lnTo>
                <a:lnTo>
                  <a:pt x="185" y="332"/>
                </a:lnTo>
                <a:lnTo>
                  <a:pt x="184" y="332"/>
                </a:lnTo>
                <a:lnTo>
                  <a:pt x="179" y="326"/>
                </a:lnTo>
                <a:lnTo>
                  <a:pt x="175" y="322"/>
                </a:lnTo>
                <a:lnTo>
                  <a:pt x="169" y="322"/>
                </a:lnTo>
                <a:lnTo>
                  <a:pt x="164" y="316"/>
                </a:lnTo>
                <a:lnTo>
                  <a:pt x="160" y="307"/>
                </a:lnTo>
                <a:lnTo>
                  <a:pt x="154" y="310"/>
                </a:lnTo>
                <a:lnTo>
                  <a:pt x="148" y="314"/>
                </a:lnTo>
                <a:lnTo>
                  <a:pt x="143" y="320"/>
                </a:lnTo>
                <a:lnTo>
                  <a:pt x="139" y="320"/>
                </a:lnTo>
                <a:lnTo>
                  <a:pt x="133" y="323"/>
                </a:lnTo>
                <a:lnTo>
                  <a:pt x="128" y="319"/>
                </a:lnTo>
                <a:lnTo>
                  <a:pt x="120" y="317"/>
                </a:lnTo>
                <a:lnTo>
                  <a:pt x="116" y="317"/>
                </a:lnTo>
                <a:lnTo>
                  <a:pt x="111" y="323"/>
                </a:lnTo>
                <a:lnTo>
                  <a:pt x="105" y="323"/>
                </a:lnTo>
                <a:lnTo>
                  <a:pt x="95" y="314"/>
                </a:lnTo>
                <a:lnTo>
                  <a:pt x="90" y="314"/>
                </a:lnTo>
                <a:lnTo>
                  <a:pt x="80" y="314"/>
                </a:lnTo>
                <a:lnTo>
                  <a:pt x="74" y="314"/>
                </a:lnTo>
                <a:lnTo>
                  <a:pt x="65" y="302"/>
                </a:lnTo>
                <a:lnTo>
                  <a:pt x="62" y="296"/>
                </a:lnTo>
                <a:lnTo>
                  <a:pt x="48" y="290"/>
                </a:lnTo>
                <a:lnTo>
                  <a:pt x="39" y="293"/>
                </a:lnTo>
                <a:lnTo>
                  <a:pt x="34" y="290"/>
                </a:lnTo>
                <a:lnTo>
                  <a:pt x="27" y="293"/>
                </a:lnTo>
                <a:lnTo>
                  <a:pt x="9" y="147"/>
                </a:lnTo>
                <a:lnTo>
                  <a:pt x="0" y="65"/>
                </a:lnTo>
                <a:close/>
              </a:path>
            </a:pathLst>
          </a:custGeom>
          <a:solidFill>
            <a:schemeClr val="accent3"/>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27" name="Freeform 71">
            <a:extLst>
              <a:ext uri="{FF2B5EF4-FFF2-40B4-BE49-F238E27FC236}">
                <a16:creationId xmlns:a16="http://schemas.microsoft.com/office/drawing/2014/main" id="{3ABFC315-90BB-1129-DD90-82E9759B8815}"/>
              </a:ext>
            </a:extLst>
          </p:cNvPr>
          <p:cNvSpPr>
            <a:spLocks/>
          </p:cNvSpPr>
          <p:nvPr/>
        </p:nvSpPr>
        <p:spPr bwMode="auto">
          <a:xfrm>
            <a:off x="3987255" y="2199134"/>
            <a:ext cx="414544" cy="475381"/>
          </a:xfrm>
          <a:custGeom>
            <a:avLst/>
            <a:gdLst>
              <a:gd name="T0" fmla="*/ 57 w 194"/>
              <a:gd name="T1" fmla="*/ 36 h 222"/>
              <a:gd name="T2" fmla="*/ 75 w 194"/>
              <a:gd name="T3" fmla="*/ 40 h 222"/>
              <a:gd name="T4" fmla="*/ 86 w 194"/>
              <a:gd name="T5" fmla="*/ 41 h 222"/>
              <a:gd name="T6" fmla="*/ 79 w 194"/>
              <a:gd name="T7" fmla="*/ 48 h 222"/>
              <a:gd name="T8" fmla="*/ 94 w 194"/>
              <a:gd name="T9" fmla="*/ 46 h 222"/>
              <a:gd name="T10" fmla="*/ 107 w 194"/>
              <a:gd name="T11" fmla="*/ 46 h 222"/>
              <a:gd name="T12" fmla="*/ 125 w 194"/>
              <a:gd name="T13" fmla="*/ 39 h 222"/>
              <a:gd name="T14" fmla="*/ 141 w 194"/>
              <a:gd name="T15" fmla="*/ 32 h 222"/>
              <a:gd name="T16" fmla="*/ 179 w 194"/>
              <a:gd name="T17" fmla="*/ 2 h 222"/>
              <a:gd name="T18" fmla="*/ 189 w 194"/>
              <a:gd name="T19" fmla="*/ 79 h 222"/>
              <a:gd name="T20" fmla="*/ 192 w 194"/>
              <a:gd name="T21" fmla="*/ 97 h 222"/>
              <a:gd name="T22" fmla="*/ 189 w 194"/>
              <a:gd name="T23" fmla="*/ 116 h 222"/>
              <a:gd name="T24" fmla="*/ 188 w 194"/>
              <a:gd name="T25" fmla="*/ 125 h 222"/>
              <a:gd name="T26" fmla="*/ 182 w 194"/>
              <a:gd name="T27" fmla="*/ 143 h 222"/>
              <a:gd name="T28" fmla="*/ 163 w 194"/>
              <a:gd name="T29" fmla="*/ 155 h 222"/>
              <a:gd name="T30" fmla="*/ 155 w 194"/>
              <a:gd name="T31" fmla="*/ 166 h 222"/>
              <a:gd name="T32" fmla="*/ 151 w 194"/>
              <a:gd name="T33" fmla="*/ 179 h 222"/>
              <a:gd name="T34" fmla="*/ 148 w 194"/>
              <a:gd name="T35" fmla="*/ 183 h 222"/>
              <a:gd name="T36" fmla="*/ 140 w 194"/>
              <a:gd name="T37" fmla="*/ 185 h 222"/>
              <a:gd name="T38" fmla="*/ 137 w 194"/>
              <a:gd name="T39" fmla="*/ 194 h 222"/>
              <a:gd name="T40" fmla="*/ 135 w 194"/>
              <a:gd name="T41" fmla="*/ 210 h 222"/>
              <a:gd name="T42" fmla="*/ 123 w 194"/>
              <a:gd name="T43" fmla="*/ 220 h 222"/>
              <a:gd name="T44" fmla="*/ 121 w 194"/>
              <a:gd name="T45" fmla="*/ 217 h 222"/>
              <a:gd name="T46" fmla="*/ 108 w 194"/>
              <a:gd name="T47" fmla="*/ 203 h 222"/>
              <a:gd name="T48" fmla="*/ 98 w 194"/>
              <a:gd name="T49" fmla="*/ 209 h 222"/>
              <a:gd name="T50" fmla="*/ 89 w 194"/>
              <a:gd name="T51" fmla="*/ 214 h 222"/>
              <a:gd name="T52" fmla="*/ 77 w 194"/>
              <a:gd name="T53" fmla="*/ 210 h 222"/>
              <a:gd name="T54" fmla="*/ 64 w 194"/>
              <a:gd name="T55" fmla="*/ 208 h 222"/>
              <a:gd name="T56" fmla="*/ 45 w 194"/>
              <a:gd name="T57" fmla="*/ 201 h 222"/>
              <a:gd name="T58" fmla="*/ 27 w 194"/>
              <a:gd name="T59" fmla="*/ 194 h 222"/>
              <a:gd name="T60" fmla="*/ 8 w 194"/>
              <a:gd name="T61" fmla="*/ 98 h 222"/>
              <a:gd name="T62" fmla="*/ 6 w 194"/>
              <a:gd name="T63" fmla="*/ 98 h 222"/>
              <a:gd name="T64" fmla="*/ 27 w 194"/>
              <a:gd name="T65" fmla="*/ 196 h 222"/>
              <a:gd name="T66" fmla="*/ 43 w 194"/>
              <a:gd name="T67" fmla="*/ 202 h 222"/>
              <a:gd name="T68" fmla="*/ 61 w 194"/>
              <a:gd name="T69" fmla="*/ 210 h 222"/>
              <a:gd name="T70" fmla="*/ 76 w 194"/>
              <a:gd name="T71" fmla="*/ 215 h 222"/>
              <a:gd name="T72" fmla="*/ 90 w 194"/>
              <a:gd name="T73" fmla="*/ 216 h 222"/>
              <a:gd name="T74" fmla="*/ 103 w 194"/>
              <a:gd name="T75" fmla="*/ 207 h 222"/>
              <a:gd name="T76" fmla="*/ 113 w 194"/>
              <a:gd name="T77" fmla="*/ 215 h 222"/>
              <a:gd name="T78" fmla="*/ 123 w 194"/>
              <a:gd name="T79" fmla="*/ 222 h 222"/>
              <a:gd name="T80" fmla="*/ 133 w 194"/>
              <a:gd name="T81" fmla="*/ 219 h 222"/>
              <a:gd name="T82" fmla="*/ 140 w 194"/>
              <a:gd name="T83" fmla="*/ 208 h 222"/>
              <a:gd name="T84" fmla="*/ 140 w 194"/>
              <a:gd name="T85" fmla="*/ 194 h 222"/>
              <a:gd name="T86" fmla="*/ 146 w 194"/>
              <a:gd name="T87" fmla="*/ 184 h 222"/>
              <a:gd name="T88" fmla="*/ 155 w 194"/>
              <a:gd name="T89" fmla="*/ 182 h 222"/>
              <a:gd name="T90" fmla="*/ 155 w 194"/>
              <a:gd name="T91" fmla="*/ 170 h 222"/>
              <a:gd name="T92" fmla="*/ 164 w 194"/>
              <a:gd name="T93" fmla="*/ 157 h 222"/>
              <a:gd name="T94" fmla="*/ 183 w 194"/>
              <a:gd name="T95" fmla="*/ 145 h 222"/>
              <a:gd name="T96" fmla="*/ 189 w 194"/>
              <a:gd name="T97" fmla="*/ 129 h 222"/>
              <a:gd name="T98" fmla="*/ 191 w 194"/>
              <a:gd name="T99" fmla="*/ 121 h 222"/>
              <a:gd name="T100" fmla="*/ 194 w 194"/>
              <a:gd name="T101" fmla="*/ 98 h 222"/>
              <a:gd name="T102" fmla="*/ 189 w 194"/>
              <a:gd name="T103" fmla="*/ 81 h 222"/>
              <a:gd name="T104" fmla="*/ 181 w 194"/>
              <a:gd name="T105" fmla="*/ 3 h 222"/>
              <a:gd name="T106" fmla="*/ 157 w 194"/>
              <a:gd name="T107" fmla="*/ 13 h 222"/>
              <a:gd name="T108" fmla="*/ 146 w 194"/>
              <a:gd name="T109" fmla="*/ 21 h 222"/>
              <a:gd name="T110" fmla="*/ 125 w 194"/>
              <a:gd name="T111" fmla="*/ 37 h 222"/>
              <a:gd name="T112" fmla="*/ 110 w 194"/>
              <a:gd name="T113" fmla="*/ 43 h 222"/>
              <a:gd name="T114" fmla="*/ 95 w 194"/>
              <a:gd name="T115" fmla="*/ 44 h 222"/>
              <a:gd name="T116" fmla="*/ 82 w 194"/>
              <a:gd name="T117" fmla="*/ 47 h 222"/>
              <a:gd name="T118" fmla="*/ 87 w 194"/>
              <a:gd name="T119" fmla="*/ 39 h 222"/>
              <a:gd name="T120" fmla="*/ 76 w 194"/>
              <a:gd name="T121" fmla="*/ 39 h 222"/>
              <a:gd name="T122" fmla="*/ 59 w 194"/>
              <a:gd name="T123" fmla="*/ 35 h 222"/>
              <a:gd name="T124" fmla="*/ 1 w 194"/>
              <a:gd name="T125" fmla="*/ 4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4" h="222">
                <a:moveTo>
                  <a:pt x="1" y="45"/>
                </a:moveTo>
                <a:cubicBezTo>
                  <a:pt x="40" y="39"/>
                  <a:pt x="40" y="39"/>
                  <a:pt x="40" y="39"/>
                </a:cubicBezTo>
                <a:cubicBezTo>
                  <a:pt x="40" y="39"/>
                  <a:pt x="40" y="39"/>
                  <a:pt x="40" y="39"/>
                </a:cubicBezTo>
                <a:cubicBezTo>
                  <a:pt x="57" y="35"/>
                  <a:pt x="57" y="35"/>
                  <a:pt x="57" y="35"/>
                </a:cubicBezTo>
                <a:cubicBezTo>
                  <a:pt x="57" y="36"/>
                  <a:pt x="57" y="36"/>
                  <a:pt x="57" y="36"/>
                </a:cubicBezTo>
                <a:cubicBezTo>
                  <a:pt x="58" y="37"/>
                  <a:pt x="58" y="37"/>
                  <a:pt x="58" y="37"/>
                </a:cubicBezTo>
                <a:cubicBezTo>
                  <a:pt x="66" y="38"/>
                  <a:pt x="66" y="38"/>
                  <a:pt x="66" y="38"/>
                </a:cubicBezTo>
                <a:cubicBezTo>
                  <a:pt x="69" y="39"/>
                  <a:pt x="69" y="39"/>
                  <a:pt x="69" y="39"/>
                </a:cubicBezTo>
                <a:cubicBezTo>
                  <a:pt x="69" y="39"/>
                  <a:pt x="69" y="39"/>
                  <a:pt x="69" y="39"/>
                </a:cubicBezTo>
                <a:cubicBezTo>
                  <a:pt x="75" y="40"/>
                  <a:pt x="75" y="40"/>
                  <a:pt x="75" y="40"/>
                </a:cubicBezTo>
                <a:cubicBezTo>
                  <a:pt x="78" y="43"/>
                  <a:pt x="78" y="43"/>
                  <a:pt x="78" y="43"/>
                </a:cubicBezTo>
                <a:cubicBezTo>
                  <a:pt x="78" y="43"/>
                  <a:pt x="78" y="43"/>
                  <a:pt x="78" y="43"/>
                </a:cubicBezTo>
                <a:cubicBezTo>
                  <a:pt x="82" y="44"/>
                  <a:pt x="82" y="44"/>
                  <a:pt x="82" y="44"/>
                </a:cubicBezTo>
                <a:cubicBezTo>
                  <a:pt x="83" y="44"/>
                  <a:pt x="83" y="44"/>
                  <a:pt x="83" y="44"/>
                </a:cubicBezTo>
                <a:cubicBezTo>
                  <a:pt x="86" y="41"/>
                  <a:pt x="86" y="41"/>
                  <a:pt x="86" y="41"/>
                </a:cubicBezTo>
                <a:cubicBezTo>
                  <a:pt x="87" y="43"/>
                  <a:pt x="87" y="43"/>
                  <a:pt x="87" y="43"/>
                </a:cubicBezTo>
                <a:cubicBezTo>
                  <a:pt x="83" y="44"/>
                  <a:pt x="83" y="44"/>
                  <a:pt x="83" y="44"/>
                </a:cubicBezTo>
                <a:cubicBezTo>
                  <a:pt x="83" y="44"/>
                  <a:pt x="83" y="44"/>
                  <a:pt x="83" y="44"/>
                </a:cubicBezTo>
                <a:cubicBezTo>
                  <a:pt x="79" y="47"/>
                  <a:pt x="79" y="47"/>
                  <a:pt x="79" y="47"/>
                </a:cubicBezTo>
                <a:cubicBezTo>
                  <a:pt x="79" y="48"/>
                  <a:pt x="79" y="48"/>
                  <a:pt x="79" y="48"/>
                </a:cubicBezTo>
                <a:cubicBezTo>
                  <a:pt x="79" y="49"/>
                  <a:pt x="80" y="49"/>
                  <a:pt x="80" y="49"/>
                </a:cubicBezTo>
                <a:cubicBezTo>
                  <a:pt x="83" y="49"/>
                  <a:pt x="83" y="49"/>
                  <a:pt x="83" y="49"/>
                </a:cubicBezTo>
                <a:cubicBezTo>
                  <a:pt x="84" y="49"/>
                  <a:pt x="84" y="49"/>
                  <a:pt x="84" y="49"/>
                </a:cubicBezTo>
                <a:cubicBezTo>
                  <a:pt x="88" y="46"/>
                  <a:pt x="88" y="46"/>
                  <a:pt x="88" y="46"/>
                </a:cubicBezTo>
                <a:cubicBezTo>
                  <a:pt x="94" y="46"/>
                  <a:pt x="94" y="46"/>
                  <a:pt x="94" y="46"/>
                </a:cubicBezTo>
                <a:cubicBezTo>
                  <a:pt x="99" y="48"/>
                  <a:pt x="99" y="48"/>
                  <a:pt x="99" y="48"/>
                </a:cubicBezTo>
                <a:cubicBezTo>
                  <a:pt x="99" y="48"/>
                  <a:pt x="99" y="48"/>
                  <a:pt x="99" y="48"/>
                </a:cubicBezTo>
                <a:cubicBezTo>
                  <a:pt x="102" y="49"/>
                  <a:pt x="102" y="49"/>
                  <a:pt x="102" y="49"/>
                </a:cubicBezTo>
                <a:cubicBezTo>
                  <a:pt x="103" y="49"/>
                  <a:pt x="103" y="49"/>
                  <a:pt x="103" y="49"/>
                </a:cubicBezTo>
                <a:cubicBezTo>
                  <a:pt x="107" y="46"/>
                  <a:pt x="107" y="46"/>
                  <a:pt x="107" y="46"/>
                </a:cubicBezTo>
                <a:cubicBezTo>
                  <a:pt x="110" y="45"/>
                  <a:pt x="110" y="45"/>
                  <a:pt x="110" y="45"/>
                </a:cubicBezTo>
                <a:cubicBezTo>
                  <a:pt x="111" y="45"/>
                  <a:pt x="111" y="45"/>
                  <a:pt x="111" y="45"/>
                </a:cubicBezTo>
                <a:cubicBezTo>
                  <a:pt x="114" y="42"/>
                  <a:pt x="114" y="42"/>
                  <a:pt x="114" y="42"/>
                </a:cubicBezTo>
                <a:cubicBezTo>
                  <a:pt x="122" y="39"/>
                  <a:pt x="122" y="39"/>
                  <a:pt x="122" y="39"/>
                </a:cubicBezTo>
                <a:cubicBezTo>
                  <a:pt x="125" y="39"/>
                  <a:pt x="125" y="39"/>
                  <a:pt x="125" y="39"/>
                </a:cubicBezTo>
                <a:cubicBezTo>
                  <a:pt x="125" y="39"/>
                  <a:pt x="125" y="39"/>
                  <a:pt x="125" y="39"/>
                </a:cubicBezTo>
                <a:cubicBezTo>
                  <a:pt x="133" y="38"/>
                  <a:pt x="133" y="38"/>
                  <a:pt x="133" y="38"/>
                </a:cubicBezTo>
                <a:cubicBezTo>
                  <a:pt x="133" y="38"/>
                  <a:pt x="133" y="38"/>
                  <a:pt x="133" y="38"/>
                </a:cubicBezTo>
                <a:cubicBezTo>
                  <a:pt x="140" y="32"/>
                  <a:pt x="140" y="32"/>
                  <a:pt x="140" y="32"/>
                </a:cubicBezTo>
                <a:cubicBezTo>
                  <a:pt x="141" y="32"/>
                  <a:pt x="141" y="32"/>
                  <a:pt x="141" y="32"/>
                </a:cubicBezTo>
                <a:cubicBezTo>
                  <a:pt x="144" y="26"/>
                  <a:pt x="144" y="26"/>
                  <a:pt x="144" y="26"/>
                </a:cubicBezTo>
                <a:cubicBezTo>
                  <a:pt x="148" y="22"/>
                  <a:pt x="148" y="22"/>
                  <a:pt x="148" y="22"/>
                </a:cubicBezTo>
                <a:cubicBezTo>
                  <a:pt x="151" y="20"/>
                  <a:pt x="151" y="20"/>
                  <a:pt x="151" y="20"/>
                </a:cubicBezTo>
                <a:cubicBezTo>
                  <a:pt x="159" y="14"/>
                  <a:pt x="159" y="14"/>
                  <a:pt x="159" y="14"/>
                </a:cubicBezTo>
                <a:cubicBezTo>
                  <a:pt x="179" y="2"/>
                  <a:pt x="179" y="2"/>
                  <a:pt x="179" y="2"/>
                </a:cubicBezTo>
                <a:cubicBezTo>
                  <a:pt x="179" y="3"/>
                  <a:pt x="179" y="3"/>
                  <a:pt x="179" y="3"/>
                </a:cubicBezTo>
                <a:cubicBezTo>
                  <a:pt x="179" y="3"/>
                  <a:pt x="179" y="3"/>
                  <a:pt x="179" y="3"/>
                </a:cubicBezTo>
                <a:cubicBezTo>
                  <a:pt x="192" y="77"/>
                  <a:pt x="192" y="77"/>
                  <a:pt x="192" y="77"/>
                </a:cubicBezTo>
                <a:cubicBezTo>
                  <a:pt x="190" y="79"/>
                  <a:pt x="190" y="79"/>
                  <a:pt x="190" y="79"/>
                </a:cubicBezTo>
                <a:cubicBezTo>
                  <a:pt x="189" y="79"/>
                  <a:pt x="189" y="79"/>
                  <a:pt x="189" y="79"/>
                </a:cubicBezTo>
                <a:cubicBezTo>
                  <a:pt x="188" y="79"/>
                  <a:pt x="188" y="79"/>
                  <a:pt x="188" y="79"/>
                </a:cubicBezTo>
                <a:cubicBezTo>
                  <a:pt x="187" y="83"/>
                  <a:pt x="187" y="83"/>
                  <a:pt x="187" y="83"/>
                </a:cubicBezTo>
                <a:cubicBezTo>
                  <a:pt x="187" y="84"/>
                  <a:pt x="187" y="84"/>
                  <a:pt x="187" y="84"/>
                </a:cubicBezTo>
                <a:cubicBezTo>
                  <a:pt x="189" y="87"/>
                  <a:pt x="189" y="87"/>
                  <a:pt x="189" y="87"/>
                </a:cubicBezTo>
                <a:cubicBezTo>
                  <a:pt x="192" y="97"/>
                  <a:pt x="192" y="97"/>
                  <a:pt x="192" y="97"/>
                </a:cubicBezTo>
                <a:cubicBezTo>
                  <a:pt x="190" y="101"/>
                  <a:pt x="190" y="101"/>
                  <a:pt x="190" y="101"/>
                </a:cubicBezTo>
                <a:cubicBezTo>
                  <a:pt x="190" y="101"/>
                  <a:pt x="190" y="101"/>
                  <a:pt x="190" y="101"/>
                </a:cubicBezTo>
                <a:cubicBezTo>
                  <a:pt x="188" y="112"/>
                  <a:pt x="188" y="112"/>
                  <a:pt x="188" y="112"/>
                </a:cubicBezTo>
                <a:cubicBezTo>
                  <a:pt x="188" y="113"/>
                  <a:pt x="188" y="113"/>
                  <a:pt x="188" y="113"/>
                </a:cubicBezTo>
                <a:cubicBezTo>
                  <a:pt x="189" y="116"/>
                  <a:pt x="189" y="116"/>
                  <a:pt x="189" y="116"/>
                </a:cubicBezTo>
                <a:cubicBezTo>
                  <a:pt x="189" y="120"/>
                  <a:pt x="189" y="120"/>
                  <a:pt x="189" y="120"/>
                </a:cubicBezTo>
                <a:cubicBezTo>
                  <a:pt x="188" y="120"/>
                  <a:pt x="188" y="120"/>
                  <a:pt x="188" y="120"/>
                </a:cubicBezTo>
                <a:cubicBezTo>
                  <a:pt x="187" y="121"/>
                  <a:pt x="187" y="121"/>
                  <a:pt x="187" y="121"/>
                </a:cubicBezTo>
                <a:cubicBezTo>
                  <a:pt x="187" y="122"/>
                  <a:pt x="187" y="122"/>
                  <a:pt x="187" y="122"/>
                </a:cubicBezTo>
                <a:cubicBezTo>
                  <a:pt x="188" y="125"/>
                  <a:pt x="188" y="125"/>
                  <a:pt x="188" y="125"/>
                </a:cubicBezTo>
                <a:cubicBezTo>
                  <a:pt x="187" y="128"/>
                  <a:pt x="187" y="128"/>
                  <a:pt x="187" y="128"/>
                </a:cubicBezTo>
                <a:cubicBezTo>
                  <a:pt x="187" y="129"/>
                  <a:pt x="187" y="129"/>
                  <a:pt x="187" y="129"/>
                </a:cubicBezTo>
                <a:cubicBezTo>
                  <a:pt x="187" y="132"/>
                  <a:pt x="187" y="132"/>
                  <a:pt x="187" y="132"/>
                </a:cubicBezTo>
                <a:cubicBezTo>
                  <a:pt x="186" y="139"/>
                  <a:pt x="186" y="139"/>
                  <a:pt x="186" y="139"/>
                </a:cubicBezTo>
                <a:cubicBezTo>
                  <a:pt x="182" y="143"/>
                  <a:pt x="182" y="143"/>
                  <a:pt x="182" y="143"/>
                </a:cubicBezTo>
                <a:cubicBezTo>
                  <a:pt x="181" y="143"/>
                  <a:pt x="181" y="143"/>
                  <a:pt x="181" y="143"/>
                </a:cubicBezTo>
                <a:cubicBezTo>
                  <a:pt x="177" y="151"/>
                  <a:pt x="177" y="151"/>
                  <a:pt x="177" y="151"/>
                </a:cubicBezTo>
                <a:cubicBezTo>
                  <a:pt x="170" y="157"/>
                  <a:pt x="170" y="157"/>
                  <a:pt x="170" y="157"/>
                </a:cubicBezTo>
                <a:cubicBezTo>
                  <a:pt x="164" y="154"/>
                  <a:pt x="164" y="154"/>
                  <a:pt x="164" y="154"/>
                </a:cubicBezTo>
                <a:cubicBezTo>
                  <a:pt x="164" y="154"/>
                  <a:pt x="164" y="154"/>
                  <a:pt x="163" y="155"/>
                </a:cubicBezTo>
                <a:cubicBezTo>
                  <a:pt x="160" y="159"/>
                  <a:pt x="160" y="159"/>
                  <a:pt x="160" y="159"/>
                </a:cubicBezTo>
                <a:cubicBezTo>
                  <a:pt x="160" y="160"/>
                  <a:pt x="160" y="160"/>
                  <a:pt x="160" y="160"/>
                </a:cubicBezTo>
                <a:cubicBezTo>
                  <a:pt x="160" y="163"/>
                  <a:pt x="160" y="163"/>
                  <a:pt x="160" y="163"/>
                </a:cubicBezTo>
                <a:cubicBezTo>
                  <a:pt x="155" y="166"/>
                  <a:pt x="155" y="166"/>
                  <a:pt x="155" y="166"/>
                </a:cubicBezTo>
                <a:cubicBezTo>
                  <a:pt x="155" y="166"/>
                  <a:pt x="155" y="166"/>
                  <a:pt x="155" y="166"/>
                </a:cubicBezTo>
                <a:cubicBezTo>
                  <a:pt x="153" y="170"/>
                  <a:pt x="153" y="170"/>
                  <a:pt x="153" y="170"/>
                </a:cubicBezTo>
                <a:cubicBezTo>
                  <a:pt x="153" y="170"/>
                  <a:pt x="153" y="170"/>
                  <a:pt x="153" y="170"/>
                </a:cubicBezTo>
                <a:cubicBezTo>
                  <a:pt x="153" y="174"/>
                  <a:pt x="153" y="174"/>
                  <a:pt x="153" y="174"/>
                </a:cubicBezTo>
                <a:cubicBezTo>
                  <a:pt x="151" y="177"/>
                  <a:pt x="151" y="177"/>
                  <a:pt x="151" y="177"/>
                </a:cubicBezTo>
                <a:cubicBezTo>
                  <a:pt x="150" y="178"/>
                  <a:pt x="150" y="178"/>
                  <a:pt x="151" y="179"/>
                </a:cubicBezTo>
                <a:cubicBezTo>
                  <a:pt x="153" y="182"/>
                  <a:pt x="153" y="182"/>
                  <a:pt x="153" y="182"/>
                </a:cubicBezTo>
                <a:cubicBezTo>
                  <a:pt x="151" y="185"/>
                  <a:pt x="151" y="185"/>
                  <a:pt x="151" y="185"/>
                </a:cubicBezTo>
                <a:cubicBezTo>
                  <a:pt x="151" y="185"/>
                  <a:pt x="151" y="185"/>
                  <a:pt x="151" y="185"/>
                </a:cubicBezTo>
                <a:cubicBezTo>
                  <a:pt x="151" y="187"/>
                  <a:pt x="151" y="187"/>
                  <a:pt x="151" y="187"/>
                </a:cubicBezTo>
                <a:cubicBezTo>
                  <a:pt x="148" y="183"/>
                  <a:pt x="148" y="183"/>
                  <a:pt x="148" y="183"/>
                </a:cubicBezTo>
                <a:cubicBezTo>
                  <a:pt x="147" y="182"/>
                  <a:pt x="147" y="182"/>
                  <a:pt x="147" y="182"/>
                </a:cubicBezTo>
                <a:cubicBezTo>
                  <a:pt x="144" y="181"/>
                  <a:pt x="144" y="181"/>
                  <a:pt x="144" y="181"/>
                </a:cubicBezTo>
                <a:cubicBezTo>
                  <a:pt x="143" y="181"/>
                  <a:pt x="143" y="181"/>
                  <a:pt x="142" y="181"/>
                </a:cubicBezTo>
                <a:cubicBezTo>
                  <a:pt x="140" y="185"/>
                  <a:pt x="140" y="185"/>
                  <a:pt x="140" y="185"/>
                </a:cubicBezTo>
                <a:cubicBezTo>
                  <a:pt x="140" y="185"/>
                  <a:pt x="140" y="185"/>
                  <a:pt x="140" y="185"/>
                </a:cubicBezTo>
                <a:cubicBezTo>
                  <a:pt x="138" y="189"/>
                  <a:pt x="138" y="189"/>
                  <a:pt x="138" y="189"/>
                </a:cubicBezTo>
                <a:cubicBezTo>
                  <a:pt x="138" y="189"/>
                  <a:pt x="138" y="189"/>
                  <a:pt x="138" y="189"/>
                </a:cubicBezTo>
                <a:cubicBezTo>
                  <a:pt x="138" y="193"/>
                  <a:pt x="138" y="193"/>
                  <a:pt x="138" y="193"/>
                </a:cubicBezTo>
                <a:cubicBezTo>
                  <a:pt x="138" y="194"/>
                  <a:pt x="138" y="194"/>
                  <a:pt x="138" y="194"/>
                </a:cubicBezTo>
                <a:cubicBezTo>
                  <a:pt x="137" y="194"/>
                  <a:pt x="137" y="194"/>
                  <a:pt x="137" y="194"/>
                </a:cubicBezTo>
                <a:cubicBezTo>
                  <a:pt x="136" y="198"/>
                  <a:pt x="136" y="198"/>
                  <a:pt x="136" y="198"/>
                </a:cubicBezTo>
                <a:cubicBezTo>
                  <a:pt x="136" y="199"/>
                  <a:pt x="136" y="199"/>
                  <a:pt x="136" y="199"/>
                </a:cubicBezTo>
                <a:cubicBezTo>
                  <a:pt x="138" y="201"/>
                  <a:pt x="138" y="201"/>
                  <a:pt x="138" y="201"/>
                </a:cubicBezTo>
                <a:cubicBezTo>
                  <a:pt x="138" y="207"/>
                  <a:pt x="138" y="207"/>
                  <a:pt x="138" y="207"/>
                </a:cubicBezTo>
                <a:cubicBezTo>
                  <a:pt x="135" y="210"/>
                  <a:pt x="135" y="210"/>
                  <a:pt x="135" y="210"/>
                </a:cubicBezTo>
                <a:cubicBezTo>
                  <a:pt x="134" y="210"/>
                  <a:pt x="134" y="210"/>
                  <a:pt x="134" y="210"/>
                </a:cubicBezTo>
                <a:cubicBezTo>
                  <a:pt x="134" y="214"/>
                  <a:pt x="134" y="214"/>
                  <a:pt x="134" y="214"/>
                </a:cubicBezTo>
                <a:cubicBezTo>
                  <a:pt x="132" y="217"/>
                  <a:pt x="132" y="217"/>
                  <a:pt x="132" y="217"/>
                </a:cubicBezTo>
                <a:cubicBezTo>
                  <a:pt x="127" y="220"/>
                  <a:pt x="127" y="220"/>
                  <a:pt x="127" y="220"/>
                </a:cubicBezTo>
                <a:cubicBezTo>
                  <a:pt x="123" y="220"/>
                  <a:pt x="123" y="220"/>
                  <a:pt x="123" y="220"/>
                </a:cubicBezTo>
                <a:cubicBezTo>
                  <a:pt x="124" y="221"/>
                  <a:pt x="124" y="221"/>
                  <a:pt x="124" y="221"/>
                </a:cubicBezTo>
                <a:cubicBezTo>
                  <a:pt x="124" y="220"/>
                  <a:pt x="124" y="220"/>
                  <a:pt x="124" y="220"/>
                </a:cubicBezTo>
                <a:cubicBezTo>
                  <a:pt x="124" y="220"/>
                  <a:pt x="124" y="220"/>
                  <a:pt x="124" y="220"/>
                </a:cubicBezTo>
                <a:cubicBezTo>
                  <a:pt x="121" y="217"/>
                  <a:pt x="121" y="217"/>
                  <a:pt x="121" y="217"/>
                </a:cubicBezTo>
                <a:cubicBezTo>
                  <a:pt x="121" y="217"/>
                  <a:pt x="121" y="217"/>
                  <a:pt x="121" y="217"/>
                </a:cubicBezTo>
                <a:cubicBezTo>
                  <a:pt x="118" y="213"/>
                  <a:pt x="118" y="213"/>
                  <a:pt x="118" y="213"/>
                </a:cubicBezTo>
                <a:cubicBezTo>
                  <a:pt x="117" y="213"/>
                  <a:pt x="117" y="213"/>
                  <a:pt x="117" y="213"/>
                </a:cubicBezTo>
                <a:cubicBezTo>
                  <a:pt x="114" y="213"/>
                  <a:pt x="114" y="213"/>
                  <a:pt x="114" y="213"/>
                </a:cubicBezTo>
                <a:cubicBezTo>
                  <a:pt x="111" y="210"/>
                  <a:pt x="111" y="210"/>
                  <a:pt x="111" y="210"/>
                </a:cubicBezTo>
                <a:cubicBezTo>
                  <a:pt x="108" y="203"/>
                  <a:pt x="108" y="203"/>
                  <a:pt x="108" y="203"/>
                </a:cubicBezTo>
                <a:cubicBezTo>
                  <a:pt x="107" y="203"/>
                  <a:pt x="107" y="203"/>
                  <a:pt x="107" y="203"/>
                </a:cubicBezTo>
                <a:cubicBezTo>
                  <a:pt x="106" y="203"/>
                  <a:pt x="106" y="203"/>
                  <a:pt x="106" y="203"/>
                </a:cubicBezTo>
                <a:cubicBezTo>
                  <a:pt x="102" y="205"/>
                  <a:pt x="102" y="205"/>
                  <a:pt x="102" y="205"/>
                </a:cubicBezTo>
                <a:cubicBezTo>
                  <a:pt x="102" y="205"/>
                  <a:pt x="102" y="205"/>
                  <a:pt x="102" y="205"/>
                </a:cubicBezTo>
                <a:cubicBezTo>
                  <a:pt x="98" y="209"/>
                  <a:pt x="98" y="209"/>
                  <a:pt x="98" y="209"/>
                </a:cubicBezTo>
                <a:cubicBezTo>
                  <a:pt x="98" y="209"/>
                  <a:pt x="98" y="209"/>
                  <a:pt x="98" y="209"/>
                </a:cubicBezTo>
                <a:cubicBezTo>
                  <a:pt x="96" y="212"/>
                  <a:pt x="96" y="212"/>
                  <a:pt x="96" y="212"/>
                </a:cubicBezTo>
                <a:cubicBezTo>
                  <a:pt x="93" y="212"/>
                  <a:pt x="93" y="212"/>
                  <a:pt x="93" y="212"/>
                </a:cubicBezTo>
                <a:cubicBezTo>
                  <a:pt x="92" y="212"/>
                  <a:pt x="92" y="212"/>
                  <a:pt x="92" y="212"/>
                </a:cubicBezTo>
                <a:cubicBezTo>
                  <a:pt x="89" y="214"/>
                  <a:pt x="89" y="214"/>
                  <a:pt x="89" y="214"/>
                </a:cubicBezTo>
                <a:cubicBezTo>
                  <a:pt x="86" y="211"/>
                  <a:pt x="86" y="211"/>
                  <a:pt x="86" y="211"/>
                </a:cubicBezTo>
                <a:cubicBezTo>
                  <a:pt x="86" y="211"/>
                  <a:pt x="86" y="211"/>
                  <a:pt x="86" y="211"/>
                </a:cubicBezTo>
                <a:cubicBezTo>
                  <a:pt x="81" y="210"/>
                  <a:pt x="81" y="210"/>
                  <a:pt x="81" y="210"/>
                </a:cubicBezTo>
                <a:cubicBezTo>
                  <a:pt x="81" y="210"/>
                  <a:pt x="81" y="210"/>
                  <a:pt x="81" y="210"/>
                </a:cubicBezTo>
                <a:cubicBezTo>
                  <a:pt x="77" y="210"/>
                  <a:pt x="77" y="210"/>
                  <a:pt x="77" y="210"/>
                </a:cubicBezTo>
                <a:cubicBezTo>
                  <a:pt x="77" y="211"/>
                  <a:pt x="77" y="211"/>
                  <a:pt x="77" y="211"/>
                </a:cubicBezTo>
                <a:cubicBezTo>
                  <a:pt x="74" y="214"/>
                  <a:pt x="74" y="214"/>
                  <a:pt x="74" y="214"/>
                </a:cubicBezTo>
                <a:cubicBezTo>
                  <a:pt x="71" y="214"/>
                  <a:pt x="71" y="214"/>
                  <a:pt x="71" y="214"/>
                </a:cubicBezTo>
                <a:cubicBezTo>
                  <a:pt x="64" y="208"/>
                  <a:pt x="64" y="208"/>
                  <a:pt x="64" y="208"/>
                </a:cubicBezTo>
                <a:cubicBezTo>
                  <a:pt x="64" y="208"/>
                  <a:pt x="64" y="208"/>
                  <a:pt x="64" y="208"/>
                </a:cubicBezTo>
                <a:cubicBezTo>
                  <a:pt x="62" y="208"/>
                  <a:pt x="62" y="208"/>
                  <a:pt x="62" y="208"/>
                </a:cubicBezTo>
                <a:cubicBezTo>
                  <a:pt x="61" y="208"/>
                  <a:pt x="61" y="208"/>
                  <a:pt x="61" y="208"/>
                </a:cubicBezTo>
                <a:cubicBezTo>
                  <a:pt x="54" y="208"/>
                  <a:pt x="54" y="208"/>
                  <a:pt x="54" y="208"/>
                </a:cubicBezTo>
                <a:cubicBezTo>
                  <a:pt x="51" y="208"/>
                  <a:pt x="51" y="208"/>
                  <a:pt x="51" y="208"/>
                </a:cubicBezTo>
                <a:cubicBezTo>
                  <a:pt x="45" y="201"/>
                  <a:pt x="45" y="201"/>
                  <a:pt x="45" y="201"/>
                </a:cubicBezTo>
                <a:cubicBezTo>
                  <a:pt x="43" y="196"/>
                  <a:pt x="43" y="196"/>
                  <a:pt x="43" y="196"/>
                </a:cubicBezTo>
                <a:cubicBezTo>
                  <a:pt x="43" y="196"/>
                  <a:pt x="43" y="196"/>
                  <a:pt x="43" y="196"/>
                </a:cubicBezTo>
                <a:cubicBezTo>
                  <a:pt x="34" y="192"/>
                  <a:pt x="34" y="192"/>
                  <a:pt x="34" y="192"/>
                </a:cubicBezTo>
                <a:cubicBezTo>
                  <a:pt x="33" y="192"/>
                  <a:pt x="33" y="192"/>
                  <a:pt x="33" y="192"/>
                </a:cubicBezTo>
                <a:cubicBezTo>
                  <a:pt x="27" y="194"/>
                  <a:pt x="27" y="194"/>
                  <a:pt x="27" y="194"/>
                </a:cubicBezTo>
                <a:cubicBezTo>
                  <a:pt x="24" y="192"/>
                  <a:pt x="24" y="192"/>
                  <a:pt x="24" y="192"/>
                </a:cubicBezTo>
                <a:cubicBezTo>
                  <a:pt x="23" y="192"/>
                  <a:pt x="23" y="192"/>
                  <a:pt x="23" y="192"/>
                </a:cubicBezTo>
                <a:cubicBezTo>
                  <a:pt x="19" y="194"/>
                  <a:pt x="19" y="194"/>
                  <a:pt x="19" y="194"/>
                </a:cubicBezTo>
                <a:cubicBezTo>
                  <a:pt x="8" y="98"/>
                  <a:pt x="8" y="98"/>
                  <a:pt x="8" y="98"/>
                </a:cubicBezTo>
                <a:cubicBezTo>
                  <a:pt x="8" y="98"/>
                  <a:pt x="8" y="98"/>
                  <a:pt x="8" y="98"/>
                </a:cubicBezTo>
                <a:cubicBezTo>
                  <a:pt x="2" y="44"/>
                  <a:pt x="2" y="44"/>
                  <a:pt x="2" y="44"/>
                </a:cubicBezTo>
                <a:cubicBezTo>
                  <a:pt x="0" y="44"/>
                  <a:pt x="0" y="44"/>
                  <a:pt x="0" y="44"/>
                </a:cubicBezTo>
                <a:cubicBezTo>
                  <a:pt x="6" y="98"/>
                  <a:pt x="6" y="98"/>
                  <a:pt x="6" y="98"/>
                </a:cubicBezTo>
                <a:cubicBezTo>
                  <a:pt x="7" y="98"/>
                  <a:pt x="7" y="98"/>
                  <a:pt x="7" y="98"/>
                </a:cubicBezTo>
                <a:cubicBezTo>
                  <a:pt x="6" y="98"/>
                  <a:pt x="6" y="98"/>
                  <a:pt x="6" y="98"/>
                </a:cubicBezTo>
                <a:cubicBezTo>
                  <a:pt x="18" y="196"/>
                  <a:pt x="18" y="196"/>
                  <a:pt x="18" y="196"/>
                </a:cubicBezTo>
                <a:cubicBezTo>
                  <a:pt x="18" y="196"/>
                  <a:pt x="18" y="196"/>
                  <a:pt x="18" y="196"/>
                </a:cubicBezTo>
                <a:cubicBezTo>
                  <a:pt x="19" y="196"/>
                  <a:pt x="19" y="196"/>
                  <a:pt x="19" y="196"/>
                </a:cubicBezTo>
                <a:cubicBezTo>
                  <a:pt x="23" y="194"/>
                  <a:pt x="23" y="194"/>
                  <a:pt x="23" y="194"/>
                </a:cubicBezTo>
                <a:cubicBezTo>
                  <a:pt x="27" y="196"/>
                  <a:pt x="27" y="196"/>
                  <a:pt x="27" y="196"/>
                </a:cubicBezTo>
                <a:cubicBezTo>
                  <a:pt x="27" y="196"/>
                  <a:pt x="27" y="196"/>
                  <a:pt x="27" y="196"/>
                </a:cubicBezTo>
                <a:cubicBezTo>
                  <a:pt x="33" y="194"/>
                  <a:pt x="33" y="194"/>
                  <a:pt x="33" y="194"/>
                </a:cubicBezTo>
                <a:cubicBezTo>
                  <a:pt x="41" y="198"/>
                  <a:pt x="41" y="198"/>
                  <a:pt x="41" y="198"/>
                </a:cubicBezTo>
                <a:cubicBezTo>
                  <a:pt x="43" y="202"/>
                  <a:pt x="43" y="202"/>
                  <a:pt x="43" y="202"/>
                </a:cubicBezTo>
                <a:cubicBezTo>
                  <a:pt x="43" y="202"/>
                  <a:pt x="43" y="202"/>
                  <a:pt x="43" y="202"/>
                </a:cubicBezTo>
                <a:cubicBezTo>
                  <a:pt x="49" y="209"/>
                  <a:pt x="49" y="209"/>
                  <a:pt x="49" y="209"/>
                </a:cubicBezTo>
                <a:cubicBezTo>
                  <a:pt x="50" y="210"/>
                  <a:pt x="50" y="210"/>
                  <a:pt x="50" y="210"/>
                </a:cubicBezTo>
                <a:cubicBezTo>
                  <a:pt x="54" y="210"/>
                  <a:pt x="54" y="210"/>
                  <a:pt x="54" y="210"/>
                </a:cubicBezTo>
                <a:cubicBezTo>
                  <a:pt x="54" y="210"/>
                  <a:pt x="54" y="210"/>
                  <a:pt x="54" y="210"/>
                </a:cubicBezTo>
                <a:cubicBezTo>
                  <a:pt x="61" y="210"/>
                  <a:pt x="61" y="210"/>
                  <a:pt x="61" y="210"/>
                </a:cubicBezTo>
                <a:cubicBezTo>
                  <a:pt x="63" y="210"/>
                  <a:pt x="63" y="210"/>
                  <a:pt x="63" y="210"/>
                </a:cubicBezTo>
                <a:cubicBezTo>
                  <a:pt x="70" y="216"/>
                  <a:pt x="70" y="216"/>
                  <a:pt x="70" y="216"/>
                </a:cubicBezTo>
                <a:cubicBezTo>
                  <a:pt x="71" y="216"/>
                  <a:pt x="71" y="216"/>
                  <a:pt x="71" y="216"/>
                </a:cubicBezTo>
                <a:cubicBezTo>
                  <a:pt x="75" y="216"/>
                  <a:pt x="75" y="216"/>
                  <a:pt x="75" y="216"/>
                </a:cubicBezTo>
                <a:cubicBezTo>
                  <a:pt x="76" y="215"/>
                  <a:pt x="76" y="215"/>
                  <a:pt x="76" y="215"/>
                </a:cubicBezTo>
                <a:cubicBezTo>
                  <a:pt x="78" y="212"/>
                  <a:pt x="78" y="212"/>
                  <a:pt x="78" y="212"/>
                </a:cubicBezTo>
                <a:cubicBezTo>
                  <a:pt x="81" y="212"/>
                  <a:pt x="81" y="212"/>
                  <a:pt x="81" y="212"/>
                </a:cubicBezTo>
                <a:cubicBezTo>
                  <a:pt x="85" y="212"/>
                  <a:pt x="85" y="212"/>
                  <a:pt x="85" y="212"/>
                </a:cubicBezTo>
                <a:cubicBezTo>
                  <a:pt x="89" y="215"/>
                  <a:pt x="89" y="215"/>
                  <a:pt x="89" y="215"/>
                </a:cubicBezTo>
                <a:cubicBezTo>
                  <a:pt x="89" y="216"/>
                  <a:pt x="89" y="216"/>
                  <a:pt x="90" y="216"/>
                </a:cubicBezTo>
                <a:cubicBezTo>
                  <a:pt x="93" y="214"/>
                  <a:pt x="93" y="214"/>
                  <a:pt x="93" y="214"/>
                </a:cubicBezTo>
                <a:cubicBezTo>
                  <a:pt x="96" y="214"/>
                  <a:pt x="96" y="214"/>
                  <a:pt x="96" y="214"/>
                </a:cubicBezTo>
                <a:cubicBezTo>
                  <a:pt x="97" y="213"/>
                  <a:pt x="97" y="213"/>
                  <a:pt x="97" y="213"/>
                </a:cubicBezTo>
                <a:cubicBezTo>
                  <a:pt x="99" y="210"/>
                  <a:pt x="99" y="210"/>
                  <a:pt x="99" y="210"/>
                </a:cubicBezTo>
                <a:cubicBezTo>
                  <a:pt x="103" y="207"/>
                  <a:pt x="103" y="207"/>
                  <a:pt x="103" y="207"/>
                </a:cubicBezTo>
                <a:cubicBezTo>
                  <a:pt x="106" y="205"/>
                  <a:pt x="106" y="205"/>
                  <a:pt x="106" y="205"/>
                </a:cubicBezTo>
                <a:cubicBezTo>
                  <a:pt x="109" y="210"/>
                  <a:pt x="109" y="210"/>
                  <a:pt x="109" y="210"/>
                </a:cubicBezTo>
                <a:cubicBezTo>
                  <a:pt x="109" y="211"/>
                  <a:pt x="109" y="211"/>
                  <a:pt x="109" y="211"/>
                </a:cubicBezTo>
                <a:cubicBezTo>
                  <a:pt x="113" y="214"/>
                  <a:pt x="113" y="214"/>
                  <a:pt x="113" y="214"/>
                </a:cubicBezTo>
                <a:cubicBezTo>
                  <a:pt x="113" y="215"/>
                  <a:pt x="113" y="215"/>
                  <a:pt x="113" y="215"/>
                </a:cubicBezTo>
                <a:cubicBezTo>
                  <a:pt x="116" y="215"/>
                  <a:pt x="116" y="215"/>
                  <a:pt x="116" y="215"/>
                </a:cubicBezTo>
                <a:cubicBezTo>
                  <a:pt x="120" y="218"/>
                  <a:pt x="120" y="218"/>
                  <a:pt x="120" y="218"/>
                </a:cubicBezTo>
                <a:cubicBezTo>
                  <a:pt x="123" y="221"/>
                  <a:pt x="123" y="221"/>
                  <a:pt x="123" y="221"/>
                </a:cubicBezTo>
                <a:cubicBezTo>
                  <a:pt x="123" y="222"/>
                  <a:pt x="123" y="222"/>
                  <a:pt x="123" y="222"/>
                </a:cubicBezTo>
                <a:cubicBezTo>
                  <a:pt x="123" y="222"/>
                  <a:pt x="123" y="222"/>
                  <a:pt x="123" y="222"/>
                </a:cubicBezTo>
                <a:cubicBezTo>
                  <a:pt x="124" y="222"/>
                  <a:pt x="124" y="222"/>
                  <a:pt x="124" y="222"/>
                </a:cubicBezTo>
                <a:cubicBezTo>
                  <a:pt x="127" y="221"/>
                  <a:pt x="127" y="221"/>
                  <a:pt x="127" y="221"/>
                </a:cubicBezTo>
                <a:cubicBezTo>
                  <a:pt x="128" y="221"/>
                  <a:pt x="128" y="221"/>
                  <a:pt x="128" y="221"/>
                </a:cubicBezTo>
                <a:cubicBezTo>
                  <a:pt x="133" y="219"/>
                  <a:pt x="133" y="219"/>
                  <a:pt x="133" y="219"/>
                </a:cubicBezTo>
                <a:cubicBezTo>
                  <a:pt x="133" y="219"/>
                  <a:pt x="133" y="219"/>
                  <a:pt x="133" y="219"/>
                </a:cubicBezTo>
                <a:cubicBezTo>
                  <a:pt x="136" y="215"/>
                  <a:pt x="136" y="215"/>
                  <a:pt x="136" y="215"/>
                </a:cubicBezTo>
                <a:cubicBezTo>
                  <a:pt x="136" y="214"/>
                  <a:pt x="136" y="214"/>
                  <a:pt x="136" y="214"/>
                </a:cubicBezTo>
                <a:cubicBezTo>
                  <a:pt x="136" y="211"/>
                  <a:pt x="136" y="211"/>
                  <a:pt x="136" y="211"/>
                </a:cubicBezTo>
                <a:cubicBezTo>
                  <a:pt x="140" y="209"/>
                  <a:pt x="140" y="209"/>
                  <a:pt x="140" y="209"/>
                </a:cubicBezTo>
                <a:cubicBezTo>
                  <a:pt x="140" y="209"/>
                  <a:pt x="140" y="208"/>
                  <a:pt x="140" y="208"/>
                </a:cubicBezTo>
                <a:cubicBezTo>
                  <a:pt x="140" y="201"/>
                  <a:pt x="140" y="201"/>
                  <a:pt x="140" y="201"/>
                </a:cubicBezTo>
                <a:cubicBezTo>
                  <a:pt x="139" y="200"/>
                  <a:pt x="139" y="200"/>
                  <a:pt x="139" y="200"/>
                </a:cubicBezTo>
                <a:cubicBezTo>
                  <a:pt x="138" y="198"/>
                  <a:pt x="138" y="198"/>
                  <a:pt x="138" y="198"/>
                </a:cubicBezTo>
                <a:cubicBezTo>
                  <a:pt x="139" y="195"/>
                  <a:pt x="139" y="195"/>
                  <a:pt x="139" y="195"/>
                </a:cubicBezTo>
                <a:cubicBezTo>
                  <a:pt x="140" y="194"/>
                  <a:pt x="140" y="194"/>
                  <a:pt x="140" y="194"/>
                </a:cubicBezTo>
                <a:cubicBezTo>
                  <a:pt x="140" y="193"/>
                  <a:pt x="140" y="193"/>
                  <a:pt x="140" y="193"/>
                </a:cubicBezTo>
                <a:cubicBezTo>
                  <a:pt x="140" y="190"/>
                  <a:pt x="140" y="190"/>
                  <a:pt x="140" y="190"/>
                </a:cubicBezTo>
                <a:cubicBezTo>
                  <a:pt x="142" y="186"/>
                  <a:pt x="142" y="186"/>
                  <a:pt x="142" y="186"/>
                </a:cubicBezTo>
                <a:cubicBezTo>
                  <a:pt x="144" y="183"/>
                  <a:pt x="144" y="183"/>
                  <a:pt x="144" y="183"/>
                </a:cubicBezTo>
                <a:cubicBezTo>
                  <a:pt x="146" y="184"/>
                  <a:pt x="146" y="184"/>
                  <a:pt x="146" y="184"/>
                </a:cubicBezTo>
                <a:cubicBezTo>
                  <a:pt x="150" y="190"/>
                  <a:pt x="150" y="190"/>
                  <a:pt x="150" y="190"/>
                </a:cubicBezTo>
                <a:cubicBezTo>
                  <a:pt x="150" y="190"/>
                  <a:pt x="151" y="190"/>
                  <a:pt x="151" y="190"/>
                </a:cubicBezTo>
                <a:cubicBezTo>
                  <a:pt x="151" y="190"/>
                  <a:pt x="152" y="190"/>
                  <a:pt x="152" y="189"/>
                </a:cubicBezTo>
                <a:cubicBezTo>
                  <a:pt x="153" y="186"/>
                  <a:pt x="153" y="186"/>
                  <a:pt x="153" y="186"/>
                </a:cubicBezTo>
                <a:cubicBezTo>
                  <a:pt x="155" y="182"/>
                  <a:pt x="155" y="182"/>
                  <a:pt x="155" y="182"/>
                </a:cubicBezTo>
                <a:cubicBezTo>
                  <a:pt x="155" y="181"/>
                  <a:pt x="155" y="181"/>
                  <a:pt x="155" y="181"/>
                </a:cubicBezTo>
                <a:cubicBezTo>
                  <a:pt x="153" y="178"/>
                  <a:pt x="153" y="178"/>
                  <a:pt x="153" y="178"/>
                </a:cubicBezTo>
                <a:cubicBezTo>
                  <a:pt x="155" y="175"/>
                  <a:pt x="155" y="175"/>
                  <a:pt x="155" y="175"/>
                </a:cubicBezTo>
                <a:cubicBezTo>
                  <a:pt x="155" y="174"/>
                  <a:pt x="155" y="174"/>
                  <a:pt x="155" y="174"/>
                </a:cubicBezTo>
                <a:cubicBezTo>
                  <a:pt x="155" y="170"/>
                  <a:pt x="155" y="170"/>
                  <a:pt x="155" y="170"/>
                </a:cubicBezTo>
                <a:cubicBezTo>
                  <a:pt x="156" y="167"/>
                  <a:pt x="156" y="167"/>
                  <a:pt x="156" y="167"/>
                </a:cubicBezTo>
                <a:cubicBezTo>
                  <a:pt x="161" y="164"/>
                  <a:pt x="161" y="164"/>
                  <a:pt x="161" y="164"/>
                </a:cubicBezTo>
                <a:cubicBezTo>
                  <a:pt x="162" y="164"/>
                  <a:pt x="162" y="164"/>
                  <a:pt x="162" y="164"/>
                </a:cubicBezTo>
                <a:cubicBezTo>
                  <a:pt x="162" y="160"/>
                  <a:pt x="162" y="160"/>
                  <a:pt x="162" y="160"/>
                </a:cubicBezTo>
                <a:cubicBezTo>
                  <a:pt x="164" y="157"/>
                  <a:pt x="164" y="157"/>
                  <a:pt x="164" y="157"/>
                </a:cubicBezTo>
                <a:cubicBezTo>
                  <a:pt x="170" y="159"/>
                  <a:pt x="170" y="159"/>
                  <a:pt x="170" y="159"/>
                </a:cubicBezTo>
                <a:cubicBezTo>
                  <a:pt x="171" y="159"/>
                  <a:pt x="171" y="159"/>
                  <a:pt x="171" y="159"/>
                </a:cubicBezTo>
                <a:cubicBezTo>
                  <a:pt x="178" y="152"/>
                  <a:pt x="178" y="152"/>
                  <a:pt x="178" y="152"/>
                </a:cubicBezTo>
                <a:cubicBezTo>
                  <a:pt x="178" y="152"/>
                  <a:pt x="178" y="152"/>
                  <a:pt x="178" y="152"/>
                </a:cubicBezTo>
                <a:cubicBezTo>
                  <a:pt x="183" y="145"/>
                  <a:pt x="183" y="145"/>
                  <a:pt x="183" y="145"/>
                </a:cubicBezTo>
                <a:cubicBezTo>
                  <a:pt x="188" y="140"/>
                  <a:pt x="188" y="140"/>
                  <a:pt x="188" y="140"/>
                </a:cubicBezTo>
                <a:cubicBezTo>
                  <a:pt x="188" y="140"/>
                  <a:pt x="188" y="140"/>
                  <a:pt x="188" y="140"/>
                </a:cubicBezTo>
                <a:cubicBezTo>
                  <a:pt x="189" y="133"/>
                  <a:pt x="189" y="133"/>
                  <a:pt x="189" y="133"/>
                </a:cubicBezTo>
                <a:cubicBezTo>
                  <a:pt x="189" y="132"/>
                  <a:pt x="189" y="132"/>
                  <a:pt x="189" y="132"/>
                </a:cubicBezTo>
                <a:cubicBezTo>
                  <a:pt x="189" y="129"/>
                  <a:pt x="189" y="129"/>
                  <a:pt x="189" y="129"/>
                </a:cubicBezTo>
                <a:cubicBezTo>
                  <a:pt x="190" y="125"/>
                  <a:pt x="190" y="125"/>
                  <a:pt x="190" y="125"/>
                </a:cubicBezTo>
                <a:cubicBezTo>
                  <a:pt x="190" y="125"/>
                  <a:pt x="190" y="125"/>
                  <a:pt x="190" y="125"/>
                </a:cubicBezTo>
                <a:cubicBezTo>
                  <a:pt x="189" y="122"/>
                  <a:pt x="189" y="122"/>
                  <a:pt x="189" y="122"/>
                </a:cubicBezTo>
                <a:cubicBezTo>
                  <a:pt x="190" y="122"/>
                  <a:pt x="190" y="122"/>
                  <a:pt x="190" y="122"/>
                </a:cubicBezTo>
                <a:cubicBezTo>
                  <a:pt x="190" y="122"/>
                  <a:pt x="191" y="122"/>
                  <a:pt x="191" y="121"/>
                </a:cubicBezTo>
                <a:cubicBezTo>
                  <a:pt x="191" y="116"/>
                  <a:pt x="191" y="116"/>
                  <a:pt x="191" y="116"/>
                </a:cubicBezTo>
                <a:cubicBezTo>
                  <a:pt x="191" y="116"/>
                  <a:pt x="191" y="116"/>
                  <a:pt x="191" y="116"/>
                </a:cubicBezTo>
                <a:cubicBezTo>
                  <a:pt x="190" y="112"/>
                  <a:pt x="190" y="112"/>
                  <a:pt x="190" y="112"/>
                </a:cubicBezTo>
                <a:cubicBezTo>
                  <a:pt x="192" y="102"/>
                  <a:pt x="192" y="102"/>
                  <a:pt x="192" y="102"/>
                </a:cubicBezTo>
                <a:cubicBezTo>
                  <a:pt x="194" y="98"/>
                  <a:pt x="194" y="98"/>
                  <a:pt x="194" y="98"/>
                </a:cubicBezTo>
                <a:cubicBezTo>
                  <a:pt x="194" y="97"/>
                  <a:pt x="194" y="97"/>
                  <a:pt x="194" y="97"/>
                </a:cubicBezTo>
                <a:cubicBezTo>
                  <a:pt x="191" y="86"/>
                  <a:pt x="191" y="86"/>
                  <a:pt x="191" y="86"/>
                </a:cubicBezTo>
                <a:cubicBezTo>
                  <a:pt x="191" y="86"/>
                  <a:pt x="191" y="86"/>
                  <a:pt x="191" y="86"/>
                </a:cubicBezTo>
                <a:cubicBezTo>
                  <a:pt x="189" y="83"/>
                  <a:pt x="189" y="83"/>
                  <a:pt x="189" y="83"/>
                </a:cubicBezTo>
                <a:cubicBezTo>
                  <a:pt x="189" y="81"/>
                  <a:pt x="189" y="81"/>
                  <a:pt x="189" y="81"/>
                </a:cubicBezTo>
                <a:cubicBezTo>
                  <a:pt x="190" y="81"/>
                  <a:pt x="190" y="81"/>
                  <a:pt x="190" y="81"/>
                </a:cubicBezTo>
                <a:cubicBezTo>
                  <a:pt x="191" y="80"/>
                  <a:pt x="191" y="80"/>
                  <a:pt x="191" y="80"/>
                </a:cubicBezTo>
                <a:cubicBezTo>
                  <a:pt x="194" y="79"/>
                  <a:pt x="194" y="79"/>
                  <a:pt x="194" y="79"/>
                </a:cubicBezTo>
                <a:cubicBezTo>
                  <a:pt x="194" y="78"/>
                  <a:pt x="194" y="78"/>
                  <a:pt x="194" y="78"/>
                </a:cubicBezTo>
                <a:cubicBezTo>
                  <a:pt x="181" y="3"/>
                  <a:pt x="181" y="3"/>
                  <a:pt x="181" y="3"/>
                </a:cubicBezTo>
                <a:cubicBezTo>
                  <a:pt x="181" y="3"/>
                  <a:pt x="181" y="3"/>
                  <a:pt x="181" y="3"/>
                </a:cubicBezTo>
                <a:cubicBezTo>
                  <a:pt x="181" y="0"/>
                  <a:pt x="181" y="0"/>
                  <a:pt x="181" y="0"/>
                </a:cubicBezTo>
                <a:cubicBezTo>
                  <a:pt x="180" y="0"/>
                  <a:pt x="180" y="0"/>
                  <a:pt x="180" y="0"/>
                </a:cubicBezTo>
                <a:cubicBezTo>
                  <a:pt x="179" y="0"/>
                  <a:pt x="179" y="0"/>
                  <a:pt x="179" y="0"/>
                </a:cubicBezTo>
                <a:cubicBezTo>
                  <a:pt x="157" y="13"/>
                  <a:pt x="157" y="13"/>
                  <a:pt x="157" y="13"/>
                </a:cubicBezTo>
                <a:cubicBezTo>
                  <a:pt x="157" y="13"/>
                  <a:pt x="157" y="13"/>
                  <a:pt x="157" y="13"/>
                </a:cubicBezTo>
                <a:cubicBezTo>
                  <a:pt x="150" y="18"/>
                  <a:pt x="150" y="18"/>
                  <a:pt x="150" y="18"/>
                </a:cubicBezTo>
                <a:cubicBezTo>
                  <a:pt x="150" y="18"/>
                  <a:pt x="150" y="18"/>
                  <a:pt x="150" y="18"/>
                </a:cubicBezTo>
                <a:cubicBezTo>
                  <a:pt x="146" y="21"/>
                  <a:pt x="146" y="21"/>
                  <a:pt x="146" y="21"/>
                </a:cubicBezTo>
                <a:cubicBezTo>
                  <a:pt x="146" y="21"/>
                  <a:pt x="146" y="21"/>
                  <a:pt x="146" y="21"/>
                </a:cubicBezTo>
                <a:cubicBezTo>
                  <a:pt x="143" y="25"/>
                  <a:pt x="143" y="25"/>
                  <a:pt x="143" y="25"/>
                </a:cubicBezTo>
                <a:cubicBezTo>
                  <a:pt x="143" y="25"/>
                  <a:pt x="143" y="25"/>
                  <a:pt x="143" y="25"/>
                </a:cubicBezTo>
                <a:cubicBezTo>
                  <a:pt x="139" y="30"/>
                  <a:pt x="139" y="30"/>
                  <a:pt x="139" y="30"/>
                </a:cubicBezTo>
                <a:cubicBezTo>
                  <a:pt x="132" y="36"/>
                  <a:pt x="132" y="36"/>
                  <a:pt x="132" y="36"/>
                </a:cubicBezTo>
                <a:cubicBezTo>
                  <a:pt x="125" y="37"/>
                  <a:pt x="125" y="37"/>
                  <a:pt x="125" y="37"/>
                </a:cubicBezTo>
                <a:cubicBezTo>
                  <a:pt x="122" y="37"/>
                  <a:pt x="122" y="37"/>
                  <a:pt x="122" y="37"/>
                </a:cubicBezTo>
                <a:cubicBezTo>
                  <a:pt x="121" y="37"/>
                  <a:pt x="121" y="37"/>
                  <a:pt x="121" y="37"/>
                </a:cubicBezTo>
                <a:cubicBezTo>
                  <a:pt x="113" y="40"/>
                  <a:pt x="113" y="40"/>
                  <a:pt x="113" y="40"/>
                </a:cubicBezTo>
                <a:cubicBezTo>
                  <a:pt x="113" y="41"/>
                  <a:pt x="113" y="41"/>
                  <a:pt x="113" y="41"/>
                </a:cubicBezTo>
                <a:cubicBezTo>
                  <a:pt x="110" y="43"/>
                  <a:pt x="110" y="43"/>
                  <a:pt x="110" y="43"/>
                </a:cubicBezTo>
                <a:cubicBezTo>
                  <a:pt x="106" y="44"/>
                  <a:pt x="106" y="44"/>
                  <a:pt x="106" y="44"/>
                </a:cubicBezTo>
                <a:cubicBezTo>
                  <a:pt x="106" y="44"/>
                  <a:pt x="106" y="44"/>
                  <a:pt x="106" y="44"/>
                </a:cubicBezTo>
                <a:cubicBezTo>
                  <a:pt x="102" y="47"/>
                  <a:pt x="102" y="47"/>
                  <a:pt x="102" y="47"/>
                </a:cubicBezTo>
                <a:cubicBezTo>
                  <a:pt x="99" y="46"/>
                  <a:pt x="99" y="46"/>
                  <a:pt x="99" y="46"/>
                </a:cubicBezTo>
                <a:cubicBezTo>
                  <a:pt x="95" y="44"/>
                  <a:pt x="95" y="44"/>
                  <a:pt x="95" y="44"/>
                </a:cubicBezTo>
                <a:cubicBezTo>
                  <a:pt x="95" y="44"/>
                  <a:pt x="95" y="44"/>
                  <a:pt x="95" y="44"/>
                </a:cubicBezTo>
                <a:cubicBezTo>
                  <a:pt x="87" y="44"/>
                  <a:pt x="87" y="44"/>
                  <a:pt x="87" y="44"/>
                </a:cubicBezTo>
                <a:cubicBezTo>
                  <a:pt x="87" y="45"/>
                  <a:pt x="87" y="45"/>
                  <a:pt x="87" y="45"/>
                </a:cubicBezTo>
                <a:cubicBezTo>
                  <a:pt x="83" y="47"/>
                  <a:pt x="83" y="47"/>
                  <a:pt x="83" y="47"/>
                </a:cubicBezTo>
                <a:cubicBezTo>
                  <a:pt x="82" y="47"/>
                  <a:pt x="82" y="47"/>
                  <a:pt x="82" y="47"/>
                </a:cubicBezTo>
                <a:cubicBezTo>
                  <a:pt x="84" y="45"/>
                  <a:pt x="84" y="45"/>
                  <a:pt x="84" y="45"/>
                </a:cubicBezTo>
                <a:cubicBezTo>
                  <a:pt x="90" y="44"/>
                  <a:pt x="90" y="44"/>
                  <a:pt x="90" y="44"/>
                </a:cubicBezTo>
                <a:cubicBezTo>
                  <a:pt x="90" y="43"/>
                  <a:pt x="90" y="43"/>
                  <a:pt x="90" y="43"/>
                </a:cubicBezTo>
                <a:cubicBezTo>
                  <a:pt x="90" y="42"/>
                  <a:pt x="90" y="42"/>
                  <a:pt x="90" y="42"/>
                </a:cubicBezTo>
                <a:cubicBezTo>
                  <a:pt x="87" y="39"/>
                  <a:pt x="87" y="39"/>
                  <a:pt x="87" y="39"/>
                </a:cubicBezTo>
                <a:cubicBezTo>
                  <a:pt x="86" y="39"/>
                  <a:pt x="86" y="39"/>
                  <a:pt x="86" y="39"/>
                </a:cubicBezTo>
                <a:cubicBezTo>
                  <a:pt x="85" y="39"/>
                  <a:pt x="85" y="39"/>
                  <a:pt x="85" y="39"/>
                </a:cubicBezTo>
                <a:cubicBezTo>
                  <a:pt x="82" y="42"/>
                  <a:pt x="82" y="42"/>
                  <a:pt x="82" y="42"/>
                </a:cubicBezTo>
                <a:cubicBezTo>
                  <a:pt x="79" y="41"/>
                  <a:pt x="79" y="41"/>
                  <a:pt x="79" y="41"/>
                </a:cubicBezTo>
                <a:cubicBezTo>
                  <a:pt x="76" y="39"/>
                  <a:pt x="76" y="39"/>
                  <a:pt x="76" y="39"/>
                </a:cubicBezTo>
                <a:cubicBezTo>
                  <a:pt x="75" y="39"/>
                  <a:pt x="75" y="39"/>
                  <a:pt x="75" y="39"/>
                </a:cubicBezTo>
                <a:cubicBezTo>
                  <a:pt x="70" y="38"/>
                  <a:pt x="70" y="38"/>
                  <a:pt x="70" y="38"/>
                </a:cubicBezTo>
                <a:cubicBezTo>
                  <a:pt x="67" y="36"/>
                  <a:pt x="67" y="36"/>
                  <a:pt x="67" y="36"/>
                </a:cubicBezTo>
                <a:cubicBezTo>
                  <a:pt x="66" y="36"/>
                  <a:pt x="66" y="36"/>
                  <a:pt x="66" y="36"/>
                </a:cubicBezTo>
                <a:cubicBezTo>
                  <a:pt x="59" y="35"/>
                  <a:pt x="59" y="35"/>
                  <a:pt x="59" y="35"/>
                </a:cubicBezTo>
                <a:cubicBezTo>
                  <a:pt x="58" y="34"/>
                  <a:pt x="58" y="34"/>
                  <a:pt x="58" y="34"/>
                </a:cubicBezTo>
                <a:cubicBezTo>
                  <a:pt x="58" y="33"/>
                  <a:pt x="57" y="33"/>
                  <a:pt x="57" y="33"/>
                </a:cubicBezTo>
                <a:cubicBezTo>
                  <a:pt x="39" y="37"/>
                  <a:pt x="39" y="37"/>
                  <a:pt x="39" y="37"/>
                </a:cubicBezTo>
                <a:cubicBezTo>
                  <a:pt x="0" y="43"/>
                  <a:pt x="0" y="43"/>
                  <a:pt x="0" y="43"/>
                </a:cubicBezTo>
                <a:lnTo>
                  <a:pt x="1" y="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28" name="Freeform 72">
            <a:extLst>
              <a:ext uri="{FF2B5EF4-FFF2-40B4-BE49-F238E27FC236}">
                <a16:creationId xmlns:a16="http://schemas.microsoft.com/office/drawing/2014/main" id="{DFBB2681-86D3-977E-ECD2-AC5B59AAB993}"/>
              </a:ext>
            </a:extLst>
          </p:cNvPr>
          <p:cNvSpPr>
            <a:spLocks/>
          </p:cNvSpPr>
          <p:nvPr/>
        </p:nvSpPr>
        <p:spPr bwMode="auto">
          <a:xfrm>
            <a:off x="4011308" y="3101792"/>
            <a:ext cx="540463" cy="556026"/>
          </a:xfrm>
          <a:custGeom>
            <a:avLst/>
            <a:gdLst>
              <a:gd name="T0" fmla="*/ 92 w 382"/>
              <a:gd name="T1" fmla="*/ 14 h 393"/>
              <a:gd name="T2" fmla="*/ 167 w 382"/>
              <a:gd name="T3" fmla="*/ 20 h 393"/>
              <a:gd name="T4" fmla="*/ 173 w 382"/>
              <a:gd name="T5" fmla="*/ 35 h 393"/>
              <a:gd name="T6" fmla="*/ 198 w 382"/>
              <a:gd name="T7" fmla="*/ 42 h 393"/>
              <a:gd name="T8" fmla="*/ 213 w 382"/>
              <a:gd name="T9" fmla="*/ 59 h 393"/>
              <a:gd name="T10" fmla="*/ 240 w 382"/>
              <a:gd name="T11" fmla="*/ 91 h 393"/>
              <a:gd name="T12" fmla="*/ 259 w 382"/>
              <a:gd name="T13" fmla="*/ 109 h 393"/>
              <a:gd name="T14" fmla="*/ 278 w 382"/>
              <a:gd name="T15" fmla="*/ 120 h 393"/>
              <a:gd name="T16" fmla="*/ 284 w 382"/>
              <a:gd name="T17" fmla="*/ 132 h 393"/>
              <a:gd name="T18" fmla="*/ 297 w 382"/>
              <a:gd name="T19" fmla="*/ 142 h 393"/>
              <a:gd name="T20" fmla="*/ 308 w 382"/>
              <a:gd name="T21" fmla="*/ 150 h 393"/>
              <a:gd name="T22" fmla="*/ 327 w 382"/>
              <a:gd name="T23" fmla="*/ 171 h 393"/>
              <a:gd name="T24" fmla="*/ 332 w 382"/>
              <a:gd name="T25" fmla="*/ 189 h 393"/>
              <a:gd name="T26" fmla="*/ 349 w 382"/>
              <a:gd name="T27" fmla="*/ 201 h 393"/>
              <a:gd name="T28" fmla="*/ 356 w 382"/>
              <a:gd name="T29" fmla="*/ 219 h 393"/>
              <a:gd name="T30" fmla="*/ 371 w 382"/>
              <a:gd name="T31" fmla="*/ 231 h 393"/>
              <a:gd name="T32" fmla="*/ 382 w 382"/>
              <a:gd name="T33" fmla="*/ 234 h 393"/>
              <a:gd name="T34" fmla="*/ 374 w 382"/>
              <a:gd name="T35" fmla="*/ 250 h 393"/>
              <a:gd name="T36" fmla="*/ 364 w 382"/>
              <a:gd name="T37" fmla="*/ 253 h 393"/>
              <a:gd name="T38" fmla="*/ 358 w 382"/>
              <a:gd name="T39" fmla="*/ 265 h 393"/>
              <a:gd name="T40" fmla="*/ 365 w 382"/>
              <a:gd name="T41" fmla="*/ 271 h 393"/>
              <a:gd name="T42" fmla="*/ 361 w 382"/>
              <a:gd name="T43" fmla="*/ 278 h 393"/>
              <a:gd name="T44" fmla="*/ 362 w 382"/>
              <a:gd name="T45" fmla="*/ 283 h 393"/>
              <a:gd name="T46" fmla="*/ 356 w 382"/>
              <a:gd name="T47" fmla="*/ 299 h 393"/>
              <a:gd name="T48" fmla="*/ 342 w 382"/>
              <a:gd name="T49" fmla="*/ 298 h 393"/>
              <a:gd name="T50" fmla="*/ 361 w 382"/>
              <a:gd name="T51" fmla="*/ 304 h 393"/>
              <a:gd name="T52" fmla="*/ 349 w 382"/>
              <a:gd name="T53" fmla="*/ 314 h 393"/>
              <a:gd name="T54" fmla="*/ 350 w 382"/>
              <a:gd name="T55" fmla="*/ 327 h 393"/>
              <a:gd name="T56" fmla="*/ 347 w 382"/>
              <a:gd name="T57" fmla="*/ 333 h 393"/>
              <a:gd name="T58" fmla="*/ 347 w 382"/>
              <a:gd name="T59" fmla="*/ 345 h 393"/>
              <a:gd name="T60" fmla="*/ 349 w 382"/>
              <a:gd name="T61" fmla="*/ 355 h 393"/>
              <a:gd name="T62" fmla="*/ 326 w 382"/>
              <a:gd name="T63" fmla="*/ 352 h 393"/>
              <a:gd name="T64" fmla="*/ 312 w 382"/>
              <a:gd name="T65" fmla="*/ 355 h 393"/>
              <a:gd name="T66" fmla="*/ 314 w 382"/>
              <a:gd name="T67" fmla="*/ 372 h 393"/>
              <a:gd name="T68" fmla="*/ 309 w 382"/>
              <a:gd name="T69" fmla="*/ 393 h 393"/>
              <a:gd name="T70" fmla="*/ 294 w 382"/>
              <a:gd name="T71" fmla="*/ 376 h 393"/>
              <a:gd name="T72" fmla="*/ 96 w 382"/>
              <a:gd name="T73" fmla="*/ 379 h 393"/>
              <a:gd name="T74" fmla="*/ 83 w 382"/>
              <a:gd name="T75" fmla="*/ 357 h 393"/>
              <a:gd name="T76" fmla="*/ 78 w 382"/>
              <a:gd name="T77" fmla="*/ 333 h 393"/>
              <a:gd name="T78" fmla="*/ 77 w 382"/>
              <a:gd name="T79" fmla="*/ 313 h 393"/>
              <a:gd name="T80" fmla="*/ 71 w 382"/>
              <a:gd name="T81" fmla="*/ 286 h 393"/>
              <a:gd name="T82" fmla="*/ 75 w 382"/>
              <a:gd name="T83" fmla="*/ 265 h 393"/>
              <a:gd name="T84" fmla="*/ 74 w 382"/>
              <a:gd name="T85" fmla="*/ 251 h 393"/>
              <a:gd name="T86" fmla="*/ 72 w 382"/>
              <a:gd name="T87" fmla="*/ 234 h 393"/>
              <a:gd name="T88" fmla="*/ 57 w 382"/>
              <a:gd name="T89" fmla="*/ 212 h 393"/>
              <a:gd name="T90" fmla="*/ 27 w 382"/>
              <a:gd name="T91" fmla="*/ 107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82" h="393">
                <a:moveTo>
                  <a:pt x="0" y="23"/>
                </a:moveTo>
                <a:lnTo>
                  <a:pt x="65" y="15"/>
                </a:lnTo>
                <a:lnTo>
                  <a:pt x="92" y="14"/>
                </a:lnTo>
                <a:lnTo>
                  <a:pt x="178" y="0"/>
                </a:lnTo>
                <a:lnTo>
                  <a:pt x="178" y="5"/>
                </a:lnTo>
                <a:lnTo>
                  <a:pt x="167" y="20"/>
                </a:lnTo>
                <a:lnTo>
                  <a:pt x="164" y="26"/>
                </a:lnTo>
                <a:lnTo>
                  <a:pt x="167" y="30"/>
                </a:lnTo>
                <a:lnTo>
                  <a:pt x="173" y="35"/>
                </a:lnTo>
                <a:lnTo>
                  <a:pt x="179" y="35"/>
                </a:lnTo>
                <a:lnTo>
                  <a:pt x="190" y="44"/>
                </a:lnTo>
                <a:lnTo>
                  <a:pt x="198" y="42"/>
                </a:lnTo>
                <a:lnTo>
                  <a:pt x="204" y="49"/>
                </a:lnTo>
                <a:lnTo>
                  <a:pt x="207" y="53"/>
                </a:lnTo>
                <a:lnTo>
                  <a:pt x="213" y="59"/>
                </a:lnTo>
                <a:lnTo>
                  <a:pt x="214" y="65"/>
                </a:lnTo>
                <a:lnTo>
                  <a:pt x="229" y="83"/>
                </a:lnTo>
                <a:lnTo>
                  <a:pt x="240" y="91"/>
                </a:lnTo>
                <a:lnTo>
                  <a:pt x="250" y="95"/>
                </a:lnTo>
                <a:lnTo>
                  <a:pt x="256" y="101"/>
                </a:lnTo>
                <a:lnTo>
                  <a:pt x="259" y="109"/>
                </a:lnTo>
                <a:lnTo>
                  <a:pt x="264" y="112"/>
                </a:lnTo>
                <a:lnTo>
                  <a:pt x="270" y="112"/>
                </a:lnTo>
                <a:lnTo>
                  <a:pt x="278" y="120"/>
                </a:lnTo>
                <a:lnTo>
                  <a:pt x="282" y="123"/>
                </a:lnTo>
                <a:lnTo>
                  <a:pt x="282" y="126"/>
                </a:lnTo>
                <a:lnTo>
                  <a:pt x="284" y="132"/>
                </a:lnTo>
                <a:lnTo>
                  <a:pt x="290" y="135"/>
                </a:lnTo>
                <a:lnTo>
                  <a:pt x="291" y="139"/>
                </a:lnTo>
                <a:lnTo>
                  <a:pt x="297" y="142"/>
                </a:lnTo>
                <a:lnTo>
                  <a:pt x="297" y="142"/>
                </a:lnTo>
                <a:lnTo>
                  <a:pt x="303" y="148"/>
                </a:lnTo>
                <a:lnTo>
                  <a:pt x="308" y="150"/>
                </a:lnTo>
                <a:lnTo>
                  <a:pt x="320" y="157"/>
                </a:lnTo>
                <a:lnTo>
                  <a:pt x="320" y="162"/>
                </a:lnTo>
                <a:lnTo>
                  <a:pt x="327" y="171"/>
                </a:lnTo>
                <a:lnTo>
                  <a:pt x="329" y="177"/>
                </a:lnTo>
                <a:lnTo>
                  <a:pt x="329" y="183"/>
                </a:lnTo>
                <a:lnTo>
                  <a:pt x="332" y="189"/>
                </a:lnTo>
                <a:lnTo>
                  <a:pt x="336" y="192"/>
                </a:lnTo>
                <a:lnTo>
                  <a:pt x="344" y="195"/>
                </a:lnTo>
                <a:lnTo>
                  <a:pt x="349" y="201"/>
                </a:lnTo>
                <a:lnTo>
                  <a:pt x="352" y="207"/>
                </a:lnTo>
                <a:lnTo>
                  <a:pt x="356" y="213"/>
                </a:lnTo>
                <a:lnTo>
                  <a:pt x="356" y="219"/>
                </a:lnTo>
                <a:lnTo>
                  <a:pt x="356" y="224"/>
                </a:lnTo>
                <a:lnTo>
                  <a:pt x="361" y="230"/>
                </a:lnTo>
                <a:lnTo>
                  <a:pt x="371" y="231"/>
                </a:lnTo>
                <a:lnTo>
                  <a:pt x="374" y="233"/>
                </a:lnTo>
                <a:lnTo>
                  <a:pt x="377" y="234"/>
                </a:lnTo>
                <a:lnTo>
                  <a:pt x="382" y="234"/>
                </a:lnTo>
                <a:lnTo>
                  <a:pt x="379" y="239"/>
                </a:lnTo>
                <a:lnTo>
                  <a:pt x="373" y="243"/>
                </a:lnTo>
                <a:lnTo>
                  <a:pt x="374" y="250"/>
                </a:lnTo>
                <a:lnTo>
                  <a:pt x="368" y="250"/>
                </a:lnTo>
                <a:lnTo>
                  <a:pt x="364" y="246"/>
                </a:lnTo>
                <a:lnTo>
                  <a:pt x="364" y="253"/>
                </a:lnTo>
                <a:lnTo>
                  <a:pt x="368" y="257"/>
                </a:lnTo>
                <a:lnTo>
                  <a:pt x="364" y="263"/>
                </a:lnTo>
                <a:lnTo>
                  <a:pt x="358" y="265"/>
                </a:lnTo>
                <a:lnTo>
                  <a:pt x="359" y="269"/>
                </a:lnTo>
                <a:lnTo>
                  <a:pt x="365" y="268"/>
                </a:lnTo>
                <a:lnTo>
                  <a:pt x="365" y="271"/>
                </a:lnTo>
                <a:lnTo>
                  <a:pt x="364" y="275"/>
                </a:lnTo>
                <a:lnTo>
                  <a:pt x="358" y="272"/>
                </a:lnTo>
                <a:lnTo>
                  <a:pt x="361" y="278"/>
                </a:lnTo>
                <a:lnTo>
                  <a:pt x="355" y="283"/>
                </a:lnTo>
                <a:lnTo>
                  <a:pt x="358" y="286"/>
                </a:lnTo>
                <a:lnTo>
                  <a:pt x="362" y="283"/>
                </a:lnTo>
                <a:lnTo>
                  <a:pt x="359" y="295"/>
                </a:lnTo>
                <a:lnTo>
                  <a:pt x="356" y="293"/>
                </a:lnTo>
                <a:lnTo>
                  <a:pt x="356" y="299"/>
                </a:lnTo>
                <a:lnTo>
                  <a:pt x="350" y="299"/>
                </a:lnTo>
                <a:lnTo>
                  <a:pt x="344" y="298"/>
                </a:lnTo>
                <a:lnTo>
                  <a:pt x="342" y="298"/>
                </a:lnTo>
                <a:lnTo>
                  <a:pt x="349" y="301"/>
                </a:lnTo>
                <a:lnTo>
                  <a:pt x="355" y="301"/>
                </a:lnTo>
                <a:lnTo>
                  <a:pt x="361" y="304"/>
                </a:lnTo>
                <a:lnTo>
                  <a:pt x="358" y="308"/>
                </a:lnTo>
                <a:lnTo>
                  <a:pt x="353" y="318"/>
                </a:lnTo>
                <a:lnTo>
                  <a:pt x="349" y="314"/>
                </a:lnTo>
                <a:lnTo>
                  <a:pt x="346" y="319"/>
                </a:lnTo>
                <a:lnTo>
                  <a:pt x="353" y="321"/>
                </a:lnTo>
                <a:lnTo>
                  <a:pt x="350" y="327"/>
                </a:lnTo>
                <a:lnTo>
                  <a:pt x="346" y="324"/>
                </a:lnTo>
                <a:lnTo>
                  <a:pt x="350" y="328"/>
                </a:lnTo>
                <a:lnTo>
                  <a:pt x="347" y="333"/>
                </a:lnTo>
                <a:lnTo>
                  <a:pt x="352" y="333"/>
                </a:lnTo>
                <a:lnTo>
                  <a:pt x="349" y="339"/>
                </a:lnTo>
                <a:lnTo>
                  <a:pt x="347" y="345"/>
                </a:lnTo>
                <a:lnTo>
                  <a:pt x="352" y="349"/>
                </a:lnTo>
                <a:lnTo>
                  <a:pt x="350" y="355"/>
                </a:lnTo>
                <a:lnTo>
                  <a:pt x="349" y="355"/>
                </a:lnTo>
                <a:lnTo>
                  <a:pt x="346" y="357"/>
                </a:lnTo>
                <a:lnTo>
                  <a:pt x="339" y="355"/>
                </a:lnTo>
                <a:lnTo>
                  <a:pt x="326" y="352"/>
                </a:lnTo>
                <a:lnTo>
                  <a:pt x="320" y="351"/>
                </a:lnTo>
                <a:lnTo>
                  <a:pt x="315" y="355"/>
                </a:lnTo>
                <a:lnTo>
                  <a:pt x="312" y="355"/>
                </a:lnTo>
                <a:lnTo>
                  <a:pt x="311" y="361"/>
                </a:lnTo>
                <a:lnTo>
                  <a:pt x="311" y="366"/>
                </a:lnTo>
                <a:lnTo>
                  <a:pt x="314" y="372"/>
                </a:lnTo>
                <a:lnTo>
                  <a:pt x="315" y="376"/>
                </a:lnTo>
                <a:lnTo>
                  <a:pt x="315" y="389"/>
                </a:lnTo>
                <a:lnTo>
                  <a:pt x="309" y="393"/>
                </a:lnTo>
                <a:lnTo>
                  <a:pt x="305" y="392"/>
                </a:lnTo>
                <a:lnTo>
                  <a:pt x="300" y="381"/>
                </a:lnTo>
                <a:lnTo>
                  <a:pt x="294" y="376"/>
                </a:lnTo>
                <a:lnTo>
                  <a:pt x="101" y="392"/>
                </a:lnTo>
                <a:lnTo>
                  <a:pt x="96" y="386"/>
                </a:lnTo>
                <a:lnTo>
                  <a:pt x="96" y="379"/>
                </a:lnTo>
                <a:lnTo>
                  <a:pt x="87" y="367"/>
                </a:lnTo>
                <a:lnTo>
                  <a:pt x="87" y="364"/>
                </a:lnTo>
                <a:lnTo>
                  <a:pt x="83" y="357"/>
                </a:lnTo>
                <a:lnTo>
                  <a:pt x="78" y="351"/>
                </a:lnTo>
                <a:lnTo>
                  <a:pt x="77" y="345"/>
                </a:lnTo>
                <a:lnTo>
                  <a:pt x="78" y="333"/>
                </a:lnTo>
                <a:lnTo>
                  <a:pt x="78" y="327"/>
                </a:lnTo>
                <a:lnTo>
                  <a:pt x="80" y="322"/>
                </a:lnTo>
                <a:lnTo>
                  <a:pt x="77" y="313"/>
                </a:lnTo>
                <a:lnTo>
                  <a:pt x="72" y="308"/>
                </a:lnTo>
                <a:lnTo>
                  <a:pt x="69" y="296"/>
                </a:lnTo>
                <a:lnTo>
                  <a:pt x="71" y="286"/>
                </a:lnTo>
                <a:lnTo>
                  <a:pt x="72" y="280"/>
                </a:lnTo>
                <a:lnTo>
                  <a:pt x="72" y="269"/>
                </a:lnTo>
                <a:lnTo>
                  <a:pt x="75" y="265"/>
                </a:lnTo>
                <a:lnTo>
                  <a:pt x="81" y="260"/>
                </a:lnTo>
                <a:lnTo>
                  <a:pt x="80" y="254"/>
                </a:lnTo>
                <a:lnTo>
                  <a:pt x="74" y="251"/>
                </a:lnTo>
                <a:lnTo>
                  <a:pt x="75" y="243"/>
                </a:lnTo>
                <a:lnTo>
                  <a:pt x="72" y="236"/>
                </a:lnTo>
                <a:lnTo>
                  <a:pt x="72" y="234"/>
                </a:lnTo>
                <a:lnTo>
                  <a:pt x="65" y="228"/>
                </a:lnTo>
                <a:lnTo>
                  <a:pt x="60" y="216"/>
                </a:lnTo>
                <a:lnTo>
                  <a:pt x="57" y="212"/>
                </a:lnTo>
                <a:lnTo>
                  <a:pt x="54" y="206"/>
                </a:lnTo>
                <a:lnTo>
                  <a:pt x="53" y="203"/>
                </a:lnTo>
                <a:lnTo>
                  <a:pt x="27" y="107"/>
                </a:lnTo>
                <a:lnTo>
                  <a:pt x="0" y="23"/>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29" name="Freeform 73">
            <a:extLst>
              <a:ext uri="{FF2B5EF4-FFF2-40B4-BE49-F238E27FC236}">
                <a16:creationId xmlns:a16="http://schemas.microsoft.com/office/drawing/2014/main" id="{74450561-3F02-C63C-89D6-81E75A2826FE}"/>
              </a:ext>
            </a:extLst>
          </p:cNvPr>
          <p:cNvSpPr>
            <a:spLocks/>
          </p:cNvSpPr>
          <p:nvPr/>
        </p:nvSpPr>
        <p:spPr bwMode="auto">
          <a:xfrm>
            <a:off x="4008478" y="3100377"/>
            <a:ext cx="544707" cy="560270"/>
          </a:xfrm>
          <a:custGeom>
            <a:avLst/>
            <a:gdLst>
              <a:gd name="T0" fmla="*/ 111 w 255"/>
              <a:gd name="T1" fmla="*/ 13 h 262"/>
              <a:gd name="T2" fmla="*/ 116 w 255"/>
              <a:gd name="T3" fmla="*/ 25 h 262"/>
              <a:gd name="T4" fmla="*/ 137 w 255"/>
              <a:gd name="T5" fmla="*/ 37 h 262"/>
              <a:gd name="T6" fmla="*/ 160 w 255"/>
              <a:gd name="T7" fmla="*/ 62 h 262"/>
              <a:gd name="T8" fmla="*/ 179 w 255"/>
              <a:gd name="T9" fmla="*/ 76 h 262"/>
              <a:gd name="T10" fmla="*/ 189 w 255"/>
              <a:gd name="T11" fmla="*/ 89 h 262"/>
              <a:gd name="T12" fmla="*/ 201 w 255"/>
              <a:gd name="T13" fmla="*/ 100 h 262"/>
              <a:gd name="T14" fmla="*/ 218 w 255"/>
              <a:gd name="T15" fmla="*/ 118 h 262"/>
              <a:gd name="T16" fmla="*/ 229 w 255"/>
              <a:gd name="T17" fmla="*/ 131 h 262"/>
              <a:gd name="T18" fmla="*/ 236 w 255"/>
              <a:gd name="T19" fmla="*/ 149 h 262"/>
              <a:gd name="T20" fmla="*/ 251 w 255"/>
              <a:gd name="T21" fmla="*/ 156 h 262"/>
              <a:gd name="T22" fmla="*/ 245 w 255"/>
              <a:gd name="T23" fmla="*/ 165 h 262"/>
              <a:gd name="T24" fmla="*/ 242 w 255"/>
              <a:gd name="T25" fmla="*/ 174 h 262"/>
              <a:gd name="T26" fmla="*/ 242 w 255"/>
              <a:gd name="T27" fmla="*/ 179 h 262"/>
              <a:gd name="T28" fmla="*/ 235 w 255"/>
              <a:gd name="T29" fmla="*/ 187 h 262"/>
              <a:gd name="T30" fmla="*/ 237 w 255"/>
              <a:gd name="T31" fmla="*/ 194 h 262"/>
              <a:gd name="T32" fmla="*/ 228 w 255"/>
              <a:gd name="T33" fmla="*/ 198 h 262"/>
              <a:gd name="T34" fmla="*/ 237 w 255"/>
              <a:gd name="T35" fmla="*/ 205 h 262"/>
              <a:gd name="T36" fmla="*/ 230 w 255"/>
              <a:gd name="T37" fmla="*/ 213 h 262"/>
              <a:gd name="T38" fmla="*/ 230 w 255"/>
              <a:gd name="T39" fmla="*/ 221 h 262"/>
              <a:gd name="T40" fmla="*/ 230 w 255"/>
              <a:gd name="T41" fmla="*/ 229 h 262"/>
              <a:gd name="T42" fmla="*/ 217 w 255"/>
              <a:gd name="T43" fmla="*/ 233 h 262"/>
              <a:gd name="T44" fmla="*/ 206 w 255"/>
              <a:gd name="T45" fmla="*/ 240 h 262"/>
              <a:gd name="T46" fmla="*/ 203 w 255"/>
              <a:gd name="T47" fmla="*/ 259 h 262"/>
              <a:gd name="T48" fmla="*/ 66 w 255"/>
              <a:gd name="T49" fmla="*/ 252 h 262"/>
              <a:gd name="T50" fmla="*/ 54 w 255"/>
              <a:gd name="T51" fmla="*/ 233 h 262"/>
              <a:gd name="T52" fmla="*/ 53 w 255"/>
              <a:gd name="T53" fmla="*/ 208 h 262"/>
              <a:gd name="T54" fmla="*/ 50 w 255"/>
              <a:gd name="T55" fmla="*/ 179 h 262"/>
              <a:gd name="T56" fmla="*/ 52 w 255"/>
              <a:gd name="T57" fmla="*/ 162 h 262"/>
              <a:gd name="T58" fmla="*/ 42 w 255"/>
              <a:gd name="T59" fmla="*/ 144 h 262"/>
              <a:gd name="T60" fmla="*/ 20 w 255"/>
              <a:gd name="T61" fmla="*/ 71 h 262"/>
              <a:gd name="T62" fmla="*/ 38 w 255"/>
              <a:gd name="T63" fmla="*/ 141 h 262"/>
              <a:gd name="T64" fmla="*/ 50 w 255"/>
              <a:gd name="T65" fmla="*/ 162 h 262"/>
              <a:gd name="T66" fmla="*/ 48 w 255"/>
              <a:gd name="T67" fmla="*/ 179 h 262"/>
              <a:gd name="T68" fmla="*/ 48 w 255"/>
              <a:gd name="T69" fmla="*/ 205 h 262"/>
              <a:gd name="T70" fmla="*/ 51 w 255"/>
              <a:gd name="T71" fmla="*/ 229 h 262"/>
              <a:gd name="T72" fmla="*/ 58 w 255"/>
              <a:gd name="T73" fmla="*/ 245 h 262"/>
              <a:gd name="T74" fmla="*/ 199 w 255"/>
              <a:gd name="T75" fmla="*/ 253 h 262"/>
              <a:gd name="T76" fmla="*/ 211 w 255"/>
              <a:gd name="T77" fmla="*/ 250 h 262"/>
              <a:gd name="T78" fmla="*/ 210 w 255"/>
              <a:gd name="T79" fmla="*/ 237 h 262"/>
              <a:gd name="T80" fmla="*/ 230 w 255"/>
              <a:gd name="T81" fmla="*/ 238 h 262"/>
              <a:gd name="T82" fmla="*/ 232 w 255"/>
              <a:gd name="T83" fmla="*/ 228 h 262"/>
              <a:gd name="T84" fmla="*/ 234 w 255"/>
              <a:gd name="T85" fmla="*/ 217 h 262"/>
              <a:gd name="T86" fmla="*/ 236 w 255"/>
              <a:gd name="T87" fmla="*/ 213 h 262"/>
              <a:gd name="T88" fmla="*/ 236 w 255"/>
              <a:gd name="T89" fmla="*/ 211 h 262"/>
              <a:gd name="T90" fmla="*/ 232 w 255"/>
              <a:gd name="T91" fmla="*/ 199 h 262"/>
              <a:gd name="T92" fmla="*/ 237 w 255"/>
              <a:gd name="T93" fmla="*/ 200 h 262"/>
              <a:gd name="T94" fmla="*/ 242 w 255"/>
              <a:gd name="T95" fmla="*/ 188 h 262"/>
              <a:gd name="T96" fmla="*/ 241 w 255"/>
              <a:gd name="T97" fmla="*/ 184 h 262"/>
              <a:gd name="T98" fmla="*/ 242 w 255"/>
              <a:gd name="T99" fmla="*/ 177 h 262"/>
              <a:gd name="T100" fmla="*/ 243 w 255"/>
              <a:gd name="T101" fmla="*/ 168 h 262"/>
              <a:gd name="T102" fmla="*/ 249 w 255"/>
              <a:gd name="T103" fmla="*/ 162 h 262"/>
              <a:gd name="T104" fmla="*/ 250 w 255"/>
              <a:gd name="T105" fmla="*/ 154 h 262"/>
              <a:gd name="T106" fmla="*/ 238 w 255"/>
              <a:gd name="T107" fmla="*/ 141 h 262"/>
              <a:gd name="T108" fmla="*/ 221 w 255"/>
              <a:gd name="T109" fmla="*/ 125 h 262"/>
              <a:gd name="T110" fmla="*/ 214 w 255"/>
              <a:gd name="T111" fmla="*/ 105 h 262"/>
              <a:gd name="T112" fmla="*/ 198 w 255"/>
              <a:gd name="T113" fmla="*/ 94 h 262"/>
              <a:gd name="T114" fmla="*/ 189 w 255"/>
              <a:gd name="T115" fmla="*/ 81 h 262"/>
              <a:gd name="T116" fmla="*/ 172 w 255"/>
              <a:gd name="T117" fmla="*/ 68 h 262"/>
              <a:gd name="T118" fmla="*/ 142 w 255"/>
              <a:gd name="T119" fmla="*/ 40 h 262"/>
              <a:gd name="T120" fmla="*/ 120 w 255"/>
              <a:gd name="T121" fmla="*/ 24 h 262"/>
              <a:gd name="T122" fmla="*/ 120 w 255"/>
              <a:gd name="T123" fmla="*/ 4 h 262"/>
              <a:gd name="T124" fmla="*/ 1 w 255"/>
              <a:gd name="T125" fmla="*/ 1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55" h="262">
                <a:moveTo>
                  <a:pt x="1" y="17"/>
                </a:moveTo>
                <a:cubicBezTo>
                  <a:pt x="44" y="12"/>
                  <a:pt x="44" y="12"/>
                  <a:pt x="44" y="12"/>
                </a:cubicBezTo>
                <a:cubicBezTo>
                  <a:pt x="62" y="11"/>
                  <a:pt x="62" y="11"/>
                  <a:pt x="62" y="11"/>
                </a:cubicBezTo>
                <a:cubicBezTo>
                  <a:pt x="62" y="11"/>
                  <a:pt x="62" y="11"/>
                  <a:pt x="62" y="11"/>
                </a:cubicBezTo>
                <a:cubicBezTo>
                  <a:pt x="118" y="2"/>
                  <a:pt x="118" y="2"/>
                  <a:pt x="118" y="2"/>
                </a:cubicBezTo>
                <a:cubicBezTo>
                  <a:pt x="118" y="3"/>
                  <a:pt x="118" y="3"/>
                  <a:pt x="118" y="3"/>
                </a:cubicBezTo>
                <a:cubicBezTo>
                  <a:pt x="111" y="13"/>
                  <a:pt x="111" y="13"/>
                  <a:pt x="111" y="13"/>
                </a:cubicBezTo>
                <a:cubicBezTo>
                  <a:pt x="111" y="14"/>
                  <a:pt x="111" y="14"/>
                  <a:pt x="111" y="14"/>
                </a:cubicBezTo>
                <a:cubicBezTo>
                  <a:pt x="109" y="18"/>
                  <a:pt x="109" y="18"/>
                  <a:pt x="109" y="18"/>
                </a:cubicBezTo>
                <a:cubicBezTo>
                  <a:pt x="110" y="18"/>
                  <a:pt x="110" y="18"/>
                  <a:pt x="110" y="18"/>
                </a:cubicBezTo>
                <a:cubicBezTo>
                  <a:pt x="111" y="22"/>
                  <a:pt x="111" y="22"/>
                  <a:pt x="111" y="22"/>
                </a:cubicBezTo>
                <a:cubicBezTo>
                  <a:pt x="112" y="22"/>
                  <a:pt x="112" y="22"/>
                  <a:pt x="112" y="22"/>
                </a:cubicBezTo>
                <a:cubicBezTo>
                  <a:pt x="116" y="25"/>
                  <a:pt x="116" y="25"/>
                  <a:pt x="116" y="25"/>
                </a:cubicBezTo>
                <a:cubicBezTo>
                  <a:pt x="116" y="25"/>
                  <a:pt x="116" y="25"/>
                  <a:pt x="116" y="25"/>
                </a:cubicBezTo>
                <a:cubicBezTo>
                  <a:pt x="119" y="25"/>
                  <a:pt x="119" y="25"/>
                  <a:pt x="119" y="25"/>
                </a:cubicBezTo>
                <a:cubicBezTo>
                  <a:pt x="126" y="31"/>
                  <a:pt x="126" y="31"/>
                  <a:pt x="126" y="31"/>
                </a:cubicBezTo>
                <a:cubicBezTo>
                  <a:pt x="127" y="31"/>
                  <a:pt x="127" y="31"/>
                  <a:pt x="127" y="31"/>
                </a:cubicBezTo>
                <a:cubicBezTo>
                  <a:pt x="132" y="30"/>
                  <a:pt x="132" y="30"/>
                  <a:pt x="132" y="30"/>
                </a:cubicBezTo>
                <a:cubicBezTo>
                  <a:pt x="135" y="33"/>
                  <a:pt x="135" y="33"/>
                  <a:pt x="135" y="33"/>
                </a:cubicBezTo>
                <a:cubicBezTo>
                  <a:pt x="137" y="37"/>
                  <a:pt x="137" y="37"/>
                  <a:pt x="137" y="37"/>
                </a:cubicBezTo>
                <a:cubicBezTo>
                  <a:pt x="137" y="37"/>
                  <a:pt x="137" y="37"/>
                  <a:pt x="137" y="37"/>
                </a:cubicBezTo>
                <a:cubicBezTo>
                  <a:pt x="141" y="41"/>
                  <a:pt x="141" y="41"/>
                  <a:pt x="141" y="41"/>
                </a:cubicBezTo>
                <a:cubicBezTo>
                  <a:pt x="142" y="44"/>
                  <a:pt x="142" y="44"/>
                  <a:pt x="142" y="44"/>
                </a:cubicBezTo>
                <a:cubicBezTo>
                  <a:pt x="142" y="45"/>
                  <a:pt x="142" y="45"/>
                  <a:pt x="142" y="45"/>
                </a:cubicBezTo>
                <a:cubicBezTo>
                  <a:pt x="152" y="56"/>
                  <a:pt x="152" y="56"/>
                  <a:pt x="152" y="56"/>
                </a:cubicBezTo>
                <a:cubicBezTo>
                  <a:pt x="152" y="57"/>
                  <a:pt x="152" y="57"/>
                  <a:pt x="152" y="57"/>
                </a:cubicBezTo>
                <a:cubicBezTo>
                  <a:pt x="160" y="62"/>
                  <a:pt x="160" y="62"/>
                  <a:pt x="160" y="62"/>
                </a:cubicBezTo>
                <a:cubicBezTo>
                  <a:pt x="160" y="62"/>
                  <a:pt x="160" y="62"/>
                  <a:pt x="160" y="62"/>
                </a:cubicBezTo>
                <a:cubicBezTo>
                  <a:pt x="167" y="65"/>
                  <a:pt x="167" y="65"/>
                  <a:pt x="167" y="65"/>
                </a:cubicBezTo>
                <a:cubicBezTo>
                  <a:pt x="170" y="69"/>
                  <a:pt x="170" y="69"/>
                  <a:pt x="170" y="69"/>
                </a:cubicBezTo>
                <a:cubicBezTo>
                  <a:pt x="172" y="73"/>
                  <a:pt x="172" y="73"/>
                  <a:pt x="172" y="73"/>
                </a:cubicBezTo>
                <a:cubicBezTo>
                  <a:pt x="173" y="73"/>
                  <a:pt x="173" y="73"/>
                  <a:pt x="173" y="73"/>
                </a:cubicBezTo>
                <a:cubicBezTo>
                  <a:pt x="175" y="76"/>
                  <a:pt x="175" y="76"/>
                  <a:pt x="175" y="76"/>
                </a:cubicBezTo>
                <a:cubicBezTo>
                  <a:pt x="176" y="76"/>
                  <a:pt x="176" y="76"/>
                  <a:pt x="176" y="76"/>
                </a:cubicBezTo>
                <a:cubicBezTo>
                  <a:pt x="179" y="76"/>
                  <a:pt x="179" y="76"/>
                  <a:pt x="179" y="76"/>
                </a:cubicBezTo>
                <a:cubicBezTo>
                  <a:pt x="185" y="81"/>
                  <a:pt x="185" y="81"/>
                  <a:pt x="185" y="81"/>
                </a:cubicBezTo>
                <a:cubicBezTo>
                  <a:pt x="185" y="81"/>
                  <a:pt x="185" y="81"/>
                  <a:pt x="185" y="81"/>
                </a:cubicBezTo>
                <a:cubicBezTo>
                  <a:pt x="187" y="82"/>
                  <a:pt x="187" y="82"/>
                  <a:pt x="187" y="82"/>
                </a:cubicBezTo>
                <a:cubicBezTo>
                  <a:pt x="187" y="84"/>
                  <a:pt x="187" y="84"/>
                  <a:pt x="187" y="84"/>
                </a:cubicBezTo>
                <a:cubicBezTo>
                  <a:pt x="187" y="84"/>
                  <a:pt x="187" y="84"/>
                  <a:pt x="187" y="84"/>
                </a:cubicBezTo>
                <a:cubicBezTo>
                  <a:pt x="189" y="88"/>
                  <a:pt x="189" y="88"/>
                  <a:pt x="189" y="88"/>
                </a:cubicBezTo>
                <a:cubicBezTo>
                  <a:pt x="189" y="89"/>
                  <a:pt x="189" y="89"/>
                  <a:pt x="189" y="89"/>
                </a:cubicBezTo>
                <a:cubicBezTo>
                  <a:pt x="192" y="90"/>
                  <a:pt x="192" y="90"/>
                  <a:pt x="192" y="90"/>
                </a:cubicBezTo>
                <a:cubicBezTo>
                  <a:pt x="193" y="94"/>
                  <a:pt x="193" y="94"/>
                  <a:pt x="193" y="94"/>
                </a:cubicBezTo>
                <a:cubicBezTo>
                  <a:pt x="194" y="94"/>
                  <a:pt x="194" y="94"/>
                  <a:pt x="194" y="94"/>
                </a:cubicBezTo>
                <a:cubicBezTo>
                  <a:pt x="197" y="95"/>
                  <a:pt x="197" y="95"/>
                  <a:pt x="197" y="95"/>
                </a:cubicBezTo>
                <a:cubicBezTo>
                  <a:pt x="197" y="95"/>
                  <a:pt x="197" y="95"/>
                  <a:pt x="197" y="95"/>
                </a:cubicBezTo>
                <a:cubicBezTo>
                  <a:pt x="197" y="96"/>
                  <a:pt x="197" y="96"/>
                  <a:pt x="197" y="96"/>
                </a:cubicBezTo>
                <a:cubicBezTo>
                  <a:pt x="201" y="100"/>
                  <a:pt x="201" y="100"/>
                  <a:pt x="201" y="100"/>
                </a:cubicBezTo>
                <a:cubicBezTo>
                  <a:pt x="201" y="100"/>
                  <a:pt x="201" y="100"/>
                  <a:pt x="201" y="100"/>
                </a:cubicBezTo>
                <a:cubicBezTo>
                  <a:pt x="205" y="101"/>
                  <a:pt x="205" y="101"/>
                  <a:pt x="205" y="101"/>
                </a:cubicBezTo>
                <a:cubicBezTo>
                  <a:pt x="212" y="105"/>
                  <a:pt x="212" y="105"/>
                  <a:pt x="212" y="105"/>
                </a:cubicBezTo>
                <a:cubicBezTo>
                  <a:pt x="212" y="108"/>
                  <a:pt x="212" y="108"/>
                  <a:pt x="212" y="108"/>
                </a:cubicBezTo>
                <a:cubicBezTo>
                  <a:pt x="213" y="109"/>
                  <a:pt x="213" y="109"/>
                  <a:pt x="213" y="109"/>
                </a:cubicBezTo>
                <a:cubicBezTo>
                  <a:pt x="217" y="115"/>
                  <a:pt x="217" y="115"/>
                  <a:pt x="217" y="115"/>
                </a:cubicBezTo>
                <a:cubicBezTo>
                  <a:pt x="218" y="118"/>
                  <a:pt x="218" y="118"/>
                  <a:pt x="218" y="118"/>
                </a:cubicBezTo>
                <a:cubicBezTo>
                  <a:pt x="218" y="122"/>
                  <a:pt x="218" y="122"/>
                  <a:pt x="218" y="122"/>
                </a:cubicBezTo>
                <a:cubicBezTo>
                  <a:pt x="219" y="122"/>
                  <a:pt x="219" y="122"/>
                  <a:pt x="219" y="122"/>
                </a:cubicBezTo>
                <a:cubicBezTo>
                  <a:pt x="220" y="126"/>
                  <a:pt x="220" y="126"/>
                  <a:pt x="220" y="126"/>
                </a:cubicBezTo>
                <a:cubicBezTo>
                  <a:pt x="220" y="126"/>
                  <a:pt x="220" y="126"/>
                  <a:pt x="220" y="126"/>
                </a:cubicBezTo>
                <a:cubicBezTo>
                  <a:pt x="224" y="129"/>
                  <a:pt x="224" y="129"/>
                  <a:pt x="224" y="129"/>
                </a:cubicBezTo>
                <a:cubicBezTo>
                  <a:pt x="224" y="129"/>
                  <a:pt x="224" y="129"/>
                  <a:pt x="224" y="129"/>
                </a:cubicBezTo>
                <a:cubicBezTo>
                  <a:pt x="229" y="131"/>
                  <a:pt x="229" y="131"/>
                  <a:pt x="229" y="131"/>
                </a:cubicBezTo>
                <a:cubicBezTo>
                  <a:pt x="231" y="135"/>
                  <a:pt x="231" y="135"/>
                  <a:pt x="231" y="135"/>
                </a:cubicBezTo>
                <a:cubicBezTo>
                  <a:pt x="233" y="138"/>
                  <a:pt x="233" y="138"/>
                  <a:pt x="233" y="138"/>
                </a:cubicBezTo>
                <a:cubicBezTo>
                  <a:pt x="233" y="139"/>
                  <a:pt x="233" y="139"/>
                  <a:pt x="233" y="139"/>
                </a:cubicBezTo>
                <a:cubicBezTo>
                  <a:pt x="236" y="142"/>
                  <a:pt x="236" y="142"/>
                  <a:pt x="236" y="142"/>
                </a:cubicBezTo>
                <a:cubicBezTo>
                  <a:pt x="236" y="145"/>
                  <a:pt x="236" y="145"/>
                  <a:pt x="236" y="145"/>
                </a:cubicBezTo>
                <a:cubicBezTo>
                  <a:pt x="236" y="146"/>
                  <a:pt x="236" y="146"/>
                  <a:pt x="236" y="146"/>
                </a:cubicBezTo>
                <a:cubicBezTo>
                  <a:pt x="236" y="149"/>
                  <a:pt x="236" y="149"/>
                  <a:pt x="236" y="149"/>
                </a:cubicBezTo>
                <a:cubicBezTo>
                  <a:pt x="237" y="150"/>
                  <a:pt x="237" y="150"/>
                  <a:pt x="237" y="150"/>
                </a:cubicBezTo>
                <a:cubicBezTo>
                  <a:pt x="239" y="153"/>
                  <a:pt x="239" y="153"/>
                  <a:pt x="239" y="153"/>
                </a:cubicBezTo>
                <a:cubicBezTo>
                  <a:pt x="240" y="154"/>
                  <a:pt x="240" y="154"/>
                  <a:pt x="240" y="154"/>
                </a:cubicBezTo>
                <a:cubicBezTo>
                  <a:pt x="247" y="155"/>
                  <a:pt x="247" y="155"/>
                  <a:pt x="247" y="155"/>
                </a:cubicBezTo>
                <a:cubicBezTo>
                  <a:pt x="249" y="156"/>
                  <a:pt x="249" y="156"/>
                  <a:pt x="249" y="156"/>
                </a:cubicBezTo>
                <a:cubicBezTo>
                  <a:pt x="249" y="156"/>
                  <a:pt x="249" y="156"/>
                  <a:pt x="249" y="156"/>
                </a:cubicBezTo>
                <a:cubicBezTo>
                  <a:pt x="251" y="156"/>
                  <a:pt x="251" y="156"/>
                  <a:pt x="251" y="156"/>
                </a:cubicBezTo>
                <a:cubicBezTo>
                  <a:pt x="251" y="157"/>
                  <a:pt x="251" y="157"/>
                  <a:pt x="251" y="157"/>
                </a:cubicBezTo>
                <a:cubicBezTo>
                  <a:pt x="252" y="157"/>
                  <a:pt x="252" y="157"/>
                  <a:pt x="252" y="157"/>
                </a:cubicBezTo>
                <a:cubicBezTo>
                  <a:pt x="251" y="159"/>
                  <a:pt x="251" y="159"/>
                  <a:pt x="251" y="159"/>
                </a:cubicBezTo>
                <a:cubicBezTo>
                  <a:pt x="248" y="161"/>
                  <a:pt x="248" y="161"/>
                  <a:pt x="248" y="161"/>
                </a:cubicBezTo>
                <a:cubicBezTo>
                  <a:pt x="247" y="162"/>
                  <a:pt x="247" y="162"/>
                  <a:pt x="247" y="162"/>
                </a:cubicBezTo>
                <a:cubicBezTo>
                  <a:pt x="248" y="165"/>
                  <a:pt x="248" y="165"/>
                  <a:pt x="248" y="165"/>
                </a:cubicBezTo>
                <a:cubicBezTo>
                  <a:pt x="245" y="165"/>
                  <a:pt x="245" y="165"/>
                  <a:pt x="245" y="165"/>
                </a:cubicBezTo>
                <a:cubicBezTo>
                  <a:pt x="242" y="163"/>
                  <a:pt x="242" y="163"/>
                  <a:pt x="242" y="163"/>
                </a:cubicBezTo>
                <a:cubicBezTo>
                  <a:pt x="241" y="163"/>
                  <a:pt x="241" y="163"/>
                  <a:pt x="241" y="163"/>
                </a:cubicBezTo>
                <a:cubicBezTo>
                  <a:pt x="241" y="164"/>
                  <a:pt x="241" y="164"/>
                  <a:pt x="241" y="164"/>
                </a:cubicBezTo>
                <a:cubicBezTo>
                  <a:pt x="241" y="168"/>
                  <a:pt x="241" y="168"/>
                  <a:pt x="241" y="168"/>
                </a:cubicBezTo>
                <a:cubicBezTo>
                  <a:pt x="241" y="169"/>
                  <a:pt x="241" y="169"/>
                  <a:pt x="241" y="169"/>
                </a:cubicBezTo>
                <a:cubicBezTo>
                  <a:pt x="244" y="171"/>
                  <a:pt x="244" y="171"/>
                  <a:pt x="244" y="171"/>
                </a:cubicBezTo>
                <a:cubicBezTo>
                  <a:pt x="242" y="174"/>
                  <a:pt x="242" y="174"/>
                  <a:pt x="242" y="174"/>
                </a:cubicBezTo>
                <a:cubicBezTo>
                  <a:pt x="238" y="175"/>
                  <a:pt x="238" y="175"/>
                  <a:pt x="238" y="175"/>
                </a:cubicBezTo>
                <a:cubicBezTo>
                  <a:pt x="238" y="175"/>
                  <a:pt x="238" y="175"/>
                  <a:pt x="238" y="175"/>
                </a:cubicBezTo>
                <a:cubicBezTo>
                  <a:pt x="237" y="176"/>
                  <a:pt x="237" y="176"/>
                  <a:pt x="237" y="176"/>
                </a:cubicBezTo>
                <a:cubicBezTo>
                  <a:pt x="238" y="179"/>
                  <a:pt x="238" y="179"/>
                  <a:pt x="238" y="179"/>
                </a:cubicBezTo>
                <a:cubicBezTo>
                  <a:pt x="239" y="180"/>
                  <a:pt x="239" y="180"/>
                  <a:pt x="239" y="180"/>
                </a:cubicBezTo>
                <a:cubicBezTo>
                  <a:pt x="239" y="180"/>
                  <a:pt x="239" y="180"/>
                  <a:pt x="239" y="180"/>
                </a:cubicBezTo>
                <a:cubicBezTo>
                  <a:pt x="242" y="179"/>
                  <a:pt x="242" y="179"/>
                  <a:pt x="242" y="179"/>
                </a:cubicBezTo>
                <a:cubicBezTo>
                  <a:pt x="242" y="179"/>
                  <a:pt x="242" y="179"/>
                  <a:pt x="242" y="179"/>
                </a:cubicBezTo>
                <a:cubicBezTo>
                  <a:pt x="241" y="182"/>
                  <a:pt x="241" y="182"/>
                  <a:pt x="241" y="182"/>
                </a:cubicBezTo>
                <a:cubicBezTo>
                  <a:pt x="238" y="180"/>
                  <a:pt x="238" y="180"/>
                  <a:pt x="238" y="180"/>
                </a:cubicBezTo>
                <a:cubicBezTo>
                  <a:pt x="238" y="180"/>
                  <a:pt x="237" y="180"/>
                  <a:pt x="237" y="180"/>
                </a:cubicBezTo>
                <a:cubicBezTo>
                  <a:pt x="237" y="181"/>
                  <a:pt x="237" y="181"/>
                  <a:pt x="237" y="181"/>
                </a:cubicBezTo>
                <a:cubicBezTo>
                  <a:pt x="238" y="184"/>
                  <a:pt x="238" y="184"/>
                  <a:pt x="238" y="184"/>
                </a:cubicBezTo>
                <a:cubicBezTo>
                  <a:pt x="235" y="187"/>
                  <a:pt x="235" y="187"/>
                  <a:pt x="235" y="187"/>
                </a:cubicBezTo>
                <a:cubicBezTo>
                  <a:pt x="235" y="188"/>
                  <a:pt x="235" y="188"/>
                  <a:pt x="235" y="188"/>
                </a:cubicBezTo>
                <a:cubicBezTo>
                  <a:pt x="235" y="188"/>
                  <a:pt x="235" y="188"/>
                  <a:pt x="235" y="188"/>
                </a:cubicBezTo>
                <a:cubicBezTo>
                  <a:pt x="237" y="190"/>
                  <a:pt x="237" y="190"/>
                  <a:pt x="237" y="190"/>
                </a:cubicBezTo>
                <a:cubicBezTo>
                  <a:pt x="238" y="190"/>
                  <a:pt x="238" y="190"/>
                  <a:pt x="238" y="190"/>
                </a:cubicBezTo>
                <a:cubicBezTo>
                  <a:pt x="240" y="190"/>
                  <a:pt x="240" y="190"/>
                  <a:pt x="240" y="190"/>
                </a:cubicBezTo>
                <a:cubicBezTo>
                  <a:pt x="238" y="194"/>
                  <a:pt x="238" y="194"/>
                  <a:pt x="238" y="194"/>
                </a:cubicBezTo>
                <a:cubicBezTo>
                  <a:pt x="237" y="194"/>
                  <a:pt x="237" y="194"/>
                  <a:pt x="237" y="194"/>
                </a:cubicBezTo>
                <a:cubicBezTo>
                  <a:pt x="236" y="194"/>
                  <a:pt x="236" y="194"/>
                  <a:pt x="236" y="194"/>
                </a:cubicBezTo>
                <a:cubicBezTo>
                  <a:pt x="236" y="195"/>
                  <a:pt x="236" y="195"/>
                  <a:pt x="236" y="195"/>
                </a:cubicBezTo>
                <a:cubicBezTo>
                  <a:pt x="236" y="198"/>
                  <a:pt x="236" y="198"/>
                  <a:pt x="236" y="198"/>
                </a:cubicBezTo>
                <a:cubicBezTo>
                  <a:pt x="233" y="198"/>
                  <a:pt x="233" y="198"/>
                  <a:pt x="233" y="198"/>
                </a:cubicBezTo>
                <a:cubicBezTo>
                  <a:pt x="230" y="197"/>
                  <a:pt x="230" y="197"/>
                  <a:pt x="230" y="197"/>
                </a:cubicBezTo>
                <a:cubicBezTo>
                  <a:pt x="229" y="197"/>
                  <a:pt x="229" y="197"/>
                  <a:pt x="229" y="197"/>
                </a:cubicBezTo>
                <a:cubicBezTo>
                  <a:pt x="228" y="198"/>
                  <a:pt x="228" y="198"/>
                  <a:pt x="228" y="198"/>
                </a:cubicBezTo>
                <a:cubicBezTo>
                  <a:pt x="228" y="198"/>
                  <a:pt x="227" y="198"/>
                  <a:pt x="227" y="198"/>
                </a:cubicBezTo>
                <a:cubicBezTo>
                  <a:pt x="227" y="199"/>
                  <a:pt x="228" y="199"/>
                  <a:pt x="228" y="199"/>
                </a:cubicBezTo>
                <a:cubicBezTo>
                  <a:pt x="232" y="201"/>
                  <a:pt x="232" y="201"/>
                  <a:pt x="232" y="201"/>
                </a:cubicBezTo>
                <a:cubicBezTo>
                  <a:pt x="232" y="201"/>
                  <a:pt x="232" y="201"/>
                  <a:pt x="232" y="201"/>
                </a:cubicBezTo>
                <a:cubicBezTo>
                  <a:pt x="235" y="201"/>
                  <a:pt x="235" y="201"/>
                  <a:pt x="235" y="201"/>
                </a:cubicBezTo>
                <a:cubicBezTo>
                  <a:pt x="238" y="202"/>
                  <a:pt x="238" y="202"/>
                  <a:pt x="238" y="202"/>
                </a:cubicBezTo>
                <a:cubicBezTo>
                  <a:pt x="237" y="205"/>
                  <a:pt x="237" y="205"/>
                  <a:pt x="237" y="205"/>
                </a:cubicBezTo>
                <a:cubicBezTo>
                  <a:pt x="235" y="210"/>
                  <a:pt x="235" y="210"/>
                  <a:pt x="235" y="210"/>
                </a:cubicBezTo>
                <a:cubicBezTo>
                  <a:pt x="232" y="208"/>
                  <a:pt x="232" y="208"/>
                  <a:pt x="232" y="208"/>
                </a:cubicBezTo>
                <a:cubicBezTo>
                  <a:pt x="231" y="208"/>
                  <a:pt x="231" y="208"/>
                  <a:pt x="231" y="208"/>
                </a:cubicBezTo>
                <a:cubicBezTo>
                  <a:pt x="231" y="208"/>
                  <a:pt x="231" y="208"/>
                  <a:pt x="231" y="208"/>
                </a:cubicBezTo>
                <a:cubicBezTo>
                  <a:pt x="229" y="212"/>
                  <a:pt x="229" y="212"/>
                  <a:pt x="229" y="212"/>
                </a:cubicBezTo>
                <a:cubicBezTo>
                  <a:pt x="229" y="213"/>
                  <a:pt x="229" y="213"/>
                  <a:pt x="229" y="213"/>
                </a:cubicBezTo>
                <a:cubicBezTo>
                  <a:pt x="230" y="213"/>
                  <a:pt x="230" y="213"/>
                  <a:pt x="230" y="213"/>
                </a:cubicBezTo>
                <a:cubicBezTo>
                  <a:pt x="234" y="214"/>
                  <a:pt x="234" y="214"/>
                  <a:pt x="234" y="214"/>
                </a:cubicBezTo>
                <a:cubicBezTo>
                  <a:pt x="233" y="215"/>
                  <a:pt x="233" y="215"/>
                  <a:pt x="233" y="215"/>
                </a:cubicBezTo>
                <a:cubicBezTo>
                  <a:pt x="230" y="214"/>
                  <a:pt x="230" y="214"/>
                  <a:pt x="230" y="214"/>
                </a:cubicBezTo>
                <a:cubicBezTo>
                  <a:pt x="230" y="213"/>
                  <a:pt x="229" y="214"/>
                  <a:pt x="229" y="214"/>
                </a:cubicBezTo>
                <a:cubicBezTo>
                  <a:pt x="229" y="214"/>
                  <a:pt x="229" y="215"/>
                  <a:pt x="229" y="215"/>
                </a:cubicBezTo>
                <a:cubicBezTo>
                  <a:pt x="232" y="218"/>
                  <a:pt x="232" y="218"/>
                  <a:pt x="232" y="218"/>
                </a:cubicBezTo>
                <a:cubicBezTo>
                  <a:pt x="230" y="221"/>
                  <a:pt x="230" y="221"/>
                  <a:pt x="230" y="221"/>
                </a:cubicBezTo>
                <a:cubicBezTo>
                  <a:pt x="230" y="222"/>
                  <a:pt x="230" y="222"/>
                  <a:pt x="230" y="222"/>
                </a:cubicBezTo>
                <a:cubicBezTo>
                  <a:pt x="231" y="222"/>
                  <a:pt x="231" y="222"/>
                  <a:pt x="231" y="222"/>
                </a:cubicBezTo>
                <a:cubicBezTo>
                  <a:pt x="232" y="222"/>
                  <a:pt x="232" y="222"/>
                  <a:pt x="232" y="222"/>
                </a:cubicBezTo>
                <a:cubicBezTo>
                  <a:pt x="231" y="224"/>
                  <a:pt x="231" y="224"/>
                  <a:pt x="231" y="224"/>
                </a:cubicBezTo>
                <a:cubicBezTo>
                  <a:pt x="231" y="225"/>
                  <a:pt x="231" y="225"/>
                  <a:pt x="231" y="225"/>
                </a:cubicBezTo>
                <a:cubicBezTo>
                  <a:pt x="230" y="228"/>
                  <a:pt x="230" y="228"/>
                  <a:pt x="230" y="228"/>
                </a:cubicBezTo>
                <a:cubicBezTo>
                  <a:pt x="230" y="229"/>
                  <a:pt x="230" y="229"/>
                  <a:pt x="230" y="229"/>
                </a:cubicBezTo>
                <a:cubicBezTo>
                  <a:pt x="233" y="232"/>
                  <a:pt x="233" y="232"/>
                  <a:pt x="233" y="232"/>
                </a:cubicBezTo>
                <a:cubicBezTo>
                  <a:pt x="232" y="235"/>
                  <a:pt x="232" y="235"/>
                  <a:pt x="232" y="235"/>
                </a:cubicBezTo>
                <a:cubicBezTo>
                  <a:pt x="231" y="235"/>
                  <a:pt x="231" y="235"/>
                  <a:pt x="231" y="235"/>
                </a:cubicBezTo>
                <a:cubicBezTo>
                  <a:pt x="231" y="235"/>
                  <a:pt x="231" y="235"/>
                  <a:pt x="231" y="235"/>
                </a:cubicBezTo>
                <a:cubicBezTo>
                  <a:pt x="230" y="236"/>
                  <a:pt x="230" y="236"/>
                  <a:pt x="230" y="236"/>
                </a:cubicBezTo>
                <a:cubicBezTo>
                  <a:pt x="226" y="235"/>
                  <a:pt x="226" y="235"/>
                  <a:pt x="226" y="235"/>
                </a:cubicBezTo>
                <a:cubicBezTo>
                  <a:pt x="217" y="233"/>
                  <a:pt x="217" y="233"/>
                  <a:pt x="217" y="233"/>
                </a:cubicBezTo>
                <a:cubicBezTo>
                  <a:pt x="213" y="232"/>
                  <a:pt x="213" y="232"/>
                  <a:pt x="213" y="232"/>
                </a:cubicBezTo>
                <a:cubicBezTo>
                  <a:pt x="213" y="232"/>
                  <a:pt x="212" y="232"/>
                  <a:pt x="212" y="232"/>
                </a:cubicBezTo>
                <a:cubicBezTo>
                  <a:pt x="209" y="235"/>
                  <a:pt x="209" y="235"/>
                  <a:pt x="209" y="235"/>
                </a:cubicBezTo>
                <a:cubicBezTo>
                  <a:pt x="208" y="235"/>
                  <a:pt x="208" y="235"/>
                  <a:pt x="208" y="235"/>
                </a:cubicBezTo>
                <a:cubicBezTo>
                  <a:pt x="208" y="235"/>
                  <a:pt x="207" y="235"/>
                  <a:pt x="207" y="235"/>
                </a:cubicBezTo>
                <a:cubicBezTo>
                  <a:pt x="206" y="239"/>
                  <a:pt x="206" y="239"/>
                  <a:pt x="206" y="239"/>
                </a:cubicBezTo>
                <a:cubicBezTo>
                  <a:pt x="206" y="240"/>
                  <a:pt x="206" y="240"/>
                  <a:pt x="206" y="240"/>
                </a:cubicBezTo>
                <a:cubicBezTo>
                  <a:pt x="206" y="243"/>
                  <a:pt x="206" y="243"/>
                  <a:pt x="206" y="243"/>
                </a:cubicBezTo>
                <a:cubicBezTo>
                  <a:pt x="206" y="244"/>
                  <a:pt x="206" y="244"/>
                  <a:pt x="206" y="244"/>
                </a:cubicBezTo>
                <a:cubicBezTo>
                  <a:pt x="209" y="247"/>
                  <a:pt x="209" y="247"/>
                  <a:pt x="209" y="247"/>
                </a:cubicBezTo>
                <a:cubicBezTo>
                  <a:pt x="209" y="250"/>
                  <a:pt x="209" y="250"/>
                  <a:pt x="209" y="250"/>
                </a:cubicBezTo>
                <a:cubicBezTo>
                  <a:pt x="209" y="258"/>
                  <a:pt x="209" y="258"/>
                  <a:pt x="209" y="258"/>
                </a:cubicBezTo>
                <a:cubicBezTo>
                  <a:pt x="206" y="260"/>
                  <a:pt x="206" y="260"/>
                  <a:pt x="206" y="260"/>
                </a:cubicBezTo>
                <a:cubicBezTo>
                  <a:pt x="203" y="259"/>
                  <a:pt x="203" y="259"/>
                  <a:pt x="203" y="259"/>
                </a:cubicBezTo>
                <a:cubicBezTo>
                  <a:pt x="201" y="252"/>
                  <a:pt x="201" y="252"/>
                  <a:pt x="201" y="252"/>
                </a:cubicBezTo>
                <a:cubicBezTo>
                  <a:pt x="200" y="252"/>
                  <a:pt x="200" y="252"/>
                  <a:pt x="200" y="252"/>
                </a:cubicBezTo>
                <a:cubicBezTo>
                  <a:pt x="196" y="249"/>
                  <a:pt x="196" y="249"/>
                  <a:pt x="196" y="249"/>
                </a:cubicBezTo>
                <a:cubicBezTo>
                  <a:pt x="196" y="249"/>
                  <a:pt x="196" y="249"/>
                  <a:pt x="196" y="249"/>
                </a:cubicBezTo>
                <a:cubicBezTo>
                  <a:pt x="69" y="259"/>
                  <a:pt x="69" y="259"/>
                  <a:pt x="69" y="259"/>
                </a:cubicBezTo>
                <a:cubicBezTo>
                  <a:pt x="66" y="256"/>
                  <a:pt x="66" y="256"/>
                  <a:pt x="66" y="256"/>
                </a:cubicBezTo>
                <a:cubicBezTo>
                  <a:pt x="66" y="252"/>
                  <a:pt x="66" y="252"/>
                  <a:pt x="66" y="252"/>
                </a:cubicBezTo>
                <a:cubicBezTo>
                  <a:pt x="65" y="252"/>
                  <a:pt x="65" y="252"/>
                  <a:pt x="65" y="252"/>
                </a:cubicBezTo>
                <a:cubicBezTo>
                  <a:pt x="60" y="244"/>
                  <a:pt x="60" y="244"/>
                  <a:pt x="60" y="244"/>
                </a:cubicBezTo>
                <a:cubicBezTo>
                  <a:pt x="60" y="242"/>
                  <a:pt x="60" y="242"/>
                  <a:pt x="60" y="242"/>
                </a:cubicBezTo>
                <a:cubicBezTo>
                  <a:pt x="60" y="242"/>
                  <a:pt x="60" y="242"/>
                  <a:pt x="60" y="242"/>
                </a:cubicBezTo>
                <a:cubicBezTo>
                  <a:pt x="57" y="236"/>
                  <a:pt x="57" y="236"/>
                  <a:pt x="57" y="236"/>
                </a:cubicBezTo>
                <a:cubicBezTo>
                  <a:pt x="57" y="236"/>
                  <a:pt x="57" y="236"/>
                  <a:pt x="57" y="236"/>
                </a:cubicBezTo>
                <a:cubicBezTo>
                  <a:pt x="54" y="233"/>
                  <a:pt x="54" y="233"/>
                  <a:pt x="54" y="233"/>
                </a:cubicBezTo>
                <a:cubicBezTo>
                  <a:pt x="53" y="229"/>
                  <a:pt x="53" y="229"/>
                  <a:pt x="53" y="229"/>
                </a:cubicBezTo>
                <a:cubicBezTo>
                  <a:pt x="54" y="221"/>
                  <a:pt x="54" y="221"/>
                  <a:pt x="54" y="221"/>
                </a:cubicBezTo>
                <a:cubicBezTo>
                  <a:pt x="54" y="221"/>
                  <a:pt x="54" y="221"/>
                  <a:pt x="54" y="221"/>
                </a:cubicBezTo>
                <a:cubicBezTo>
                  <a:pt x="54" y="218"/>
                  <a:pt x="54" y="218"/>
                  <a:pt x="54" y="218"/>
                </a:cubicBezTo>
                <a:cubicBezTo>
                  <a:pt x="55" y="214"/>
                  <a:pt x="55" y="214"/>
                  <a:pt x="55" y="214"/>
                </a:cubicBezTo>
                <a:cubicBezTo>
                  <a:pt x="55" y="214"/>
                  <a:pt x="55" y="214"/>
                  <a:pt x="55" y="214"/>
                </a:cubicBezTo>
                <a:cubicBezTo>
                  <a:pt x="53" y="208"/>
                  <a:pt x="53" y="208"/>
                  <a:pt x="53" y="208"/>
                </a:cubicBezTo>
                <a:cubicBezTo>
                  <a:pt x="53" y="208"/>
                  <a:pt x="53" y="208"/>
                  <a:pt x="53" y="208"/>
                </a:cubicBezTo>
                <a:cubicBezTo>
                  <a:pt x="50" y="204"/>
                  <a:pt x="50" y="204"/>
                  <a:pt x="50" y="204"/>
                </a:cubicBezTo>
                <a:cubicBezTo>
                  <a:pt x="48" y="197"/>
                  <a:pt x="48" y="197"/>
                  <a:pt x="48" y="197"/>
                </a:cubicBezTo>
                <a:cubicBezTo>
                  <a:pt x="49" y="190"/>
                  <a:pt x="49" y="190"/>
                  <a:pt x="49" y="190"/>
                </a:cubicBezTo>
                <a:cubicBezTo>
                  <a:pt x="50" y="187"/>
                  <a:pt x="50" y="187"/>
                  <a:pt x="50" y="187"/>
                </a:cubicBezTo>
                <a:cubicBezTo>
                  <a:pt x="50" y="186"/>
                  <a:pt x="50" y="186"/>
                  <a:pt x="50" y="186"/>
                </a:cubicBezTo>
                <a:cubicBezTo>
                  <a:pt x="50" y="179"/>
                  <a:pt x="50" y="179"/>
                  <a:pt x="50" y="179"/>
                </a:cubicBezTo>
                <a:cubicBezTo>
                  <a:pt x="52" y="176"/>
                  <a:pt x="52" y="176"/>
                  <a:pt x="52" y="176"/>
                </a:cubicBezTo>
                <a:cubicBezTo>
                  <a:pt x="55" y="174"/>
                  <a:pt x="55" y="174"/>
                  <a:pt x="55" y="174"/>
                </a:cubicBezTo>
                <a:cubicBezTo>
                  <a:pt x="56" y="173"/>
                  <a:pt x="56" y="173"/>
                  <a:pt x="56" y="173"/>
                </a:cubicBezTo>
                <a:cubicBezTo>
                  <a:pt x="55" y="169"/>
                  <a:pt x="55" y="169"/>
                  <a:pt x="55" y="169"/>
                </a:cubicBezTo>
                <a:cubicBezTo>
                  <a:pt x="54" y="168"/>
                  <a:pt x="54" y="168"/>
                  <a:pt x="54" y="168"/>
                </a:cubicBezTo>
                <a:cubicBezTo>
                  <a:pt x="51" y="167"/>
                  <a:pt x="51" y="167"/>
                  <a:pt x="51" y="167"/>
                </a:cubicBezTo>
                <a:cubicBezTo>
                  <a:pt x="52" y="162"/>
                  <a:pt x="52" y="162"/>
                  <a:pt x="52" y="162"/>
                </a:cubicBezTo>
                <a:cubicBezTo>
                  <a:pt x="52" y="161"/>
                  <a:pt x="52" y="161"/>
                  <a:pt x="52" y="161"/>
                </a:cubicBezTo>
                <a:cubicBezTo>
                  <a:pt x="50" y="157"/>
                  <a:pt x="50" y="157"/>
                  <a:pt x="50" y="157"/>
                </a:cubicBezTo>
                <a:cubicBezTo>
                  <a:pt x="50" y="157"/>
                  <a:pt x="50" y="157"/>
                  <a:pt x="50" y="157"/>
                </a:cubicBezTo>
                <a:cubicBezTo>
                  <a:pt x="49" y="155"/>
                  <a:pt x="49" y="155"/>
                  <a:pt x="49" y="155"/>
                </a:cubicBezTo>
                <a:cubicBezTo>
                  <a:pt x="49" y="155"/>
                  <a:pt x="49" y="155"/>
                  <a:pt x="49" y="155"/>
                </a:cubicBezTo>
                <a:cubicBezTo>
                  <a:pt x="45" y="151"/>
                  <a:pt x="45" y="151"/>
                  <a:pt x="45" y="151"/>
                </a:cubicBezTo>
                <a:cubicBezTo>
                  <a:pt x="42" y="144"/>
                  <a:pt x="42" y="144"/>
                  <a:pt x="42" y="144"/>
                </a:cubicBezTo>
                <a:cubicBezTo>
                  <a:pt x="42" y="144"/>
                  <a:pt x="42" y="144"/>
                  <a:pt x="42" y="144"/>
                </a:cubicBezTo>
                <a:cubicBezTo>
                  <a:pt x="39" y="140"/>
                  <a:pt x="39" y="140"/>
                  <a:pt x="39" y="140"/>
                </a:cubicBezTo>
                <a:cubicBezTo>
                  <a:pt x="38" y="136"/>
                  <a:pt x="38" y="136"/>
                  <a:pt x="38" y="136"/>
                </a:cubicBezTo>
                <a:cubicBezTo>
                  <a:pt x="38" y="136"/>
                  <a:pt x="38" y="136"/>
                  <a:pt x="38" y="136"/>
                </a:cubicBezTo>
                <a:cubicBezTo>
                  <a:pt x="37" y="134"/>
                  <a:pt x="37" y="134"/>
                  <a:pt x="37" y="134"/>
                </a:cubicBezTo>
                <a:cubicBezTo>
                  <a:pt x="20" y="71"/>
                  <a:pt x="20" y="71"/>
                  <a:pt x="20" y="71"/>
                </a:cubicBezTo>
                <a:cubicBezTo>
                  <a:pt x="20" y="71"/>
                  <a:pt x="20" y="71"/>
                  <a:pt x="20" y="71"/>
                </a:cubicBezTo>
                <a:cubicBezTo>
                  <a:pt x="2" y="16"/>
                  <a:pt x="2" y="16"/>
                  <a:pt x="2" y="16"/>
                </a:cubicBezTo>
                <a:cubicBezTo>
                  <a:pt x="0" y="17"/>
                  <a:pt x="0" y="17"/>
                  <a:pt x="0" y="17"/>
                </a:cubicBezTo>
                <a:cubicBezTo>
                  <a:pt x="18" y="72"/>
                  <a:pt x="18" y="72"/>
                  <a:pt x="18" y="72"/>
                </a:cubicBezTo>
                <a:cubicBezTo>
                  <a:pt x="35" y="135"/>
                  <a:pt x="35" y="135"/>
                  <a:pt x="35" y="135"/>
                </a:cubicBezTo>
                <a:cubicBezTo>
                  <a:pt x="36" y="135"/>
                  <a:pt x="36" y="135"/>
                  <a:pt x="36" y="135"/>
                </a:cubicBezTo>
                <a:cubicBezTo>
                  <a:pt x="37" y="137"/>
                  <a:pt x="37" y="137"/>
                  <a:pt x="37" y="137"/>
                </a:cubicBezTo>
                <a:cubicBezTo>
                  <a:pt x="38" y="141"/>
                  <a:pt x="38" y="141"/>
                  <a:pt x="38" y="141"/>
                </a:cubicBezTo>
                <a:cubicBezTo>
                  <a:pt x="38" y="141"/>
                  <a:pt x="38" y="141"/>
                  <a:pt x="38" y="141"/>
                </a:cubicBezTo>
                <a:cubicBezTo>
                  <a:pt x="40" y="145"/>
                  <a:pt x="40" y="145"/>
                  <a:pt x="40" y="145"/>
                </a:cubicBezTo>
                <a:cubicBezTo>
                  <a:pt x="43" y="152"/>
                  <a:pt x="43" y="152"/>
                  <a:pt x="43" y="152"/>
                </a:cubicBezTo>
                <a:cubicBezTo>
                  <a:pt x="43" y="152"/>
                  <a:pt x="43" y="152"/>
                  <a:pt x="43" y="152"/>
                </a:cubicBezTo>
                <a:cubicBezTo>
                  <a:pt x="48" y="157"/>
                  <a:pt x="48" y="157"/>
                  <a:pt x="48" y="157"/>
                </a:cubicBezTo>
                <a:cubicBezTo>
                  <a:pt x="48" y="158"/>
                  <a:pt x="48" y="158"/>
                  <a:pt x="48" y="158"/>
                </a:cubicBezTo>
                <a:cubicBezTo>
                  <a:pt x="50" y="162"/>
                  <a:pt x="50" y="162"/>
                  <a:pt x="50" y="162"/>
                </a:cubicBezTo>
                <a:cubicBezTo>
                  <a:pt x="49" y="167"/>
                  <a:pt x="49" y="167"/>
                  <a:pt x="49" y="167"/>
                </a:cubicBezTo>
                <a:cubicBezTo>
                  <a:pt x="49" y="168"/>
                  <a:pt x="50" y="168"/>
                  <a:pt x="50" y="168"/>
                </a:cubicBezTo>
                <a:cubicBezTo>
                  <a:pt x="53" y="170"/>
                  <a:pt x="53" y="170"/>
                  <a:pt x="53" y="170"/>
                </a:cubicBezTo>
                <a:cubicBezTo>
                  <a:pt x="54" y="172"/>
                  <a:pt x="54" y="172"/>
                  <a:pt x="54" y="172"/>
                </a:cubicBezTo>
                <a:cubicBezTo>
                  <a:pt x="50" y="175"/>
                  <a:pt x="50" y="175"/>
                  <a:pt x="50" y="175"/>
                </a:cubicBezTo>
                <a:cubicBezTo>
                  <a:pt x="50" y="175"/>
                  <a:pt x="50" y="175"/>
                  <a:pt x="50" y="175"/>
                </a:cubicBezTo>
                <a:cubicBezTo>
                  <a:pt x="48" y="179"/>
                  <a:pt x="48" y="179"/>
                  <a:pt x="48" y="179"/>
                </a:cubicBezTo>
                <a:cubicBezTo>
                  <a:pt x="48" y="179"/>
                  <a:pt x="48" y="179"/>
                  <a:pt x="48" y="179"/>
                </a:cubicBezTo>
                <a:cubicBezTo>
                  <a:pt x="48" y="186"/>
                  <a:pt x="48" y="186"/>
                  <a:pt x="48" y="186"/>
                </a:cubicBezTo>
                <a:cubicBezTo>
                  <a:pt x="47" y="190"/>
                  <a:pt x="47" y="190"/>
                  <a:pt x="47" y="190"/>
                </a:cubicBezTo>
                <a:cubicBezTo>
                  <a:pt x="47" y="190"/>
                  <a:pt x="47" y="190"/>
                  <a:pt x="47" y="190"/>
                </a:cubicBezTo>
                <a:cubicBezTo>
                  <a:pt x="46" y="197"/>
                  <a:pt x="46" y="197"/>
                  <a:pt x="46" y="197"/>
                </a:cubicBezTo>
                <a:cubicBezTo>
                  <a:pt x="46" y="198"/>
                  <a:pt x="46" y="198"/>
                  <a:pt x="46" y="198"/>
                </a:cubicBezTo>
                <a:cubicBezTo>
                  <a:pt x="48" y="205"/>
                  <a:pt x="48" y="205"/>
                  <a:pt x="48" y="205"/>
                </a:cubicBezTo>
                <a:cubicBezTo>
                  <a:pt x="48" y="205"/>
                  <a:pt x="48" y="205"/>
                  <a:pt x="48" y="205"/>
                </a:cubicBezTo>
                <a:cubicBezTo>
                  <a:pt x="51" y="209"/>
                  <a:pt x="51" y="209"/>
                  <a:pt x="51" y="209"/>
                </a:cubicBezTo>
                <a:cubicBezTo>
                  <a:pt x="53" y="214"/>
                  <a:pt x="53" y="214"/>
                  <a:pt x="53" y="214"/>
                </a:cubicBezTo>
                <a:cubicBezTo>
                  <a:pt x="52" y="217"/>
                  <a:pt x="52" y="217"/>
                  <a:pt x="52" y="217"/>
                </a:cubicBezTo>
                <a:cubicBezTo>
                  <a:pt x="52" y="218"/>
                  <a:pt x="52" y="218"/>
                  <a:pt x="52" y="218"/>
                </a:cubicBezTo>
                <a:cubicBezTo>
                  <a:pt x="52" y="221"/>
                  <a:pt x="52" y="221"/>
                  <a:pt x="52" y="221"/>
                </a:cubicBezTo>
                <a:cubicBezTo>
                  <a:pt x="51" y="229"/>
                  <a:pt x="51" y="229"/>
                  <a:pt x="51" y="229"/>
                </a:cubicBezTo>
                <a:cubicBezTo>
                  <a:pt x="51" y="229"/>
                  <a:pt x="51" y="229"/>
                  <a:pt x="51" y="229"/>
                </a:cubicBezTo>
                <a:cubicBezTo>
                  <a:pt x="52" y="233"/>
                  <a:pt x="52" y="233"/>
                  <a:pt x="52" y="233"/>
                </a:cubicBezTo>
                <a:cubicBezTo>
                  <a:pt x="52" y="234"/>
                  <a:pt x="52" y="234"/>
                  <a:pt x="52" y="234"/>
                </a:cubicBezTo>
                <a:cubicBezTo>
                  <a:pt x="55" y="237"/>
                  <a:pt x="55" y="237"/>
                  <a:pt x="55" y="237"/>
                </a:cubicBezTo>
                <a:cubicBezTo>
                  <a:pt x="58" y="243"/>
                  <a:pt x="58" y="243"/>
                  <a:pt x="58" y="243"/>
                </a:cubicBezTo>
                <a:cubicBezTo>
                  <a:pt x="58" y="244"/>
                  <a:pt x="58" y="244"/>
                  <a:pt x="58" y="244"/>
                </a:cubicBezTo>
                <a:cubicBezTo>
                  <a:pt x="58" y="245"/>
                  <a:pt x="58" y="245"/>
                  <a:pt x="58" y="245"/>
                </a:cubicBezTo>
                <a:cubicBezTo>
                  <a:pt x="64" y="253"/>
                  <a:pt x="64" y="253"/>
                  <a:pt x="64" y="253"/>
                </a:cubicBezTo>
                <a:cubicBezTo>
                  <a:pt x="64" y="256"/>
                  <a:pt x="64" y="256"/>
                  <a:pt x="64" y="256"/>
                </a:cubicBezTo>
                <a:cubicBezTo>
                  <a:pt x="65" y="257"/>
                  <a:pt x="65" y="257"/>
                  <a:pt x="65" y="257"/>
                </a:cubicBezTo>
                <a:cubicBezTo>
                  <a:pt x="67" y="260"/>
                  <a:pt x="67" y="260"/>
                  <a:pt x="67" y="260"/>
                </a:cubicBezTo>
                <a:cubicBezTo>
                  <a:pt x="68" y="261"/>
                  <a:pt x="68" y="261"/>
                  <a:pt x="68" y="261"/>
                </a:cubicBezTo>
                <a:cubicBezTo>
                  <a:pt x="196" y="251"/>
                  <a:pt x="196" y="251"/>
                  <a:pt x="196" y="251"/>
                </a:cubicBezTo>
                <a:cubicBezTo>
                  <a:pt x="199" y="253"/>
                  <a:pt x="199" y="253"/>
                  <a:pt x="199" y="253"/>
                </a:cubicBezTo>
                <a:cubicBezTo>
                  <a:pt x="202" y="261"/>
                  <a:pt x="202" y="261"/>
                  <a:pt x="202" y="261"/>
                </a:cubicBezTo>
                <a:cubicBezTo>
                  <a:pt x="202" y="261"/>
                  <a:pt x="202" y="261"/>
                  <a:pt x="203" y="261"/>
                </a:cubicBezTo>
                <a:cubicBezTo>
                  <a:pt x="206" y="262"/>
                  <a:pt x="206" y="262"/>
                  <a:pt x="206" y="262"/>
                </a:cubicBezTo>
                <a:cubicBezTo>
                  <a:pt x="207" y="261"/>
                  <a:pt x="207" y="261"/>
                  <a:pt x="207" y="261"/>
                </a:cubicBezTo>
                <a:cubicBezTo>
                  <a:pt x="210" y="259"/>
                  <a:pt x="210" y="259"/>
                  <a:pt x="210" y="259"/>
                </a:cubicBezTo>
                <a:cubicBezTo>
                  <a:pt x="211" y="258"/>
                  <a:pt x="211" y="258"/>
                  <a:pt x="211" y="258"/>
                </a:cubicBezTo>
                <a:cubicBezTo>
                  <a:pt x="211" y="250"/>
                  <a:pt x="211" y="250"/>
                  <a:pt x="211" y="250"/>
                </a:cubicBezTo>
                <a:cubicBezTo>
                  <a:pt x="211" y="250"/>
                  <a:pt x="211" y="250"/>
                  <a:pt x="211" y="250"/>
                </a:cubicBezTo>
                <a:cubicBezTo>
                  <a:pt x="210" y="247"/>
                  <a:pt x="210" y="247"/>
                  <a:pt x="210" y="247"/>
                </a:cubicBezTo>
                <a:cubicBezTo>
                  <a:pt x="210" y="246"/>
                  <a:pt x="210" y="246"/>
                  <a:pt x="210" y="246"/>
                </a:cubicBezTo>
                <a:cubicBezTo>
                  <a:pt x="208" y="243"/>
                  <a:pt x="208" y="243"/>
                  <a:pt x="208" y="243"/>
                </a:cubicBezTo>
                <a:cubicBezTo>
                  <a:pt x="208" y="240"/>
                  <a:pt x="208" y="240"/>
                  <a:pt x="208" y="240"/>
                </a:cubicBezTo>
                <a:cubicBezTo>
                  <a:pt x="209" y="237"/>
                  <a:pt x="209" y="237"/>
                  <a:pt x="209" y="237"/>
                </a:cubicBezTo>
                <a:cubicBezTo>
                  <a:pt x="210" y="237"/>
                  <a:pt x="210" y="237"/>
                  <a:pt x="210" y="237"/>
                </a:cubicBezTo>
                <a:cubicBezTo>
                  <a:pt x="211" y="236"/>
                  <a:pt x="211" y="236"/>
                  <a:pt x="211" y="236"/>
                </a:cubicBezTo>
                <a:cubicBezTo>
                  <a:pt x="213" y="234"/>
                  <a:pt x="213" y="234"/>
                  <a:pt x="213" y="234"/>
                </a:cubicBezTo>
                <a:cubicBezTo>
                  <a:pt x="216" y="235"/>
                  <a:pt x="216" y="235"/>
                  <a:pt x="216" y="235"/>
                </a:cubicBezTo>
                <a:cubicBezTo>
                  <a:pt x="216" y="235"/>
                  <a:pt x="216" y="235"/>
                  <a:pt x="216" y="235"/>
                </a:cubicBezTo>
                <a:cubicBezTo>
                  <a:pt x="226" y="237"/>
                  <a:pt x="226" y="237"/>
                  <a:pt x="226" y="237"/>
                </a:cubicBezTo>
                <a:cubicBezTo>
                  <a:pt x="226" y="237"/>
                  <a:pt x="226" y="237"/>
                  <a:pt x="226" y="237"/>
                </a:cubicBezTo>
                <a:cubicBezTo>
                  <a:pt x="230" y="238"/>
                  <a:pt x="230" y="238"/>
                  <a:pt x="230" y="238"/>
                </a:cubicBezTo>
                <a:cubicBezTo>
                  <a:pt x="230" y="238"/>
                  <a:pt x="230" y="238"/>
                  <a:pt x="230" y="238"/>
                </a:cubicBezTo>
                <a:cubicBezTo>
                  <a:pt x="232" y="237"/>
                  <a:pt x="232" y="237"/>
                  <a:pt x="232" y="237"/>
                </a:cubicBezTo>
                <a:cubicBezTo>
                  <a:pt x="234" y="237"/>
                  <a:pt x="234" y="237"/>
                  <a:pt x="234" y="237"/>
                </a:cubicBezTo>
                <a:cubicBezTo>
                  <a:pt x="234" y="237"/>
                  <a:pt x="234" y="237"/>
                  <a:pt x="234" y="236"/>
                </a:cubicBezTo>
                <a:cubicBezTo>
                  <a:pt x="235" y="232"/>
                  <a:pt x="235" y="232"/>
                  <a:pt x="235" y="232"/>
                </a:cubicBezTo>
                <a:cubicBezTo>
                  <a:pt x="235" y="231"/>
                  <a:pt x="235" y="231"/>
                  <a:pt x="235" y="231"/>
                </a:cubicBezTo>
                <a:cubicBezTo>
                  <a:pt x="232" y="228"/>
                  <a:pt x="232" y="228"/>
                  <a:pt x="232" y="228"/>
                </a:cubicBezTo>
                <a:cubicBezTo>
                  <a:pt x="233" y="225"/>
                  <a:pt x="233" y="225"/>
                  <a:pt x="233" y="225"/>
                </a:cubicBezTo>
                <a:cubicBezTo>
                  <a:pt x="235" y="222"/>
                  <a:pt x="235" y="222"/>
                  <a:pt x="235" y="222"/>
                </a:cubicBezTo>
                <a:cubicBezTo>
                  <a:pt x="235" y="221"/>
                  <a:pt x="235" y="221"/>
                  <a:pt x="235" y="221"/>
                </a:cubicBezTo>
                <a:cubicBezTo>
                  <a:pt x="234" y="220"/>
                  <a:pt x="234" y="220"/>
                  <a:pt x="234" y="220"/>
                </a:cubicBezTo>
                <a:cubicBezTo>
                  <a:pt x="233" y="220"/>
                  <a:pt x="233" y="220"/>
                  <a:pt x="233" y="220"/>
                </a:cubicBezTo>
                <a:cubicBezTo>
                  <a:pt x="234" y="218"/>
                  <a:pt x="234" y="218"/>
                  <a:pt x="234" y="218"/>
                </a:cubicBezTo>
                <a:cubicBezTo>
                  <a:pt x="235" y="218"/>
                  <a:pt x="234" y="217"/>
                  <a:pt x="234" y="217"/>
                </a:cubicBezTo>
                <a:cubicBezTo>
                  <a:pt x="231" y="214"/>
                  <a:pt x="231" y="214"/>
                  <a:pt x="231" y="214"/>
                </a:cubicBezTo>
                <a:cubicBezTo>
                  <a:pt x="230" y="215"/>
                  <a:pt x="230" y="215"/>
                  <a:pt x="230" y="215"/>
                </a:cubicBezTo>
                <a:cubicBezTo>
                  <a:pt x="229" y="215"/>
                  <a:pt x="229" y="215"/>
                  <a:pt x="229" y="215"/>
                </a:cubicBezTo>
                <a:cubicBezTo>
                  <a:pt x="233" y="218"/>
                  <a:pt x="233" y="218"/>
                  <a:pt x="233" y="218"/>
                </a:cubicBezTo>
                <a:cubicBezTo>
                  <a:pt x="234" y="218"/>
                  <a:pt x="234" y="218"/>
                  <a:pt x="234" y="218"/>
                </a:cubicBezTo>
                <a:cubicBezTo>
                  <a:pt x="234" y="217"/>
                  <a:pt x="234" y="217"/>
                  <a:pt x="234" y="217"/>
                </a:cubicBezTo>
                <a:cubicBezTo>
                  <a:pt x="236" y="213"/>
                  <a:pt x="236" y="213"/>
                  <a:pt x="236" y="213"/>
                </a:cubicBezTo>
                <a:cubicBezTo>
                  <a:pt x="236" y="212"/>
                  <a:pt x="236" y="212"/>
                  <a:pt x="236" y="212"/>
                </a:cubicBezTo>
                <a:cubicBezTo>
                  <a:pt x="235" y="212"/>
                  <a:pt x="235" y="212"/>
                  <a:pt x="235" y="212"/>
                </a:cubicBezTo>
                <a:cubicBezTo>
                  <a:pt x="232" y="212"/>
                  <a:pt x="232" y="212"/>
                  <a:pt x="232" y="212"/>
                </a:cubicBezTo>
                <a:cubicBezTo>
                  <a:pt x="232" y="210"/>
                  <a:pt x="232" y="210"/>
                  <a:pt x="232" y="210"/>
                </a:cubicBezTo>
                <a:cubicBezTo>
                  <a:pt x="235" y="212"/>
                  <a:pt x="235" y="212"/>
                  <a:pt x="235" y="212"/>
                </a:cubicBezTo>
                <a:cubicBezTo>
                  <a:pt x="235" y="212"/>
                  <a:pt x="235" y="212"/>
                  <a:pt x="235" y="212"/>
                </a:cubicBezTo>
                <a:cubicBezTo>
                  <a:pt x="236" y="211"/>
                  <a:pt x="236" y="211"/>
                  <a:pt x="236" y="211"/>
                </a:cubicBezTo>
                <a:cubicBezTo>
                  <a:pt x="239" y="206"/>
                  <a:pt x="239" y="206"/>
                  <a:pt x="239" y="206"/>
                </a:cubicBezTo>
                <a:cubicBezTo>
                  <a:pt x="239" y="206"/>
                  <a:pt x="239" y="206"/>
                  <a:pt x="239" y="206"/>
                </a:cubicBezTo>
                <a:cubicBezTo>
                  <a:pt x="240" y="202"/>
                  <a:pt x="240" y="202"/>
                  <a:pt x="240" y="202"/>
                </a:cubicBezTo>
                <a:cubicBezTo>
                  <a:pt x="241" y="201"/>
                  <a:pt x="240" y="201"/>
                  <a:pt x="240" y="201"/>
                </a:cubicBezTo>
                <a:cubicBezTo>
                  <a:pt x="236" y="199"/>
                  <a:pt x="236" y="199"/>
                  <a:pt x="236" y="199"/>
                </a:cubicBezTo>
                <a:cubicBezTo>
                  <a:pt x="236" y="199"/>
                  <a:pt x="236" y="199"/>
                  <a:pt x="236" y="199"/>
                </a:cubicBezTo>
                <a:cubicBezTo>
                  <a:pt x="232" y="199"/>
                  <a:pt x="232" y="199"/>
                  <a:pt x="232" y="199"/>
                </a:cubicBezTo>
                <a:cubicBezTo>
                  <a:pt x="229" y="198"/>
                  <a:pt x="229" y="198"/>
                  <a:pt x="229" y="198"/>
                </a:cubicBezTo>
                <a:cubicBezTo>
                  <a:pt x="228" y="198"/>
                  <a:pt x="228" y="198"/>
                  <a:pt x="228" y="198"/>
                </a:cubicBezTo>
                <a:cubicBezTo>
                  <a:pt x="229" y="199"/>
                  <a:pt x="229" y="199"/>
                  <a:pt x="229" y="199"/>
                </a:cubicBezTo>
                <a:cubicBezTo>
                  <a:pt x="229" y="199"/>
                  <a:pt x="229" y="199"/>
                  <a:pt x="229" y="199"/>
                </a:cubicBezTo>
                <a:cubicBezTo>
                  <a:pt x="233" y="200"/>
                  <a:pt x="233" y="200"/>
                  <a:pt x="233" y="200"/>
                </a:cubicBezTo>
                <a:cubicBezTo>
                  <a:pt x="233" y="200"/>
                  <a:pt x="233" y="200"/>
                  <a:pt x="233" y="200"/>
                </a:cubicBezTo>
                <a:cubicBezTo>
                  <a:pt x="237" y="200"/>
                  <a:pt x="237" y="200"/>
                  <a:pt x="237" y="200"/>
                </a:cubicBezTo>
                <a:cubicBezTo>
                  <a:pt x="237" y="200"/>
                  <a:pt x="237" y="200"/>
                  <a:pt x="237" y="200"/>
                </a:cubicBezTo>
                <a:cubicBezTo>
                  <a:pt x="238" y="199"/>
                  <a:pt x="238" y="199"/>
                  <a:pt x="238" y="199"/>
                </a:cubicBezTo>
                <a:cubicBezTo>
                  <a:pt x="238" y="196"/>
                  <a:pt x="238" y="196"/>
                  <a:pt x="238" y="196"/>
                </a:cubicBezTo>
                <a:cubicBezTo>
                  <a:pt x="239" y="197"/>
                  <a:pt x="239" y="197"/>
                  <a:pt x="239" y="197"/>
                </a:cubicBezTo>
                <a:cubicBezTo>
                  <a:pt x="239" y="197"/>
                  <a:pt x="240" y="196"/>
                  <a:pt x="240" y="196"/>
                </a:cubicBezTo>
                <a:cubicBezTo>
                  <a:pt x="242" y="189"/>
                  <a:pt x="242" y="189"/>
                  <a:pt x="242" y="189"/>
                </a:cubicBezTo>
                <a:cubicBezTo>
                  <a:pt x="242" y="188"/>
                  <a:pt x="242" y="188"/>
                  <a:pt x="242" y="188"/>
                </a:cubicBezTo>
                <a:cubicBezTo>
                  <a:pt x="242" y="187"/>
                  <a:pt x="241" y="187"/>
                  <a:pt x="241" y="188"/>
                </a:cubicBezTo>
                <a:cubicBezTo>
                  <a:pt x="238" y="188"/>
                  <a:pt x="238" y="188"/>
                  <a:pt x="238" y="188"/>
                </a:cubicBezTo>
                <a:cubicBezTo>
                  <a:pt x="237" y="188"/>
                  <a:pt x="237" y="188"/>
                  <a:pt x="237" y="188"/>
                </a:cubicBezTo>
                <a:cubicBezTo>
                  <a:pt x="240" y="185"/>
                  <a:pt x="240" y="185"/>
                  <a:pt x="240" y="185"/>
                </a:cubicBezTo>
                <a:cubicBezTo>
                  <a:pt x="241" y="185"/>
                  <a:pt x="241" y="184"/>
                  <a:pt x="240" y="184"/>
                </a:cubicBezTo>
                <a:cubicBezTo>
                  <a:pt x="240" y="184"/>
                  <a:pt x="240" y="184"/>
                  <a:pt x="240" y="184"/>
                </a:cubicBezTo>
                <a:cubicBezTo>
                  <a:pt x="241" y="184"/>
                  <a:pt x="241" y="184"/>
                  <a:pt x="241" y="184"/>
                </a:cubicBezTo>
                <a:cubicBezTo>
                  <a:pt x="242" y="184"/>
                  <a:pt x="242" y="184"/>
                  <a:pt x="242" y="184"/>
                </a:cubicBezTo>
                <a:cubicBezTo>
                  <a:pt x="243" y="184"/>
                  <a:pt x="243" y="184"/>
                  <a:pt x="243" y="184"/>
                </a:cubicBezTo>
                <a:cubicBezTo>
                  <a:pt x="244" y="180"/>
                  <a:pt x="244" y="180"/>
                  <a:pt x="244" y="180"/>
                </a:cubicBezTo>
                <a:cubicBezTo>
                  <a:pt x="244" y="179"/>
                  <a:pt x="244" y="179"/>
                  <a:pt x="244" y="179"/>
                </a:cubicBezTo>
                <a:cubicBezTo>
                  <a:pt x="244" y="178"/>
                  <a:pt x="244" y="178"/>
                  <a:pt x="244" y="178"/>
                </a:cubicBezTo>
                <a:cubicBezTo>
                  <a:pt x="243" y="177"/>
                  <a:pt x="243" y="177"/>
                  <a:pt x="243" y="177"/>
                </a:cubicBezTo>
                <a:cubicBezTo>
                  <a:pt x="242" y="177"/>
                  <a:pt x="242" y="177"/>
                  <a:pt x="242" y="177"/>
                </a:cubicBezTo>
                <a:cubicBezTo>
                  <a:pt x="240" y="178"/>
                  <a:pt x="240" y="178"/>
                  <a:pt x="240" y="178"/>
                </a:cubicBezTo>
                <a:cubicBezTo>
                  <a:pt x="240" y="176"/>
                  <a:pt x="240" y="176"/>
                  <a:pt x="240" y="176"/>
                </a:cubicBezTo>
                <a:cubicBezTo>
                  <a:pt x="243" y="176"/>
                  <a:pt x="243" y="176"/>
                  <a:pt x="243" y="176"/>
                </a:cubicBezTo>
                <a:cubicBezTo>
                  <a:pt x="243" y="175"/>
                  <a:pt x="243" y="175"/>
                  <a:pt x="243" y="175"/>
                </a:cubicBezTo>
                <a:cubicBezTo>
                  <a:pt x="246" y="171"/>
                  <a:pt x="246" y="171"/>
                  <a:pt x="246" y="171"/>
                </a:cubicBezTo>
                <a:cubicBezTo>
                  <a:pt x="246" y="171"/>
                  <a:pt x="246" y="170"/>
                  <a:pt x="246" y="170"/>
                </a:cubicBezTo>
                <a:cubicBezTo>
                  <a:pt x="243" y="168"/>
                  <a:pt x="243" y="168"/>
                  <a:pt x="243" y="168"/>
                </a:cubicBezTo>
                <a:cubicBezTo>
                  <a:pt x="243" y="166"/>
                  <a:pt x="243" y="166"/>
                  <a:pt x="243" y="166"/>
                </a:cubicBezTo>
                <a:cubicBezTo>
                  <a:pt x="245" y="167"/>
                  <a:pt x="245" y="167"/>
                  <a:pt x="245" y="167"/>
                </a:cubicBezTo>
                <a:cubicBezTo>
                  <a:pt x="245" y="167"/>
                  <a:pt x="245" y="167"/>
                  <a:pt x="245" y="167"/>
                </a:cubicBezTo>
                <a:cubicBezTo>
                  <a:pt x="249" y="167"/>
                  <a:pt x="249" y="167"/>
                  <a:pt x="249" y="167"/>
                </a:cubicBezTo>
                <a:cubicBezTo>
                  <a:pt x="250" y="166"/>
                  <a:pt x="250" y="166"/>
                  <a:pt x="250" y="166"/>
                </a:cubicBezTo>
                <a:cubicBezTo>
                  <a:pt x="250" y="165"/>
                  <a:pt x="250" y="165"/>
                  <a:pt x="250" y="165"/>
                </a:cubicBezTo>
                <a:cubicBezTo>
                  <a:pt x="249" y="162"/>
                  <a:pt x="249" y="162"/>
                  <a:pt x="249" y="162"/>
                </a:cubicBezTo>
                <a:cubicBezTo>
                  <a:pt x="253" y="160"/>
                  <a:pt x="253" y="160"/>
                  <a:pt x="253" y="160"/>
                </a:cubicBezTo>
                <a:cubicBezTo>
                  <a:pt x="253" y="160"/>
                  <a:pt x="253" y="160"/>
                  <a:pt x="253" y="160"/>
                </a:cubicBezTo>
                <a:cubicBezTo>
                  <a:pt x="255" y="156"/>
                  <a:pt x="255" y="156"/>
                  <a:pt x="255" y="156"/>
                </a:cubicBezTo>
                <a:cubicBezTo>
                  <a:pt x="255" y="155"/>
                  <a:pt x="255" y="155"/>
                  <a:pt x="255" y="155"/>
                </a:cubicBezTo>
                <a:cubicBezTo>
                  <a:pt x="254" y="155"/>
                  <a:pt x="254" y="155"/>
                  <a:pt x="254" y="155"/>
                </a:cubicBezTo>
                <a:cubicBezTo>
                  <a:pt x="251" y="155"/>
                  <a:pt x="251" y="155"/>
                  <a:pt x="251" y="155"/>
                </a:cubicBezTo>
                <a:cubicBezTo>
                  <a:pt x="250" y="154"/>
                  <a:pt x="250" y="154"/>
                  <a:pt x="250" y="154"/>
                </a:cubicBezTo>
                <a:cubicBezTo>
                  <a:pt x="248" y="153"/>
                  <a:pt x="248" y="153"/>
                  <a:pt x="248" y="153"/>
                </a:cubicBezTo>
                <a:cubicBezTo>
                  <a:pt x="248" y="153"/>
                  <a:pt x="248" y="153"/>
                  <a:pt x="248" y="153"/>
                </a:cubicBezTo>
                <a:cubicBezTo>
                  <a:pt x="240" y="152"/>
                  <a:pt x="240" y="152"/>
                  <a:pt x="240" y="152"/>
                </a:cubicBezTo>
                <a:cubicBezTo>
                  <a:pt x="238" y="149"/>
                  <a:pt x="238" y="149"/>
                  <a:pt x="238" y="149"/>
                </a:cubicBezTo>
                <a:cubicBezTo>
                  <a:pt x="238" y="146"/>
                  <a:pt x="238" y="146"/>
                  <a:pt x="238" y="146"/>
                </a:cubicBezTo>
                <a:cubicBezTo>
                  <a:pt x="238" y="142"/>
                  <a:pt x="238" y="142"/>
                  <a:pt x="238" y="142"/>
                </a:cubicBezTo>
                <a:cubicBezTo>
                  <a:pt x="238" y="141"/>
                  <a:pt x="238" y="141"/>
                  <a:pt x="238" y="141"/>
                </a:cubicBezTo>
                <a:cubicBezTo>
                  <a:pt x="235" y="138"/>
                  <a:pt x="235" y="138"/>
                  <a:pt x="235" y="138"/>
                </a:cubicBezTo>
                <a:cubicBezTo>
                  <a:pt x="233" y="134"/>
                  <a:pt x="233" y="134"/>
                  <a:pt x="233" y="134"/>
                </a:cubicBezTo>
                <a:cubicBezTo>
                  <a:pt x="233" y="134"/>
                  <a:pt x="233" y="134"/>
                  <a:pt x="233" y="134"/>
                </a:cubicBezTo>
                <a:cubicBezTo>
                  <a:pt x="230" y="130"/>
                  <a:pt x="230" y="130"/>
                  <a:pt x="230" y="130"/>
                </a:cubicBezTo>
                <a:cubicBezTo>
                  <a:pt x="230" y="129"/>
                  <a:pt x="230" y="129"/>
                  <a:pt x="230" y="129"/>
                </a:cubicBezTo>
                <a:cubicBezTo>
                  <a:pt x="225" y="127"/>
                  <a:pt x="225" y="127"/>
                  <a:pt x="225" y="127"/>
                </a:cubicBezTo>
                <a:cubicBezTo>
                  <a:pt x="221" y="125"/>
                  <a:pt x="221" y="125"/>
                  <a:pt x="221" y="125"/>
                </a:cubicBezTo>
                <a:cubicBezTo>
                  <a:pt x="220" y="121"/>
                  <a:pt x="220" y="121"/>
                  <a:pt x="220" y="121"/>
                </a:cubicBezTo>
                <a:cubicBezTo>
                  <a:pt x="220" y="118"/>
                  <a:pt x="220" y="118"/>
                  <a:pt x="220" y="118"/>
                </a:cubicBezTo>
                <a:cubicBezTo>
                  <a:pt x="220" y="118"/>
                  <a:pt x="220" y="118"/>
                  <a:pt x="220" y="118"/>
                </a:cubicBezTo>
                <a:cubicBezTo>
                  <a:pt x="219" y="114"/>
                  <a:pt x="219" y="114"/>
                  <a:pt x="219" y="114"/>
                </a:cubicBezTo>
                <a:cubicBezTo>
                  <a:pt x="218" y="113"/>
                  <a:pt x="218" y="113"/>
                  <a:pt x="218" y="113"/>
                </a:cubicBezTo>
                <a:cubicBezTo>
                  <a:pt x="214" y="108"/>
                  <a:pt x="214" y="108"/>
                  <a:pt x="214" y="108"/>
                </a:cubicBezTo>
                <a:cubicBezTo>
                  <a:pt x="214" y="105"/>
                  <a:pt x="214" y="105"/>
                  <a:pt x="214" y="105"/>
                </a:cubicBezTo>
                <a:cubicBezTo>
                  <a:pt x="214" y="104"/>
                  <a:pt x="214" y="104"/>
                  <a:pt x="214" y="104"/>
                </a:cubicBezTo>
                <a:cubicBezTo>
                  <a:pt x="206" y="99"/>
                  <a:pt x="206" y="99"/>
                  <a:pt x="206" y="99"/>
                </a:cubicBezTo>
                <a:cubicBezTo>
                  <a:pt x="205" y="99"/>
                  <a:pt x="205" y="99"/>
                  <a:pt x="205" y="99"/>
                </a:cubicBezTo>
                <a:cubicBezTo>
                  <a:pt x="202" y="98"/>
                  <a:pt x="202" y="98"/>
                  <a:pt x="202" y="98"/>
                </a:cubicBezTo>
                <a:cubicBezTo>
                  <a:pt x="199" y="95"/>
                  <a:pt x="199" y="95"/>
                  <a:pt x="199" y="95"/>
                </a:cubicBezTo>
                <a:cubicBezTo>
                  <a:pt x="199" y="95"/>
                  <a:pt x="199" y="95"/>
                  <a:pt x="199" y="95"/>
                </a:cubicBezTo>
                <a:cubicBezTo>
                  <a:pt x="199" y="94"/>
                  <a:pt x="199" y="94"/>
                  <a:pt x="198" y="94"/>
                </a:cubicBezTo>
                <a:cubicBezTo>
                  <a:pt x="195" y="93"/>
                  <a:pt x="195" y="93"/>
                  <a:pt x="195" y="93"/>
                </a:cubicBezTo>
                <a:cubicBezTo>
                  <a:pt x="194" y="90"/>
                  <a:pt x="194" y="90"/>
                  <a:pt x="194" y="90"/>
                </a:cubicBezTo>
                <a:cubicBezTo>
                  <a:pt x="194" y="89"/>
                  <a:pt x="194" y="89"/>
                  <a:pt x="194" y="89"/>
                </a:cubicBezTo>
                <a:cubicBezTo>
                  <a:pt x="190" y="87"/>
                  <a:pt x="190" y="87"/>
                  <a:pt x="190" y="87"/>
                </a:cubicBezTo>
                <a:cubicBezTo>
                  <a:pt x="189" y="84"/>
                  <a:pt x="189" y="84"/>
                  <a:pt x="189" y="84"/>
                </a:cubicBezTo>
                <a:cubicBezTo>
                  <a:pt x="189" y="82"/>
                  <a:pt x="189" y="82"/>
                  <a:pt x="189" y="82"/>
                </a:cubicBezTo>
                <a:cubicBezTo>
                  <a:pt x="189" y="81"/>
                  <a:pt x="189" y="81"/>
                  <a:pt x="189" y="81"/>
                </a:cubicBezTo>
                <a:cubicBezTo>
                  <a:pt x="186" y="79"/>
                  <a:pt x="186" y="79"/>
                  <a:pt x="186" y="79"/>
                </a:cubicBezTo>
                <a:cubicBezTo>
                  <a:pt x="180" y="75"/>
                  <a:pt x="180" y="75"/>
                  <a:pt x="180" y="75"/>
                </a:cubicBezTo>
                <a:cubicBezTo>
                  <a:pt x="180" y="74"/>
                  <a:pt x="180" y="74"/>
                  <a:pt x="180" y="74"/>
                </a:cubicBezTo>
                <a:cubicBezTo>
                  <a:pt x="176" y="74"/>
                  <a:pt x="176" y="74"/>
                  <a:pt x="176" y="74"/>
                </a:cubicBezTo>
                <a:cubicBezTo>
                  <a:pt x="174" y="72"/>
                  <a:pt x="174" y="72"/>
                  <a:pt x="174" y="72"/>
                </a:cubicBezTo>
                <a:cubicBezTo>
                  <a:pt x="172" y="68"/>
                  <a:pt x="172" y="68"/>
                  <a:pt x="172" y="68"/>
                </a:cubicBezTo>
                <a:cubicBezTo>
                  <a:pt x="172" y="68"/>
                  <a:pt x="172" y="68"/>
                  <a:pt x="172" y="68"/>
                </a:cubicBezTo>
                <a:cubicBezTo>
                  <a:pt x="168" y="64"/>
                  <a:pt x="168" y="64"/>
                  <a:pt x="168" y="64"/>
                </a:cubicBezTo>
                <a:cubicBezTo>
                  <a:pt x="168" y="63"/>
                  <a:pt x="168" y="63"/>
                  <a:pt x="168" y="63"/>
                </a:cubicBezTo>
                <a:cubicBezTo>
                  <a:pt x="161" y="60"/>
                  <a:pt x="161" y="60"/>
                  <a:pt x="161" y="60"/>
                </a:cubicBezTo>
                <a:cubicBezTo>
                  <a:pt x="153" y="55"/>
                  <a:pt x="153" y="55"/>
                  <a:pt x="153" y="55"/>
                </a:cubicBezTo>
                <a:cubicBezTo>
                  <a:pt x="144" y="43"/>
                  <a:pt x="144" y="43"/>
                  <a:pt x="144" y="43"/>
                </a:cubicBezTo>
                <a:cubicBezTo>
                  <a:pt x="142" y="40"/>
                  <a:pt x="142" y="40"/>
                  <a:pt x="142" y="40"/>
                </a:cubicBezTo>
                <a:cubicBezTo>
                  <a:pt x="142" y="40"/>
                  <a:pt x="142" y="40"/>
                  <a:pt x="142" y="40"/>
                </a:cubicBezTo>
                <a:cubicBezTo>
                  <a:pt x="139" y="36"/>
                  <a:pt x="139" y="36"/>
                  <a:pt x="139" y="36"/>
                </a:cubicBezTo>
                <a:cubicBezTo>
                  <a:pt x="137" y="32"/>
                  <a:pt x="137" y="32"/>
                  <a:pt x="137" y="32"/>
                </a:cubicBezTo>
                <a:cubicBezTo>
                  <a:pt x="137" y="32"/>
                  <a:pt x="137" y="32"/>
                  <a:pt x="137" y="32"/>
                </a:cubicBezTo>
                <a:cubicBezTo>
                  <a:pt x="133" y="29"/>
                  <a:pt x="133" y="29"/>
                  <a:pt x="133" y="29"/>
                </a:cubicBezTo>
                <a:cubicBezTo>
                  <a:pt x="132" y="28"/>
                  <a:pt x="132" y="28"/>
                  <a:pt x="132" y="28"/>
                </a:cubicBezTo>
                <a:cubicBezTo>
                  <a:pt x="127" y="29"/>
                  <a:pt x="127" y="29"/>
                  <a:pt x="127" y="29"/>
                </a:cubicBezTo>
                <a:cubicBezTo>
                  <a:pt x="120" y="24"/>
                  <a:pt x="120" y="24"/>
                  <a:pt x="120" y="24"/>
                </a:cubicBezTo>
                <a:cubicBezTo>
                  <a:pt x="120" y="23"/>
                  <a:pt x="120" y="23"/>
                  <a:pt x="120" y="23"/>
                </a:cubicBezTo>
                <a:cubicBezTo>
                  <a:pt x="116" y="23"/>
                  <a:pt x="116" y="23"/>
                  <a:pt x="116" y="23"/>
                </a:cubicBezTo>
                <a:cubicBezTo>
                  <a:pt x="113" y="21"/>
                  <a:pt x="113" y="21"/>
                  <a:pt x="113" y="21"/>
                </a:cubicBezTo>
                <a:cubicBezTo>
                  <a:pt x="111" y="18"/>
                  <a:pt x="111" y="18"/>
                  <a:pt x="111" y="18"/>
                </a:cubicBezTo>
                <a:cubicBezTo>
                  <a:pt x="112" y="14"/>
                  <a:pt x="112" y="14"/>
                  <a:pt x="112" y="14"/>
                </a:cubicBezTo>
                <a:cubicBezTo>
                  <a:pt x="119" y="4"/>
                  <a:pt x="119" y="4"/>
                  <a:pt x="119" y="4"/>
                </a:cubicBezTo>
                <a:cubicBezTo>
                  <a:pt x="120" y="4"/>
                  <a:pt x="120" y="4"/>
                  <a:pt x="120" y="4"/>
                </a:cubicBezTo>
                <a:cubicBezTo>
                  <a:pt x="120" y="1"/>
                  <a:pt x="120" y="1"/>
                  <a:pt x="120" y="1"/>
                </a:cubicBezTo>
                <a:cubicBezTo>
                  <a:pt x="120" y="0"/>
                  <a:pt x="120" y="0"/>
                  <a:pt x="120" y="0"/>
                </a:cubicBezTo>
                <a:cubicBezTo>
                  <a:pt x="119" y="0"/>
                  <a:pt x="119" y="0"/>
                  <a:pt x="119" y="0"/>
                </a:cubicBezTo>
                <a:cubicBezTo>
                  <a:pt x="62" y="9"/>
                  <a:pt x="62" y="9"/>
                  <a:pt x="62" y="9"/>
                </a:cubicBezTo>
                <a:cubicBezTo>
                  <a:pt x="43" y="10"/>
                  <a:pt x="43" y="10"/>
                  <a:pt x="43" y="10"/>
                </a:cubicBezTo>
                <a:cubicBezTo>
                  <a:pt x="43" y="10"/>
                  <a:pt x="43" y="10"/>
                  <a:pt x="43" y="10"/>
                </a:cubicBezTo>
                <a:cubicBezTo>
                  <a:pt x="1" y="15"/>
                  <a:pt x="1" y="15"/>
                  <a:pt x="1" y="15"/>
                </a:cubicBezTo>
                <a:lnTo>
                  <a:pt x="1"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30" name="Freeform 74">
            <a:extLst>
              <a:ext uri="{FF2B5EF4-FFF2-40B4-BE49-F238E27FC236}">
                <a16:creationId xmlns:a16="http://schemas.microsoft.com/office/drawing/2014/main" id="{CE053931-CEEA-2247-5399-308A531927F2}"/>
              </a:ext>
            </a:extLst>
          </p:cNvPr>
          <p:cNvSpPr>
            <a:spLocks/>
          </p:cNvSpPr>
          <p:nvPr/>
        </p:nvSpPr>
        <p:spPr bwMode="auto">
          <a:xfrm>
            <a:off x="4141471" y="2783456"/>
            <a:ext cx="833332" cy="377759"/>
          </a:xfrm>
          <a:custGeom>
            <a:avLst/>
            <a:gdLst>
              <a:gd name="T0" fmla="*/ 16 w 589"/>
              <a:gd name="T1" fmla="*/ 207 h 267"/>
              <a:gd name="T2" fmla="*/ 36 w 589"/>
              <a:gd name="T3" fmla="*/ 181 h 267"/>
              <a:gd name="T4" fmla="*/ 78 w 589"/>
              <a:gd name="T5" fmla="*/ 156 h 267"/>
              <a:gd name="T6" fmla="*/ 95 w 589"/>
              <a:gd name="T7" fmla="*/ 141 h 267"/>
              <a:gd name="T8" fmla="*/ 109 w 589"/>
              <a:gd name="T9" fmla="*/ 134 h 267"/>
              <a:gd name="T10" fmla="*/ 125 w 589"/>
              <a:gd name="T11" fmla="*/ 119 h 267"/>
              <a:gd name="T12" fmla="*/ 151 w 589"/>
              <a:gd name="T13" fmla="*/ 101 h 267"/>
              <a:gd name="T14" fmla="*/ 163 w 589"/>
              <a:gd name="T15" fmla="*/ 77 h 267"/>
              <a:gd name="T16" fmla="*/ 254 w 589"/>
              <a:gd name="T17" fmla="*/ 59 h 267"/>
              <a:gd name="T18" fmla="*/ 552 w 589"/>
              <a:gd name="T19" fmla="*/ 6 h 267"/>
              <a:gd name="T20" fmla="*/ 574 w 589"/>
              <a:gd name="T21" fmla="*/ 32 h 267"/>
              <a:gd name="T22" fmla="*/ 561 w 589"/>
              <a:gd name="T23" fmla="*/ 27 h 267"/>
              <a:gd name="T24" fmla="*/ 543 w 589"/>
              <a:gd name="T25" fmla="*/ 26 h 267"/>
              <a:gd name="T26" fmla="*/ 549 w 589"/>
              <a:gd name="T27" fmla="*/ 39 h 267"/>
              <a:gd name="T28" fmla="*/ 534 w 589"/>
              <a:gd name="T29" fmla="*/ 41 h 267"/>
              <a:gd name="T30" fmla="*/ 516 w 589"/>
              <a:gd name="T31" fmla="*/ 53 h 267"/>
              <a:gd name="T32" fmla="*/ 510 w 589"/>
              <a:gd name="T33" fmla="*/ 35 h 267"/>
              <a:gd name="T34" fmla="*/ 509 w 589"/>
              <a:gd name="T35" fmla="*/ 45 h 267"/>
              <a:gd name="T36" fmla="*/ 524 w 589"/>
              <a:gd name="T37" fmla="*/ 62 h 267"/>
              <a:gd name="T38" fmla="*/ 548 w 589"/>
              <a:gd name="T39" fmla="*/ 53 h 267"/>
              <a:gd name="T40" fmla="*/ 563 w 589"/>
              <a:gd name="T41" fmla="*/ 63 h 267"/>
              <a:gd name="T42" fmla="*/ 565 w 589"/>
              <a:gd name="T43" fmla="*/ 79 h 267"/>
              <a:gd name="T44" fmla="*/ 577 w 589"/>
              <a:gd name="T45" fmla="*/ 54 h 267"/>
              <a:gd name="T46" fmla="*/ 586 w 589"/>
              <a:gd name="T47" fmla="*/ 59 h 267"/>
              <a:gd name="T48" fmla="*/ 578 w 589"/>
              <a:gd name="T49" fmla="*/ 79 h 267"/>
              <a:gd name="T50" fmla="*/ 554 w 589"/>
              <a:gd name="T51" fmla="*/ 106 h 267"/>
              <a:gd name="T52" fmla="*/ 539 w 589"/>
              <a:gd name="T53" fmla="*/ 104 h 267"/>
              <a:gd name="T54" fmla="*/ 531 w 589"/>
              <a:gd name="T55" fmla="*/ 101 h 267"/>
              <a:gd name="T56" fmla="*/ 515 w 589"/>
              <a:gd name="T57" fmla="*/ 107 h 267"/>
              <a:gd name="T58" fmla="*/ 528 w 589"/>
              <a:gd name="T59" fmla="*/ 113 h 267"/>
              <a:gd name="T60" fmla="*/ 537 w 589"/>
              <a:gd name="T61" fmla="*/ 125 h 267"/>
              <a:gd name="T62" fmla="*/ 533 w 589"/>
              <a:gd name="T63" fmla="*/ 145 h 267"/>
              <a:gd name="T64" fmla="*/ 510 w 589"/>
              <a:gd name="T65" fmla="*/ 141 h 267"/>
              <a:gd name="T66" fmla="*/ 530 w 589"/>
              <a:gd name="T67" fmla="*/ 151 h 267"/>
              <a:gd name="T68" fmla="*/ 549 w 589"/>
              <a:gd name="T69" fmla="*/ 141 h 267"/>
              <a:gd name="T70" fmla="*/ 552 w 589"/>
              <a:gd name="T71" fmla="*/ 147 h 267"/>
              <a:gd name="T72" fmla="*/ 565 w 589"/>
              <a:gd name="T73" fmla="*/ 142 h 267"/>
              <a:gd name="T74" fmla="*/ 549 w 589"/>
              <a:gd name="T75" fmla="*/ 165 h 267"/>
              <a:gd name="T76" fmla="*/ 534 w 589"/>
              <a:gd name="T77" fmla="*/ 166 h 267"/>
              <a:gd name="T78" fmla="*/ 510 w 589"/>
              <a:gd name="T79" fmla="*/ 174 h 267"/>
              <a:gd name="T80" fmla="*/ 494 w 589"/>
              <a:gd name="T81" fmla="*/ 190 h 267"/>
              <a:gd name="T82" fmla="*/ 491 w 589"/>
              <a:gd name="T83" fmla="*/ 192 h 267"/>
              <a:gd name="T84" fmla="*/ 469 w 589"/>
              <a:gd name="T85" fmla="*/ 230 h 267"/>
              <a:gd name="T86" fmla="*/ 462 w 589"/>
              <a:gd name="T87" fmla="*/ 233 h 267"/>
              <a:gd name="T88" fmla="*/ 457 w 589"/>
              <a:gd name="T89" fmla="*/ 260 h 267"/>
              <a:gd name="T90" fmla="*/ 423 w 589"/>
              <a:gd name="T91" fmla="*/ 267 h 267"/>
              <a:gd name="T92" fmla="*/ 250 w 589"/>
              <a:gd name="T93" fmla="*/ 213 h 267"/>
              <a:gd name="T94" fmla="*/ 234 w 589"/>
              <a:gd name="T95" fmla="*/ 195 h 267"/>
              <a:gd name="T96" fmla="*/ 136 w 589"/>
              <a:gd name="T97" fmla="*/ 199 h 267"/>
              <a:gd name="T98" fmla="*/ 104 w 589"/>
              <a:gd name="T99" fmla="*/ 216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9" h="267">
                <a:moveTo>
                  <a:pt x="0" y="239"/>
                </a:moveTo>
                <a:lnTo>
                  <a:pt x="0" y="216"/>
                </a:lnTo>
                <a:lnTo>
                  <a:pt x="12" y="213"/>
                </a:lnTo>
                <a:lnTo>
                  <a:pt x="16" y="207"/>
                </a:lnTo>
                <a:lnTo>
                  <a:pt x="18" y="199"/>
                </a:lnTo>
                <a:lnTo>
                  <a:pt x="19" y="193"/>
                </a:lnTo>
                <a:lnTo>
                  <a:pt x="24" y="187"/>
                </a:lnTo>
                <a:lnTo>
                  <a:pt x="36" y="181"/>
                </a:lnTo>
                <a:lnTo>
                  <a:pt x="47" y="181"/>
                </a:lnTo>
                <a:lnTo>
                  <a:pt x="51" y="178"/>
                </a:lnTo>
                <a:lnTo>
                  <a:pt x="68" y="163"/>
                </a:lnTo>
                <a:lnTo>
                  <a:pt x="78" y="156"/>
                </a:lnTo>
                <a:lnTo>
                  <a:pt x="84" y="156"/>
                </a:lnTo>
                <a:lnTo>
                  <a:pt x="87" y="150"/>
                </a:lnTo>
                <a:lnTo>
                  <a:pt x="89" y="139"/>
                </a:lnTo>
                <a:lnTo>
                  <a:pt x="95" y="141"/>
                </a:lnTo>
                <a:lnTo>
                  <a:pt x="96" y="134"/>
                </a:lnTo>
                <a:lnTo>
                  <a:pt x="98" y="133"/>
                </a:lnTo>
                <a:lnTo>
                  <a:pt x="104" y="128"/>
                </a:lnTo>
                <a:lnTo>
                  <a:pt x="109" y="134"/>
                </a:lnTo>
                <a:lnTo>
                  <a:pt x="113" y="134"/>
                </a:lnTo>
                <a:lnTo>
                  <a:pt x="118" y="128"/>
                </a:lnTo>
                <a:lnTo>
                  <a:pt x="121" y="124"/>
                </a:lnTo>
                <a:lnTo>
                  <a:pt x="125" y="119"/>
                </a:lnTo>
                <a:lnTo>
                  <a:pt x="137" y="115"/>
                </a:lnTo>
                <a:lnTo>
                  <a:pt x="142" y="118"/>
                </a:lnTo>
                <a:lnTo>
                  <a:pt x="146" y="112"/>
                </a:lnTo>
                <a:lnTo>
                  <a:pt x="151" y="101"/>
                </a:lnTo>
                <a:lnTo>
                  <a:pt x="155" y="95"/>
                </a:lnTo>
                <a:lnTo>
                  <a:pt x="161" y="94"/>
                </a:lnTo>
                <a:lnTo>
                  <a:pt x="163" y="83"/>
                </a:lnTo>
                <a:lnTo>
                  <a:pt x="163" y="77"/>
                </a:lnTo>
                <a:lnTo>
                  <a:pt x="166" y="70"/>
                </a:lnTo>
                <a:lnTo>
                  <a:pt x="177" y="70"/>
                </a:lnTo>
                <a:lnTo>
                  <a:pt x="198" y="68"/>
                </a:lnTo>
                <a:lnTo>
                  <a:pt x="254" y="59"/>
                </a:lnTo>
                <a:lnTo>
                  <a:pt x="406" y="32"/>
                </a:lnTo>
                <a:lnTo>
                  <a:pt x="483" y="15"/>
                </a:lnTo>
                <a:lnTo>
                  <a:pt x="551" y="0"/>
                </a:lnTo>
                <a:lnTo>
                  <a:pt x="552" y="6"/>
                </a:lnTo>
                <a:lnTo>
                  <a:pt x="557" y="12"/>
                </a:lnTo>
                <a:lnTo>
                  <a:pt x="563" y="12"/>
                </a:lnTo>
                <a:lnTo>
                  <a:pt x="563" y="15"/>
                </a:lnTo>
                <a:lnTo>
                  <a:pt x="574" y="32"/>
                </a:lnTo>
                <a:lnTo>
                  <a:pt x="574" y="38"/>
                </a:lnTo>
                <a:lnTo>
                  <a:pt x="569" y="30"/>
                </a:lnTo>
                <a:lnTo>
                  <a:pt x="558" y="21"/>
                </a:lnTo>
                <a:lnTo>
                  <a:pt x="561" y="27"/>
                </a:lnTo>
                <a:lnTo>
                  <a:pt x="568" y="32"/>
                </a:lnTo>
                <a:lnTo>
                  <a:pt x="560" y="32"/>
                </a:lnTo>
                <a:lnTo>
                  <a:pt x="549" y="24"/>
                </a:lnTo>
                <a:lnTo>
                  <a:pt x="543" y="26"/>
                </a:lnTo>
                <a:lnTo>
                  <a:pt x="548" y="27"/>
                </a:lnTo>
                <a:lnTo>
                  <a:pt x="554" y="32"/>
                </a:lnTo>
                <a:lnTo>
                  <a:pt x="554" y="38"/>
                </a:lnTo>
                <a:lnTo>
                  <a:pt x="549" y="39"/>
                </a:lnTo>
                <a:lnTo>
                  <a:pt x="543" y="38"/>
                </a:lnTo>
                <a:lnTo>
                  <a:pt x="548" y="42"/>
                </a:lnTo>
                <a:lnTo>
                  <a:pt x="539" y="41"/>
                </a:lnTo>
                <a:lnTo>
                  <a:pt x="534" y="41"/>
                </a:lnTo>
                <a:lnTo>
                  <a:pt x="540" y="45"/>
                </a:lnTo>
                <a:lnTo>
                  <a:pt x="527" y="54"/>
                </a:lnTo>
                <a:lnTo>
                  <a:pt x="522" y="53"/>
                </a:lnTo>
                <a:lnTo>
                  <a:pt x="516" y="53"/>
                </a:lnTo>
                <a:lnTo>
                  <a:pt x="510" y="42"/>
                </a:lnTo>
                <a:lnTo>
                  <a:pt x="512" y="38"/>
                </a:lnTo>
                <a:lnTo>
                  <a:pt x="510" y="36"/>
                </a:lnTo>
                <a:lnTo>
                  <a:pt x="510" y="35"/>
                </a:lnTo>
                <a:lnTo>
                  <a:pt x="509" y="32"/>
                </a:lnTo>
                <a:lnTo>
                  <a:pt x="510" y="36"/>
                </a:lnTo>
                <a:lnTo>
                  <a:pt x="509" y="41"/>
                </a:lnTo>
                <a:lnTo>
                  <a:pt x="509" y="45"/>
                </a:lnTo>
                <a:lnTo>
                  <a:pt x="512" y="51"/>
                </a:lnTo>
                <a:lnTo>
                  <a:pt x="516" y="57"/>
                </a:lnTo>
                <a:lnTo>
                  <a:pt x="518" y="63"/>
                </a:lnTo>
                <a:lnTo>
                  <a:pt x="524" y="62"/>
                </a:lnTo>
                <a:lnTo>
                  <a:pt x="530" y="60"/>
                </a:lnTo>
                <a:lnTo>
                  <a:pt x="534" y="56"/>
                </a:lnTo>
                <a:lnTo>
                  <a:pt x="546" y="59"/>
                </a:lnTo>
                <a:lnTo>
                  <a:pt x="548" y="53"/>
                </a:lnTo>
                <a:lnTo>
                  <a:pt x="555" y="50"/>
                </a:lnTo>
                <a:lnTo>
                  <a:pt x="561" y="51"/>
                </a:lnTo>
                <a:lnTo>
                  <a:pt x="563" y="56"/>
                </a:lnTo>
                <a:lnTo>
                  <a:pt x="563" y="63"/>
                </a:lnTo>
                <a:lnTo>
                  <a:pt x="560" y="68"/>
                </a:lnTo>
                <a:lnTo>
                  <a:pt x="566" y="70"/>
                </a:lnTo>
                <a:lnTo>
                  <a:pt x="561" y="76"/>
                </a:lnTo>
                <a:lnTo>
                  <a:pt x="565" y="79"/>
                </a:lnTo>
                <a:lnTo>
                  <a:pt x="569" y="73"/>
                </a:lnTo>
                <a:lnTo>
                  <a:pt x="568" y="62"/>
                </a:lnTo>
                <a:lnTo>
                  <a:pt x="568" y="56"/>
                </a:lnTo>
                <a:lnTo>
                  <a:pt x="577" y="54"/>
                </a:lnTo>
                <a:lnTo>
                  <a:pt x="577" y="51"/>
                </a:lnTo>
                <a:lnTo>
                  <a:pt x="577" y="48"/>
                </a:lnTo>
                <a:lnTo>
                  <a:pt x="583" y="53"/>
                </a:lnTo>
                <a:lnTo>
                  <a:pt x="586" y="59"/>
                </a:lnTo>
                <a:lnTo>
                  <a:pt x="587" y="70"/>
                </a:lnTo>
                <a:lnTo>
                  <a:pt x="589" y="76"/>
                </a:lnTo>
                <a:lnTo>
                  <a:pt x="584" y="80"/>
                </a:lnTo>
                <a:lnTo>
                  <a:pt x="578" y="79"/>
                </a:lnTo>
                <a:lnTo>
                  <a:pt x="578" y="85"/>
                </a:lnTo>
                <a:lnTo>
                  <a:pt x="571" y="101"/>
                </a:lnTo>
                <a:lnTo>
                  <a:pt x="566" y="107"/>
                </a:lnTo>
                <a:lnTo>
                  <a:pt x="554" y="106"/>
                </a:lnTo>
                <a:lnTo>
                  <a:pt x="548" y="106"/>
                </a:lnTo>
                <a:lnTo>
                  <a:pt x="545" y="100"/>
                </a:lnTo>
                <a:lnTo>
                  <a:pt x="545" y="106"/>
                </a:lnTo>
                <a:lnTo>
                  <a:pt x="539" y="104"/>
                </a:lnTo>
                <a:lnTo>
                  <a:pt x="533" y="100"/>
                </a:lnTo>
                <a:lnTo>
                  <a:pt x="537" y="95"/>
                </a:lnTo>
                <a:lnTo>
                  <a:pt x="531" y="97"/>
                </a:lnTo>
                <a:lnTo>
                  <a:pt x="531" y="101"/>
                </a:lnTo>
                <a:lnTo>
                  <a:pt x="534" y="107"/>
                </a:lnTo>
                <a:lnTo>
                  <a:pt x="530" y="106"/>
                </a:lnTo>
                <a:lnTo>
                  <a:pt x="525" y="109"/>
                </a:lnTo>
                <a:lnTo>
                  <a:pt x="515" y="107"/>
                </a:lnTo>
                <a:lnTo>
                  <a:pt x="503" y="104"/>
                </a:lnTo>
                <a:lnTo>
                  <a:pt x="501" y="106"/>
                </a:lnTo>
                <a:lnTo>
                  <a:pt x="503" y="107"/>
                </a:lnTo>
                <a:lnTo>
                  <a:pt x="528" y="113"/>
                </a:lnTo>
                <a:lnTo>
                  <a:pt x="533" y="113"/>
                </a:lnTo>
                <a:lnTo>
                  <a:pt x="545" y="118"/>
                </a:lnTo>
                <a:lnTo>
                  <a:pt x="543" y="124"/>
                </a:lnTo>
                <a:lnTo>
                  <a:pt x="537" y="125"/>
                </a:lnTo>
                <a:lnTo>
                  <a:pt x="536" y="130"/>
                </a:lnTo>
                <a:lnTo>
                  <a:pt x="540" y="128"/>
                </a:lnTo>
                <a:lnTo>
                  <a:pt x="540" y="134"/>
                </a:lnTo>
                <a:lnTo>
                  <a:pt x="533" y="145"/>
                </a:lnTo>
                <a:lnTo>
                  <a:pt x="528" y="148"/>
                </a:lnTo>
                <a:lnTo>
                  <a:pt x="522" y="147"/>
                </a:lnTo>
                <a:lnTo>
                  <a:pt x="516" y="142"/>
                </a:lnTo>
                <a:lnTo>
                  <a:pt x="510" y="141"/>
                </a:lnTo>
                <a:lnTo>
                  <a:pt x="506" y="136"/>
                </a:lnTo>
                <a:lnTo>
                  <a:pt x="510" y="142"/>
                </a:lnTo>
                <a:lnTo>
                  <a:pt x="519" y="151"/>
                </a:lnTo>
                <a:lnTo>
                  <a:pt x="530" y="151"/>
                </a:lnTo>
                <a:lnTo>
                  <a:pt x="542" y="145"/>
                </a:lnTo>
                <a:lnTo>
                  <a:pt x="546" y="148"/>
                </a:lnTo>
                <a:lnTo>
                  <a:pt x="545" y="142"/>
                </a:lnTo>
                <a:lnTo>
                  <a:pt x="549" y="141"/>
                </a:lnTo>
                <a:lnTo>
                  <a:pt x="549" y="141"/>
                </a:lnTo>
                <a:lnTo>
                  <a:pt x="551" y="134"/>
                </a:lnTo>
                <a:lnTo>
                  <a:pt x="554" y="141"/>
                </a:lnTo>
                <a:lnTo>
                  <a:pt x="552" y="147"/>
                </a:lnTo>
                <a:lnTo>
                  <a:pt x="557" y="145"/>
                </a:lnTo>
                <a:lnTo>
                  <a:pt x="560" y="139"/>
                </a:lnTo>
                <a:lnTo>
                  <a:pt x="561" y="139"/>
                </a:lnTo>
                <a:lnTo>
                  <a:pt x="565" y="142"/>
                </a:lnTo>
                <a:lnTo>
                  <a:pt x="561" y="148"/>
                </a:lnTo>
                <a:lnTo>
                  <a:pt x="557" y="154"/>
                </a:lnTo>
                <a:lnTo>
                  <a:pt x="552" y="165"/>
                </a:lnTo>
                <a:lnTo>
                  <a:pt x="549" y="165"/>
                </a:lnTo>
                <a:lnTo>
                  <a:pt x="545" y="162"/>
                </a:lnTo>
                <a:lnTo>
                  <a:pt x="542" y="168"/>
                </a:lnTo>
                <a:lnTo>
                  <a:pt x="539" y="162"/>
                </a:lnTo>
                <a:lnTo>
                  <a:pt x="534" y="166"/>
                </a:lnTo>
                <a:lnTo>
                  <a:pt x="534" y="169"/>
                </a:lnTo>
                <a:lnTo>
                  <a:pt x="530" y="169"/>
                </a:lnTo>
                <a:lnTo>
                  <a:pt x="516" y="177"/>
                </a:lnTo>
                <a:lnTo>
                  <a:pt x="510" y="174"/>
                </a:lnTo>
                <a:lnTo>
                  <a:pt x="504" y="186"/>
                </a:lnTo>
                <a:lnTo>
                  <a:pt x="501" y="190"/>
                </a:lnTo>
                <a:lnTo>
                  <a:pt x="500" y="192"/>
                </a:lnTo>
                <a:lnTo>
                  <a:pt x="494" y="190"/>
                </a:lnTo>
                <a:lnTo>
                  <a:pt x="497" y="184"/>
                </a:lnTo>
                <a:lnTo>
                  <a:pt x="492" y="181"/>
                </a:lnTo>
                <a:lnTo>
                  <a:pt x="494" y="186"/>
                </a:lnTo>
                <a:lnTo>
                  <a:pt x="491" y="192"/>
                </a:lnTo>
                <a:lnTo>
                  <a:pt x="494" y="196"/>
                </a:lnTo>
                <a:lnTo>
                  <a:pt x="481" y="207"/>
                </a:lnTo>
                <a:lnTo>
                  <a:pt x="474" y="218"/>
                </a:lnTo>
                <a:lnTo>
                  <a:pt x="469" y="230"/>
                </a:lnTo>
                <a:lnTo>
                  <a:pt x="468" y="236"/>
                </a:lnTo>
                <a:lnTo>
                  <a:pt x="468" y="252"/>
                </a:lnTo>
                <a:lnTo>
                  <a:pt x="465" y="239"/>
                </a:lnTo>
                <a:lnTo>
                  <a:pt x="462" y="233"/>
                </a:lnTo>
                <a:lnTo>
                  <a:pt x="460" y="233"/>
                </a:lnTo>
                <a:lnTo>
                  <a:pt x="465" y="245"/>
                </a:lnTo>
                <a:lnTo>
                  <a:pt x="463" y="255"/>
                </a:lnTo>
                <a:lnTo>
                  <a:pt x="457" y="260"/>
                </a:lnTo>
                <a:lnTo>
                  <a:pt x="448" y="260"/>
                </a:lnTo>
                <a:lnTo>
                  <a:pt x="438" y="263"/>
                </a:lnTo>
                <a:lnTo>
                  <a:pt x="426" y="267"/>
                </a:lnTo>
                <a:lnTo>
                  <a:pt x="423" y="267"/>
                </a:lnTo>
                <a:lnTo>
                  <a:pt x="420" y="266"/>
                </a:lnTo>
                <a:lnTo>
                  <a:pt x="331" y="202"/>
                </a:lnTo>
                <a:lnTo>
                  <a:pt x="252" y="215"/>
                </a:lnTo>
                <a:lnTo>
                  <a:pt x="250" y="213"/>
                </a:lnTo>
                <a:lnTo>
                  <a:pt x="250" y="207"/>
                </a:lnTo>
                <a:lnTo>
                  <a:pt x="247" y="201"/>
                </a:lnTo>
                <a:lnTo>
                  <a:pt x="238" y="193"/>
                </a:lnTo>
                <a:lnTo>
                  <a:pt x="234" y="195"/>
                </a:lnTo>
                <a:lnTo>
                  <a:pt x="228" y="190"/>
                </a:lnTo>
                <a:lnTo>
                  <a:pt x="204" y="192"/>
                </a:lnTo>
                <a:lnTo>
                  <a:pt x="140" y="198"/>
                </a:lnTo>
                <a:lnTo>
                  <a:pt x="136" y="199"/>
                </a:lnTo>
                <a:lnTo>
                  <a:pt x="130" y="202"/>
                </a:lnTo>
                <a:lnTo>
                  <a:pt x="119" y="207"/>
                </a:lnTo>
                <a:lnTo>
                  <a:pt x="110" y="215"/>
                </a:lnTo>
                <a:lnTo>
                  <a:pt x="104" y="216"/>
                </a:lnTo>
                <a:lnTo>
                  <a:pt x="86" y="225"/>
                </a:lnTo>
                <a:lnTo>
                  <a:pt x="0" y="23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31" name="Freeform 75">
            <a:extLst>
              <a:ext uri="{FF2B5EF4-FFF2-40B4-BE49-F238E27FC236}">
                <a16:creationId xmlns:a16="http://schemas.microsoft.com/office/drawing/2014/main" id="{BCD67FE1-F6F7-2C14-F723-33D32E522E56}"/>
              </a:ext>
            </a:extLst>
          </p:cNvPr>
          <p:cNvSpPr>
            <a:spLocks/>
          </p:cNvSpPr>
          <p:nvPr/>
        </p:nvSpPr>
        <p:spPr bwMode="auto">
          <a:xfrm>
            <a:off x="4138641" y="2780627"/>
            <a:ext cx="837576" cy="383417"/>
          </a:xfrm>
          <a:custGeom>
            <a:avLst/>
            <a:gdLst>
              <a:gd name="T0" fmla="*/ 32 w 392"/>
              <a:gd name="T1" fmla="*/ 122 h 179"/>
              <a:gd name="T2" fmla="*/ 64 w 392"/>
              <a:gd name="T3" fmla="*/ 95 h 179"/>
              <a:gd name="T4" fmla="*/ 80 w 392"/>
              <a:gd name="T5" fmla="*/ 86 h 179"/>
              <a:gd name="T6" fmla="*/ 109 w 392"/>
              <a:gd name="T7" fmla="*/ 63 h 179"/>
              <a:gd name="T8" fmla="*/ 270 w 392"/>
              <a:gd name="T9" fmla="*/ 23 h 179"/>
              <a:gd name="T10" fmla="*/ 373 w 392"/>
              <a:gd name="T11" fmla="*/ 12 h 179"/>
              <a:gd name="T12" fmla="*/ 373 w 392"/>
              <a:gd name="T13" fmla="*/ 19 h 179"/>
              <a:gd name="T14" fmla="*/ 365 w 392"/>
              <a:gd name="T15" fmla="*/ 26 h 179"/>
              <a:gd name="T16" fmla="*/ 350 w 392"/>
              <a:gd name="T17" fmla="*/ 36 h 179"/>
              <a:gd name="T18" fmla="*/ 337 w 392"/>
              <a:gd name="T19" fmla="*/ 21 h 179"/>
              <a:gd name="T20" fmla="*/ 344 w 392"/>
              <a:gd name="T21" fmla="*/ 44 h 179"/>
              <a:gd name="T22" fmla="*/ 373 w 392"/>
              <a:gd name="T23" fmla="*/ 36 h 179"/>
              <a:gd name="T24" fmla="*/ 376 w 392"/>
              <a:gd name="T25" fmla="*/ 54 h 179"/>
              <a:gd name="T26" fmla="*/ 382 w 392"/>
              <a:gd name="T27" fmla="*/ 34 h 179"/>
              <a:gd name="T28" fmla="*/ 379 w 392"/>
              <a:gd name="T29" fmla="*/ 68 h 179"/>
              <a:gd name="T30" fmla="*/ 357 w 392"/>
              <a:gd name="T31" fmla="*/ 64 h 179"/>
              <a:gd name="T32" fmla="*/ 334 w 392"/>
              <a:gd name="T33" fmla="*/ 69 h 179"/>
              <a:gd name="T34" fmla="*/ 357 w 392"/>
              <a:gd name="T35" fmla="*/ 83 h 179"/>
              <a:gd name="T36" fmla="*/ 343 w 392"/>
              <a:gd name="T37" fmla="*/ 94 h 179"/>
              <a:gd name="T38" fmla="*/ 360 w 392"/>
              <a:gd name="T39" fmla="*/ 98 h 179"/>
              <a:gd name="T40" fmla="*/ 366 w 392"/>
              <a:gd name="T41" fmla="*/ 93 h 179"/>
              <a:gd name="T42" fmla="*/ 369 w 392"/>
              <a:gd name="T43" fmla="*/ 102 h 179"/>
              <a:gd name="T44" fmla="*/ 355 w 392"/>
              <a:gd name="T45" fmla="*/ 111 h 179"/>
              <a:gd name="T46" fmla="*/ 329 w 392"/>
              <a:gd name="T47" fmla="*/ 126 h 179"/>
              <a:gd name="T48" fmla="*/ 320 w 392"/>
              <a:gd name="T49" fmla="*/ 137 h 179"/>
              <a:gd name="T50" fmla="*/ 308 w 392"/>
              <a:gd name="T51" fmla="*/ 155 h 179"/>
              <a:gd name="T52" fmla="*/ 290 w 392"/>
              <a:gd name="T53" fmla="*/ 174 h 179"/>
              <a:gd name="T54" fmla="*/ 166 w 392"/>
              <a:gd name="T55" fmla="*/ 134 h 179"/>
              <a:gd name="T56" fmla="*/ 91 w 392"/>
              <a:gd name="T57" fmla="*/ 132 h 179"/>
              <a:gd name="T58" fmla="*/ 59 w 392"/>
              <a:gd name="T59" fmla="*/ 151 h 179"/>
              <a:gd name="T60" fmla="*/ 152 w 392"/>
              <a:gd name="T61" fmla="*/ 128 h 179"/>
              <a:gd name="T62" fmla="*/ 279 w 392"/>
              <a:gd name="T63" fmla="*/ 178 h 179"/>
              <a:gd name="T64" fmla="*/ 310 w 392"/>
              <a:gd name="T65" fmla="*/ 163 h 179"/>
              <a:gd name="T66" fmla="*/ 313 w 392"/>
              <a:gd name="T67" fmla="*/ 153 h 179"/>
              <a:gd name="T68" fmla="*/ 329 w 392"/>
              <a:gd name="T69" fmla="*/ 123 h 179"/>
              <a:gd name="T70" fmla="*/ 342 w 392"/>
              <a:gd name="T71" fmla="*/ 119 h 179"/>
              <a:gd name="T72" fmla="*/ 365 w 392"/>
              <a:gd name="T73" fmla="*/ 111 h 179"/>
              <a:gd name="T74" fmla="*/ 372 w 392"/>
              <a:gd name="T75" fmla="*/ 92 h 179"/>
              <a:gd name="T76" fmla="*/ 364 w 392"/>
              <a:gd name="T77" fmla="*/ 95 h 179"/>
              <a:gd name="T78" fmla="*/ 339 w 392"/>
              <a:gd name="T79" fmla="*/ 94 h 179"/>
              <a:gd name="T80" fmla="*/ 354 w 392"/>
              <a:gd name="T81" fmla="*/ 98 h 179"/>
              <a:gd name="T82" fmla="*/ 363 w 392"/>
              <a:gd name="T83" fmla="*/ 80 h 179"/>
              <a:gd name="T84" fmla="*/ 341 w 392"/>
              <a:gd name="T85" fmla="*/ 73 h 179"/>
              <a:gd name="T86" fmla="*/ 354 w 392"/>
              <a:gd name="T87" fmla="*/ 68 h 179"/>
              <a:gd name="T88" fmla="*/ 376 w 392"/>
              <a:gd name="T89" fmla="*/ 73 h 179"/>
              <a:gd name="T90" fmla="*/ 391 w 392"/>
              <a:gd name="T91" fmla="*/ 47 h 179"/>
              <a:gd name="T92" fmla="*/ 376 w 392"/>
              <a:gd name="T93" fmla="*/ 38 h 179"/>
              <a:gd name="T94" fmla="*/ 375 w 392"/>
              <a:gd name="T95" fmla="*/ 43 h 179"/>
              <a:gd name="T96" fmla="*/ 355 w 392"/>
              <a:gd name="T97" fmla="*/ 37 h 179"/>
              <a:gd name="T98" fmla="*/ 338 w 392"/>
              <a:gd name="T99" fmla="*/ 21 h 179"/>
              <a:gd name="T100" fmla="*/ 346 w 392"/>
              <a:gd name="T101" fmla="*/ 37 h 179"/>
              <a:gd name="T102" fmla="*/ 364 w 392"/>
              <a:gd name="T103" fmla="*/ 28 h 179"/>
              <a:gd name="T104" fmla="*/ 361 w 392"/>
              <a:gd name="T105" fmla="*/ 19 h 179"/>
              <a:gd name="T106" fmla="*/ 378 w 392"/>
              <a:gd name="T107" fmla="*/ 21 h 179"/>
              <a:gd name="T108" fmla="*/ 367 w 392"/>
              <a:gd name="T109" fmla="*/ 1 h 179"/>
              <a:gd name="T110" fmla="*/ 118 w 392"/>
              <a:gd name="T111" fmla="*/ 46 h 179"/>
              <a:gd name="T112" fmla="*/ 98 w 392"/>
              <a:gd name="T113" fmla="*/ 75 h 179"/>
              <a:gd name="T114" fmla="*/ 70 w 392"/>
              <a:gd name="T115" fmla="*/ 86 h 179"/>
              <a:gd name="T116" fmla="*/ 56 w 392"/>
              <a:gd name="T117" fmla="*/ 103 h 179"/>
              <a:gd name="T118" fmla="*/ 13 w 392"/>
              <a:gd name="T119" fmla="*/ 128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92" h="179">
                <a:moveTo>
                  <a:pt x="2" y="159"/>
                </a:moveTo>
                <a:cubicBezTo>
                  <a:pt x="2" y="144"/>
                  <a:pt x="2" y="144"/>
                  <a:pt x="2" y="144"/>
                </a:cubicBezTo>
                <a:cubicBezTo>
                  <a:pt x="9" y="142"/>
                  <a:pt x="9" y="142"/>
                  <a:pt x="9" y="142"/>
                </a:cubicBezTo>
                <a:cubicBezTo>
                  <a:pt x="9" y="142"/>
                  <a:pt x="9" y="142"/>
                  <a:pt x="9" y="142"/>
                </a:cubicBezTo>
                <a:cubicBezTo>
                  <a:pt x="13" y="139"/>
                  <a:pt x="13" y="139"/>
                  <a:pt x="13" y="139"/>
                </a:cubicBezTo>
                <a:cubicBezTo>
                  <a:pt x="13" y="138"/>
                  <a:pt x="13" y="138"/>
                  <a:pt x="13" y="138"/>
                </a:cubicBezTo>
                <a:cubicBezTo>
                  <a:pt x="14" y="133"/>
                  <a:pt x="14" y="133"/>
                  <a:pt x="14" y="133"/>
                </a:cubicBezTo>
                <a:cubicBezTo>
                  <a:pt x="15" y="130"/>
                  <a:pt x="15" y="130"/>
                  <a:pt x="15" y="130"/>
                </a:cubicBezTo>
                <a:cubicBezTo>
                  <a:pt x="18" y="126"/>
                  <a:pt x="18" y="126"/>
                  <a:pt x="18" y="126"/>
                </a:cubicBezTo>
                <a:cubicBezTo>
                  <a:pt x="25" y="122"/>
                  <a:pt x="25" y="122"/>
                  <a:pt x="25" y="122"/>
                </a:cubicBezTo>
                <a:cubicBezTo>
                  <a:pt x="32" y="122"/>
                  <a:pt x="32" y="122"/>
                  <a:pt x="32" y="122"/>
                </a:cubicBezTo>
                <a:cubicBezTo>
                  <a:pt x="33" y="122"/>
                  <a:pt x="33" y="122"/>
                  <a:pt x="33" y="122"/>
                </a:cubicBezTo>
                <a:cubicBezTo>
                  <a:pt x="36" y="120"/>
                  <a:pt x="36" y="120"/>
                  <a:pt x="36" y="120"/>
                </a:cubicBezTo>
                <a:cubicBezTo>
                  <a:pt x="36" y="120"/>
                  <a:pt x="36" y="120"/>
                  <a:pt x="36" y="120"/>
                </a:cubicBezTo>
                <a:cubicBezTo>
                  <a:pt x="46" y="110"/>
                  <a:pt x="46" y="110"/>
                  <a:pt x="46" y="110"/>
                </a:cubicBezTo>
                <a:cubicBezTo>
                  <a:pt x="53" y="105"/>
                  <a:pt x="53" y="105"/>
                  <a:pt x="53" y="105"/>
                </a:cubicBezTo>
                <a:cubicBezTo>
                  <a:pt x="57" y="105"/>
                  <a:pt x="57" y="105"/>
                  <a:pt x="57" y="105"/>
                </a:cubicBezTo>
                <a:cubicBezTo>
                  <a:pt x="57" y="105"/>
                  <a:pt x="57" y="105"/>
                  <a:pt x="57" y="105"/>
                </a:cubicBezTo>
                <a:cubicBezTo>
                  <a:pt x="60" y="101"/>
                  <a:pt x="60" y="101"/>
                  <a:pt x="60" y="101"/>
                </a:cubicBezTo>
                <a:cubicBezTo>
                  <a:pt x="60" y="101"/>
                  <a:pt x="60" y="101"/>
                  <a:pt x="60" y="101"/>
                </a:cubicBezTo>
                <a:cubicBezTo>
                  <a:pt x="61" y="94"/>
                  <a:pt x="61" y="94"/>
                  <a:pt x="61" y="94"/>
                </a:cubicBezTo>
                <a:cubicBezTo>
                  <a:pt x="64" y="95"/>
                  <a:pt x="64" y="95"/>
                  <a:pt x="64" y="95"/>
                </a:cubicBezTo>
                <a:cubicBezTo>
                  <a:pt x="65" y="95"/>
                  <a:pt x="65" y="95"/>
                  <a:pt x="65" y="95"/>
                </a:cubicBezTo>
                <a:cubicBezTo>
                  <a:pt x="65" y="94"/>
                  <a:pt x="65" y="94"/>
                  <a:pt x="65" y="94"/>
                </a:cubicBezTo>
                <a:cubicBezTo>
                  <a:pt x="66" y="91"/>
                  <a:pt x="66" y="91"/>
                  <a:pt x="66" y="91"/>
                </a:cubicBezTo>
                <a:cubicBezTo>
                  <a:pt x="67" y="89"/>
                  <a:pt x="67" y="89"/>
                  <a:pt x="67" y="89"/>
                </a:cubicBezTo>
                <a:cubicBezTo>
                  <a:pt x="70" y="88"/>
                  <a:pt x="70" y="88"/>
                  <a:pt x="70" y="88"/>
                </a:cubicBezTo>
                <a:cubicBezTo>
                  <a:pt x="73" y="91"/>
                  <a:pt x="73" y="91"/>
                  <a:pt x="73" y="91"/>
                </a:cubicBezTo>
                <a:cubicBezTo>
                  <a:pt x="73" y="91"/>
                  <a:pt x="73" y="91"/>
                  <a:pt x="73" y="91"/>
                </a:cubicBezTo>
                <a:cubicBezTo>
                  <a:pt x="76" y="91"/>
                  <a:pt x="76" y="91"/>
                  <a:pt x="76" y="91"/>
                </a:cubicBezTo>
                <a:cubicBezTo>
                  <a:pt x="77" y="91"/>
                  <a:pt x="77" y="91"/>
                  <a:pt x="77" y="91"/>
                </a:cubicBezTo>
                <a:cubicBezTo>
                  <a:pt x="80" y="87"/>
                  <a:pt x="80" y="87"/>
                  <a:pt x="80" y="87"/>
                </a:cubicBezTo>
                <a:cubicBezTo>
                  <a:pt x="80" y="86"/>
                  <a:pt x="80" y="86"/>
                  <a:pt x="80" y="86"/>
                </a:cubicBezTo>
                <a:cubicBezTo>
                  <a:pt x="82" y="83"/>
                  <a:pt x="82" y="83"/>
                  <a:pt x="82" y="83"/>
                </a:cubicBezTo>
                <a:cubicBezTo>
                  <a:pt x="85" y="81"/>
                  <a:pt x="85" y="81"/>
                  <a:pt x="85" y="81"/>
                </a:cubicBezTo>
                <a:cubicBezTo>
                  <a:pt x="91" y="78"/>
                  <a:pt x="91" y="78"/>
                  <a:pt x="91" y="78"/>
                </a:cubicBezTo>
                <a:cubicBezTo>
                  <a:pt x="94" y="80"/>
                  <a:pt x="94" y="80"/>
                  <a:pt x="94" y="80"/>
                </a:cubicBezTo>
                <a:cubicBezTo>
                  <a:pt x="95" y="80"/>
                  <a:pt x="95" y="80"/>
                  <a:pt x="96" y="80"/>
                </a:cubicBezTo>
                <a:cubicBezTo>
                  <a:pt x="99" y="76"/>
                  <a:pt x="99" y="76"/>
                  <a:pt x="99" y="76"/>
                </a:cubicBezTo>
                <a:cubicBezTo>
                  <a:pt x="99" y="76"/>
                  <a:pt x="99" y="76"/>
                  <a:pt x="99" y="76"/>
                </a:cubicBezTo>
                <a:cubicBezTo>
                  <a:pt x="102" y="68"/>
                  <a:pt x="102" y="68"/>
                  <a:pt x="102" y="68"/>
                </a:cubicBezTo>
                <a:cubicBezTo>
                  <a:pt x="105" y="65"/>
                  <a:pt x="105" y="65"/>
                  <a:pt x="105" y="65"/>
                </a:cubicBezTo>
                <a:cubicBezTo>
                  <a:pt x="108" y="63"/>
                  <a:pt x="108" y="63"/>
                  <a:pt x="108" y="63"/>
                </a:cubicBezTo>
                <a:cubicBezTo>
                  <a:pt x="109" y="63"/>
                  <a:pt x="109" y="63"/>
                  <a:pt x="109" y="63"/>
                </a:cubicBezTo>
                <a:cubicBezTo>
                  <a:pt x="110" y="56"/>
                  <a:pt x="110" y="56"/>
                  <a:pt x="110" y="56"/>
                </a:cubicBezTo>
                <a:cubicBezTo>
                  <a:pt x="110" y="56"/>
                  <a:pt x="110" y="56"/>
                  <a:pt x="110" y="56"/>
                </a:cubicBezTo>
                <a:cubicBezTo>
                  <a:pt x="110" y="52"/>
                  <a:pt x="110" y="52"/>
                  <a:pt x="110" y="52"/>
                </a:cubicBezTo>
                <a:cubicBezTo>
                  <a:pt x="111" y="48"/>
                  <a:pt x="111" y="48"/>
                  <a:pt x="111" y="48"/>
                </a:cubicBezTo>
                <a:cubicBezTo>
                  <a:pt x="118" y="48"/>
                  <a:pt x="118" y="48"/>
                  <a:pt x="118" y="48"/>
                </a:cubicBezTo>
                <a:cubicBezTo>
                  <a:pt x="118" y="48"/>
                  <a:pt x="118" y="48"/>
                  <a:pt x="118" y="48"/>
                </a:cubicBezTo>
                <a:cubicBezTo>
                  <a:pt x="132" y="47"/>
                  <a:pt x="132" y="47"/>
                  <a:pt x="132" y="47"/>
                </a:cubicBezTo>
                <a:cubicBezTo>
                  <a:pt x="133" y="47"/>
                  <a:pt x="133" y="47"/>
                  <a:pt x="133" y="47"/>
                </a:cubicBezTo>
                <a:cubicBezTo>
                  <a:pt x="169" y="41"/>
                  <a:pt x="169" y="41"/>
                  <a:pt x="169" y="41"/>
                </a:cubicBezTo>
                <a:cubicBezTo>
                  <a:pt x="169" y="41"/>
                  <a:pt x="169" y="41"/>
                  <a:pt x="169" y="41"/>
                </a:cubicBezTo>
                <a:cubicBezTo>
                  <a:pt x="270" y="23"/>
                  <a:pt x="270" y="23"/>
                  <a:pt x="270" y="23"/>
                </a:cubicBezTo>
                <a:cubicBezTo>
                  <a:pt x="270" y="23"/>
                  <a:pt x="270" y="23"/>
                  <a:pt x="270" y="23"/>
                </a:cubicBezTo>
                <a:cubicBezTo>
                  <a:pt x="321" y="12"/>
                  <a:pt x="321" y="12"/>
                  <a:pt x="321" y="12"/>
                </a:cubicBezTo>
                <a:cubicBezTo>
                  <a:pt x="321" y="12"/>
                  <a:pt x="321" y="12"/>
                  <a:pt x="321" y="12"/>
                </a:cubicBezTo>
                <a:cubicBezTo>
                  <a:pt x="365" y="3"/>
                  <a:pt x="365" y="3"/>
                  <a:pt x="365" y="3"/>
                </a:cubicBezTo>
                <a:cubicBezTo>
                  <a:pt x="366" y="5"/>
                  <a:pt x="366" y="5"/>
                  <a:pt x="366" y="5"/>
                </a:cubicBezTo>
                <a:cubicBezTo>
                  <a:pt x="366" y="6"/>
                  <a:pt x="366" y="6"/>
                  <a:pt x="366" y="6"/>
                </a:cubicBezTo>
                <a:cubicBezTo>
                  <a:pt x="369" y="9"/>
                  <a:pt x="369" y="9"/>
                  <a:pt x="369" y="9"/>
                </a:cubicBezTo>
                <a:cubicBezTo>
                  <a:pt x="370" y="9"/>
                  <a:pt x="370" y="9"/>
                  <a:pt x="370" y="9"/>
                </a:cubicBezTo>
                <a:cubicBezTo>
                  <a:pt x="373" y="10"/>
                  <a:pt x="373" y="10"/>
                  <a:pt x="373" y="10"/>
                </a:cubicBezTo>
                <a:cubicBezTo>
                  <a:pt x="373" y="11"/>
                  <a:pt x="373" y="11"/>
                  <a:pt x="373" y="11"/>
                </a:cubicBezTo>
                <a:cubicBezTo>
                  <a:pt x="373" y="12"/>
                  <a:pt x="373" y="12"/>
                  <a:pt x="373" y="12"/>
                </a:cubicBezTo>
                <a:cubicBezTo>
                  <a:pt x="380" y="22"/>
                  <a:pt x="380" y="22"/>
                  <a:pt x="380" y="22"/>
                </a:cubicBezTo>
                <a:cubicBezTo>
                  <a:pt x="380" y="26"/>
                  <a:pt x="380" y="26"/>
                  <a:pt x="380" y="26"/>
                </a:cubicBezTo>
                <a:cubicBezTo>
                  <a:pt x="381" y="26"/>
                  <a:pt x="381" y="26"/>
                  <a:pt x="381" y="26"/>
                </a:cubicBezTo>
                <a:cubicBezTo>
                  <a:pt x="382" y="25"/>
                  <a:pt x="382" y="25"/>
                  <a:pt x="382" y="25"/>
                </a:cubicBezTo>
                <a:cubicBezTo>
                  <a:pt x="379" y="20"/>
                  <a:pt x="379" y="20"/>
                  <a:pt x="379" y="20"/>
                </a:cubicBezTo>
                <a:cubicBezTo>
                  <a:pt x="379" y="20"/>
                  <a:pt x="379" y="20"/>
                  <a:pt x="379" y="20"/>
                </a:cubicBezTo>
                <a:cubicBezTo>
                  <a:pt x="371" y="14"/>
                  <a:pt x="371" y="14"/>
                  <a:pt x="371" y="14"/>
                </a:cubicBezTo>
                <a:cubicBezTo>
                  <a:pt x="371" y="14"/>
                  <a:pt x="371" y="14"/>
                  <a:pt x="370" y="14"/>
                </a:cubicBezTo>
                <a:cubicBezTo>
                  <a:pt x="370" y="15"/>
                  <a:pt x="370" y="15"/>
                  <a:pt x="370" y="16"/>
                </a:cubicBezTo>
                <a:cubicBezTo>
                  <a:pt x="373" y="19"/>
                  <a:pt x="373" y="19"/>
                  <a:pt x="373" y="19"/>
                </a:cubicBezTo>
                <a:cubicBezTo>
                  <a:pt x="373" y="19"/>
                  <a:pt x="373" y="19"/>
                  <a:pt x="373" y="19"/>
                </a:cubicBezTo>
                <a:cubicBezTo>
                  <a:pt x="375" y="21"/>
                  <a:pt x="375" y="21"/>
                  <a:pt x="375" y="21"/>
                </a:cubicBezTo>
                <a:cubicBezTo>
                  <a:pt x="373" y="21"/>
                  <a:pt x="373" y="21"/>
                  <a:pt x="373" y="21"/>
                </a:cubicBezTo>
                <a:cubicBezTo>
                  <a:pt x="365" y="17"/>
                  <a:pt x="365" y="17"/>
                  <a:pt x="365" y="17"/>
                </a:cubicBezTo>
                <a:cubicBezTo>
                  <a:pt x="365" y="16"/>
                  <a:pt x="365" y="16"/>
                  <a:pt x="365" y="16"/>
                </a:cubicBezTo>
                <a:cubicBezTo>
                  <a:pt x="361" y="17"/>
                  <a:pt x="361" y="17"/>
                  <a:pt x="361" y="17"/>
                </a:cubicBezTo>
                <a:cubicBezTo>
                  <a:pt x="360" y="17"/>
                  <a:pt x="360" y="18"/>
                  <a:pt x="360" y="18"/>
                </a:cubicBezTo>
                <a:cubicBezTo>
                  <a:pt x="360" y="19"/>
                  <a:pt x="360" y="19"/>
                  <a:pt x="361" y="19"/>
                </a:cubicBezTo>
                <a:cubicBezTo>
                  <a:pt x="364" y="20"/>
                  <a:pt x="364" y="20"/>
                  <a:pt x="364" y="20"/>
                </a:cubicBezTo>
                <a:cubicBezTo>
                  <a:pt x="367" y="23"/>
                  <a:pt x="367" y="23"/>
                  <a:pt x="367" y="23"/>
                </a:cubicBezTo>
                <a:cubicBezTo>
                  <a:pt x="367" y="25"/>
                  <a:pt x="367" y="25"/>
                  <a:pt x="367" y="25"/>
                </a:cubicBezTo>
                <a:cubicBezTo>
                  <a:pt x="365" y="26"/>
                  <a:pt x="365" y="26"/>
                  <a:pt x="365" y="26"/>
                </a:cubicBezTo>
                <a:cubicBezTo>
                  <a:pt x="361" y="25"/>
                  <a:pt x="361" y="25"/>
                  <a:pt x="361" y="25"/>
                </a:cubicBezTo>
                <a:cubicBezTo>
                  <a:pt x="361" y="25"/>
                  <a:pt x="360" y="25"/>
                  <a:pt x="360" y="25"/>
                </a:cubicBezTo>
                <a:cubicBezTo>
                  <a:pt x="360" y="25"/>
                  <a:pt x="360" y="26"/>
                  <a:pt x="360" y="26"/>
                </a:cubicBezTo>
                <a:cubicBezTo>
                  <a:pt x="361" y="28"/>
                  <a:pt x="361" y="28"/>
                  <a:pt x="361" y="28"/>
                </a:cubicBezTo>
                <a:cubicBezTo>
                  <a:pt x="359" y="27"/>
                  <a:pt x="359" y="27"/>
                  <a:pt x="359" y="27"/>
                </a:cubicBezTo>
                <a:cubicBezTo>
                  <a:pt x="358" y="27"/>
                  <a:pt x="358" y="27"/>
                  <a:pt x="358" y="27"/>
                </a:cubicBezTo>
                <a:cubicBezTo>
                  <a:pt x="355" y="27"/>
                  <a:pt x="355" y="27"/>
                  <a:pt x="355" y="27"/>
                </a:cubicBezTo>
                <a:cubicBezTo>
                  <a:pt x="354" y="27"/>
                  <a:pt x="354" y="27"/>
                  <a:pt x="354" y="28"/>
                </a:cubicBezTo>
                <a:cubicBezTo>
                  <a:pt x="354" y="28"/>
                  <a:pt x="354" y="29"/>
                  <a:pt x="354" y="29"/>
                </a:cubicBezTo>
                <a:cubicBezTo>
                  <a:pt x="357" y="31"/>
                  <a:pt x="357" y="31"/>
                  <a:pt x="357" y="31"/>
                </a:cubicBezTo>
                <a:cubicBezTo>
                  <a:pt x="350" y="36"/>
                  <a:pt x="350" y="36"/>
                  <a:pt x="350" y="36"/>
                </a:cubicBezTo>
                <a:cubicBezTo>
                  <a:pt x="347" y="35"/>
                  <a:pt x="347" y="35"/>
                  <a:pt x="347" y="35"/>
                </a:cubicBezTo>
                <a:cubicBezTo>
                  <a:pt x="346" y="35"/>
                  <a:pt x="346" y="35"/>
                  <a:pt x="346" y="35"/>
                </a:cubicBezTo>
                <a:cubicBezTo>
                  <a:pt x="344" y="35"/>
                  <a:pt x="344" y="35"/>
                  <a:pt x="344" y="35"/>
                </a:cubicBezTo>
                <a:cubicBezTo>
                  <a:pt x="340" y="29"/>
                  <a:pt x="340" y="29"/>
                  <a:pt x="340" y="29"/>
                </a:cubicBezTo>
                <a:cubicBezTo>
                  <a:pt x="341" y="26"/>
                  <a:pt x="341" y="26"/>
                  <a:pt x="341" y="26"/>
                </a:cubicBezTo>
                <a:cubicBezTo>
                  <a:pt x="341" y="25"/>
                  <a:pt x="341" y="25"/>
                  <a:pt x="341" y="25"/>
                </a:cubicBezTo>
                <a:cubicBezTo>
                  <a:pt x="340" y="25"/>
                  <a:pt x="340" y="25"/>
                  <a:pt x="340" y="25"/>
                </a:cubicBezTo>
                <a:cubicBezTo>
                  <a:pt x="340" y="24"/>
                  <a:pt x="340" y="24"/>
                  <a:pt x="340" y="24"/>
                </a:cubicBezTo>
                <a:cubicBezTo>
                  <a:pt x="340" y="23"/>
                  <a:pt x="340" y="23"/>
                  <a:pt x="340" y="23"/>
                </a:cubicBezTo>
                <a:cubicBezTo>
                  <a:pt x="338" y="21"/>
                  <a:pt x="338" y="21"/>
                  <a:pt x="338" y="21"/>
                </a:cubicBezTo>
                <a:cubicBezTo>
                  <a:pt x="338" y="21"/>
                  <a:pt x="337" y="21"/>
                  <a:pt x="337" y="21"/>
                </a:cubicBezTo>
                <a:cubicBezTo>
                  <a:pt x="337" y="21"/>
                  <a:pt x="336" y="22"/>
                  <a:pt x="337" y="22"/>
                </a:cubicBezTo>
                <a:cubicBezTo>
                  <a:pt x="338" y="25"/>
                  <a:pt x="338" y="25"/>
                  <a:pt x="338" y="25"/>
                </a:cubicBezTo>
                <a:cubicBezTo>
                  <a:pt x="337" y="27"/>
                  <a:pt x="337" y="27"/>
                  <a:pt x="337" y="27"/>
                </a:cubicBezTo>
                <a:cubicBezTo>
                  <a:pt x="337" y="28"/>
                  <a:pt x="337" y="28"/>
                  <a:pt x="337" y="28"/>
                </a:cubicBezTo>
                <a:cubicBezTo>
                  <a:pt x="337" y="32"/>
                  <a:pt x="337" y="32"/>
                  <a:pt x="337" y="32"/>
                </a:cubicBezTo>
                <a:cubicBezTo>
                  <a:pt x="337" y="32"/>
                  <a:pt x="337" y="32"/>
                  <a:pt x="337" y="32"/>
                </a:cubicBezTo>
                <a:cubicBezTo>
                  <a:pt x="340" y="36"/>
                  <a:pt x="340" y="36"/>
                  <a:pt x="340" y="36"/>
                </a:cubicBezTo>
                <a:cubicBezTo>
                  <a:pt x="340" y="36"/>
                  <a:pt x="340" y="36"/>
                  <a:pt x="340" y="36"/>
                </a:cubicBezTo>
                <a:cubicBezTo>
                  <a:pt x="342" y="39"/>
                  <a:pt x="342" y="39"/>
                  <a:pt x="342" y="39"/>
                </a:cubicBezTo>
                <a:cubicBezTo>
                  <a:pt x="343" y="43"/>
                  <a:pt x="343" y="43"/>
                  <a:pt x="343" y="43"/>
                </a:cubicBezTo>
                <a:cubicBezTo>
                  <a:pt x="343" y="44"/>
                  <a:pt x="344" y="44"/>
                  <a:pt x="344" y="44"/>
                </a:cubicBezTo>
                <a:cubicBezTo>
                  <a:pt x="348" y="43"/>
                  <a:pt x="348" y="43"/>
                  <a:pt x="348" y="43"/>
                </a:cubicBezTo>
                <a:cubicBezTo>
                  <a:pt x="348" y="43"/>
                  <a:pt x="348" y="43"/>
                  <a:pt x="348" y="43"/>
                </a:cubicBezTo>
                <a:cubicBezTo>
                  <a:pt x="352" y="42"/>
                  <a:pt x="352" y="42"/>
                  <a:pt x="352" y="42"/>
                </a:cubicBezTo>
                <a:cubicBezTo>
                  <a:pt x="352" y="42"/>
                  <a:pt x="352" y="42"/>
                  <a:pt x="352" y="42"/>
                </a:cubicBezTo>
                <a:cubicBezTo>
                  <a:pt x="356" y="39"/>
                  <a:pt x="356" y="39"/>
                  <a:pt x="356" y="39"/>
                </a:cubicBezTo>
                <a:cubicBezTo>
                  <a:pt x="363" y="41"/>
                  <a:pt x="363" y="41"/>
                  <a:pt x="363" y="41"/>
                </a:cubicBezTo>
                <a:cubicBezTo>
                  <a:pt x="364" y="41"/>
                  <a:pt x="364" y="41"/>
                  <a:pt x="364" y="41"/>
                </a:cubicBezTo>
                <a:cubicBezTo>
                  <a:pt x="364" y="40"/>
                  <a:pt x="364" y="40"/>
                  <a:pt x="364" y="40"/>
                </a:cubicBezTo>
                <a:cubicBezTo>
                  <a:pt x="365" y="37"/>
                  <a:pt x="365" y="37"/>
                  <a:pt x="365" y="37"/>
                </a:cubicBezTo>
                <a:cubicBezTo>
                  <a:pt x="370" y="35"/>
                  <a:pt x="370" y="35"/>
                  <a:pt x="370" y="35"/>
                </a:cubicBezTo>
                <a:cubicBezTo>
                  <a:pt x="373" y="36"/>
                  <a:pt x="373" y="36"/>
                  <a:pt x="373" y="36"/>
                </a:cubicBezTo>
                <a:cubicBezTo>
                  <a:pt x="373" y="38"/>
                  <a:pt x="373" y="38"/>
                  <a:pt x="373" y="38"/>
                </a:cubicBezTo>
                <a:cubicBezTo>
                  <a:pt x="373" y="42"/>
                  <a:pt x="373" y="42"/>
                  <a:pt x="373" y="42"/>
                </a:cubicBezTo>
                <a:cubicBezTo>
                  <a:pt x="371" y="46"/>
                  <a:pt x="371" y="46"/>
                  <a:pt x="371" y="46"/>
                </a:cubicBezTo>
                <a:cubicBezTo>
                  <a:pt x="371" y="46"/>
                  <a:pt x="371" y="46"/>
                  <a:pt x="371" y="46"/>
                </a:cubicBezTo>
                <a:cubicBezTo>
                  <a:pt x="372" y="47"/>
                  <a:pt x="372" y="47"/>
                  <a:pt x="372" y="47"/>
                </a:cubicBezTo>
                <a:cubicBezTo>
                  <a:pt x="374" y="48"/>
                  <a:pt x="374" y="48"/>
                  <a:pt x="374" y="48"/>
                </a:cubicBezTo>
                <a:cubicBezTo>
                  <a:pt x="373" y="51"/>
                  <a:pt x="373" y="51"/>
                  <a:pt x="373" y="51"/>
                </a:cubicBezTo>
                <a:cubicBezTo>
                  <a:pt x="372" y="51"/>
                  <a:pt x="372" y="51"/>
                  <a:pt x="373" y="52"/>
                </a:cubicBezTo>
                <a:cubicBezTo>
                  <a:pt x="374" y="53"/>
                  <a:pt x="374" y="53"/>
                  <a:pt x="374" y="53"/>
                </a:cubicBezTo>
                <a:cubicBezTo>
                  <a:pt x="375" y="54"/>
                  <a:pt x="375" y="54"/>
                  <a:pt x="375" y="54"/>
                </a:cubicBezTo>
                <a:cubicBezTo>
                  <a:pt x="376" y="54"/>
                  <a:pt x="376" y="54"/>
                  <a:pt x="376" y="54"/>
                </a:cubicBezTo>
                <a:cubicBezTo>
                  <a:pt x="379" y="50"/>
                  <a:pt x="379" y="50"/>
                  <a:pt x="379" y="50"/>
                </a:cubicBezTo>
                <a:cubicBezTo>
                  <a:pt x="379" y="49"/>
                  <a:pt x="379" y="49"/>
                  <a:pt x="379" y="49"/>
                </a:cubicBezTo>
                <a:cubicBezTo>
                  <a:pt x="378" y="42"/>
                  <a:pt x="378" y="42"/>
                  <a:pt x="378" y="42"/>
                </a:cubicBezTo>
                <a:cubicBezTo>
                  <a:pt x="378" y="39"/>
                  <a:pt x="378" y="39"/>
                  <a:pt x="378" y="39"/>
                </a:cubicBezTo>
                <a:cubicBezTo>
                  <a:pt x="383" y="38"/>
                  <a:pt x="383" y="38"/>
                  <a:pt x="383" y="38"/>
                </a:cubicBezTo>
                <a:cubicBezTo>
                  <a:pt x="383" y="38"/>
                  <a:pt x="384" y="38"/>
                  <a:pt x="384" y="38"/>
                </a:cubicBezTo>
                <a:cubicBezTo>
                  <a:pt x="384" y="35"/>
                  <a:pt x="384" y="35"/>
                  <a:pt x="384" y="35"/>
                </a:cubicBezTo>
                <a:cubicBezTo>
                  <a:pt x="384" y="35"/>
                  <a:pt x="384" y="35"/>
                  <a:pt x="384" y="35"/>
                </a:cubicBezTo>
                <a:cubicBezTo>
                  <a:pt x="384" y="33"/>
                  <a:pt x="384" y="33"/>
                  <a:pt x="384" y="33"/>
                </a:cubicBezTo>
                <a:cubicBezTo>
                  <a:pt x="383" y="33"/>
                  <a:pt x="383" y="33"/>
                  <a:pt x="383" y="33"/>
                </a:cubicBezTo>
                <a:cubicBezTo>
                  <a:pt x="382" y="34"/>
                  <a:pt x="382" y="34"/>
                  <a:pt x="382" y="34"/>
                </a:cubicBezTo>
                <a:cubicBezTo>
                  <a:pt x="386" y="37"/>
                  <a:pt x="386" y="37"/>
                  <a:pt x="386" y="37"/>
                </a:cubicBezTo>
                <a:cubicBezTo>
                  <a:pt x="388" y="40"/>
                  <a:pt x="388" y="40"/>
                  <a:pt x="388" y="40"/>
                </a:cubicBezTo>
                <a:cubicBezTo>
                  <a:pt x="389" y="48"/>
                  <a:pt x="389" y="48"/>
                  <a:pt x="389" y="48"/>
                </a:cubicBezTo>
                <a:cubicBezTo>
                  <a:pt x="389" y="48"/>
                  <a:pt x="389" y="48"/>
                  <a:pt x="389" y="48"/>
                </a:cubicBezTo>
                <a:cubicBezTo>
                  <a:pt x="390" y="50"/>
                  <a:pt x="390" y="50"/>
                  <a:pt x="390" y="50"/>
                </a:cubicBezTo>
                <a:cubicBezTo>
                  <a:pt x="388" y="53"/>
                  <a:pt x="388" y="53"/>
                  <a:pt x="388" y="53"/>
                </a:cubicBezTo>
                <a:cubicBezTo>
                  <a:pt x="385" y="52"/>
                  <a:pt x="385" y="52"/>
                  <a:pt x="385" y="52"/>
                </a:cubicBezTo>
                <a:cubicBezTo>
                  <a:pt x="384" y="52"/>
                  <a:pt x="384" y="52"/>
                  <a:pt x="384" y="52"/>
                </a:cubicBezTo>
                <a:cubicBezTo>
                  <a:pt x="383" y="53"/>
                  <a:pt x="383" y="53"/>
                  <a:pt x="383" y="53"/>
                </a:cubicBezTo>
                <a:cubicBezTo>
                  <a:pt x="383" y="57"/>
                  <a:pt x="383" y="57"/>
                  <a:pt x="383" y="57"/>
                </a:cubicBezTo>
                <a:cubicBezTo>
                  <a:pt x="379" y="68"/>
                  <a:pt x="379" y="68"/>
                  <a:pt x="379" y="68"/>
                </a:cubicBezTo>
                <a:cubicBezTo>
                  <a:pt x="376" y="71"/>
                  <a:pt x="376" y="71"/>
                  <a:pt x="376" y="71"/>
                </a:cubicBezTo>
                <a:cubicBezTo>
                  <a:pt x="368" y="70"/>
                  <a:pt x="368" y="70"/>
                  <a:pt x="368" y="70"/>
                </a:cubicBezTo>
                <a:cubicBezTo>
                  <a:pt x="365" y="70"/>
                  <a:pt x="365" y="70"/>
                  <a:pt x="365" y="70"/>
                </a:cubicBezTo>
                <a:cubicBezTo>
                  <a:pt x="363" y="67"/>
                  <a:pt x="363" y="67"/>
                  <a:pt x="363" y="67"/>
                </a:cubicBezTo>
                <a:cubicBezTo>
                  <a:pt x="363" y="66"/>
                  <a:pt x="362" y="66"/>
                  <a:pt x="362" y="66"/>
                </a:cubicBezTo>
                <a:cubicBezTo>
                  <a:pt x="362" y="66"/>
                  <a:pt x="361" y="67"/>
                  <a:pt x="361" y="67"/>
                </a:cubicBezTo>
                <a:cubicBezTo>
                  <a:pt x="361" y="70"/>
                  <a:pt x="361" y="70"/>
                  <a:pt x="361" y="70"/>
                </a:cubicBezTo>
                <a:cubicBezTo>
                  <a:pt x="358" y="69"/>
                  <a:pt x="358" y="69"/>
                  <a:pt x="358" y="69"/>
                </a:cubicBezTo>
                <a:cubicBezTo>
                  <a:pt x="356" y="67"/>
                  <a:pt x="356" y="67"/>
                  <a:pt x="356" y="67"/>
                </a:cubicBezTo>
                <a:cubicBezTo>
                  <a:pt x="357" y="65"/>
                  <a:pt x="357" y="65"/>
                  <a:pt x="357" y="65"/>
                </a:cubicBezTo>
                <a:cubicBezTo>
                  <a:pt x="358" y="65"/>
                  <a:pt x="358" y="64"/>
                  <a:pt x="357" y="64"/>
                </a:cubicBezTo>
                <a:cubicBezTo>
                  <a:pt x="357" y="63"/>
                  <a:pt x="357" y="63"/>
                  <a:pt x="356" y="63"/>
                </a:cubicBezTo>
                <a:cubicBezTo>
                  <a:pt x="353" y="64"/>
                  <a:pt x="353" y="64"/>
                  <a:pt x="353" y="64"/>
                </a:cubicBezTo>
                <a:cubicBezTo>
                  <a:pt x="352" y="64"/>
                  <a:pt x="352" y="64"/>
                  <a:pt x="352" y="65"/>
                </a:cubicBezTo>
                <a:cubicBezTo>
                  <a:pt x="352" y="68"/>
                  <a:pt x="352" y="68"/>
                  <a:pt x="352" y="68"/>
                </a:cubicBezTo>
                <a:cubicBezTo>
                  <a:pt x="352" y="69"/>
                  <a:pt x="352" y="69"/>
                  <a:pt x="352" y="69"/>
                </a:cubicBezTo>
                <a:cubicBezTo>
                  <a:pt x="353" y="70"/>
                  <a:pt x="353" y="70"/>
                  <a:pt x="353" y="70"/>
                </a:cubicBezTo>
                <a:cubicBezTo>
                  <a:pt x="353" y="70"/>
                  <a:pt x="353" y="70"/>
                  <a:pt x="353" y="70"/>
                </a:cubicBezTo>
                <a:cubicBezTo>
                  <a:pt x="352" y="70"/>
                  <a:pt x="352" y="70"/>
                  <a:pt x="352" y="70"/>
                </a:cubicBezTo>
                <a:cubicBezTo>
                  <a:pt x="349" y="72"/>
                  <a:pt x="349" y="72"/>
                  <a:pt x="349" y="72"/>
                </a:cubicBezTo>
                <a:cubicBezTo>
                  <a:pt x="342" y="71"/>
                  <a:pt x="342" y="71"/>
                  <a:pt x="342" y="71"/>
                </a:cubicBezTo>
                <a:cubicBezTo>
                  <a:pt x="334" y="69"/>
                  <a:pt x="334" y="69"/>
                  <a:pt x="334" y="69"/>
                </a:cubicBezTo>
                <a:cubicBezTo>
                  <a:pt x="333" y="69"/>
                  <a:pt x="333" y="69"/>
                  <a:pt x="333" y="70"/>
                </a:cubicBezTo>
                <a:cubicBezTo>
                  <a:pt x="332" y="70"/>
                  <a:pt x="332" y="70"/>
                  <a:pt x="332" y="70"/>
                </a:cubicBezTo>
                <a:cubicBezTo>
                  <a:pt x="333" y="71"/>
                  <a:pt x="333" y="71"/>
                  <a:pt x="333" y="71"/>
                </a:cubicBezTo>
                <a:cubicBezTo>
                  <a:pt x="334" y="73"/>
                  <a:pt x="334" y="73"/>
                  <a:pt x="334" y="73"/>
                </a:cubicBezTo>
                <a:cubicBezTo>
                  <a:pt x="334" y="73"/>
                  <a:pt x="334" y="73"/>
                  <a:pt x="334" y="73"/>
                </a:cubicBezTo>
                <a:cubicBezTo>
                  <a:pt x="351" y="77"/>
                  <a:pt x="351" y="77"/>
                  <a:pt x="351" y="77"/>
                </a:cubicBezTo>
                <a:cubicBezTo>
                  <a:pt x="351" y="77"/>
                  <a:pt x="351" y="77"/>
                  <a:pt x="351" y="77"/>
                </a:cubicBezTo>
                <a:cubicBezTo>
                  <a:pt x="354" y="77"/>
                  <a:pt x="354" y="77"/>
                  <a:pt x="354" y="77"/>
                </a:cubicBezTo>
                <a:cubicBezTo>
                  <a:pt x="361" y="80"/>
                  <a:pt x="361" y="80"/>
                  <a:pt x="361" y="80"/>
                </a:cubicBezTo>
                <a:cubicBezTo>
                  <a:pt x="360" y="82"/>
                  <a:pt x="360" y="82"/>
                  <a:pt x="360" y="82"/>
                </a:cubicBezTo>
                <a:cubicBezTo>
                  <a:pt x="357" y="83"/>
                  <a:pt x="357" y="83"/>
                  <a:pt x="357" y="83"/>
                </a:cubicBezTo>
                <a:cubicBezTo>
                  <a:pt x="356" y="84"/>
                  <a:pt x="356" y="84"/>
                  <a:pt x="356" y="84"/>
                </a:cubicBezTo>
                <a:cubicBezTo>
                  <a:pt x="355" y="86"/>
                  <a:pt x="355" y="86"/>
                  <a:pt x="355" y="86"/>
                </a:cubicBezTo>
                <a:cubicBezTo>
                  <a:pt x="355" y="87"/>
                  <a:pt x="355" y="87"/>
                  <a:pt x="355" y="87"/>
                </a:cubicBezTo>
                <a:cubicBezTo>
                  <a:pt x="356" y="88"/>
                  <a:pt x="356" y="88"/>
                  <a:pt x="356" y="88"/>
                </a:cubicBezTo>
                <a:cubicBezTo>
                  <a:pt x="358" y="87"/>
                  <a:pt x="358" y="87"/>
                  <a:pt x="358" y="87"/>
                </a:cubicBezTo>
                <a:cubicBezTo>
                  <a:pt x="358" y="89"/>
                  <a:pt x="358" y="89"/>
                  <a:pt x="358" y="89"/>
                </a:cubicBezTo>
                <a:cubicBezTo>
                  <a:pt x="353" y="96"/>
                  <a:pt x="353" y="96"/>
                  <a:pt x="353" y="96"/>
                </a:cubicBezTo>
                <a:cubicBezTo>
                  <a:pt x="351" y="98"/>
                  <a:pt x="351" y="98"/>
                  <a:pt x="351" y="98"/>
                </a:cubicBezTo>
                <a:cubicBezTo>
                  <a:pt x="348" y="97"/>
                  <a:pt x="348" y="97"/>
                  <a:pt x="348" y="97"/>
                </a:cubicBezTo>
                <a:cubicBezTo>
                  <a:pt x="344" y="94"/>
                  <a:pt x="344" y="94"/>
                  <a:pt x="344" y="94"/>
                </a:cubicBezTo>
                <a:cubicBezTo>
                  <a:pt x="343" y="94"/>
                  <a:pt x="343" y="94"/>
                  <a:pt x="343" y="94"/>
                </a:cubicBezTo>
                <a:cubicBezTo>
                  <a:pt x="339" y="93"/>
                  <a:pt x="339" y="93"/>
                  <a:pt x="339" y="93"/>
                </a:cubicBezTo>
                <a:cubicBezTo>
                  <a:pt x="336" y="91"/>
                  <a:pt x="336" y="91"/>
                  <a:pt x="336" y="91"/>
                </a:cubicBezTo>
                <a:cubicBezTo>
                  <a:pt x="336" y="90"/>
                  <a:pt x="335" y="90"/>
                  <a:pt x="335" y="91"/>
                </a:cubicBezTo>
                <a:cubicBezTo>
                  <a:pt x="335" y="91"/>
                  <a:pt x="335" y="92"/>
                  <a:pt x="335" y="92"/>
                </a:cubicBezTo>
                <a:cubicBezTo>
                  <a:pt x="338" y="96"/>
                  <a:pt x="338" y="96"/>
                  <a:pt x="338" y="96"/>
                </a:cubicBezTo>
                <a:cubicBezTo>
                  <a:pt x="338" y="96"/>
                  <a:pt x="338" y="96"/>
                  <a:pt x="338" y="96"/>
                </a:cubicBezTo>
                <a:cubicBezTo>
                  <a:pt x="344" y="101"/>
                  <a:pt x="344" y="101"/>
                  <a:pt x="344" y="101"/>
                </a:cubicBezTo>
                <a:cubicBezTo>
                  <a:pt x="345" y="102"/>
                  <a:pt x="345" y="102"/>
                  <a:pt x="345" y="102"/>
                </a:cubicBezTo>
                <a:cubicBezTo>
                  <a:pt x="352" y="102"/>
                  <a:pt x="352" y="102"/>
                  <a:pt x="352" y="102"/>
                </a:cubicBezTo>
                <a:cubicBezTo>
                  <a:pt x="353" y="102"/>
                  <a:pt x="353" y="102"/>
                  <a:pt x="353" y="102"/>
                </a:cubicBezTo>
                <a:cubicBezTo>
                  <a:pt x="360" y="98"/>
                  <a:pt x="360" y="98"/>
                  <a:pt x="360" y="98"/>
                </a:cubicBezTo>
                <a:cubicBezTo>
                  <a:pt x="363" y="100"/>
                  <a:pt x="363" y="100"/>
                  <a:pt x="363" y="100"/>
                </a:cubicBezTo>
                <a:cubicBezTo>
                  <a:pt x="364" y="99"/>
                  <a:pt x="364" y="99"/>
                  <a:pt x="364" y="99"/>
                </a:cubicBezTo>
                <a:cubicBezTo>
                  <a:pt x="364" y="99"/>
                  <a:pt x="364" y="99"/>
                  <a:pt x="364" y="98"/>
                </a:cubicBezTo>
                <a:cubicBezTo>
                  <a:pt x="364" y="96"/>
                  <a:pt x="364" y="96"/>
                  <a:pt x="364" y="96"/>
                </a:cubicBezTo>
                <a:cubicBezTo>
                  <a:pt x="365" y="95"/>
                  <a:pt x="365" y="95"/>
                  <a:pt x="365" y="95"/>
                </a:cubicBezTo>
                <a:cubicBezTo>
                  <a:pt x="366" y="95"/>
                  <a:pt x="366" y="95"/>
                  <a:pt x="366" y="95"/>
                </a:cubicBezTo>
                <a:cubicBezTo>
                  <a:pt x="366" y="94"/>
                  <a:pt x="366" y="94"/>
                  <a:pt x="366" y="94"/>
                </a:cubicBezTo>
                <a:cubicBezTo>
                  <a:pt x="365" y="93"/>
                  <a:pt x="365" y="93"/>
                  <a:pt x="365" y="93"/>
                </a:cubicBezTo>
                <a:cubicBezTo>
                  <a:pt x="365" y="94"/>
                  <a:pt x="365" y="94"/>
                  <a:pt x="365" y="94"/>
                </a:cubicBezTo>
                <a:cubicBezTo>
                  <a:pt x="366" y="94"/>
                  <a:pt x="366" y="94"/>
                  <a:pt x="366" y="94"/>
                </a:cubicBezTo>
                <a:cubicBezTo>
                  <a:pt x="366" y="93"/>
                  <a:pt x="366" y="93"/>
                  <a:pt x="366" y="93"/>
                </a:cubicBezTo>
                <a:cubicBezTo>
                  <a:pt x="367" y="94"/>
                  <a:pt x="367" y="94"/>
                  <a:pt x="367" y="94"/>
                </a:cubicBezTo>
                <a:cubicBezTo>
                  <a:pt x="366" y="97"/>
                  <a:pt x="366" y="97"/>
                  <a:pt x="366" y="97"/>
                </a:cubicBezTo>
                <a:cubicBezTo>
                  <a:pt x="366" y="98"/>
                  <a:pt x="366" y="98"/>
                  <a:pt x="366" y="98"/>
                </a:cubicBezTo>
                <a:cubicBezTo>
                  <a:pt x="367" y="99"/>
                  <a:pt x="367" y="99"/>
                  <a:pt x="367" y="99"/>
                </a:cubicBezTo>
                <a:cubicBezTo>
                  <a:pt x="370" y="98"/>
                  <a:pt x="370" y="98"/>
                  <a:pt x="370" y="98"/>
                </a:cubicBezTo>
                <a:cubicBezTo>
                  <a:pt x="371" y="97"/>
                  <a:pt x="371" y="97"/>
                  <a:pt x="371" y="97"/>
                </a:cubicBezTo>
                <a:cubicBezTo>
                  <a:pt x="373" y="94"/>
                  <a:pt x="373" y="94"/>
                  <a:pt x="373" y="94"/>
                </a:cubicBezTo>
                <a:cubicBezTo>
                  <a:pt x="373" y="94"/>
                  <a:pt x="373" y="94"/>
                  <a:pt x="373" y="94"/>
                </a:cubicBezTo>
                <a:cubicBezTo>
                  <a:pt x="374" y="95"/>
                  <a:pt x="374" y="95"/>
                  <a:pt x="374" y="95"/>
                </a:cubicBezTo>
                <a:cubicBezTo>
                  <a:pt x="372" y="99"/>
                  <a:pt x="372" y="99"/>
                  <a:pt x="372" y="99"/>
                </a:cubicBezTo>
                <a:cubicBezTo>
                  <a:pt x="369" y="102"/>
                  <a:pt x="369" y="102"/>
                  <a:pt x="369" y="102"/>
                </a:cubicBezTo>
                <a:cubicBezTo>
                  <a:pt x="369" y="102"/>
                  <a:pt x="369" y="102"/>
                  <a:pt x="369" y="102"/>
                </a:cubicBezTo>
                <a:cubicBezTo>
                  <a:pt x="366" y="109"/>
                  <a:pt x="366" y="109"/>
                  <a:pt x="366" y="109"/>
                </a:cubicBezTo>
                <a:cubicBezTo>
                  <a:pt x="366" y="109"/>
                  <a:pt x="366" y="109"/>
                  <a:pt x="366" y="109"/>
                </a:cubicBezTo>
                <a:cubicBezTo>
                  <a:pt x="362" y="107"/>
                  <a:pt x="362" y="107"/>
                  <a:pt x="362" y="107"/>
                </a:cubicBezTo>
                <a:cubicBezTo>
                  <a:pt x="361" y="107"/>
                  <a:pt x="361" y="107"/>
                  <a:pt x="361" y="107"/>
                </a:cubicBezTo>
                <a:cubicBezTo>
                  <a:pt x="361" y="108"/>
                  <a:pt x="361" y="108"/>
                  <a:pt x="361" y="108"/>
                </a:cubicBezTo>
                <a:cubicBezTo>
                  <a:pt x="360" y="109"/>
                  <a:pt x="360" y="109"/>
                  <a:pt x="360" y="109"/>
                </a:cubicBezTo>
                <a:cubicBezTo>
                  <a:pt x="359" y="108"/>
                  <a:pt x="359" y="108"/>
                  <a:pt x="359" y="108"/>
                </a:cubicBezTo>
                <a:cubicBezTo>
                  <a:pt x="358" y="107"/>
                  <a:pt x="358" y="107"/>
                  <a:pt x="358" y="107"/>
                </a:cubicBezTo>
                <a:cubicBezTo>
                  <a:pt x="358" y="107"/>
                  <a:pt x="358" y="107"/>
                  <a:pt x="358" y="107"/>
                </a:cubicBezTo>
                <a:cubicBezTo>
                  <a:pt x="355" y="111"/>
                  <a:pt x="355" y="111"/>
                  <a:pt x="355" y="111"/>
                </a:cubicBezTo>
                <a:cubicBezTo>
                  <a:pt x="354" y="111"/>
                  <a:pt x="354" y="111"/>
                  <a:pt x="354" y="111"/>
                </a:cubicBezTo>
                <a:cubicBezTo>
                  <a:pt x="354" y="112"/>
                  <a:pt x="354" y="112"/>
                  <a:pt x="354" y="112"/>
                </a:cubicBezTo>
                <a:cubicBezTo>
                  <a:pt x="352" y="112"/>
                  <a:pt x="352" y="112"/>
                  <a:pt x="352" y="112"/>
                </a:cubicBezTo>
                <a:cubicBezTo>
                  <a:pt x="351" y="112"/>
                  <a:pt x="351" y="112"/>
                  <a:pt x="351" y="112"/>
                </a:cubicBezTo>
                <a:cubicBezTo>
                  <a:pt x="343" y="117"/>
                  <a:pt x="343" y="117"/>
                  <a:pt x="343" y="117"/>
                </a:cubicBezTo>
                <a:cubicBezTo>
                  <a:pt x="339" y="116"/>
                  <a:pt x="339" y="116"/>
                  <a:pt x="339" y="116"/>
                </a:cubicBezTo>
                <a:cubicBezTo>
                  <a:pt x="339" y="115"/>
                  <a:pt x="338" y="116"/>
                  <a:pt x="338" y="116"/>
                </a:cubicBezTo>
                <a:cubicBezTo>
                  <a:pt x="334" y="123"/>
                  <a:pt x="334" y="123"/>
                  <a:pt x="334" y="123"/>
                </a:cubicBezTo>
                <a:cubicBezTo>
                  <a:pt x="332" y="126"/>
                  <a:pt x="332" y="126"/>
                  <a:pt x="332" y="126"/>
                </a:cubicBezTo>
                <a:cubicBezTo>
                  <a:pt x="331" y="127"/>
                  <a:pt x="331" y="127"/>
                  <a:pt x="331" y="127"/>
                </a:cubicBezTo>
                <a:cubicBezTo>
                  <a:pt x="329" y="126"/>
                  <a:pt x="329" y="126"/>
                  <a:pt x="329" y="126"/>
                </a:cubicBezTo>
                <a:cubicBezTo>
                  <a:pt x="331" y="123"/>
                  <a:pt x="331" y="123"/>
                  <a:pt x="331" y="123"/>
                </a:cubicBezTo>
                <a:cubicBezTo>
                  <a:pt x="331" y="123"/>
                  <a:pt x="331" y="123"/>
                  <a:pt x="331" y="123"/>
                </a:cubicBezTo>
                <a:cubicBezTo>
                  <a:pt x="330" y="122"/>
                  <a:pt x="330" y="122"/>
                  <a:pt x="330" y="122"/>
                </a:cubicBezTo>
                <a:cubicBezTo>
                  <a:pt x="327" y="121"/>
                  <a:pt x="327" y="121"/>
                  <a:pt x="327" y="121"/>
                </a:cubicBezTo>
                <a:cubicBezTo>
                  <a:pt x="326" y="120"/>
                  <a:pt x="326" y="121"/>
                  <a:pt x="326" y="121"/>
                </a:cubicBezTo>
                <a:cubicBezTo>
                  <a:pt x="325" y="121"/>
                  <a:pt x="325" y="122"/>
                  <a:pt x="326" y="122"/>
                </a:cubicBezTo>
                <a:cubicBezTo>
                  <a:pt x="327" y="124"/>
                  <a:pt x="327" y="124"/>
                  <a:pt x="327" y="124"/>
                </a:cubicBezTo>
                <a:cubicBezTo>
                  <a:pt x="325" y="127"/>
                  <a:pt x="325" y="127"/>
                  <a:pt x="325" y="127"/>
                </a:cubicBezTo>
                <a:cubicBezTo>
                  <a:pt x="325" y="128"/>
                  <a:pt x="325" y="128"/>
                  <a:pt x="325" y="128"/>
                </a:cubicBezTo>
                <a:cubicBezTo>
                  <a:pt x="327" y="131"/>
                  <a:pt x="327" y="131"/>
                  <a:pt x="327" y="131"/>
                </a:cubicBezTo>
                <a:cubicBezTo>
                  <a:pt x="320" y="137"/>
                  <a:pt x="320" y="137"/>
                  <a:pt x="320" y="137"/>
                </a:cubicBezTo>
                <a:cubicBezTo>
                  <a:pt x="320" y="137"/>
                  <a:pt x="320" y="137"/>
                  <a:pt x="320" y="137"/>
                </a:cubicBezTo>
                <a:cubicBezTo>
                  <a:pt x="315" y="145"/>
                  <a:pt x="315" y="145"/>
                  <a:pt x="315" y="145"/>
                </a:cubicBezTo>
                <a:cubicBezTo>
                  <a:pt x="314" y="145"/>
                  <a:pt x="314" y="145"/>
                  <a:pt x="314" y="145"/>
                </a:cubicBezTo>
                <a:cubicBezTo>
                  <a:pt x="311" y="153"/>
                  <a:pt x="311" y="153"/>
                  <a:pt x="311" y="153"/>
                </a:cubicBezTo>
                <a:cubicBezTo>
                  <a:pt x="311" y="153"/>
                  <a:pt x="311" y="153"/>
                  <a:pt x="311" y="153"/>
                </a:cubicBezTo>
                <a:cubicBezTo>
                  <a:pt x="310" y="157"/>
                  <a:pt x="310" y="157"/>
                  <a:pt x="310" y="157"/>
                </a:cubicBezTo>
                <a:cubicBezTo>
                  <a:pt x="310" y="157"/>
                  <a:pt x="310" y="157"/>
                  <a:pt x="310" y="157"/>
                </a:cubicBezTo>
                <a:cubicBezTo>
                  <a:pt x="310" y="161"/>
                  <a:pt x="310" y="161"/>
                  <a:pt x="310" y="161"/>
                </a:cubicBezTo>
                <a:cubicBezTo>
                  <a:pt x="310" y="159"/>
                  <a:pt x="310" y="159"/>
                  <a:pt x="310" y="159"/>
                </a:cubicBezTo>
                <a:cubicBezTo>
                  <a:pt x="310" y="159"/>
                  <a:pt x="310" y="159"/>
                  <a:pt x="310" y="159"/>
                </a:cubicBezTo>
                <a:cubicBezTo>
                  <a:pt x="308" y="155"/>
                  <a:pt x="308" y="155"/>
                  <a:pt x="308" y="155"/>
                </a:cubicBezTo>
                <a:cubicBezTo>
                  <a:pt x="308" y="155"/>
                  <a:pt x="307" y="154"/>
                  <a:pt x="307" y="154"/>
                </a:cubicBezTo>
                <a:cubicBezTo>
                  <a:pt x="306" y="154"/>
                  <a:pt x="306" y="154"/>
                  <a:pt x="306" y="154"/>
                </a:cubicBezTo>
                <a:cubicBezTo>
                  <a:pt x="305" y="155"/>
                  <a:pt x="305" y="155"/>
                  <a:pt x="305" y="155"/>
                </a:cubicBezTo>
                <a:cubicBezTo>
                  <a:pt x="305" y="156"/>
                  <a:pt x="305" y="156"/>
                  <a:pt x="305" y="156"/>
                </a:cubicBezTo>
                <a:cubicBezTo>
                  <a:pt x="308" y="163"/>
                  <a:pt x="308" y="163"/>
                  <a:pt x="308" y="163"/>
                </a:cubicBezTo>
                <a:cubicBezTo>
                  <a:pt x="307" y="170"/>
                  <a:pt x="307" y="170"/>
                  <a:pt x="307" y="170"/>
                </a:cubicBezTo>
                <a:cubicBezTo>
                  <a:pt x="304" y="172"/>
                  <a:pt x="304" y="172"/>
                  <a:pt x="304" y="172"/>
                </a:cubicBezTo>
                <a:cubicBezTo>
                  <a:pt x="298" y="172"/>
                  <a:pt x="298" y="172"/>
                  <a:pt x="298" y="172"/>
                </a:cubicBezTo>
                <a:cubicBezTo>
                  <a:pt x="298" y="172"/>
                  <a:pt x="298" y="172"/>
                  <a:pt x="298" y="172"/>
                </a:cubicBezTo>
                <a:cubicBezTo>
                  <a:pt x="291" y="174"/>
                  <a:pt x="291" y="174"/>
                  <a:pt x="291" y="174"/>
                </a:cubicBezTo>
                <a:cubicBezTo>
                  <a:pt x="290" y="174"/>
                  <a:pt x="290" y="174"/>
                  <a:pt x="290" y="174"/>
                </a:cubicBezTo>
                <a:cubicBezTo>
                  <a:pt x="283" y="177"/>
                  <a:pt x="283" y="177"/>
                  <a:pt x="283" y="177"/>
                </a:cubicBezTo>
                <a:cubicBezTo>
                  <a:pt x="281" y="177"/>
                  <a:pt x="281" y="177"/>
                  <a:pt x="281" y="177"/>
                </a:cubicBezTo>
                <a:cubicBezTo>
                  <a:pt x="280" y="176"/>
                  <a:pt x="280" y="176"/>
                  <a:pt x="280" y="176"/>
                </a:cubicBezTo>
                <a:cubicBezTo>
                  <a:pt x="280" y="176"/>
                  <a:pt x="280" y="176"/>
                  <a:pt x="280" y="176"/>
                </a:cubicBezTo>
                <a:cubicBezTo>
                  <a:pt x="221" y="134"/>
                  <a:pt x="221" y="134"/>
                  <a:pt x="221" y="134"/>
                </a:cubicBezTo>
                <a:cubicBezTo>
                  <a:pt x="220" y="134"/>
                  <a:pt x="220" y="134"/>
                  <a:pt x="220" y="134"/>
                </a:cubicBezTo>
                <a:cubicBezTo>
                  <a:pt x="168" y="142"/>
                  <a:pt x="168" y="142"/>
                  <a:pt x="168" y="142"/>
                </a:cubicBezTo>
                <a:cubicBezTo>
                  <a:pt x="168" y="141"/>
                  <a:pt x="168" y="141"/>
                  <a:pt x="168" y="141"/>
                </a:cubicBezTo>
                <a:cubicBezTo>
                  <a:pt x="168" y="138"/>
                  <a:pt x="168" y="138"/>
                  <a:pt x="168" y="138"/>
                </a:cubicBezTo>
                <a:cubicBezTo>
                  <a:pt x="168" y="138"/>
                  <a:pt x="168" y="138"/>
                  <a:pt x="168" y="138"/>
                </a:cubicBezTo>
                <a:cubicBezTo>
                  <a:pt x="166" y="134"/>
                  <a:pt x="166" y="134"/>
                  <a:pt x="166" y="134"/>
                </a:cubicBezTo>
                <a:cubicBezTo>
                  <a:pt x="166" y="134"/>
                  <a:pt x="166" y="134"/>
                  <a:pt x="166" y="134"/>
                </a:cubicBezTo>
                <a:cubicBezTo>
                  <a:pt x="160" y="128"/>
                  <a:pt x="160" y="128"/>
                  <a:pt x="160" y="128"/>
                </a:cubicBezTo>
                <a:cubicBezTo>
                  <a:pt x="160" y="128"/>
                  <a:pt x="159" y="128"/>
                  <a:pt x="159" y="128"/>
                </a:cubicBezTo>
                <a:cubicBezTo>
                  <a:pt x="156" y="129"/>
                  <a:pt x="156" y="129"/>
                  <a:pt x="156" y="129"/>
                </a:cubicBezTo>
                <a:cubicBezTo>
                  <a:pt x="153" y="126"/>
                  <a:pt x="153" y="126"/>
                  <a:pt x="153" y="126"/>
                </a:cubicBezTo>
                <a:cubicBezTo>
                  <a:pt x="152" y="126"/>
                  <a:pt x="152" y="126"/>
                  <a:pt x="152" y="126"/>
                </a:cubicBezTo>
                <a:cubicBezTo>
                  <a:pt x="136" y="127"/>
                  <a:pt x="136" y="127"/>
                  <a:pt x="136" y="127"/>
                </a:cubicBezTo>
                <a:cubicBezTo>
                  <a:pt x="136" y="127"/>
                  <a:pt x="136" y="127"/>
                  <a:pt x="136" y="127"/>
                </a:cubicBezTo>
                <a:cubicBezTo>
                  <a:pt x="94" y="131"/>
                  <a:pt x="94" y="131"/>
                  <a:pt x="94" y="131"/>
                </a:cubicBezTo>
                <a:cubicBezTo>
                  <a:pt x="94" y="131"/>
                  <a:pt x="94" y="131"/>
                  <a:pt x="94" y="131"/>
                </a:cubicBezTo>
                <a:cubicBezTo>
                  <a:pt x="91" y="132"/>
                  <a:pt x="91" y="132"/>
                  <a:pt x="91" y="132"/>
                </a:cubicBezTo>
                <a:cubicBezTo>
                  <a:pt x="90" y="132"/>
                  <a:pt x="90" y="132"/>
                  <a:pt x="90" y="132"/>
                </a:cubicBezTo>
                <a:cubicBezTo>
                  <a:pt x="87" y="135"/>
                  <a:pt x="87" y="135"/>
                  <a:pt x="87" y="135"/>
                </a:cubicBezTo>
                <a:cubicBezTo>
                  <a:pt x="79" y="137"/>
                  <a:pt x="79" y="137"/>
                  <a:pt x="79" y="137"/>
                </a:cubicBezTo>
                <a:cubicBezTo>
                  <a:pt x="79" y="137"/>
                  <a:pt x="79" y="137"/>
                  <a:pt x="79" y="137"/>
                </a:cubicBezTo>
                <a:cubicBezTo>
                  <a:pt x="74" y="142"/>
                  <a:pt x="74" y="142"/>
                  <a:pt x="74" y="142"/>
                </a:cubicBezTo>
                <a:cubicBezTo>
                  <a:pt x="70" y="143"/>
                  <a:pt x="70" y="143"/>
                  <a:pt x="70" y="143"/>
                </a:cubicBezTo>
                <a:cubicBezTo>
                  <a:pt x="70" y="143"/>
                  <a:pt x="70" y="143"/>
                  <a:pt x="70" y="143"/>
                </a:cubicBezTo>
                <a:cubicBezTo>
                  <a:pt x="58" y="149"/>
                  <a:pt x="58" y="149"/>
                  <a:pt x="58" y="149"/>
                </a:cubicBezTo>
                <a:cubicBezTo>
                  <a:pt x="1" y="158"/>
                  <a:pt x="1" y="158"/>
                  <a:pt x="1" y="158"/>
                </a:cubicBezTo>
                <a:cubicBezTo>
                  <a:pt x="1" y="160"/>
                  <a:pt x="1" y="160"/>
                  <a:pt x="1" y="160"/>
                </a:cubicBezTo>
                <a:cubicBezTo>
                  <a:pt x="59" y="151"/>
                  <a:pt x="59" y="151"/>
                  <a:pt x="59" y="151"/>
                </a:cubicBezTo>
                <a:cubicBezTo>
                  <a:pt x="59" y="151"/>
                  <a:pt x="59" y="151"/>
                  <a:pt x="59" y="151"/>
                </a:cubicBezTo>
                <a:cubicBezTo>
                  <a:pt x="70" y="145"/>
                  <a:pt x="70" y="145"/>
                  <a:pt x="70" y="145"/>
                </a:cubicBezTo>
                <a:cubicBezTo>
                  <a:pt x="74" y="144"/>
                  <a:pt x="74" y="144"/>
                  <a:pt x="74" y="144"/>
                </a:cubicBezTo>
                <a:cubicBezTo>
                  <a:pt x="75" y="144"/>
                  <a:pt x="75" y="144"/>
                  <a:pt x="75" y="144"/>
                </a:cubicBezTo>
                <a:cubicBezTo>
                  <a:pt x="80" y="139"/>
                  <a:pt x="80" y="139"/>
                  <a:pt x="80" y="139"/>
                </a:cubicBezTo>
                <a:cubicBezTo>
                  <a:pt x="88" y="136"/>
                  <a:pt x="88" y="136"/>
                  <a:pt x="88" y="136"/>
                </a:cubicBezTo>
                <a:cubicBezTo>
                  <a:pt x="88" y="136"/>
                  <a:pt x="88" y="136"/>
                  <a:pt x="88" y="136"/>
                </a:cubicBezTo>
                <a:cubicBezTo>
                  <a:pt x="91" y="134"/>
                  <a:pt x="91" y="134"/>
                  <a:pt x="91" y="134"/>
                </a:cubicBezTo>
                <a:cubicBezTo>
                  <a:pt x="95" y="133"/>
                  <a:pt x="95" y="133"/>
                  <a:pt x="95" y="133"/>
                </a:cubicBezTo>
                <a:cubicBezTo>
                  <a:pt x="136" y="129"/>
                  <a:pt x="136" y="129"/>
                  <a:pt x="136" y="129"/>
                </a:cubicBezTo>
                <a:cubicBezTo>
                  <a:pt x="152" y="128"/>
                  <a:pt x="152" y="128"/>
                  <a:pt x="152" y="128"/>
                </a:cubicBezTo>
                <a:cubicBezTo>
                  <a:pt x="155" y="131"/>
                  <a:pt x="155" y="131"/>
                  <a:pt x="155" y="131"/>
                </a:cubicBezTo>
                <a:cubicBezTo>
                  <a:pt x="155" y="131"/>
                  <a:pt x="156" y="131"/>
                  <a:pt x="156" y="131"/>
                </a:cubicBezTo>
                <a:cubicBezTo>
                  <a:pt x="159" y="130"/>
                  <a:pt x="159" y="130"/>
                  <a:pt x="159" y="130"/>
                </a:cubicBezTo>
                <a:cubicBezTo>
                  <a:pt x="164" y="135"/>
                  <a:pt x="164" y="135"/>
                  <a:pt x="164" y="135"/>
                </a:cubicBezTo>
                <a:cubicBezTo>
                  <a:pt x="166" y="139"/>
                  <a:pt x="166" y="139"/>
                  <a:pt x="166" y="139"/>
                </a:cubicBezTo>
                <a:cubicBezTo>
                  <a:pt x="166" y="142"/>
                  <a:pt x="166" y="142"/>
                  <a:pt x="166" y="142"/>
                </a:cubicBezTo>
                <a:cubicBezTo>
                  <a:pt x="166" y="143"/>
                  <a:pt x="166" y="143"/>
                  <a:pt x="166" y="143"/>
                </a:cubicBezTo>
                <a:cubicBezTo>
                  <a:pt x="167" y="144"/>
                  <a:pt x="167" y="144"/>
                  <a:pt x="167" y="144"/>
                </a:cubicBezTo>
                <a:cubicBezTo>
                  <a:pt x="168" y="144"/>
                  <a:pt x="168" y="144"/>
                  <a:pt x="168" y="144"/>
                </a:cubicBezTo>
                <a:cubicBezTo>
                  <a:pt x="220" y="136"/>
                  <a:pt x="220" y="136"/>
                  <a:pt x="220" y="136"/>
                </a:cubicBezTo>
                <a:cubicBezTo>
                  <a:pt x="279" y="178"/>
                  <a:pt x="279" y="178"/>
                  <a:pt x="279" y="178"/>
                </a:cubicBezTo>
                <a:cubicBezTo>
                  <a:pt x="280" y="179"/>
                  <a:pt x="280" y="179"/>
                  <a:pt x="280" y="179"/>
                </a:cubicBezTo>
                <a:cubicBezTo>
                  <a:pt x="281" y="179"/>
                  <a:pt x="281" y="179"/>
                  <a:pt x="281" y="179"/>
                </a:cubicBezTo>
                <a:cubicBezTo>
                  <a:pt x="283" y="179"/>
                  <a:pt x="283" y="179"/>
                  <a:pt x="283" y="179"/>
                </a:cubicBezTo>
                <a:cubicBezTo>
                  <a:pt x="284" y="179"/>
                  <a:pt x="284" y="179"/>
                  <a:pt x="284" y="179"/>
                </a:cubicBezTo>
                <a:cubicBezTo>
                  <a:pt x="291" y="176"/>
                  <a:pt x="291" y="176"/>
                  <a:pt x="291" y="176"/>
                </a:cubicBezTo>
                <a:cubicBezTo>
                  <a:pt x="298" y="174"/>
                  <a:pt x="298" y="174"/>
                  <a:pt x="298" y="174"/>
                </a:cubicBezTo>
                <a:cubicBezTo>
                  <a:pt x="304" y="174"/>
                  <a:pt x="304" y="174"/>
                  <a:pt x="304" y="174"/>
                </a:cubicBezTo>
                <a:cubicBezTo>
                  <a:pt x="305" y="174"/>
                  <a:pt x="305" y="174"/>
                  <a:pt x="305" y="174"/>
                </a:cubicBezTo>
                <a:cubicBezTo>
                  <a:pt x="308" y="171"/>
                  <a:pt x="308" y="171"/>
                  <a:pt x="308" y="171"/>
                </a:cubicBezTo>
                <a:cubicBezTo>
                  <a:pt x="309" y="171"/>
                  <a:pt x="309" y="171"/>
                  <a:pt x="309" y="171"/>
                </a:cubicBezTo>
                <a:cubicBezTo>
                  <a:pt x="310" y="163"/>
                  <a:pt x="310" y="163"/>
                  <a:pt x="310" y="163"/>
                </a:cubicBezTo>
                <a:cubicBezTo>
                  <a:pt x="310" y="163"/>
                  <a:pt x="310" y="163"/>
                  <a:pt x="310" y="163"/>
                </a:cubicBezTo>
                <a:cubicBezTo>
                  <a:pt x="307" y="155"/>
                  <a:pt x="307" y="155"/>
                  <a:pt x="307" y="155"/>
                </a:cubicBezTo>
                <a:cubicBezTo>
                  <a:pt x="306" y="155"/>
                  <a:pt x="306" y="155"/>
                  <a:pt x="306" y="155"/>
                </a:cubicBezTo>
                <a:cubicBezTo>
                  <a:pt x="306" y="156"/>
                  <a:pt x="306" y="156"/>
                  <a:pt x="306" y="156"/>
                </a:cubicBezTo>
                <a:cubicBezTo>
                  <a:pt x="306" y="156"/>
                  <a:pt x="306" y="156"/>
                  <a:pt x="306" y="156"/>
                </a:cubicBezTo>
                <a:cubicBezTo>
                  <a:pt x="308" y="159"/>
                  <a:pt x="308" y="159"/>
                  <a:pt x="308" y="159"/>
                </a:cubicBezTo>
                <a:cubicBezTo>
                  <a:pt x="310" y="168"/>
                  <a:pt x="310" y="168"/>
                  <a:pt x="310" y="168"/>
                </a:cubicBezTo>
                <a:cubicBezTo>
                  <a:pt x="310" y="169"/>
                  <a:pt x="311" y="169"/>
                  <a:pt x="311" y="169"/>
                </a:cubicBezTo>
                <a:cubicBezTo>
                  <a:pt x="312" y="169"/>
                  <a:pt x="312" y="168"/>
                  <a:pt x="312" y="168"/>
                </a:cubicBezTo>
                <a:cubicBezTo>
                  <a:pt x="312" y="157"/>
                  <a:pt x="312" y="157"/>
                  <a:pt x="312" y="157"/>
                </a:cubicBezTo>
                <a:cubicBezTo>
                  <a:pt x="313" y="153"/>
                  <a:pt x="313" y="153"/>
                  <a:pt x="313" y="153"/>
                </a:cubicBezTo>
                <a:cubicBezTo>
                  <a:pt x="316" y="146"/>
                  <a:pt x="316" y="146"/>
                  <a:pt x="316" y="146"/>
                </a:cubicBezTo>
                <a:cubicBezTo>
                  <a:pt x="321" y="139"/>
                  <a:pt x="321" y="139"/>
                  <a:pt x="321" y="139"/>
                </a:cubicBezTo>
                <a:cubicBezTo>
                  <a:pt x="329" y="132"/>
                  <a:pt x="329" y="132"/>
                  <a:pt x="329" y="132"/>
                </a:cubicBezTo>
                <a:cubicBezTo>
                  <a:pt x="329" y="132"/>
                  <a:pt x="329" y="131"/>
                  <a:pt x="329" y="131"/>
                </a:cubicBezTo>
                <a:cubicBezTo>
                  <a:pt x="327" y="128"/>
                  <a:pt x="327" y="128"/>
                  <a:pt x="327" y="128"/>
                </a:cubicBezTo>
                <a:cubicBezTo>
                  <a:pt x="329" y="125"/>
                  <a:pt x="329" y="125"/>
                  <a:pt x="329" y="125"/>
                </a:cubicBezTo>
                <a:cubicBezTo>
                  <a:pt x="329" y="123"/>
                  <a:pt x="329" y="123"/>
                  <a:pt x="329" y="123"/>
                </a:cubicBezTo>
                <a:cubicBezTo>
                  <a:pt x="327" y="121"/>
                  <a:pt x="327" y="121"/>
                  <a:pt x="327" y="121"/>
                </a:cubicBezTo>
                <a:cubicBezTo>
                  <a:pt x="327" y="121"/>
                  <a:pt x="327" y="121"/>
                  <a:pt x="327" y="121"/>
                </a:cubicBezTo>
                <a:cubicBezTo>
                  <a:pt x="326" y="122"/>
                  <a:pt x="326" y="122"/>
                  <a:pt x="326" y="122"/>
                </a:cubicBezTo>
                <a:cubicBezTo>
                  <a:pt x="329" y="123"/>
                  <a:pt x="329" y="123"/>
                  <a:pt x="329" y="123"/>
                </a:cubicBezTo>
                <a:cubicBezTo>
                  <a:pt x="327" y="126"/>
                  <a:pt x="327" y="126"/>
                  <a:pt x="327" y="126"/>
                </a:cubicBezTo>
                <a:cubicBezTo>
                  <a:pt x="327" y="127"/>
                  <a:pt x="327" y="127"/>
                  <a:pt x="327" y="127"/>
                </a:cubicBezTo>
                <a:cubicBezTo>
                  <a:pt x="327" y="127"/>
                  <a:pt x="327" y="127"/>
                  <a:pt x="327" y="127"/>
                </a:cubicBezTo>
                <a:cubicBezTo>
                  <a:pt x="331" y="129"/>
                  <a:pt x="331" y="129"/>
                  <a:pt x="331" y="129"/>
                </a:cubicBezTo>
                <a:cubicBezTo>
                  <a:pt x="332" y="129"/>
                  <a:pt x="332" y="129"/>
                  <a:pt x="332" y="129"/>
                </a:cubicBezTo>
                <a:cubicBezTo>
                  <a:pt x="333" y="128"/>
                  <a:pt x="333" y="128"/>
                  <a:pt x="333" y="128"/>
                </a:cubicBezTo>
                <a:cubicBezTo>
                  <a:pt x="333" y="128"/>
                  <a:pt x="333" y="128"/>
                  <a:pt x="333" y="128"/>
                </a:cubicBezTo>
                <a:cubicBezTo>
                  <a:pt x="336" y="124"/>
                  <a:pt x="336" y="124"/>
                  <a:pt x="336" y="124"/>
                </a:cubicBezTo>
                <a:cubicBezTo>
                  <a:pt x="336" y="124"/>
                  <a:pt x="336" y="124"/>
                  <a:pt x="336" y="124"/>
                </a:cubicBezTo>
                <a:cubicBezTo>
                  <a:pt x="339" y="118"/>
                  <a:pt x="339" y="118"/>
                  <a:pt x="339" y="118"/>
                </a:cubicBezTo>
                <a:cubicBezTo>
                  <a:pt x="342" y="119"/>
                  <a:pt x="342" y="119"/>
                  <a:pt x="342" y="119"/>
                </a:cubicBezTo>
                <a:cubicBezTo>
                  <a:pt x="343" y="119"/>
                  <a:pt x="343" y="119"/>
                  <a:pt x="343" y="119"/>
                </a:cubicBezTo>
                <a:cubicBezTo>
                  <a:pt x="352" y="114"/>
                  <a:pt x="352" y="114"/>
                  <a:pt x="352" y="114"/>
                </a:cubicBezTo>
                <a:cubicBezTo>
                  <a:pt x="355" y="114"/>
                  <a:pt x="355" y="114"/>
                  <a:pt x="355" y="114"/>
                </a:cubicBezTo>
                <a:cubicBezTo>
                  <a:pt x="356" y="114"/>
                  <a:pt x="356" y="114"/>
                  <a:pt x="356" y="113"/>
                </a:cubicBezTo>
                <a:cubicBezTo>
                  <a:pt x="356" y="112"/>
                  <a:pt x="356" y="112"/>
                  <a:pt x="356" y="112"/>
                </a:cubicBezTo>
                <a:cubicBezTo>
                  <a:pt x="358" y="110"/>
                  <a:pt x="358" y="110"/>
                  <a:pt x="358" y="110"/>
                </a:cubicBezTo>
                <a:cubicBezTo>
                  <a:pt x="359" y="112"/>
                  <a:pt x="359" y="112"/>
                  <a:pt x="359" y="112"/>
                </a:cubicBezTo>
                <a:cubicBezTo>
                  <a:pt x="359" y="113"/>
                  <a:pt x="360" y="113"/>
                  <a:pt x="360" y="113"/>
                </a:cubicBezTo>
                <a:cubicBezTo>
                  <a:pt x="361" y="113"/>
                  <a:pt x="361" y="113"/>
                  <a:pt x="361" y="112"/>
                </a:cubicBezTo>
                <a:cubicBezTo>
                  <a:pt x="362" y="109"/>
                  <a:pt x="362" y="109"/>
                  <a:pt x="362" y="109"/>
                </a:cubicBezTo>
                <a:cubicBezTo>
                  <a:pt x="365" y="111"/>
                  <a:pt x="365" y="111"/>
                  <a:pt x="365" y="111"/>
                </a:cubicBezTo>
                <a:cubicBezTo>
                  <a:pt x="366" y="111"/>
                  <a:pt x="366" y="111"/>
                  <a:pt x="366" y="111"/>
                </a:cubicBezTo>
                <a:cubicBezTo>
                  <a:pt x="367" y="111"/>
                  <a:pt x="367" y="111"/>
                  <a:pt x="367" y="111"/>
                </a:cubicBezTo>
                <a:cubicBezTo>
                  <a:pt x="368" y="110"/>
                  <a:pt x="368" y="110"/>
                  <a:pt x="368" y="110"/>
                </a:cubicBezTo>
                <a:cubicBezTo>
                  <a:pt x="371" y="103"/>
                  <a:pt x="371" y="103"/>
                  <a:pt x="371" y="103"/>
                </a:cubicBezTo>
                <a:cubicBezTo>
                  <a:pt x="374" y="100"/>
                  <a:pt x="374" y="100"/>
                  <a:pt x="374" y="100"/>
                </a:cubicBezTo>
                <a:cubicBezTo>
                  <a:pt x="374" y="100"/>
                  <a:pt x="374" y="100"/>
                  <a:pt x="374" y="100"/>
                </a:cubicBezTo>
                <a:cubicBezTo>
                  <a:pt x="376" y="96"/>
                  <a:pt x="376" y="96"/>
                  <a:pt x="376" y="96"/>
                </a:cubicBezTo>
                <a:cubicBezTo>
                  <a:pt x="376" y="95"/>
                  <a:pt x="376" y="95"/>
                  <a:pt x="376" y="95"/>
                </a:cubicBezTo>
                <a:cubicBezTo>
                  <a:pt x="374" y="92"/>
                  <a:pt x="374" y="92"/>
                  <a:pt x="374" y="92"/>
                </a:cubicBezTo>
                <a:cubicBezTo>
                  <a:pt x="374" y="92"/>
                  <a:pt x="374" y="91"/>
                  <a:pt x="373" y="92"/>
                </a:cubicBezTo>
                <a:cubicBezTo>
                  <a:pt x="372" y="92"/>
                  <a:pt x="372" y="92"/>
                  <a:pt x="372" y="92"/>
                </a:cubicBezTo>
                <a:cubicBezTo>
                  <a:pt x="371" y="92"/>
                  <a:pt x="371" y="92"/>
                  <a:pt x="371" y="92"/>
                </a:cubicBezTo>
                <a:cubicBezTo>
                  <a:pt x="369" y="96"/>
                  <a:pt x="369" y="96"/>
                  <a:pt x="369" y="96"/>
                </a:cubicBezTo>
                <a:cubicBezTo>
                  <a:pt x="368" y="96"/>
                  <a:pt x="368" y="96"/>
                  <a:pt x="368" y="96"/>
                </a:cubicBezTo>
                <a:cubicBezTo>
                  <a:pt x="369" y="94"/>
                  <a:pt x="369" y="94"/>
                  <a:pt x="369" y="94"/>
                </a:cubicBezTo>
                <a:cubicBezTo>
                  <a:pt x="369" y="94"/>
                  <a:pt x="369" y="94"/>
                  <a:pt x="369" y="94"/>
                </a:cubicBezTo>
                <a:cubicBezTo>
                  <a:pt x="367" y="90"/>
                  <a:pt x="367" y="90"/>
                  <a:pt x="367" y="90"/>
                </a:cubicBezTo>
                <a:cubicBezTo>
                  <a:pt x="367" y="90"/>
                  <a:pt x="366" y="89"/>
                  <a:pt x="366" y="89"/>
                </a:cubicBezTo>
                <a:cubicBezTo>
                  <a:pt x="365" y="89"/>
                  <a:pt x="365" y="90"/>
                  <a:pt x="365" y="90"/>
                </a:cubicBezTo>
                <a:cubicBezTo>
                  <a:pt x="364" y="94"/>
                  <a:pt x="364" y="94"/>
                  <a:pt x="364" y="94"/>
                </a:cubicBezTo>
                <a:cubicBezTo>
                  <a:pt x="364" y="95"/>
                  <a:pt x="364" y="95"/>
                  <a:pt x="364" y="95"/>
                </a:cubicBezTo>
                <a:cubicBezTo>
                  <a:pt x="364" y="95"/>
                  <a:pt x="364" y="95"/>
                  <a:pt x="364" y="95"/>
                </a:cubicBezTo>
                <a:cubicBezTo>
                  <a:pt x="365" y="94"/>
                  <a:pt x="365" y="94"/>
                  <a:pt x="365" y="94"/>
                </a:cubicBezTo>
                <a:cubicBezTo>
                  <a:pt x="365" y="93"/>
                  <a:pt x="365" y="93"/>
                  <a:pt x="365" y="93"/>
                </a:cubicBezTo>
                <a:cubicBezTo>
                  <a:pt x="362" y="94"/>
                  <a:pt x="362" y="94"/>
                  <a:pt x="362" y="94"/>
                </a:cubicBezTo>
                <a:cubicBezTo>
                  <a:pt x="361" y="95"/>
                  <a:pt x="361" y="95"/>
                  <a:pt x="361" y="95"/>
                </a:cubicBezTo>
                <a:cubicBezTo>
                  <a:pt x="361" y="95"/>
                  <a:pt x="361" y="95"/>
                  <a:pt x="361" y="95"/>
                </a:cubicBezTo>
                <a:cubicBezTo>
                  <a:pt x="362" y="97"/>
                  <a:pt x="362" y="97"/>
                  <a:pt x="362" y="97"/>
                </a:cubicBezTo>
                <a:cubicBezTo>
                  <a:pt x="360" y="96"/>
                  <a:pt x="360" y="96"/>
                  <a:pt x="360" y="96"/>
                </a:cubicBezTo>
                <a:cubicBezTo>
                  <a:pt x="359" y="96"/>
                  <a:pt x="359" y="96"/>
                  <a:pt x="359" y="96"/>
                </a:cubicBezTo>
                <a:cubicBezTo>
                  <a:pt x="352" y="100"/>
                  <a:pt x="352" y="100"/>
                  <a:pt x="352" y="100"/>
                </a:cubicBezTo>
                <a:cubicBezTo>
                  <a:pt x="345" y="100"/>
                  <a:pt x="345" y="100"/>
                  <a:pt x="345" y="100"/>
                </a:cubicBezTo>
                <a:cubicBezTo>
                  <a:pt x="339" y="94"/>
                  <a:pt x="339" y="94"/>
                  <a:pt x="339" y="94"/>
                </a:cubicBezTo>
                <a:cubicBezTo>
                  <a:pt x="337" y="91"/>
                  <a:pt x="337" y="91"/>
                  <a:pt x="337" y="91"/>
                </a:cubicBezTo>
                <a:cubicBezTo>
                  <a:pt x="336" y="91"/>
                  <a:pt x="336" y="91"/>
                  <a:pt x="336" y="91"/>
                </a:cubicBezTo>
                <a:cubicBezTo>
                  <a:pt x="335" y="92"/>
                  <a:pt x="335" y="92"/>
                  <a:pt x="335" y="92"/>
                </a:cubicBezTo>
                <a:cubicBezTo>
                  <a:pt x="338" y="94"/>
                  <a:pt x="338" y="94"/>
                  <a:pt x="338" y="94"/>
                </a:cubicBezTo>
                <a:cubicBezTo>
                  <a:pt x="339" y="95"/>
                  <a:pt x="339" y="95"/>
                  <a:pt x="339" y="95"/>
                </a:cubicBezTo>
                <a:cubicBezTo>
                  <a:pt x="342" y="96"/>
                  <a:pt x="342" y="96"/>
                  <a:pt x="342" y="96"/>
                </a:cubicBezTo>
                <a:cubicBezTo>
                  <a:pt x="347" y="99"/>
                  <a:pt x="347" y="99"/>
                  <a:pt x="347" y="99"/>
                </a:cubicBezTo>
                <a:cubicBezTo>
                  <a:pt x="347" y="99"/>
                  <a:pt x="347" y="99"/>
                  <a:pt x="347" y="99"/>
                </a:cubicBezTo>
                <a:cubicBezTo>
                  <a:pt x="351" y="100"/>
                  <a:pt x="351" y="100"/>
                  <a:pt x="351" y="100"/>
                </a:cubicBezTo>
                <a:cubicBezTo>
                  <a:pt x="352" y="99"/>
                  <a:pt x="352" y="99"/>
                  <a:pt x="352" y="99"/>
                </a:cubicBezTo>
                <a:cubicBezTo>
                  <a:pt x="354" y="98"/>
                  <a:pt x="354" y="98"/>
                  <a:pt x="354" y="98"/>
                </a:cubicBezTo>
                <a:cubicBezTo>
                  <a:pt x="354" y="97"/>
                  <a:pt x="354" y="97"/>
                  <a:pt x="354" y="97"/>
                </a:cubicBezTo>
                <a:cubicBezTo>
                  <a:pt x="360" y="90"/>
                  <a:pt x="360" y="90"/>
                  <a:pt x="360" y="90"/>
                </a:cubicBezTo>
                <a:cubicBezTo>
                  <a:pt x="360" y="90"/>
                  <a:pt x="360" y="90"/>
                  <a:pt x="360" y="90"/>
                </a:cubicBezTo>
                <a:cubicBezTo>
                  <a:pt x="360" y="86"/>
                  <a:pt x="360" y="86"/>
                  <a:pt x="360" y="86"/>
                </a:cubicBezTo>
                <a:cubicBezTo>
                  <a:pt x="360" y="85"/>
                  <a:pt x="360" y="85"/>
                  <a:pt x="360" y="85"/>
                </a:cubicBezTo>
                <a:cubicBezTo>
                  <a:pt x="359" y="85"/>
                  <a:pt x="359" y="85"/>
                  <a:pt x="359" y="85"/>
                </a:cubicBezTo>
                <a:cubicBezTo>
                  <a:pt x="357" y="85"/>
                  <a:pt x="357" y="85"/>
                  <a:pt x="357" y="85"/>
                </a:cubicBezTo>
                <a:cubicBezTo>
                  <a:pt x="358" y="85"/>
                  <a:pt x="358" y="85"/>
                  <a:pt x="358" y="85"/>
                </a:cubicBezTo>
                <a:cubicBezTo>
                  <a:pt x="361" y="84"/>
                  <a:pt x="361" y="84"/>
                  <a:pt x="361" y="84"/>
                </a:cubicBezTo>
                <a:cubicBezTo>
                  <a:pt x="362" y="84"/>
                  <a:pt x="362" y="84"/>
                  <a:pt x="362" y="84"/>
                </a:cubicBezTo>
                <a:cubicBezTo>
                  <a:pt x="363" y="80"/>
                  <a:pt x="363" y="80"/>
                  <a:pt x="363" y="80"/>
                </a:cubicBezTo>
                <a:cubicBezTo>
                  <a:pt x="363" y="79"/>
                  <a:pt x="363" y="79"/>
                  <a:pt x="363" y="78"/>
                </a:cubicBezTo>
                <a:cubicBezTo>
                  <a:pt x="355" y="76"/>
                  <a:pt x="355" y="76"/>
                  <a:pt x="355" y="76"/>
                </a:cubicBezTo>
                <a:cubicBezTo>
                  <a:pt x="354" y="75"/>
                  <a:pt x="354" y="75"/>
                  <a:pt x="354" y="75"/>
                </a:cubicBezTo>
                <a:cubicBezTo>
                  <a:pt x="351" y="75"/>
                  <a:pt x="351" y="75"/>
                  <a:pt x="351" y="75"/>
                </a:cubicBezTo>
                <a:cubicBezTo>
                  <a:pt x="335" y="71"/>
                  <a:pt x="335" y="71"/>
                  <a:pt x="335" y="71"/>
                </a:cubicBezTo>
                <a:cubicBezTo>
                  <a:pt x="334" y="71"/>
                  <a:pt x="334" y="71"/>
                  <a:pt x="334" y="71"/>
                </a:cubicBezTo>
                <a:cubicBezTo>
                  <a:pt x="335" y="70"/>
                  <a:pt x="335" y="70"/>
                  <a:pt x="335" y="70"/>
                </a:cubicBezTo>
                <a:cubicBezTo>
                  <a:pt x="334" y="70"/>
                  <a:pt x="334" y="70"/>
                  <a:pt x="334" y="70"/>
                </a:cubicBezTo>
                <a:cubicBezTo>
                  <a:pt x="333" y="71"/>
                  <a:pt x="333" y="71"/>
                  <a:pt x="333" y="71"/>
                </a:cubicBezTo>
                <a:cubicBezTo>
                  <a:pt x="341" y="73"/>
                  <a:pt x="341" y="73"/>
                  <a:pt x="341" y="73"/>
                </a:cubicBezTo>
                <a:cubicBezTo>
                  <a:pt x="341" y="73"/>
                  <a:pt x="341" y="73"/>
                  <a:pt x="341" y="73"/>
                </a:cubicBezTo>
                <a:cubicBezTo>
                  <a:pt x="349" y="74"/>
                  <a:pt x="349" y="74"/>
                  <a:pt x="349" y="74"/>
                </a:cubicBezTo>
                <a:cubicBezTo>
                  <a:pt x="349" y="73"/>
                  <a:pt x="349" y="73"/>
                  <a:pt x="349" y="73"/>
                </a:cubicBezTo>
                <a:cubicBezTo>
                  <a:pt x="352" y="72"/>
                  <a:pt x="352" y="72"/>
                  <a:pt x="352" y="72"/>
                </a:cubicBezTo>
                <a:cubicBezTo>
                  <a:pt x="354" y="73"/>
                  <a:pt x="354" y="73"/>
                  <a:pt x="354" y="73"/>
                </a:cubicBezTo>
                <a:cubicBezTo>
                  <a:pt x="355" y="73"/>
                  <a:pt x="355" y="73"/>
                  <a:pt x="355" y="72"/>
                </a:cubicBezTo>
                <a:cubicBezTo>
                  <a:pt x="356" y="71"/>
                  <a:pt x="356" y="71"/>
                  <a:pt x="356" y="71"/>
                </a:cubicBezTo>
                <a:cubicBezTo>
                  <a:pt x="354" y="68"/>
                  <a:pt x="354" y="68"/>
                  <a:pt x="354" y="68"/>
                </a:cubicBezTo>
                <a:cubicBezTo>
                  <a:pt x="354" y="66"/>
                  <a:pt x="354" y="66"/>
                  <a:pt x="354" y="66"/>
                </a:cubicBezTo>
                <a:cubicBezTo>
                  <a:pt x="354" y="66"/>
                  <a:pt x="354" y="66"/>
                  <a:pt x="354" y="66"/>
                </a:cubicBezTo>
                <a:cubicBezTo>
                  <a:pt x="354" y="66"/>
                  <a:pt x="354" y="66"/>
                  <a:pt x="354" y="66"/>
                </a:cubicBezTo>
                <a:cubicBezTo>
                  <a:pt x="353" y="67"/>
                  <a:pt x="353" y="67"/>
                  <a:pt x="354" y="68"/>
                </a:cubicBezTo>
                <a:cubicBezTo>
                  <a:pt x="357" y="71"/>
                  <a:pt x="357" y="71"/>
                  <a:pt x="357" y="71"/>
                </a:cubicBezTo>
                <a:cubicBezTo>
                  <a:pt x="358" y="71"/>
                  <a:pt x="358" y="71"/>
                  <a:pt x="358" y="71"/>
                </a:cubicBezTo>
                <a:cubicBezTo>
                  <a:pt x="362" y="72"/>
                  <a:pt x="362" y="72"/>
                  <a:pt x="362" y="72"/>
                </a:cubicBezTo>
                <a:cubicBezTo>
                  <a:pt x="362" y="72"/>
                  <a:pt x="362" y="72"/>
                  <a:pt x="362" y="72"/>
                </a:cubicBezTo>
                <a:cubicBezTo>
                  <a:pt x="363" y="71"/>
                  <a:pt x="363" y="71"/>
                  <a:pt x="363" y="71"/>
                </a:cubicBezTo>
                <a:cubicBezTo>
                  <a:pt x="363" y="70"/>
                  <a:pt x="363" y="70"/>
                  <a:pt x="363" y="70"/>
                </a:cubicBezTo>
                <a:cubicBezTo>
                  <a:pt x="364" y="71"/>
                  <a:pt x="364" y="71"/>
                  <a:pt x="364" y="71"/>
                </a:cubicBezTo>
                <a:cubicBezTo>
                  <a:pt x="364" y="72"/>
                  <a:pt x="364" y="72"/>
                  <a:pt x="364" y="72"/>
                </a:cubicBezTo>
                <a:cubicBezTo>
                  <a:pt x="368" y="72"/>
                  <a:pt x="368" y="72"/>
                  <a:pt x="368" y="72"/>
                </a:cubicBezTo>
                <a:cubicBezTo>
                  <a:pt x="368" y="72"/>
                  <a:pt x="368" y="72"/>
                  <a:pt x="368" y="72"/>
                </a:cubicBezTo>
                <a:cubicBezTo>
                  <a:pt x="376" y="73"/>
                  <a:pt x="376" y="73"/>
                  <a:pt x="376" y="73"/>
                </a:cubicBezTo>
                <a:cubicBezTo>
                  <a:pt x="377" y="72"/>
                  <a:pt x="377" y="72"/>
                  <a:pt x="377" y="72"/>
                </a:cubicBezTo>
                <a:cubicBezTo>
                  <a:pt x="380" y="69"/>
                  <a:pt x="380" y="69"/>
                  <a:pt x="380" y="69"/>
                </a:cubicBezTo>
                <a:cubicBezTo>
                  <a:pt x="380" y="69"/>
                  <a:pt x="380" y="69"/>
                  <a:pt x="380" y="69"/>
                </a:cubicBezTo>
                <a:cubicBezTo>
                  <a:pt x="385" y="57"/>
                  <a:pt x="385" y="57"/>
                  <a:pt x="385" y="57"/>
                </a:cubicBezTo>
                <a:cubicBezTo>
                  <a:pt x="385" y="57"/>
                  <a:pt x="385" y="57"/>
                  <a:pt x="385" y="57"/>
                </a:cubicBezTo>
                <a:cubicBezTo>
                  <a:pt x="385" y="55"/>
                  <a:pt x="385" y="55"/>
                  <a:pt x="385" y="55"/>
                </a:cubicBezTo>
                <a:cubicBezTo>
                  <a:pt x="388" y="55"/>
                  <a:pt x="388" y="55"/>
                  <a:pt x="388" y="55"/>
                </a:cubicBezTo>
                <a:cubicBezTo>
                  <a:pt x="388" y="55"/>
                  <a:pt x="388" y="55"/>
                  <a:pt x="389" y="55"/>
                </a:cubicBezTo>
                <a:cubicBezTo>
                  <a:pt x="392" y="51"/>
                  <a:pt x="392" y="51"/>
                  <a:pt x="392" y="51"/>
                </a:cubicBezTo>
                <a:cubicBezTo>
                  <a:pt x="392" y="50"/>
                  <a:pt x="392" y="50"/>
                  <a:pt x="392" y="50"/>
                </a:cubicBezTo>
                <a:cubicBezTo>
                  <a:pt x="391" y="47"/>
                  <a:pt x="391" y="47"/>
                  <a:pt x="391" y="47"/>
                </a:cubicBezTo>
                <a:cubicBezTo>
                  <a:pt x="390" y="40"/>
                  <a:pt x="390" y="40"/>
                  <a:pt x="390" y="40"/>
                </a:cubicBezTo>
                <a:cubicBezTo>
                  <a:pt x="390" y="39"/>
                  <a:pt x="390" y="39"/>
                  <a:pt x="390" y="39"/>
                </a:cubicBezTo>
                <a:cubicBezTo>
                  <a:pt x="388" y="36"/>
                  <a:pt x="388" y="36"/>
                  <a:pt x="388" y="36"/>
                </a:cubicBezTo>
                <a:cubicBezTo>
                  <a:pt x="388" y="36"/>
                  <a:pt x="388" y="36"/>
                  <a:pt x="388" y="36"/>
                </a:cubicBezTo>
                <a:cubicBezTo>
                  <a:pt x="384" y="32"/>
                  <a:pt x="384" y="32"/>
                  <a:pt x="384" y="32"/>
                </a:cubicBezTo>
                <a:cubicBezTo>
                  <a:pt x="383" y="32"/>
                  <a:pt x="383" y="32"/>
                  <a:pt x="382" y="32"/>
                </a:cubicBezTo>
                <a:cubicBezTo>
                  <a:pt x="382" y="32"/>
                  <a:pt x="382" y="33"/>
                  <a:pt x="382" y="33"/>
                </a:cubicBezTo>
                <a:cubicBezTo>
                  <a:pt x="382" y="35"/>
                  <a:pt x="382" y="35"/>
                  <a:pt x="382" y="35"/>
                </a:cubicBezTo>
                <a:cubicBezTo>
                  <a:pt x="382" y="37"/>
                  <a:pt x="382" y="37"/>
                  <a:pt x="382" y="37"/>
                </a:cubicBezTo>
                <a:cubicBezTo>
                  <a:pt x="377" y="37"/>
                  <a:pt x="377" y="37"/>
                  <a:pt x="377" y="37"/>
                </a:cubicBezTo>
                <a:cubicBezTo>
                  <a:pt x="377" y="37"/>
                  <a:pt x="376" y="38"/>
                  <a:pt x="376" y="38"/>
                </a:cubicBezTo>
                <a:cubicBezTo>
                  <a:pt x="376" y="42"/>
                  <a:pt x="376" y="42"/>
                  <a:pt x="376" y="42"/>
                </a:cubicBezTo>
                <a:cubicBezTo>
                  <a:pt x="376" y="42"/>
                  <a:pt x="376" y="42"/>
                  <a:pt x="376" y="42"/>
                </a:cubicBezTo>
                <a:cubicBezTo>
                  <a:pt x="377" y="49"/>
                  <a:pt x="377" y="49"/>
                  <a:pt x="377" y="49"/>
                </a:cubicBezTo>
                <a:cubicBezTo>
                  <a:pt x="375" y="51"/>
                  <a:pt x="375" y="51"/>
                  <a:pt x="375" y="51"/>
                </a:cubicBezTo>
                <a:cubicBezTo>
                  <a:pt x="375" y="51"/>
                  <a:pt x="375" y="51"/>
                  <a:pt x="375" y="51"/>
                </a:cubicBezTo>
                <a:cubicBezTo>
                  <a:pt x="377" y="48"/>
                  <a:pt x="377" y="48"/>
                  <a:pt x="377" y="48"/>
                </a:cubicBezTo>
                <a:cubicBezTo>
                  <a:pt x="377" y="47"/>
                  <a:pt x="377" y="47"/>
                  <a:pt x="377" y="47"/>
                </a:cubicBezTo>
                <a:cubicBezTo>
                  <a:pt x="376" y="47"/>
                  <a:pt x="376" y="47"/>
                  <a:pt x="376" y="47"/>
                </a:cubicBezTo>
                <a:cubicBezTo>
                  <a:pt x="374" y="46"/>
                  <a:pt x="374" y="46"/>
                  <a:pt x="374" y="46"/>
                </a:cubicBezTo>
                <a:cubicBezTo>
                  <a:pt x="375" y="43"/>
                  <a:pt x="375" y="43"/>
                  <a:pt x="375" y="43"/>
                </a:cubicBezTo>
                <a:cubicBezTo>
                  <a:pt x="375" y="43"/>
                  <a:pt x="375" y="43"/>
                  <a:pt x="375" y="43"/>
                </a:cubicBezTo>
                <a:cubicBezTo>
                  <a:pt x="375" y="38"/>
                  <a:pt x="375" y="38"/>
                  <a:pt x="375" y="38"/>
                </a:cubicBezTo>
                <a:cubicBezTo>
                  <a:pt x="375" y="38"/>
                  <a:pt x="375" y="38"/>
                  <a:pt x="375" y="38"/>
                </a:cubicBezTo>
                <a:cubicBezTo>
                  <a:pt x="374" y="34"/>
                  <a:pt x="374" y="34"/>
                  <a:pt x="374" y="34"/>
                </a:cubicBezTo>
                <a:cubicBezTo>
                  <a:pt x="374" y="34"/>
                  <a:pt x="374" y="34"/>
                  <a:pt x="373" y="34"/>
                </a:cubicBezTo>
                <a:cubicBezTo>
                  <a:pt x="370" y="33"/>
                  <a:pt x="370" y="33"/>
                  <a:pt x="370" y="33"/>
                </a:cubicBezTo>
                <a:cubicBezTo>
                  <a:pt x="369" y="33"/>
                  <a:pt x="369" y="33"/>
                  <a:pt x="369" y="33"/>
                </a:cubicBezTo>
                <a:cubicBezTo>
                  <a:pt x="363" y="35"/>
                  <a:pt x="363" y="35"/>
                  <a:pt x="363" y="35"/>
                </a:cubicBezTo>
                <a:cubicBezTo>
                  <a:pt x="363" y="36"/>
                  <a:pt x="363" y="36"/>
                  <a:pt x="363" y="36"/>
                </a:cubicBezTo>
                <a:cubicBezTo>
                  <a:pt x="362" y="39"/>
                  <a:pt x="362" y="39"/>
                  <a:pt x="362" y="39"/>
                </a:cubicBezTo>
                <a:cubicBezTo>
                  <a:pt x="356" y="37"/>
                  <a:pt x="356" y="37"/>
                  <a:pt x="356" y="37"/>
                </a:cubicBezTo>
                <a:cubicBezTo>
                  <a:pt x="355" y="37"/>
                  <a:pt x="355" y="37"/>
                  <a:pt x="355" y="37"/>
                </a:cubicBezTo>
                <a:cubicBezTo>
                  <a:pt x="351" y="40"/>
                  <a:pt x="351" y="40"/>
                  <a:pt x="351" y="40"/>
                </a:cubicBezTo>
                <a:cubicBezTo>
                  <a:pt x="348" y="41"/>
                  <a:pt x="348" y="41"/>
                  <a:pt x="348" y="41"/>
                </a:cubicBezTo>
                <a:cubicBezTo>
                  <a:pt x="345" y="42"/>
                  <a:pt x="345" y="42"/>
                  <a:pt x="345" y="42"/>
                </a:cubicBezTo>
                <a:cubicBezTo>
                  <a:pt x="344" y="39"/>
                  <a:pt x="344" y="39"/>
                  <a:pt x="344" y="39"/>
                </a:cubicBezTo>
                <a:cubicBezTo>
                  <a:pt x="344" y="38"/>
                  <a:pt x="344" y="38"/>
                  <a:pt x="344" y="38"/>
                </a:cubicBezTo>
                <a:cubicBezTo>
                  <a:pt x="341" y="35"/>
                  <a:pt x="341" y="35"/>
                  <a:pt x="341" y="35"/>
                </a:cubicBezTo>
                <a:cubicBezTo>
                  <a:pt x="339" y="31"/>
                  <a:pt x="339" y="31"/>
                  <a:pt x="339" y="31"/>
                </a:cubicBezTo>
                <a:cubicBezTo>
                  <a:pt x="339" y="28"/>
                  <a:pt x="339" y="28"/>
                  <a:pt x="339" y="28"/>
                </a:cubicBezTo>
                <a:cubicBezTo>
                  <a:pt x="340" y="25"/>
                  <a:pt x="340" y="25"/>
                  <a:pt x="340" y="25"/>
                </a:cubicBezTo>
                <a:cubicBezTo>
                  <a:pt x="340" y="24"/>
                  <a:pt x="340" y="24"/>
                  <a:pt x="340" y="24"/>
                </a:cubicBezTo>
                <a:cubicBezTo>
                  <a:pt x="338" y="21"/>
                  <a:pt x="338" y="21"/>
                  <a:pt x="338" y="21"/>
                </a:cubicBezTo>
                <a:cubicBezTo>
                  <a:pt x="338" y="22"/>
                  <a:pt x="338" y="22"/>
                  <a:pt x="338" y="22"/>
                </a:cubicBezTo>
                <a:cubicBezTo>
                  <a:pt x="337" y="22"/>
                  <a:pt x="337" y="22"/>
                  <a:pt x="337" y="22"/>
                </a:cubicBezTo>
                <a:cubicBezTo>
                  <a:pt x="338" y="24"/>
                  <a:pt x="338" y="24"/>
                  <a:pt x="338" y="24"/>
                </a:cubicBezTo>
                <a:cubicBezTo>
                  <a:pt x="338" y="24"/>
                  <a:pt x="338" y="24"/>
                  <a:pt x="338" y="24"/>
                </a:cubicBezTo>
                <a:cubicBezTo>
                  <a:pt x="338" y="25"/>
                  <a:pt x="338" y="25"/>
                  <a:pt x="338" y="25"/>
                </a:cubicBezTo>
                <a:cubicBezTo>
                  <a:pt x="339" y="26"/>
                  <a:pt x="339" y="26"/>
                  <a:pt x="339" y="26"/>
                </a:cubicBezTo>
                <a:cubicBezTo>
                  <a:pt x="338" y="29"/>
                  <a:pt x="338" y="29"/>
                  <a:pt x="338" y="29"/>
                </a:cubicBezTo>
                <a:cubicBezTo>
                  <a:pt x="338" y="30"/>
                  <a:pt x="338" y="30"/>
                  <a:pt x="338" y="30"/>
                </a:cubicBezTo>
                <a:cubicBezTo>
                  <a:pt x="342" y="37"/>
                  <a:pt x="342" y="37"/>
                  <a:pt x="342" y="37"/>
                </a:cubicBezTo>
                <a:cubicBezTo>
                  <a:pt x="342" y="37"/>
                  <a:pt x="343" y="37"/>
                  <a:pt x="343" y="37"/>
                </a:cubicBezTo>
                <a:cubicBezTo>
                  <a:pt x="346" y="37"/>
                  <a:pt x="346" y="37"/>
                  <a:pt x="346" y="37"/>
                </a:cubicBezTo>
                <a:cubicBezTo>
                  <a:pt x="350" y="38"/>
                  <a:pt x="350" y="38"/>
                  <a:pt x="350" y="38"/>
                </a:cubicBezTo>
                <a:cubicBezTo>
                  <a:pt x="351" y="38"/>
                  <a:pt x="351" y="38"/>
                  <a:pt x="351" y="38"/>
                </a:cubicBezTo>
                <a:cubicBezTo>
                  <a:pt x="359" y="31"/>
                  <a:pt x="359" y="31"/>
                  <a:pt x="359" y="31"/>
                </a:cubicBezTo>
                <a:cubicBezTo>
                  <a:pt x="360" y="31"/>
                  <a:pt x="360" y="31"/>
                  <a:pt x="360" y="31"/>
                </a:cubicBezTo>
                <a:cubicBezTo>
                  <a:pt x="359" y="30"/>
                  <a:pt x="359" y="30"/>
                  <a:pt x="359" y="30"/>
                </a:cubicBezTo>
                <a:cubicBezTo>
                  <a:pt x="358" y="29"/>
                  <a:pt x="358" y="29"/>
                  <a:pt x="358" y="29"/>
                </a:cubicBezTo>
                <a:cubicBezTo>
                  <a:pt x="358" y="29"/>
                  <a:pt x="358" y="29"/>
                  <a:pt x="358" y="29"/>
                </a:cubicBezTo>
                <a:cubicBezTo>
                  <a:pt x="363" y="30"/>
                  <a:pt x="363" y="30"/>
                  <a:pt x="363" y="30"/>
                </a:cubicBezTo>
                <a:cubicBezTo>
                  <a:pt x="364" y="30"/>
                  <a:pt x="364" y="30"/>
                  <a:pt x="365" y="30"/>
                </a:cubicBezTo>
                <a:cubicBezTo>
                  <a:pt x="364" y="29"/>
                  <a:pt x="364" y="29"/>
                  <a:pt x="364" y="29"/>
                </a:cubicBezTo>
                <a:cubicBezTo>
                  <a:pt x="364" y="28"/>
                  <a:pt x="364" y="28"/>
                  <a:pt x="364" y="28"/>
                </a:cubicBezTo>
                <a:cubicBezTo>
                  <a:pt x="364" y="28"/>
                  <a:pt x="364" y="28"/>
                  <a:pt x="364" y="28"/>
                </a:cubicBezTo>
                <a:cubicBezTo>
                  <a:pt x="365" y="28"/>
                  <a:pt x="365" y="28"/>
                  <a:pt x="365" y="28"/>
                </a:cubicBezTo>
                <a:cubicBezTo>
                  <a:pt x="369" y="27"/>
                  <a:pt x="369" y="27"/>
                  <a:pt x="369" y="27"/>
                </a:cubicBezTo>
                <a:cubicBezTo>
                  <a:pt x="369" y="26"/>
                  <a:pt x="369" y="26"/>
                  <a:pt x="369" y="26"/>
                </a:cubicBezTo>
                <a:cubicBezTo>
                  <a:pt x="369" y="22"/>
                  <a:pt x="369" y="22"/>
                  <a:pt x="369" y="22"/>
                </a:cubicBezTo>
                <a:cubicBezTo>
                  <a:pt x="369" y="22"/>
                  <a:pt x="369" y="22"/>
                  <a:pt x="369" y="22"/>
                </a:cubicBezTo>
                <a:cubicBezTo>
                  <a:pt x="365" y="18"/>
                  <a:pt x="365" y="18"/>
                  <a:pt x="365" y="18"/>
                </a:cubicBezTo>
                <a:cubicBezTo>
                  <a:pt x="365" y="18"/>
                  <a:pt x="365" y="18"/>
                  <a:pt x="365" y="18"/>
                </a:cubicBezTo>
                <a:cubicBezTo>
                  <a:pt x="361" y="17"/>
                  <a:pt x="361" y="17"/>
                  <a:pt x="361" y="17"/>
                </a:cubicBezTo>
                <a:cubicBezTo>
                  <a:pt x="361" y="18"/>
                  <a:pt x="361" y="18"/>
                  <a:pt x="361" y="18"/>
                </a:cubicBezTo>
                <a:cubicBezTo>
                  <a:pt x="361" y="19"/>
                  <a:pt x="361" y="19"/>
                  <a:pt x="361" y="19"/>
                </a:cubicBezTo>
                <a:cubicBezTo>
                  <a:pt x="365" y="19"/>
                  <a:pt x="365" y="19"/>
                  <a:pt x="365" y="19"/>
                </a:cubicBezTo>
                <a:cubicBezTo>
                  <a:pt x="372" y="23"/>
                  <a:pt x="372" y="23"/>
                  <a:pt x="372" y="23"/>
                </a:cubicBezTo>
                <a:cubicBezTo>
                  <a:pt x="372" y="23"/>
                  <a:pt x="372" y="23"/>
                  <a:pt x="372" y="23"/>
                </a:cubicBezTo>
                <a:cubicBezTo>
                  <a:pt x="377" y="23"/>
                  <a:pt x="377" y="23"/>
                  <a:pt x="377" y="23"/>
                </a:cubicBezTo>
                <a:cubicBezTo>
                  <a:pt x="377" y="23"/>
                  <a:pt x="378" y="23"/>
                  <a:pt x="378" y="22"/>
                </a:cubicBezTo>
                <a:cubicBezTo>
                  <a:pt x="378" y="22"/>
                  <a:pt x="378" y="22"/>
                  <a:pt x="378" y="21"/>
                </a:cubicBezTo>
                <a:cubicBezTo>
                  <a:pt x="374" y="18"/>
                  <a:pt x="374" y="18"/>
                  <a:pt x="374" y="18"/>
                </a:cubicBezTo>
                <a:cubicBezTo>
                  <a:pt x="372" y="14"/>
                  <a:pt x="372" y="14"/>
                  <a:pt x="372" y="14"/>
                </a:cubicBezTo>
                <a:cubicBezTo>
                  <a:pt x="371" y="15"/>
                  <a:pt x="371" y="15"/>
                  <a:pt x="371" y="15"/>
                </a:cubicBezTo>
                <a:cubicBezTo>
                  <a:pt x="370" y="16"/>
                  <a:pt x="370" y="16"/>
                  <a:pt x="370" y="16"/>
                </a:cubicBezTo>
                <a:cubicBezTo>
                  <a:pt x="378" y="21"/>
                  <a:pt x="378" y="21"/>
                  <a:pt x="378" y="21"/>
                </a:cubicBezTo>
                <a:cubicBezTo>
                  <a:pt x="380" y="26"/>
                  <a:pt x="380" y="26"/>
                  <a:pt x="380" y="26"/>
                </a:cubicBezTo>
                <a:cubicBezTo>
                  <a:pt x="381" y="27"/>
                  <a:pt x="381" y="27"/>
                  <a:pt x="382" y="27"/>
                </a:cubicBezTo>
                <a:cubicBezTo>
                  <a:pt x="382" y="27"/>
                  <a:pt x="382" y="26"/>
                  <a:pt x="382" y="26"/>
                </a:cubicBezTo>
                <a:cubicBezTo>
                  <a:pt x="382" y="22"/>
                  <a:pt x="382" y="22"/>
                  <a:pt x="382" y="22"/>
                </a:cubicBezTo>
                <a:cubicBezTo>
                  <a:pt x="382" y="21"/>
                  <a:pt x="382" y="21"/>
                  <a:pt x="382" y="21"/>
                </a:cubicBezTo>
                <a:cubicBezTo>
                  <a:pt x="375" y="11"/>
                  <a:pt x="375" y="11"/>
                  <a:pt x="375" y="11"/>
                </a:cubicBezTo>
                <a:cubicBezTo>
                  <a:pt x="375" y="9"/>
                  <a:pt x="375" y="9"/>
                  <a:pt x="375" y="9"/>
                </a:cubicBezTo>
                <a:cubicBezTo>
                  <a:pt x="375" y="9"/>
                  <a:pt x="374" y="8"/>
                  <a:pt x="374" y="8"/>
                </a:cubicBezTo>
                <a:cubicBezTo>
                  <a:pt x="370" y="8"/>
                  <a:pt x="370" y="8"/>
                  <a:pt x="370" y="8"/>
                </a:cubicBezTo>
                <a:cubicBezTo>
                  <a:pt x="368" y="5"/>
                  <a:pt x="368" y="5"/>
                  <a:pt x="368" y="5"/>
                </a:cubicBezTo>
                <a:cubicBezTo>
                  <a:pt x="367" y="1"/>
                  <a:pt x="367" y="1"/>
                  <a:pt x="367" y="1"/>
                </a:cubicBezTo>
                <a:cubicBezTo>
                  <a:pt x="367" y="1"/>
                  <a:pt x="367" y="1"/>
                  <a:pt x="367" y="1"/>
                </a:cubicBezTo>
                <a:cubicBezTo>
                  <a:pt x="366" y="0"/>
                  <a:pt x="366" y="0"/>
                  <a:pt x="366" y="0"/>
                </a:cubicBezTo>
                <a:cubicBezTo>
                  <a:pt x="321" y="10"/>
                  <a:pt x="321" y="10"/>
                  <a:pt x="321" y="10"/>
                </a:cubicBezTo>
                <a:cubicBezTo>
                  <a:pt x="321" y="11"/>
                  <a:pt x="321" y="11"/>
                  <a:pt x="321" y="11"/>
                </a:cubicBezTo>
                <a:cubicBezTo>
                  <a:pt x="321" y="10"/>
                  <a:pt x="321" y="10"/>
                  <a:pt x="321" y="10"/>
                </a:cubicBezTo>
                <a:cubicBezTo>
                  <a:pt x="270" y="21"/>
                  <a:pt x="270" y="21"/>
                  <a:pt x="270" y="21"/>
                </a:cubicBezTo>
                <a:cubicBezTo>
                  <a:pt x="270" y="22"/>
                  <a:pt x="270" y="22"/>
                  <a:pt x="270" y="22"/>
                </a:cubicBezTo>
                <a:cubicBezTo>
                  <a:pt x="270" y="21"/>
                  <a:pt x="270" y="21"/>
                  <a:pt x="270" y="21"/>
                </a:cubicBezTo>
                <a:cubicBezTo>
                  <a:pt x="169" y="39"/>
                  <a:pt x="169" y="39"/>
                  <a:pt x="169" y="39"/>
                </a:cubicBezTo>
                <a:cubicBezTo>
                  <a:pt x="132" y="45"/>
                  <a:pt x="132" y="45"/>
                  <a:pt x="132" y="45"/>
                </a:cubicBezTo>
                <a:cubicBezTo>
                  <a:pt x="118" y="46"/>
                  <a:pt x="118" y="46"/>
                  <a:pt x="118" y="46"/>
                </a:cubicBezTo>
                <a:cubicBezTo>
                  <a:pt x="111" y="46"/>
                  <a:pt x="111" y="46"/>
                  <a:pt x="111" y="46"/>
                </a:cubicBezTo>
                <a:cubicBezTo>
                  <a:pt x="110" y="46"/>
                  <a:pt x="110" y="46"/>
                  <a:pt x="110" y="46"/>
                </a:cubicBezTo>
                <a:cubicBezTo>
                  <a:pt x="108" y="51"/>
                  <a:pt x="108" y="51"/>
                  <a:pt x="108" y="51"/>
                </a:cubicBezTo>
                <a:cubicBezTo>
                  <a:pt x="108" y="52"/>
                  <a:pt x="108" y="52"/>
                  <a:pt x="108" y="52"/>
                </a:cubicBezTo>
                <a:cubicBezTo>
                  <a:pt x="108" y="56"/>
                  <a:pt x="108" y="56"/>
                  <a:pt x="108" y="56"/>
                </a:cubicBezTo>
                <a:cubicBezTo>
                  <a:pt x="107" y="62"/>
                  <a:pt x="107" y="62"/>
                  <a:pt x="107" y="62"/>
                </a:cubicBezTo>
                <a:cubicBezTo>
                  <a:pt x="104" y="63"/>
                  <a:pt x="104" y="63"/>
                  <a:pt x="104" y="63"/>
                </a:cubicBezTo>
                <a:cubicBezTo>
                  <a:pt x="103" y="63"/>
                  <a:pt x="103" y="63"/>
                  <a:pt x="103" y="63"/>
                </a:cubicBezTo>
                <a:cubicBezTo>
                  <a:pt x="100" y="67"/>
                  <a:pt x="100" y="67"/>
                  <a:pt x="100" y="67"/>
                </a:cubicBezTo>
                <a:cubicBezTo>
                  <a:pt x="100" y="67"/>
                  <a:pt x="100" y="67"/>
                  <a:pt x="100" y="67"/>
                </a:cubicBezTo>
                <a:cubicBezTo>
                  <a:pt x="98" y="75"/>
                  <a:pt x="98" y="75"/>
                  <a:pt x="98" y="75"/>
                </a:cubicBezTo>
                <a:cubicBezTo>
                  <a:pt x="95" y="78"/>
                  <a:pt x="95" y="78"/>
                  <a:pt x="95" y="78"/>
                </a:cubicBezTo>
                <a:cubicBezTo>
                  <a:pt x="92" y="76"/>
                  <a:pt x="92" y="76"/>
                  <a:pt x="92" y="76"/>
                </a:cubicBezTo>
                <a:cubicBezTo>
                  <a:pt x="91" y="76"/>
                  <a:pt x="91" y="76"/>
                  <a:pt x="91" y="76"/>
                </a:cubicBezTo>
                <a:cubicBezTo>
                  <a:pt x="84" y="79"/>
                  <a:pt x="84" y="79"/>
                  <a:pt x="84" y="79"/>
                </a:cubicBezTo>
                <a:cubicBezTo>
                  <a:pt x="84" y="79"/>
                  <a:pt x="84" y="79"/>
                  <a:pt x="84" y="79"/>
                </a:cubicBezTo>
                <a:cubicBezTo>
                  <a:pt x="80" y="82"/>
                  <a:pt x="80" y="82"/>
                  <a:pt x="80" y="82"/>
                </a:cubicBezTo>
                <a:cubicBezTo>
                  <a:pt x="80" y="82"/>
                  <a:pt x="80" y="82"/>
                  <a:pt x="80" y="82"/>
                </a:cubicBezTo>
                <a:cubicBezTo>
                  <a:pt x="79" y="86"/>
                  <a:pt x="79" y="86"/>
                  <a:pt x="79" y="86"/>
                </a:cubicBezTo>
                <a:cubicBezTo>
                  <a:pt x="75" y="89"/>
                  <a:pt x="75" y="89"/>
                  <a:pt x="75" y="89"/>
                </a:cubicBezTo>
                <a:cubicBezTo>
                  <a:pt x="74" y="89"/>
                  <a:pt x="74" y="89"/>
                  <a:pt x="74" y="89"/>
                </a:cubicBezTo>
                <a:cubicBezTo>
                  <a:pt x="70" y="86"/>
                  <a:pt x="70" y="86"/>
                  <a:pt x="70" y="86"/>
                </a:cubicBezTo>
                <a:cubicBezTo>
                  <a:pt x="70" y="85"/>
                  <a:pt x="70" y="85"/>
                  <a:pt x="69" y="86"/>
                </a:cubicBezTo>
                <a:cubicBezTo>
                  <a:pt x="66" y="88"/>
                  <a:pt x="66" y="88"/>
                  <a:pt x="66" y="88"/>
                </a:cubicBezTo>
                <a:cubicBezTo>
                  <a:pt x="65" y="88"/>
                  <a:pt x="65" y="88"/>
                  <a:pt x="65" y="88"/>
                </a:cubicBezTo>
                <a:cubicBezTo>
                  <a:pt x="64" y="90"/>
                  <a:pt x="64" y="90"/>
                  <a:pt x="64" y="90"/>
                </a:cubicBezTo>
                <a:cubicBezTo>
                  <a:pt x="64" y="90"/>
                  <a:pt x="64" y="90"/>
                  <a:pt x="64" y="90"/>
                </a:cubicBezTo>
                <a:cubicBezTo>
                  <a:pt x="63" y="93"/>
                  <a:pt x="63" y="93"/>
                  <a:pt x="63" y="93"/>
                </a:cubicBezTo>
                <a:cubicBezTo>
                  <a:pt x="60" y="92"/>
                  <a:pt x="60" y="92"/>
                  <a:pt x="60" y="92"/>
                </a:cubicBezTo>
                <a:cubicBezTo>
                  <a:pt x="60" y="92"/>
                  <a:pt x="60" y="92"/>
                  <a:pt x="60" y="92"/>
                </a:cubicBezTo>
                <a:cubicBezTo>
                  <a:pt x="59" y="93"/>
                  <a:pt x="59" y="93"/>
                  <a:pt x="59" y="93"/>
                </a:cubicBezTo>
                <a:cubicBezTo>
                  <a:pt x="58" y="100"/>
                  <a:pt x="58" y="100"/>
                  <a:pt x="58" y="100"/>
                </a:cubicBezTo>
                <a:cubicBezTo>
                  <a:pt x="56" y="103"/>
                  <a:pt x="56" y="103"/>
                  <a:pt x="56" y="103"/>
                </a:cubicBezTo>
                <a:cubicBezTo>
                  <a:pt x="53" y="103"/>
                  <a:pt x="53" y="103"/>
                  <a:pt x="53" y="103"/>
                </a:cubicBezTo>
                <a:cubicBezTo>
                  <a:pt x="52" y="103"/>
                  <a:pt x="52" y="103"/>
                  <a:pt x="52" y="103"/>
                </a:cubicBezTo>
                <a:cubicBezTo>
                  <a:pt x="45" y="108"/>
                  <a:pt x="45" y="108"/>
                  <a:pt x="45" y="108"/>
                </a:cubicBezTo>
                <a:cubicBezTo>
                  <a:pt x="45" y="108"/>
                  <a:pt x="45" y="108"/>
                  <a:pt x="45" y="108"/>
                </a:cubicBezTo>
                <a:cubicBezTo>
                  <a:pt x="35" y="119"/>
                  <a:pt x="35" y="119"/>
                  <a:pt x="35" y="119"/>
                </a:cubicBezTo>
                <a:cubicBezTo>
                  <a:pt x="32" y="120"/>
                  <a:pt x="32" y="120"/>
                  <a:pt x="32" y="120"/>
                </a:cubicBezTo>
                <a:cubicBezTo>
                  <a:pt x="25" y="120"/>
                  <a:pt x="25" y="120"/>
                  <a:pt x="25" y="120"/>
                </a:cubicBezTo>
                <a:cubicBezTo>
                  <a:pt x="24" y="120"/>
                  <a:pt x="24" y="120"/>
                  <a:pt x="24" y="120"/>
                </a:cubicBezTo>
                <a:cubicBezTo>
                  <a:pt x="17" y="125"/>
                  <a:pt x="17" y="125"/>
                  <a:pt x="17" y="125"/>
                </a:cubicBezTo>
                <a:cubicBezTo>
                  <a:pt x="17" y="125"/>
                  <a:pt x="17" y="125"/>
                  <a:pt x="17" y="125"/>
                </a:cubicBezTo>
                <a:cubicBezTo>
                  <a:pt x="13" y="128"/>
                  <a:pt x="13" y="128"/>
                  <a:pt x="13" y="128"/>
                </a:cubicBezTo>
                <a:cubicBezTo>
                  <a:pt x="13" y="129"/>
                  <a:pt x="13" y="129"/>
                  <a:pt x="13" y="129"/>
                </a:cubicBezTo>
                <a:cubicBezTo>
                  <a:pt x="12" y="133"/>
                  <a:pt x="12" y="133"/>
                  <a:pt x="12" y="133"/>
                </a:cubicBezTo>
                <a:cubicBezTo>
                  <a:pt x="12" y="133"/>
                  <a:pt x="12" y="133"/>
                  <a:pt x="12" y="133"/>
                </a:cubicBezTo>
                <a:cubicBezTo>
                  <a:pt x="11" y="138"/>
                  <a:pt x="11" y="138"/>
                  <a:pt x="11" y="138"/>
                </a:cubicBezTo>
                <a:cubicBezTo>
                  <a:pt x="8" y="141"/>
                  <a:pt x="8" y="141"/>
                  <a:pt x="8" y="141"/>
                </a:cubicBezTo>
                <a:cubicBezTo>
                  <a:pt x="1" y="143"/>
                  <a:pt x="1" y="143"/>
                  <a:pt x="1" y="143"/>
                </a:cubicBezTo>
                <a:cubicBezTo>
                  <a:pt x="0" y="143"/>
                  <a:pt x="0" y="143"/>
                  <a:pt x="0" y="144"/>
                </a:cubicBezTo>
                <a:cubicBezTo>
                  <a:pt x="0" y="159"/>
                  <a:pt x="0" y="159"/>
                  <a:pt x="0" y="159"/>
                </a:cubicBezTo>
                <a:lnTo>
                  <a:pt x="2" y="15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32" name="Freeform 76">
            <a:extLst>
              <a:ext uri="{FF2B5EF4-FFF2-40B4-BE49-F238E27FC236}">
                <a16:creationId xmlns:a16="http://schemas.microsoft.com/office/drawing/2014/main" id="{3AF3A8AA-D78D-C96E-2122-673F1B2C6A72}"/>
              </a:ext>
            </a:extLst>
          </p:cNvPr>
          <p:cNvSpPr>
            <a:spLocks/>
          </p:cNvSpPr>
          <p:nvPr/>
        </p:nvSpPr>
        <p:spPr bwMode="auto">
          <a:xfrm>
            <a:off x="4250412" y="2366084"/>
            <a:ext cx="437181" cy="441425"/>
          </a:xfrm>
          <a:custGeom>
            <a:avLst/>
            <a:gdLst>
              <a:gd name="T0" fmla="*/ 6 w 309"/>
              <a:gd name="T1" fmla="*/ 215 h 312"/>
              <a:gd name="T2" fmla="*/ 18 w 309"/>
              <a:gd name="T3" fmla="*/ 200 h 312"/>
              <a:gd name="T4" fmla="*/ 21 w 309"/>
              <a:gd name="T5" fmla="*/ 183 h 312"/>
              <a:gd name="T6" fmla="*/ 24 w 309"/>
              <a:gd name="T7" fmla="*/ 168 h 312"/>
              <a:gd name="T8" fmla="*/ 36 w 309"/>
              <a:gd name="T9" fmla="*/ 159 h 312"/>
              <a:gd name="T10" fmla="*/ 47 w 309"/>
              <a:gd name="T11" fmla="*/ 156 h 312"/>
              <a:gd name="T12" fmla="*/ 47 w 309"/>
              <a:gd name="T13" fmla="*/ 139 h 312"/>
              <a:gd name="T14" fmla="*/ 57 w 309"/>
              <a:gd name="T15" fmla="*/ 124 h 312"/>
              <a:gd name="T16" fmla="*/ 83 w 309"/>
              <a:gd name="T17" fmla="*/ 111 h 312"/>
              <a:gd name="T18" fmla="*/ 98 w 309"/>
              <a:gd name="T19" fmla="*/ 82 h 312"/>
              <a:gd name="T20" fmla="*/ 98 w 309"/>
              <a:gd name="T21" fmla="*/ 65 h 312"/>
              <a:gd name="T22" fmla="*/ 100 w 309"/>
              <a:gd name="T23" fmla="*/ 52 h 312"/>
              <a:gd name="T24" fmla="*/ 101 w 309"/>
              <a:gd name="T25" fmla="*/ 12 h 312"/>
              <a:gd name="T26" fmla="*/ 101 w 309"/>
              <a:gd name="T27" fmla="*/ 3 h 312"/>
              <a:gd name="T28" fmla="*/ 189 w 309"/>
              <a:gd name="T29" fmla="*/ 67 h 312"/>
              <a:gd name="T30" fmla="*/ 207 w 309"/>
              <a:gd name="T31" fmla="*/ 102 h 312"/>
              <a:gd name="T32" fmla="*/ 217 w 309"/>
              <a:gd name="T33" fmla="*/ 85 h 312"/>
              <a:gd name="T34" fmla="*/ 234 w 309"/>
              <a:gd name="T35" fmla="*/ 73 h 312"/>
              <a:gd name="T36" fmla="*/ 243 w 309"/>
              <a:gd name="T37" fmla="*/ 73 h 312"/>
              <a:gd name="T38" fmla="*/ 258 w 309"/>
              <a:gd name="T39" fmla="*/ 67 h 312"/>
              <a:gd name="T40" fmla="*/ 272 w 309"/>
              <a:gd name="T41" fmla="*/ 55 h 312"/>
              <a:gd name="T42" fmla="*/ 287 w 309"/>
              <a:gd name="T43" fmla="*/ 59 h 312"/>
              <a:gd name="T44" fmla="*/ 297 w 309"/>
              <a:gd name="T45" fmla="*/ 64 h 312"/>
              <a:gd name="T46" fmla="*/ 308 w 309"/>
              <a:gd name="T47" fmla="*/ 76 h 312"/>
              <a:gd name="T48" fmla="*/ 303 w 309"/>
              <a:gd name="T49" fmla="*/ 96 h 312"/>
              <a:gd name="T50" fmla="*/ 269 w 309"/>
              <a:gd name="T51" fmla="*/ 86 h 312"/>
              <a:gd name="T52" fmla="*/ 263 w 309"/>
              <a:gd name="T53" fmla="*/ 111 h 312"/>
              <a:gd name="T54" fmla="*/ 249 w 309"/>
              <a:gd name="T55" fmla="*/ 127 h 312"/>
              <a:gd name="T56" fmla="*/ 234 w 309"/>
              <a:gd name="T57" fmla="*/ 139 h 312"/>
              <a:gd name="T58" fmla="*/ 228 w 309"/>
              <a:gd name="T59" fmla="*/ 159 h 312"/>
              <a:gd name="T60" fmla="*/ 217 w 309"/>
              <a:gd name="T61" fmla="*/ 177 h 312"/>
              <a:gd name="T62" fmla="*/ 201 w 309"/>
              <a:gd name="T63" fmla="*/ 168 h 312"/>
              <a:gd name="T64" fmla="*/ 193 w 309"/>
              <a:gd name="T65" fmla="*/ 188 h 312"/>
              <a:gd name="T66" fmla="*/ 184 w 309"/>
              <a:gd name="T67" fmla="*/ 206 h 312"/>
              <a:gd name="T68" fmla="*/ 175 w 309"/>
              <a:gd name="T69" fmla="*/ 232 h 312"/>
              <a:gd name="T70" fmla="*/ 172 w 309"/>
              <a:gd name="T71" fmla="*/ 259 h 312"/>
              <a:gd name="T72" fmla="*/ 167 w 309"/>
              <a:gd name="T73" fmla="*/ 271 h 312"/>
              <a:gd name="T74" fmla="*/ 140 w 309"/>
              <a:gd name="T75" fmla="*/ 286 h 312"/>
              <a:gd name="T76" fmla="*/ 130 w 309"/>
              <a:gd name="T77" fmla="*/ 293 h 312"/>
              <a:gd name="T78" fmla="*/ 107 w 309"/>
              <a:gd name="T79" fmla="*/ 303 h 312"/>
              <a:gd name="T80" fmla="*/ 84 w 309"/>
              <a:gd name="T81" fmla="*/ 312 h 312"/>
              <a:gd name="T82" fmla="*/ 59 w 309"/>
              <a:gd name="T83" fmla="*/ 298 h 312"/>
              <a:gd name="T84" fmla="*/ 44 w 309"/>
              <a:gd name="T85" fmla="*/ 286 h 312"/>
              <a:gd name="T86" fmla="*/ 15 w 309"/>
              <a:gd name="T87" fmla="*/ 257 h 312"/>
              <a:gd name="T88" fmla="*/ 3 w 309"/>
              <a:gd name="T89" fmla="*/ 228 h 312"/>
              <a:gd name="T90" fmla="*/ 0 w 309"/>
              <a:gd name="T91" fmla="*/ 216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9" h="312">
                <a:moveTo>
                  <a:pt x="0" y="216"/>
                </a:moveTo>
                <a:lnTo>
                  <a:pt x="1" y="216"/>
                </a:lnTo>
                <a:lnTo>
                  <a:pt x="6" y="215"/>
                </a:lnTo>
                <a:lnTo>
                  <a:pt x="15" y="212"/>
                </a:lnTo>
                <a:lnTo>
                  <a:pt x="18" y="206"/>
                </a:lnTo>
                <a:lnTo>
                  <a:pt x="18" y="200"/>
                </a:lnTo>
                <a:lnTo>
                  <a:pt x="24" y="197"/>
                </a:lnTo>
                <a:lnTo>
                  <a:pt x="24" y="186"/>
                </a:lnTo>
                <a:lnTo>
                  <a:pt x="21" y="183"/>
                </a:lnTo>
                <a:lnTo>
                  <a:pt x="23" y="177"/>
                </a:lnTo>
                <a:lnTo>
                  <a:pt x="24" y="174"/>
                </a:lnTo>
                <a:lnTo>
                  <a:pt x="24" y="168"/>
                </a:lnTo>
                <a:lnTo>
                  <a:pt x="27" y="164"/>
                </a:lnTo>
                <a:lnTo>
                  <a:pt x="30" y="157"/>
                </a:lnTo>
                <a:lnTo>
                  <a:pt x="36" y="159"/>
                </a:lnTo>
                <a:lnTo>
                  <a:pt x="42" y="168"/>
                </a:lnTo>
                <a:lnTo>
                  <a:pt x="44" y="162"/>
                </a:lnTo>
                <a:lnTo>
                  <a:pt x="47" y="156"/>
                </a:lnTo>
                <a:lnTo>
                  <a:pt x="44" y="151"/>
                </a:lnTo>
                <a:lnTo>
                  <a:pt x="47" y="145"/>
                </a:lnTo>
                <a:lnTo>
                  <a:pt x="47" y="139"/>
                </a:lnTo>
                <a:lnTo>
                  <a:pt x="48" y="133"/>
                </a:lnTo>
                <a:lnTo>
                  <a:pt x="57" y="130"/>
                </a:lnTo>
                <a:lnTo>
                  <a:pt x="57" y="124"/>
                </a:lnTo>
                <a:lnTo>
                  <a:pt x="62" y="117"/>
                </a:lnTo>
                <a:lnTo>
                  <a:pt x="71" y="121"/>
                </a:lnTo>
                <a:lnTo>
                  <a:pt x="83" y="111"/>
                </a:lnTo>
                <a:lnTo>
                  <a:pt x="89" y="100"/>
                </a:lnTo>
                <a:lnTo>
                  <a:pt x="96" y="94"/>
                </a:lnTo>
                <a:lnTo>
                  <a:pt x="98" y="82"/>
                </a:lnTo>
                <a:lnTo>
                  <a:pt x="98" y="77"/>
                </a:lnTo>
                <a:lnTo>
                  <a:pt x="100" y="71"/>
                </a:lnTo>
                <a:lnTo>
                  <a:pt x="98" y="65"/>
                </a:lnTo>
                <a:lnTo>
                  <a:pt x="101" y="65"/>
                </a:lnTo>
                <a:lnTo>
                  <a:pt x="101" y="58"/>
                </a:lnTo>
                <a:lnTo>
                  <a:pt x="100" y="52"/>
                </a:lnTo>
                <a:lnTo>
                  <a:pt x="103" y="35"/>
                </a:lnTo>
                <a:lnTo>
                  <a:pt x="106" y="29"/>
                </a:lnTo>
                <a:lnTo>
                  <a:pt x="101" y="12"/>
                </a:lnTo>
                <a:lnTo>
                  <a:pt x="98" y="8"/>
                </a:lnTo>
                <a:lnTo>
                  <a:pt x="100" y="3"/>
                </a:lnTo>
                <a:lnTo>
                  <a:pt x="101" y="3"/>
                </a:lnTo>
                <a:lnTo>
                  <a:pt x="106" y="0"/>
                </a:lnTo>
                <a:lnTo>
                  <a:pt x="119" y="80"/>
                </a:lnTo>
                <a:lnTo>
                  <a:pt x="189" y="67"/>
                </a:lnTo>
                <a:lnTo>
                  <a:pt x="196" y="114"/>
                </a:lnTo>
                <a:lnTo>
                  <a:pt x="201" y="108"/>
                </a:lnTo>
                <a:lnTo>
                  <a:pt x="207" y="102"/>
                </a:lnTo>
                <a:lnTo>
                  <a:pt x="210" y="97"/>
                </a:lnTo>
                <a:lnTo>
                  <a:pt x="214" y="91"/>
                </a:lnTo>
                <a:lnTo>
                  <a:pt x="217" y="85"/>
                </a:lnTo>
                <a:lnTo>
                  <a:pt x="222" y="83"/>
                </a:lnTo>
                <a:lnTo>
                  <a:pt x="226" y="85"/>
                </a:lnTo>
                <a:lnTo>
                  <a:pt x="234" y="73"/>
                </a:lnTo>
                <a:lnTo>
                  <a:pt x="235" y="67"/>
                </a:lnTo>
                <a:lnTo>
                  <a:pt x="237" y="67"/>
                </a:lnTo>
                <a:lnTo>
                  <a:pt x="243" y="73"/>
                </a:lnTo>
                <a:lnTo>
                  <a:pt x="247" y="73"/>
                </a:lnTo>
                <a:lnTo>
                  <a:pt x="257" y="73"/>
                </a:lnTo>
                <a:lnTo>
                  <a:pt x="258" y="67"/>
                </a:lnTo>
                <a:lnTo>
                  <a:pt x="263" y="61"/>
                </a:lnTo>
                <a:lnTo>
                  <a:pt x="269" y="61"/>
                </a:lnTo>
                <a:lnTo>
                  <a:pt x="272" y="55"/>
                </a:lnTo>
                <a:lnTo>
                  <a:pt x="276" y="53"/>
                </a:lnTo>
                <a:lnTo>
                  <a:pt x="282" y="55"/>
                </a:lnTo>
                <a:lnTo>
                  <a:pt x="287" y="59"/>
                </a:lnTo>
                <a:lnTo>
                  <a:pt x="299" y="58"/>
                </a:lnTo>
                <a:lnTo>
                  <a:pt x="299" y="58"/>
                </a:lnTo>
                <a:lnTo>
                  <a:pt x="297" y="64"/>
                </a:lnTo>
                <a:lnTo>
                  <a:pt x="303" y="65"/>
                </a:lnTo>
                <a:lnTo>
                  <a:pt x="303" y="71"/>
                </a:lnTo>
                <a:lnTo>
                  <a:pt x="308" y="76"/>
                </a:lnTo>
                <a:lnTo>
                  <a:pt x="309" y="79"/>
                </a:lnTo>
                <a:lnTo>
                  <a:pt x="308" y="89"/>
                </a:lnTo>
                <a:lnTo>
                  <a:pt x="303" y="96"/>
                </a:lnTo>
                <a:lnTo>
                  <a:pt x="273" y="79"/>
                </a:lnTo>
                <a:lnTo>
                  <a:pt x="267" y="82"/>
                </a:lnTo>
                <a:lnTo>
                  <a:pt x="269" y="86"/>
                </a:lnTo>
                <a:lnTo>
                  <a:pt x="266" y="92"/>
                </a:lnTo>
                <a:lnTo>
                  <a:pt x="267" y="105"/>
                </a:lnTo>
                <a:lnTo>
                  <a:pt x="263" y="111"/>
                </a:lnTo>
                <a:lnTo>
                  <a:pt x="260" y="121"/>
                </a:lnTo>
                <a:lnTo>
                  <a:pt x="255" y="126"/>
                </a:lnTo>
                <a:lnTo>
                  <a:pt x="249" y="127"/>
                </a:lnTo>
                <a:lnTo>
                  <a:pt x="244" y="138"/>
                </a:lnTo>
                <a:lnTo>
                  <a:pt x="240" y="139"/>
                </a:lnTo>
                <a:lnTo>
                  <a:pt x="234" y="139"/>
                </a:lnTo>
                <a:lnTo>
                  <a:pt x="231" y="145"/>
                </a:lnTo>
                <a:lnTo>
                  <a:pt x="231" y="153"/>
                </a:lnTo>
                <a:lnTo>
                  <a:pt x="228" y="159"/>
                </a:lnTo>
                <a:lnTo>
                  <a:pt x="225" y="170"/>
                </a:lnTo>
                <a:lnTo>
                  <a:pt x="223" y="176"/>
                </a:lnTo>
                <a:lnTo>
                  <a:pt x="217" y="177"/>
                </a:lnTo>
                <a:lnTo>
                  <a:pt x="207" y="176"/>
                </a:lnTo>
                <a:lnTo>
                  <a:pt x="205" y="174"/>
                </a:lnTo>
                <a:lnTo>
                  <a:pt x="201" y="168"/>
                </a:lnTo>
                <a:lnTo>
                  <a:pt x="195" y="170"/>
                </a:lnTo>
                <a:lnTo>
                  <a:pt x="195" y="182"/>
                </a:lnTo>
                <a:lnTo>
                  <a:pt x="193" y="188"/>
                </a:lnTo>
                <a:lnTo>
                  <a:pt x="192" y="189"/>
                </a:lnTo>
                <a:lnTo>
                  <a:pt x="187" y="201"/>
                </a:lnTo>
                <a:lnTo>
                  <a:pt x="184" y="206"/>
                </a:lnTo>
                <a:lnTo>
                  <a:pt x="183" y="212"/>
                </a:lnTo>
                <a:lnTo>
                  <a:pt x="181" y="224"/>
                </a:lnTo>
                <a:lnTo>
                  <a:pt x="175" y="232"/>
                </a:lnTo>
                <a:lnTo>
                  <a:pt x="169" y="242"/>
                </a:lnTo>
                <a:lnTo>
                  <a:pt x="167" y="253"/>
                </a:lnTo>
                <a:lnTo>
                  <a:pt x="172" y="259"/>
                </a:lnTo>
                <a:lnTo>
                  <a:pt x="167" y="265"/>
                </a:lnTo>
                <a:lnTo>
                  <a:pt x="169" y="269"/>
                </a:lnTo>
                <a:lnTo>
                  <a:pt x="167" y="271"/>
                </a:lnTo>
                <a:lnTo>
                  <a:pt x="157" y="278"/>
                </a:lnTo>
                <a:lnTo>
                  <a:pt x="151" y="277"/>
                </a:lnTo>
                <a:lnTo>
                  <a:pt x="140" y="286"/>
                </a:lnTo>
                <a:lnTo>
                  <a:pt x="131" y="284"/>
                </a:lnTo>
                <a:lnTo>
                  <a:pt x="131" y="289"/>
                </a:lnTo>
                <a:lnTo>
                  <a:pt x="130" y="293"/>
                </a:lnTo>
                <a:lnTo>
                  <a:pt x="125" y="295"/>
                </a:lnTo>
                <a:lnTo>
                  <a:pt x="112" y="301"/>
                </a:lnTo>
                <a:lnTo>
                  <a:pt x="107" y="303"/>
                </a:lnTo>
                <a:lnTo>
                  <a:pt x="98" y="298"/>
                </a:lnTo>
                <a:lnTo>
                  <a:pt x="95" y="304"/>
                </a:lnTo>
                <a:lnTo>
                  <a:pt x="84" y="312"/>
                </a:lnTo>
                <a:lnTo>
                  <a:pt x="75" y="310"/>
                </a:lnTo>
                <a:lnTo>
                  <a:pt x="65" y="303"/>
                </a:lnTo>
                <a:lnTo>
                  <a:pt x="59" y="298"/>
                </a:lnTo>
                <a:lnTo>
                  <a:pt x="54" y="292"/>
                </a:lnTo>
                <a:lnTo>
                  <a:pt x="54" y="286"/>
                </a:lnTo>
                <a:lnTo>
                  <a:pt x="44" y="286"/>
                </a:lnTo>
                <a:lnTo>
                  <a:pt x="32" y="278"/>
                </a:lnTo>
                <a:lnTo>
                  <a:pt x="19" y="263"/>
                </a:lnTo>
                <a:lnTo>
                  <a:pt x="15" y="257"/>
                </a:lnTo>
                <a:lnTo>
                  <a:pt x="13" y="251"/>
                </a:lnTo>
                <a:lnTo>
                  <a:pt x="1" y="239"/>
                </a:lnTo>
                <a:lnTo>
                  <a:pt x="3" y="228"/>
                </a:lnTo>
                <a:lnTo>
                  <a:pt x="3" y="222"/>
                </a:lnTo>
                <a:lnTo>
                  <a:pt x="1" y="219"/>
                </a:lnTo>
                <a:lnTo>
                  <a:pt x="0"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33" name="Freeform 77">
            <a:extLst>
              <a:ext uri="{FF2B5EF4-FFF2-40B4-BE49-F238E27FC236}">
                <a16:creationId xmlns:a16="http://schemas.microsoft.com/office/drawing/2014/main" id="{B6E43486-C7EB-A883-8BDC-1CCFFC31ED0C}"/>
              </a:ext>
            </a:extLst>
          </p:cNvPr>
          <p:cNvSpPr>
            <a:spLocks/>
          </p:cNvSpPr>
          <p:nvPr/>
        </p:nvSpPr>
        <p:spPr bwMode="auto">
          <a:xfrm>
            <a:off x="4247583" y="2364669"/>
            <a:ext cx="442840" cy="444254"/>
          </a:xfrm>
          <a:custGeom>
            <a:avLst/>
            <a:gdLst>
              <a:gd name="T0" fmla="*/ 11 w 207"/>
              <a:gd name="T1" fmla="*/ 142 h 208"/>
              <a:gd name="T2" fmla="*/ 17 w 207"/>
              <a:gd name="T3" fmla="*/ 123 h 208"/>
              <a:gd name="T4" fmla="*/ 22 w 207"/>
              <a:gd name="T5" fmla="*/ 106 h 208"/>
              <a:gd name="T6" fmla="*/ 33 w 207"/>
              <a:gd name="T7" fmla="*/ 104 h 208"/>
              <a:gd name="T8" fmla="*/ 40 w 207"/>
              <a:gd name="T9" fmla="*/ 87 h 208"/>
              <a:gd name="T10" fmla="*/ 61 w 207"/>
              <a:gd name="T11" fmla="*/ 68 h 208"/>
              <a:gd name="T12" fmla="*/ 68 w 207"/>
              <a:gd name="T13" fmla="*/ 48 h 208"/>
              <a:gd name="T14" fmla="*/ 70 w 207"/>
              <a:gd name="T15" fmla="*/ 25 h 208"/>
              <a:gd name="T16" fmla="*/ 68 w 207"/>
              <a:gd name="T17" fmla="*/ 4 h 208"/>
              <a:gd name="T18" fmla="*/ 130 w 207"/>
              <a:gd name="T19" fmla="*/ 76 h 208"/>
              <a:gd name="T20" fmla="*/ 144 w 207"/>
              <a:gd name="T21" fmla="*/ 62 h 208"/>
              <a:gd name="T22" fmla="*/ 157 w 207"/>
              <a:gd name="T23" fmla="*/ 49 h 208"/>
              <a:gd name="T24" fmla="*/ 165 w 207"/>
              <a:gd name="T25" fmla="*/ 50 h 208"/>
              <a:gd name="T26" fmla="*/ 180 w 207"/>
              <a:gd name="T27" fmla="*/ 42 h 208"/>
              <a:gd name="T28" fmla="*/ 198 w 207"/>
              <a:gd name="T29" fmla="*/ 40 h 208"/>
              <a:gd name="T30" fmla="*/ 201 w 207"/>
              <a:gd name="T31" fmla="*/ 48 h 208"/>
              <a:gd name="T32" fmla="*/ 181 w 207"/>
              <a:gd name="T33" fmla="*/ 52 h 208"/>
              <a:gd name="T34" fmla="*/ 174 w 207"/>
              <a:gd name="T35" fmla="*/ 73 h 208"/>
              <a:gd name="T36" fmla="*/ 160 w 207"/>
              <a:gd name="T37" fmla="*/ 92 h 208"/>
              <a:gd name="T38" fmla="*/ 151 w 207"/>
              <a:gd name="T39" fmla="*/ 105 h 208"/>
              <a:gd name="T40" fmla="*/ 134 w 207"/>
              <a:gd name="T41" fmla="*/ 112 h 208"/>
              <a:gd name="T42" fmla="*/ 127 w 207"/>
              <a:gd name="T43" fmla="*/ 126 h 208"/>
              <a:gd name="T44" fmla="*/ 116 w 207"/>
              <a:gd name="T45" fmla="*/ 153 h 208"/>
              <a:gd name="T46" fmla="*/ 111 w 207"/>
              <a:gd name="T47" fmla="*/ 176 h 208"/>
              <a:gd name="T48" fmla="*/ 88 w 207"/>
              <a:gd name="T49" fmla="*/ 188 h 208"/>
              <a:gd name="T50" fmla="*/ 75 w 207"/>
              <a:gd name="T51" fmla="*/ 199 h 208"/>
              <a:gd name="T52" fmla="*/ 44 w 207"/>
              <a:gd name="T53" fmla="*/ 201 h 208"/>
              <a:gd name="T54" fmla="*/ 23 w 207"/>
              <a:gd name="T55" fmla="*/ 184 h 208"/>
              <a:gd name="T56" fmla="*/ 4 w 207"/>
              <a:gd name="T57" fmla="*/ 152 h 208"/>
              <a:gd name="T58" fmla="*/ 1 w 207"/>
              <a:gd name="T59" fmla="*/ 146 h 208"/>
              <a:gd name="T60" fmla="*/ 10 w 207"/>
              <a:gd name="T61" fmla="*/ 171 h 208"/>
              <a:gd name="T62" fmla="*/ 36 w 207"/>
              <a:gd name="T63" fmla="*/ 191 h 208"/>
              <a:gd name="T64" fmla="*/ 51 w 207"/>
              <a:gd name="T65" fmla="*/ 207 h 208"/>
              <a:gd name="T66" fmla="*/ 71 w 207"/>
              <a:gd name="T67" fmla="*/ 202 h 208"/>
              <a:gd name="T68" fmla="*/ 89 w 207"/>
              <a:gd name="T69" fmla="*/ 192 h 208"/>
              <a:gd name="T70" fmla="*/ 106 w 207"/>
              <a:gd name="T71" fmla="*/ 186 h 208"/>
              <a:gd name="T72" fmla="*/ 115 w 207"/>
              <a:gd name="T73" fmla="*/ 171 h 208"/>
              <a:gd name="T74" fmla="*/ 123 w 207"/>
              <a:gd name="T75" fmla="*/ 141 h 208"/>
              <a:gd name="T76" fmla="*/ 131 w 207"/>
              <a:gd name="T77" fmla="*/ 121 h 208"/>
              <a:gd name="T78" fmla="*/ 145 w 207"/>
              <a:gd name="T79" fmla="*/ 119 h 208"/>
              <a:gd name="T80" fmla="*/ 154 w 207"/>
              <a:gd name="T81" fmla="*/ 102 h 208"/>
              <a:gd name="T82" fmla="*/ 164 w 207"/>
              <a:gd name="T83" fmla="*/ 93 h 208"/>
              <a:gd name="T84" fmla="*/ 178 w 207"/>
              <a:gd name="T85" fmla="*/ 70 h 208"/>
              <a:gd name="T86" fmla="*/ 202 w 207"/>
              <a:gd name="T87" fmla="*/ 65 h 208"/>
              <a:gd name="T88" fmla="*/ 206 w 207"/>
              <a:gd name="T89" fmla="*/ 51 h 208"/>
              <a:gd name="T90" fmla="*/ 199 w 207"/>
              <a:gd name="T91" fmla="*/ 38 h 208"/>
              <a:gd name="T92" fmla="*/ 180 w 207"/>
              <a:gd name="T93" fmla="*/ 36 h 208"/>
              <a:gd name="T94" fmla="*/ 170 w 207"/>
              <a:gd name="T95" fmla="*/ 48 h 208"/>
              <a:gd name="T96" fmla="*/ 155 w 207"/>
              <a:gd name="T97" fmla="*/ 49 h 208"/>
              <a:gd name="T98" fmla="*/ 139 w 207"/>
              <a:gd name="T99" fmla="*/ 64 h 208"/>
              <a:gd name="T100" fmla="*/ 126 w 207"/>
              <a:gd name="T101" fmla="*/ 45 h 208"/>
              <a:gd name="T102" fmla="*/ 67 w 207"/>
              <a:gd name="T103" fmla="*/ 2 h 208"/>
              <a:gd name="T104" fmla="*/ 68 w 207"/>
              <a:gd name="T105" fmla="*/ 24 h 208"/>
              <a:gd name="T106" fmla="*/ 65 w 207"/>
              <a:gd name="T107" fmla="*/ 45 h 208"/>
              <a:gd name="T108" fmla="*/ 59 w 207"/>
              <a:gd name="T109" fmla="*/ 66 h 208"/>
              <a:gd name="T110" fmla="*/ 38 w 207"/>
              <a:gd name="T111" fmla="*/ 86 h 208"/>
              <a:gd name="T112" fmla="*/ 29 w 207"/>
              <a:gd name="T113" fmla="*/ 102 h 208"/>
              <a:gd name="T114" fmla="*/ 22 w 207"/>
              <a:gd name="T115" fmla="*/ 104 h 208"/>
              <a:gd name="T116" fmla="*/ 16 w 207"/>
              <a:gd name="T117" fmla="*/ 117 h 208"/>
              <a:gd name="T118" fmla="*/ 12 w 207"/>
              <a:gd name="T119" fmla="*/ 133 h 208"/>
              <a:gd name="T120" fmla="*/ 2 w 207"/>
              <a:gd name="T121" fmla="*/ 143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07" h="208">
                <a:moveTo>
                  <a:pt x="1" y="145"/>
                </a:moveTo>
                <a:cubicBezTo>
                  <a:pt x="1" y="145"/>
                  <a:pt x="1" y="145"/>
                  <a:pt x="1" y="145"/>
                </a:cubicBezTo>
                <a:cubicBezTo>
                  <a:pt x="2" y="145"/>
                  <a:pt x="2" y="145"/>
                  <a:pt x="2" y="145"/>
                </a:cubicBezTo>
                <a:cubicBezTo>
                  <a:pt x="5" y="144"/>
                  <a:pt x="5" y="144"/>
                  <a:pt x="5" y="144"/>
                </a:cubicBezTo>
                <a:cubicBezTo>
                  <a:pt x="6" y="144"/>
                  <a:pt x="6" y="144"/>
                  <a:pt x="6" y="144"/>
                </a:cubicBezTo>
                <a:cubicBezTo>
                  <a:pt x="11" y="142"/>
                  <a:pt x="11" y="142"/>
                  <a:pt x="11" y="142"/>
                </a:cubicBezTo>
                <a:cubicBezTo>
                  <a:pt x="11" y="142"/>
                  <a:pt x="11" y="142"/>
                  <a:pt x="11" y="142"/>
                </a:cubicBezTo>
                <a:cubicBezTo>
                  <a:pt x="14" y="138"/>
                  <a:pt x="14" y="138"/>
                  <a:pt x="14" y="138"/>
                </a:cubicBezTo>
                <a:cubicBezTo>
                  <a:pt x="14" y="137"/>
                  <a:pt x="14" y="137"/>
                  <a:pt x="14" y="137"/>
                </a:cubicBezTo>
                <a:cubicBezTo>
                  <a:pt x="14" y="134"/>
                  <a:pt x="14" y="134"/>
                  <a:pt x="14" y="134"/>
                </a:cubicBezTo>
                <a:cubicBezTo>
                  <a:pt x="18" y="132"/>
                  <a:pt x="18" y="132"/>
                  <a:pt x="18" y="132"/>
                </a:cubicBezTo>
                <a:cubicBezTo>
                  <a:pt x="18" y="132"/>
                  <a:pt x="18" y="131"/>
                  <a:pt x="18" y="131"/>
                </a:cubicBezTo>
                <a:cubicBezTo>
                  <a:pt x="18" y="124"/>
                  <a:pt x="18" y="124"/>
                  <a:pt x="18" y="124"/>
                </a:cubicBezTo>
                <a:cubicBezTo>
                  <a:pt x="17" y="123"/>
                  <a:pt x="17" y="123"/>
                  <a:pt x="17" y="123"/>
                </a:cubicBezTo>
                <a:cubicBezTo>
                  <a:pt x="16" y="121"/>
                  <a:pt x="16" y="121"/>
                  <a:pt x="16" y="121"/>
                </a:cubicBezTo>
                <a:cubicBezTo>
                  <a:pt x="17" y="118"/>
                  <a:pt x="17" y="118"/>
                  <a:pt x="17" y="118"/>
                </a:cubicBezTo>
                <a:cubicBezTo>
                  <a:pt x="18" y="117"/>
                  <a:pt x="18" y="117"/>
                  <a:pt x="18" y="117"/>
                </a:cubicBezTo>
                <a:cubicBezTo>
                  <a:pt x="18" y="116"/>
                  <a:pt x="18" y="116"/>
                  <a:pt x="18" y="116"/>
                </a:cubicBezTo>
                <a:cubicBezTo>
                  <a:pt x="18" y="113"/>
                  <a:pt x="18" y="113"/>
                  <a:pt x="18" y="113"/>
                </a:cubicBezTo>
                <a:cubicBezTo>
                  <a:pt x="20" y="109"/>
                  <a:pt x="20" y="109"/>
                  <a:pt x="20" y="109"/>
                </a:cubicBezTo>
                <a:cubicBezTo>
                  <a:pt x="22" y="106"/>
                  <a:pt x="22" y="106"/>
                  <a:pt x="22" y="106"/>
                </a:cubicBezTo>
                <a:cubicBezTo>
                  <a:pt x="24" y="107"/>
                  <a:pt x="24" y="107"/>
                  <a:pt x="24" y="107"/>
                </a:cubicBezTo>
                <a:cubicBezTo>
                  <a:pt x="28" y="113"/>
                  <a:pt x="28" y="113"/>
                  <a:pt x="28" y="113"/>
                </a:cubicBezTo>
                <a:cubicBezTo>
                  <a:pt x="28" y="113"/>
                  <a:pt x="29" y="113"/>
                  <a:pt x="29" y="113"/>
                </a:cubicBezTo>
                <a:cubicBezTo>
                  <a:pt x="29" y="113"/>
                  <a:pt x="30" y="113"/>
                  <a:pt x="30" y="112"/>
                </a:cubicBezTo>
                <a:cubicBezTo>
                  <a:pt x="31" y="109"/>
                  <a:pt x="31" y="109"/>
                  <a:pt x="31" y="109"/>
                </a:cubicBezTo>
                <a:cubicBezTo>
                  <a:pt x="33" y="105"/>
                  <a:pt x="33" y="105"/>
                  <a:pt x="33" y="105"/>
                </a:cubicBezTo>
                <a:cubicBezTo>
                  <a:pt x="33" y="104"/>
                  <a:pt x="33" y="104"/>
                  <a:pt x="33" y="104"/>
                </a:cubicBezTo>
                <a:cubicBezTo>
                  <a:pt x="31" y="101"/>
                  <a:pt x="31" y="101"/>
                  <a:pt x="31" y="101"/>
                </a:cubicBezTo>
                <a:cubicBezTo>
                  <a:pt x="33" y="98"/>
                  <a:pt x="33" y="98"/>
                  <a:pt x="33" y="98"/>
                </a:cubicBezTo>
                <a:cubicBezTo>
                  <a:pt x="33" y="97"/>
                  <a:pt x="33" y="97"/>
                  <a:pt x="33" y="97"/>
                </a:cubicBezTo>
                <a:cubicBezTo>
                  <a:pt x="33" y="93"/>
                  <a:pt x="33" y="93"/>
                  <a:pt x="33" y="93"/>
                </a:cubicBezTo>
                <a:cubicBezTo>
                  <a:pt x="34" y="90"/>
                  <a:pt x="34" y="90"/>
                  <a:pt x="34" y="90"/>
                </a:cubicBezTo>
                <a:cubicBezTo>
                  <a:pt x="39" y="88"/>
                  <a:pt x="39" y="88"/>
                  <a:pt x="39" y="88"/>
                </a:cubicBezTo>
                <a:cubicBezTo>
                  <a:pt x="40" y="87"/>
                  <a:pt x="40" y="87"/>
                  <a:pt x="40" y="87"/>
                </a:cubicBezTo>
                <a:cubicBezTo>
                  <a:pt x="40" y="83"/>
                  <a:pt x="40" y="83"/>
                  <a:pt x="40" y="83"/>
                </a:cubicBezTo>
                <a:cubicBezTo>
                  <a:pt x="42" y="80"/>
                  <a:pt x="42" y="80"/>
                  <a:pt x="42" y="80"/>
                </a:cubicBezTo>
                <a:cubicBezTo>
                  <a:pt x="48" y="82"/>
                  <a:pt x="48" y="82"/>
                  <a:pt x="48" y="82"/>
                </a:cubicBezTo>
                <a:cubicBezTo>
                  <a:pt x="49" y="82"/>
                  <a:pt x="49" y="82"/>
                  <a:pt x="49" y="82"/>
                </a:cubicBezTo>
                <a:cubicBezTo>
                  <a:pt x="56" y="75"/>
                  <a:pt x="56" y="75"/>
                  <a:pt x="56" y="75"/>
                </a:cubicBezTo>
                <a:cubicBezTo>
                  <a:pt x="56" y="75"/>
                  <a:pt x="56" y="75"/>
                  <a:pt x="56" y="75"/>
                </a:cubicBezTo>
                <a:cubicBezTo>
                  <a:pt x="61" y="68"/>
                  <a:pt x="61" y="68"/>
                  <a:pt x="61" y="68"/>
                </a:cubicBezTo>
                <a:cubicBezTo>
                  <a:pt x="66" y="63"/>
                  <a:pt x="66" y="63"/>
                  <a:pt x="66" y="63"/>
                </a:cubicBezTo>
                <a:cubicBezTo>
                  <a:pt x="66" y="63"/>
                  <a:pt x="66" y="63"/>
                  <a:pt x="66" y="63"/>
                </a:cubicBezTo>
                <a:cubicBezTo>
                  <a:pt x="67" y="56"/>
                  <a:pt x="67" y="56"/>
                  <a:pt x="67" y="56"/>
                </a:cubicBezTo>
                <a:cubicBezTo>
                  <a:pt x="67" y="55"/>
                  <a:pt x="67" y="55"/>
                  <a:pt x="67" y="55"/>
                </a:cubicBezTo>
                <a:cubicBezTo>
                  <a:pt x="67" y="52"/>
                  <a:pt x="67" y="52"/>
                  <a:pt x="67" y="52"/>
                </a:cubicBezTo>
                <a:cubicBezTo>
                  <a:pt x="68" y="48"/>
                  <a:pt x="68" y="48"/>
                  <a:pt x="68" y="48"/>
                </a:cubicBezTo>
                <a:cubicBezTo>
                  <a:pt x="68" y="48"/>
                  <a:pt x="68" y="48"/>
                  <a:pt x="68" y="48"/>
                </a:cubicBezTo>
                <a:cubicBezTo>
                  <a:pt x="67" y="45"/>
                  <a:pt x="67" y="45"/>
                  <a:pt x="67" y="45"/>
                </a:cubicBezTo>
                <a:cubicBezTo>
                  <a:pt x="68" y="45"/>
                  <a:pt x="68" y="45"/>
                  <a:pt x="68" y="45"/>
                </a:cubicBezTo>
                <a:cubicBezTo>
                  <a:pt x="68" y="45"/>
                  <a:pt x="69" y="45"/>
                  <a:pt x="69" y="44"/>
                </a:cubicBezTo>
                <a:cubicBezTo>
                  <a:pt x="69" y="39"/>
                  <a:pt x="69" y="39"/>
                  <a:pt x="69" y="39"/>
                </a:cubicBezTo>
                <a:cubicBezTo>
                  <a:pt x="69" y="39"/>
                  <a:pt x="69" y="39"/>
                  <a:pt x="69" y="39"/>
                </a:cubicBezTo>
                <a:cubicBezTo>
                  <a:pt x="68" y="35"/>
                  <a:pt x="68" y="35"/>
                  <a:pt x="68" y="35"/>
                </a:cubicBezTo>
                <a:cubicBezTo>
                  <a:pt x="70" y="25"/>
                  <a:pt x="70" y="25"/>
                  <a:pt x="70" y="25"/>
                </a:cubicBezTo>
                <a:cubicBezTo>
                  <a:pt x="72" y="21"/>
                  <a:pt x="72" y="21"/>
                  <a:pt x="72" y="21"/>
                </a:cubicBezTo>
                <a:cubicBezTo>
                  <a:pt x="72" y="20"/>
                  <a:pt x="72" y="20"/>
                  <a:pt x="72" y="20"/>
                </a:cubicBezTo>
                <a:cubicBezTo>
                  <a:pt x="69" y="9"/>
                  <a:pt x="69" y="9"/>
                  <a:pt x="69" y="9"/>
                </a:cubicBezTo>
                <a:cubicBezTo>
                  <a:pt x="69" y="9"/>
                  <a:pt x="69" y="9"/>
                  <a:pt x="69" y="9"/>
                </a:cubicBezTo>
                <a:cubicBezTo>
                  <a:pt x="67" y="6"/>
                  <a:pt x="67" y="6"/>
                  <a:pt x="67" y="6"/>
                </a:cubicBezTo>
                <a:cubicBezTo>
                  <a:pt x="67" y="4"/>
                  <a:pt x="67" y="4"/>
                  <a:pt x="67" y="4"/>
                </a:cubicBezTo>
                <a:cubicBezTo>
                  <a:pt x="68" y="4"/>
                  <a:pt x="68" y="4"/>
                  <a:pt x="68" y="4"/>
                </a:cubicBezTo>
                <a:cubicBezTo>
                  <a:pt x="69" y="3"/>
                  <a:pt x="69" y="3"/>
                  <a:pt x="69" y="3"/>
                </a:cubicBezTo>
                <a:cubicBezTo>
                  <a:pt x="70" y="3"/>
                  <a:pt x="70" y="3"/>
                  <a:pt x="70" y="3"/>
                </a:cubicBezTo>
                <a:cubicBezTo>
                  <a:pt x="79" y="54"/>
                  <a:pt x="79" y="54"/>
                  <a:pt x="79" y="54"/>
                </a:cubicBezTo>
                <a:cubicBezTo>
                  <a:pt x="80" y="55"/>
                  <a:pt x="80" y="55"/>
                  <a:pt x="80" y="55"/>
                </a:cubicBezTo>
                <a:cubicBezTo>
                  <a:pt x="80" y="55"/>
                  <a:pt x="80" y="55"/>
                  <a:pt x="80" y="55"/>
                </a:cubicBezTo>
                <a:cubicBezTo>
                  <a:pt x="125" y="47"/>
                  <a:pt x="125" y="47"/>
                  <a:pt x="125" y="47"/>
                </a:cubicBezTo>
                <a:cubicBezTo>
                  <a:pt x="130" y="76"/>
                  <a:pt x="130" y="76"/>
                  <a:pt x="130" y="76"/>
                </a:cubicBezTo>
                <a:cubicBezTo>
                  <a:pt x="130" y="76"/>
                  <a:pt x="130" y="76"/>
                  <a:pt x="130" y="76"/>
                </a:cubicBezTo>
                <a:cubicBezTo>
                  <a:pt x="131" y="77"/>
                  <a:pt x="131" y="76"/>
                  <a:pt x="131" y="76"/>
                </a:cubicBezTo>
                <a:cubicBezTo>
                  <a:pt x="135" y="72"/>
                  <a:pt x="135" y="72"/>
                  <a:pt x="135" y="72"/>
                </a:cubicBezTo>
                <a:cubicBezTo>
                  <a:pt x="138" y="69"/>
                  <a:pt x="138" y="69"/>
                  <a:pt x="138" y="69"/>
                </a:cubicBezTo>
                <a:cubicBezTo>
                  <a:pt x="138" y="69"/>
                  <a:pt x="138" y="69"/>
                  <a:pt x="138" y="69"/>
                </a:cubicBezTo>
                <a:cubicBezTo>
                  <a:pt x="140" y="65"/>
                  <a:pt x="140" y="65"/>
                  <a:pt x="140" y="65"/>
                </a:cubicBezTo>
                <a:cubicBezTo>
                  <a:pt x="144" y="62"/>
                  <a:pt x="144" y="62"/>
                  <a:pt x="144" y="62"/>
                </a:cubicBezTo>
                <a:cubicBezTo>
                  <a:pt x="144" y="61"/>
                  <a:pt x="144" y="61"/>
                  <a:pt x="144" y="61"/>
                </a:cubicBezTo>
                <a:cubicBezTo>
                  <a:pt x="145" y="58"/>
                  <a:pt x="145" y="58"/>
                  <a:pt x="145" y="58"/>
                </a:cubicBezTo>
                <a:cubicBezTo>
                  <a:pt x="148" y="57"/>
                  <a:pt x="148" y="57"/>
                  <a:pt x="148" y="57"/>
                </a:cubicBezTo>
                <a:cubicBezTo>
                  <a:pt x="151" y="58"/>
                  <a:pt x="151" y="58"/>
                  <a:pt x="151" y="58"/>
                </a:cubicBezTo>
                <a:cubicBezTo>
                  <a:pt x="152" y="58"/>
                  <a:pt x="152" y="57"/>
                  <a:pt x="152" y="57"/>
                </a:cubicBezTo>
                <a:cubicBezTo>
                  <a:pt x="157" y="50"/>
                  <a:pt x="157" y="50"/>
                  <a:pt x="157" y="50"/>
                </a:cubicBezTo>
                <a:cubicBezTo>
                  <a:pt x="157" y="49"/>
                  <a:pt x="157" y="49"/>
                  <a:pt x="157" y="49"/>
                </a:cubicBezTo>
                <a:cubicBezTo>
                  <a:pt x="158" y="46"/>
                  <a:pt x="158" y="46"/>
                  <a:pt x="158" y="46"/>
                </a:cubicBezTo>
                <a:cubicBezTo>
                  <a:pt x="158" y="46"/>
                  <a:pt x="158" y="46"/>
                  <a:pt x="158" y="46"/>
                </a:cubicBezTo>
                <a:cubicBezTo>
                  <a:pt x="158" y="45"/>
                  <a:pt x="158" y="45"/>
                  <a:pt x="158" y="45"/>
                </a:cubicBezTo>
                <a:cubicBezTo>
                  <a:pt x="157" y="46"/>
                  <a:pt x="157" y="46"/>
                  <a:pt x="157" y="46"/>
                </a:cubicBezTo>
                <a:cubicBezTo>
                  <a:pt x="161" y="49"/>
                  <a:pt x="161" y="49"/>
                  <a:pt x="161" y="49"/>
                </a:cubicBezTo>
                <a:cubicBezTo>
                  <a:pt x="162" y="50"/>
                  <a:pt x="162" y="50"/>
                  <a:pt x="162" y="50"/>
                </a:cubicBezTo>
                <a:cubicBezTo>
                  <a:pt x="165" y="50"/>
                  <a:pt x="165" y="50"/>
                  <a:pt x="165" y="50"/>
                </a:cubicBezTo>
                <a:cubicBezTo>
                  <a:pt x="166" y="50"/>
                  <a:pt x="166" y="50"/>
                  <a:pt x="166" y="50"/>
                </a:cubicBezTo>
                <a:cubicBezTo>
                  <a:pt x="171" y="50"/>
                  <a:pt x="171" y="50"/>
                  <a:pt x="171" y="50"/>
                </a:cubicBezTo>
                <a:cubicBezTo>
                  <a:pt x="172" y="50"/>
                  <a:pt x="172" y="49"/>
                  <a:pt x="172" y="49"/>
                </a:cubicBezTo>
                <a:cubicBezTo>
                  <a:pt x="173" y="46"/>
                  <a:pt x="173" y="46"/>
                  <a:pt x="173" y="46"/>
                </a:cubicBezTo>
                <a:cubicBezTo>
                  <a:pt x="176" y="42"/>
                  <a:pt x="176" y="42"/>
                  <a:pt x="176" y="42"/>
                </a:cubicBezTo>
                <a:cubicBezTo>
                  <a:pt x="179" y="42"/>
                  <a:pt x="179" y="42"/>
                  <a:pt x="179" y="42"/>
                </a:cubicBezTo>
                <a:cubicBezTo>
                  <a:pt x="179" y="42"/>
                  <a:pt x="180" y="42"/>
                  <a:pt x="180" y="42"/>
                </a:cubicBezTo>
                <a:cubicBezTo>
                  <a:pt x="182" y="38"/>
                  <a:pt x="182" y="38"/>
                  <a:pt x="182" y="38"/>
                </a:cubicBezTo>
                <a:cubicBezTo>
                  <a:pt x="184" y="37"/>
                  <a:pt x="184" y="37"/>
                  <a:pt x="184" y="37"/>
                </a:cubicBezTo>
                <a:cubicBezTo>
                  <a:pt x="187" y="38"/>
                  <a:pt x="187" y="38"/>
                  <a:pt x="187" y="38"/>
                </a:cubicBezTo>
                <a:cubicBezTo>
                  <a:pt x="191" y="41"/>
                  <a:pt x="191" y="41"/>
                  <a:pt x="191" y="41"/>
                </a:cubicBezTo>
                <a:cubicBezTo>
                  <a:pt x="191" y="41"/>
                  <a:pt x="191" y="41"/>
                  <a:pt x="191" y="41"/>
                </a:cubicBezTo>
                <a:cubicBezTo>
                  <a:pt x="198" y="40"/>
                  <a:pt x="198" y="40"/>
                  <a:pt x="198" y="40"/>
                </a:cubicBezTo>
                <a:cubicBezTo>
                  <a:pt x="198" y="40"/>
                  <a:pt x="198" y="40"/>
                  <a:pt x="198" y="40"/>
                </a:cubicBezTo>
                <a:cubicBezTo>
                  <a:pt x="199" y="39"/>
                  <a:pt x="199" y="39"/>
                  <a:pt x="199" y="39"/>
                </a:cubicBezTo>
                <a:cubicBezTo>
                  <a:pt x="198" y="39"/>
                  <a:pt x="198" y="39"/>
                  <a:pt x="198" y="39"/>
                </a:cubicBezTo>
                <a:cubicBezTo>
                  <a:pt x="197" y="43"/>
                  <a:pt x="197" y="43"/>
                  <a:pt x="197" y="43"/>
                </a:cubicBezTo>
                <a:cubicBezTo>
                  <a:pt x="197" y="44"/>
                  <a:pt x="197" y="44"/>
                  <a:pt x="197" y="44"/>
                </a:cubicBezTo>
                <a:cubicBezTo>
                  <a:pt x="198" y="44"/>
                  <a:pt x="198" y="44"/>
                  <a:pt x="198" y="44"/>
                </a:cubicBezTo>
                <a:cubicBezTo>
                  <a:pt x="201" y="45"/>
                  <a:pt x="201" y="45"/>
                  <a:pt x="201" y="45"/>
                </a:cubicBezTo>
                <a:cubicBezTo>
                  <a:pt x="201" y="48"/>
                  <a:pt x="201" y="48"/>
                  <a:pt x="201" y="48"/>
                </a:cubicBezTo>
                <a:cubicBezTo>
                  <a:pt x="201" y="49"/>
                  <a:pt x="201" y="49"/>
                  <a:pt x="201" y="49"/>
                </a:cubicBezTo>
                <a:cubicBezTo>
                  <a:pt x="204" y="52"/>
                  <a:pt x="204" y="52"/>
                  <a:pt x="204" y="52"/>
                </a:cubicBezTo>
                <a:cubicBezTo>
                  <a:pt x="205" y="53"/>
                  <a:pt x="205" y="53"/>
                  <a:pt x="205" y="53"/>
                </a:cubicBezTo>
                <a:cubicBezTo>
                  <a:pt x="204" y="60"/>
                  <a:pt x="204" y="60"/>
                  <a:pt x="204" y="60"/>
                </a:cubicBezTo>
                <a:cubicBezTo>
                  <a:pt x="202" y="63"/>
                  <a:pt x="202" y="63"/>
                  <a:pt x="202" y="63"/>
                </a:cubicBezTo>
                <a:cubicBezTo>
                  <a:pt x="182" y="52"/>
                  <a:pt x="182" y="52"/>
                  <a:pt x="182" y="52"/>
                </a:cubicBezTo>
                <a:cubicBezTo>
                  <a:pt x="181" y="52"/>
                  <a:pt x="181" y="52"/>
                  <a:pt x="181" y="52"/>
                </a:cubicBezTo>
                <a:cubicBezTo>
                  <a:pt x="177" y="54"/>
                  <a:pt x="177" y="54"/>
                  <a:pt x="177" y="54"/>
                </a:cubicBezTo>
                <a:cubicBezTo>
                  <a:pt x="177" y="54"/>
                  <a:pt x="177" y="55"/>
                  <a:pt x="177" y="55"/>
                </a:cubicBezTo>
                <a:cubicBezTo>
                  <a:pt x="178" y="58"/>
                  <a:pt x="178" y="58"/>
                  <a:pt x="178" y="58"/>
                </a:cubicBezTo>
                <a:cubicBezTo>
                  <a:pt x="176" y="62"/>
                  <a:pt x="176" y="62"/>
                  <a:pt x="176" y="62"/>
                </a:cubicBezTo>
                <a:cubicBezTo>
                  <a:pt x="176" y="62"/>
                  <a:pt x="176" y="62"/>
                  <a:pt x="176" y="62"/>
                </a:cubicBezTo>
                <a:cubicBezTo>
                  <a:pt x="177" y="70"/>
                  <a:pt x="177" y="70"/>
                  <a:pt x="177" y="70"/>
                </a:cubicBezTo>
                <a:cubicBezTo>
                  <a:pt x="174" y="73"/>
                  <a:pt x="174" y="73"/>
                  <a:pt x="174" y="73"/>
                </a:cubicBezTo>
                <a:cubicBezTo>
                  <a:pt x="174" y="73"/>
                  <a:pt x="174" y="73"/>
                  <a:pt x="174" y="73"/>
                </a:cubicBezTo>
                <a:cubicBezTo>
                  <a:pt x="172" y="80"/>
                  <a:pt x="172" y="80"/>
                  <a:pt x="172" y="80"/>
                </a:cubicBezTo>
                <a:cubicBezTo>
                  <a:pt x="169" y="84"/>
                  <a:pt x="169" y="84"/>
                  <a:pt x="169" y="84"/>
                </a:cubicBezTo>
                <a:cubicBezTo>
                  <a:pt x="166" y="84"/>
                  <a:pt x="166" y="84"/>
                  <a:pt x="166" y="84"/>
                </a:cubicBezTo>
                <a:cubicBezTo>
                  <a:pt x="166" y="84"/>
                  <a:pt x="166" y="84"/>
                  <a:pt x="166" y="84"/>
                </a:cubicBezTo>
                <a:cubicBezTo>
                  <a:pt x="163" y="92"/>
                  <a:pt x="163" y="92"/>
                  <a:pt x="163" y="92"/>
                </a:cubicBezTo>
                <a:cubicBezTo>
                  <a:pt x="160" y="92"/>
                  <a:pt x="160" y="92"/>
                  <a:pt x="160" y="92"/>
                </a:cubicBezTo>
                <a:cubicBezTo>
                  <a:pt x="156" y="92"/>
                  <a:pt x="156" y="92"/>
                  <a:pt x="156" y="92"/>
                </a:cubicBezTo>
                <a:cubicBezTo>
                  <a:pt x="155" y="92"/>
                  <a:pt x="155" y="92"/>
                  <a:pt x="155" y="93"/>
                </a:cubicBezTo>
                <a:cubicBezTo>
                  <a:pt x="153" y="96"/>
                  <a:pt x="153" y="96"/>
                  <a:pt x="153" y="96"/>
                </a:cubicBezTo>
                <a:cubicBezTo>
                  <a:pt x="153" y="97"/>
                  <a:pt x="153" y="97"/>
                  <a:pt x="153" y="97"/>
                </a:cubicBezTo>
                <a:cubicBezTo>
                  <a:pt x="153" y="102"/>
                  <a:pt x="153" y="102"/>
                  <a:pt x="153" y="102"/>
                </a:cubicBezTo>
                <a:cubicBezTo>
                  <a:pt x="151" y="105"/>
                  <a:pt x="151" y="105"/>
                  <a:pt x="151" y="105"/>
                </a:cubicBezTo>
                <a:cubicBezTo>
                  <a:pt x="151" y="105"/>
                  <a:pt x="151" y="105"/>
                  <a:pt x="151" y="105"/>
                </a:cubicBezTo>
                <a:cubicBezTo>
                  <a:pt x="149" y="113"/>
                  <a:pt x="149" y="113"/>
                  <a:pt x="149" y="113"/>
                </a:cubicBezTo>
                <a:cubicBezTo>
                  <a:pt x="148" y="116"/>
                  <a:pt x="148" y="116"/>
                  <a:pt x="148" y="116"/>
                </a:cubicBezTo>
                <a:cubicBezTo>
                  <a:pt x="145" y="117"/>
                  <a:pt x="145" y="117"/>
                  <a:pt x="145" y="117"/>
                </a:cubicBezTo>
                <a:cubicBezTo>
                  <a:pt x="138" y="116"/>
                  <a:pt x="138" y="116"/>
                  <a:pt x="138" y="116"/>
                </a:cubicBezTo>
                <a:cubicBezTo>
                  <a:pt x="138" y="115"/>
                  <a:pt x="138" y="115"/>
                  <a:pt x="138" y="115"/>
                </a:cubicBezTo>
                <a:cubicBezTo>
                  <a:pt x="138" y="115"/>
                  <a:pt x="138" y="115"/>
                  <a:pt x="138" y="115"/>
                </a:cubicBezTo>
                <a:cubicBezTo>
                  <a:pt x="134" y="112"/>
                  <a:pt x="134" y="112"/>
                  <a:pt x="134" y="112"/>
                </a:cubicBezTo>
                <a:cubicBezTo>
                  <a:pt x="133" y="111"/>
                  <a:pt x="133" y="111"/>
                  <a:pt x="133" y="111"/>
                </a:cubicBezTo>
                <a:cubicBezTo>
                  <a:pt x="129" y="112"/>
                  <a:pt x="129" y="112"/>
                  <a:pt x="129" y="112"/>
                </a:cubicBezTo>
                <a:cubicBezTo>
                  <a:pt x="129" y="113"/>
                  <a:pt x="129" y="113"/>
                  <a:pt x="129" y="113"/>
                </a:cubicBezTo>
                <a:cubicBezTo>
                  <a:pt x="129" y="121"/>
                  <a:pt x="129" y="121"/>
                  <a:pt x="129" y="121"/>
                </a:cubicBezTo>
                <a:cubicBezTo>
                  <a:pt x="128" y="124"/>
                  <a:pt x="128" y="124"/>
                  <a:pt x="128" y="124"/>
                </a:cubicBezTo>
                <a:cubicBezTo>
                  <a:pt x="127" y="126"/>
                  <a:pt x="127" y="126"/>
                  <a:pt x="127" y="126"/>
                </a:cubicBezTo>
                <a:cubicBezTo>
                  <a:pt x="127" y="126"/>
                  <a:pt x="127" y="126"/>
                  <a:pt x="127" y="126"/>
                </a:cubicBezTo>
                <a:cubicBezTo>
                  <a:pt x="124" y="133"/>
                  <a:pt x="124" y="133"/>
                  <a:pt x="124" y="133"/>
                </a:cubicBezTo>
                <a:cubicBezTo>
                  <a:pt x="122" y="137"/>
                  <a:pt x="122" y="137"/>
                  <a:pt x="122" y="137"/>
                </a:cubicBezTo>
                <a:cubicBezTo>
                  <a:pt x="122" y="137"/>
                  <a:pt x="122" y="137"/>
                  <a:pt x="122" y="137"/>
                </a:cubicBezTo>
                <a:cubicBezTo>
                  <a:pt x="122" y="141"/>
                  <a:pt x="122" y="141"/>
                  <a:pt x="122" y="141"/>
                </a:cubicBezTo>
                <a:cubicBezTo>
                  <a:pt x="120" y="148"/>
                  <a:pt x="120" y="148"/>
                  <a:pt x="120" y="148"/>
                </a:cubicBezTo>
                <a:cubicBezTo>
                  <a:pt x="116" y="153"/>
                  <a:pt x="116" y="153"/>
                  <a:pt x="116" y="153"/>
                </a:cubicBezTo>
                <a:cubicBezTo>
                  <a:pt x="116" y="153"/>
                  <a:pt x="116" y="153"/>
                  <a:pt x="116" y="153"/>
                </a:cubicBezTo>
                <a:cubicBezTo>
                  <a:pt x="112" y="161"/>
                  <a:pt x="112" y="161"/>
                  <a:pt x="112" y="161"/>
                </a:cubicBezTo>
                <a:cubicBezTo>
                  <a:pt x="112" y="161"/>
                  <a:pt x="112" y="161"/>
                  <a:pt x="112" y="161"/>
                </a:cubicBezTo>
                <a:cubicBezTo>
                  <a:pt x="111" y="168"/>
                  <a:pt x="111" y="168"/>
                  <a:pt x="111" y="168"/>
                </a:cubicBezTo>
                <a:cubicBezTo>
                  <a:pt x="111" y="169"/>
                  <a:pt x="111" y="169"/>
                  <a:pt x="111" y="169"/>
                </a:cubicBezTo>
                <a:cubicBezTo>
                  <a:pt x="113" y="172"/>
                  <a:pt x="113" y="172"/>
                  <a:pt x="113" y="172"/>
                </a:cubicBezTo>
                <a:cubicBezTo>
                  <a:pt x="111" y="175"/>
                  <a:pt x="111" y="175"/>
                  <a:pt x="111" y="175"/>
                </a:cubicBezTo>
                <a:cubicBezTo>
                  <a:pt x="111" y="176"/>
                  <a:pt x="111" y="176"/>
                  <a:pt x="111" y="176"/>
                </a:cubicBezTo>
                <a:cubicBezTo>
                  <a:pt x="112" y="179"/>
                  <a:pt x="112" y="179"/>
                  <a:pt x="112" y="179"/>
                </a:cubicBezTo>
                <a:cubicBezTo>
                  <a:pt x="111" y="179"/>
                  <a:pt x="111" y="179"/>
                  <a:pt x="111" y="179"/>
                </a:cubicBezTo>
                <a:cubicBezTo>
                  <a:pt x="105" y="184"/>
                  <a:pt x="105" y="184"/>
                  <a:pt x="105" y="184"/>
                </a:cubicBezTo>
                <a:cubicBezTo>
                  <a:pt x="101" y="183"/>
                  <a:pt x="101" y="183"/>
                  <a:pt x="101" y="183"/>
                </a:cubicBezTo>
                <a:cubicBezTo>
                  <a:pt x="100" y="183"/>
                  <a:pt x="100" y="183"/>
                  <a:pt x="100" y="183"/>
                </a:cubicBezTo>
                <a:cubicBezTo>
                  <a:pt x="94" y="189"/>
                  <a:pt x="94" y="189"/>
                  <a:pt x="94" y="189"/>
                </a:cubicBezTo>
                <a:cubicBezTo>
                  <a:pt x="88" y="188"/>
                  <a:pt x="88" y="188"/>
                  <a:pt x="88" y="188"/>
                </a:cubicBezTo>
                <a:cubicBezTo>
                  <a:pt x="88" y="188"/>
                  <a:pt x="88" y="188"/>
                  <a:pt x="88" y="188"/>
                </a:cubicBezTo>
                <a:cubicBezTo>
                  <a:pt x="87" y="189"/>
                  <a:pt x="87" y="189"/>
                  <a:pt x="87" y="189"/>
                </a:cubicBezTo>
                <a:cubicBezTo>
                  <a:pt x="87" y="192"/>
                  <a:pt x="87" y="192"/>
                  <a:pt x="87" y="192"/>
                </a:cubicBezTo>
                <a:cubicBezTo>
                  <a:pt x="86" y="194"/>
                  <a:pt x="86" y="194"/>
                  <a:pt x="86" y="194"/>
                </a:cubicBezTo>
                <a:cubicBezTo>
                  <a:pt x="83" y="195"/>
                  <a:pt x="83" y="195"/>
                  <a:pt x="83" y="195"/>
                </a:cubicBezTo>
                <a:cubicBezTo>
                  <a:pt x="83" y="195"/>
                  <a:pt x="83" y="195"/>
                  <a:pt x="83" y="195"/>
                </a:cubicBezTo>
                <a:cubicBezTo>
                  <a:pt x="75" y="199"/>
                  <a:pt x="75" y="199"/>
                  <a:pt x="75" y="199"/>
                </a:cubicBezTo>
                <a:cubicBezTo>
                  <a:pt x="72" y="200"/>
                  <a:pt x="72" y="200"/>
                  <a:pt x="72" y="200"/>
                </a:cubicBezTo>
                <a:cubicBezTo>
                  <a:pt x="66" y="197"/>
                  <a:pt x="66" y="197"/>
                  <a:pt x="66" y="197"/>
                </a:cubicBezTo>
                <a:cubicBezTo>
                  <a:pt x="66" y="197"/>
                  <a:pt x="65" y="197"/>
                  <a:pt x="65" y="198"/>
                </a:cubicBezTo>
                <a:cubicBezTo>
                  <a:pt x="63" y="201"/>
                  <a:pt x="63" y="201"/>
                  <a:pt x="63" y="201"/>
                </a:cubicBezTo>
                <a:cubicBezTo>
                  <a:pt x="56" y="206"/>
                  <a:pt x="56" y="206"/>
                  <a:pt x="56" y="206"/>
                </a:cubicBezTo>
                <a:cubicBezTo>
                  <a:pt x="52" y="205"/>
                  <a:pt x="52" y="205"/>
                  <a:pt x="52" y="205"/>
                </a:cubicBezTo>
                <a:cubicBezTo>
                  <a:pt x="44" y="201"/>
                  <a:pt x="44" y="201"/>
                  <a:pt x="44" y="201"/>
                </a:cubicBezTo>
                <a:cubicBezTo>
                  <a:pt x="41" y="197"/>
                  <a:pt x="41" y="197"/>
                  <a:pt x="41" y="197"/>
                </a:cubicBezTo>
                <a:cubicBezTo>
                  <a:pt x="38" y="194"/>
                  <a:pt x="38" y="194"/>
                  <a:pt x="38" y="194"/>
                </a:cubicBezTo>
                <a:cubicBezTo>
                  <a:pt x="38" y="190"/>
                  <a:pt x="38" y="190"/>
                  <a:pt x="38" y="190"/>
                </a:cubicBezTo>
                <a:cubicBezTo>
                  <a:pt x="38" y="190"/>
                  <a:pt x="38" y="190"/>
                  <a:pt x="38" y="190"/>
                </a:cubicBezTo>
                <a:cubicBezTo>
                  <a:pt x="37" y="189"/>
                  <a:pt x="37" y="189"/>
                  <a:pt x="37" y="189"/>
                </a:cubicBezTo>
                <a:cubicBezTo>
                  <a:pt x="30" y="189"/>
                  <a:pt x="30" y="189"/>
                  <a:pt x="30" y="189"/>
                </a:cubicBezTo>
                <a:cubicBezTo>
                  <a:pt x="23" y="184"/>
                  <a:pt x="23" y="184"/>
                  <a:pt x="23" y="184"/>
                </a:cubicBezTo>
                <a:cubicBezTo>
                  <a:pt x="15" y="174"/>
                  <a:pt x="15" y="174"/>
                  <a:pt x="15" y="174"/>
                </a:cubicBezTo>
                <a:cubicBezTo>
                  <a:pt x="15" y="174"/>
                  <a:pt x="15" y="174"/>
                  <a:pt x="15" y="174"/>
                </a:cubicBezTo>
                <a:cubicBezTo>
                  <a:pt x="11" y="170"/>
                  <a:pt x="11" y="170"/>
                  <a:pt x="11" y="170"/>
                </a:cubicBezTo>
                <a:cubicBezTo>
                  <a:pt x="10" y="167"/>
                  <a:pt x="10" y="167"/>
                  <a:pt x="10" y="167"/>
                </a:cubicBezTo>
                <a:cubicBezTo>
                  <a:pt x="10" y="167"/>
                  <a:pt x="10" y="167"/>
                  <a:pt x="10" y="167"/>
                </a:cubicBezTo>
                <a:cubicBezTo>
                  <a:pt x="3" y="159"/>
                  <a:pt x="3" y="159"/>
                  <a:pt x="3" y="159"/>
                </a:cubicBezTo>
                <a:cubicBezTo>
                  <a:pt x="4" y="152"/>
                  <a:pt x="4" y="152"/>
                  <a:pt x="4" y="152"/>
                </a:cubicBezTo>
                <a:cubicBezTo>
                  <a:pt x="4" y="152"/>
                  <a:pt x="4" y="152"/>
                  <a:pt x="4" y="152"/>
                </a:cubicBezTo>
                <a:cubicBezTo>
                  <a:pt x="4" y="148"/>
                  <a:pt x="4" y="148"/>
                  <a:pt x="4" y="148"/>
                </a:cubicBezTo>
                <a:cubicBezTo>
                  <a:pt x="4" y="147"/>
                  <a:pt x="4" y="147"/>
                  <a:pt x="4" y="147"/>
                </a:cubicBezTo>
                <a:cubicBezTo>
                  <a:pt x="3" y="146"/>
                  <a:pt x="3" y="146"/>
                  <a:pt x="3" y="146"/>
                </a:cubicBezTo>
                <a:cubicBezTo>
                  <a:pt x="2" y="144"/>
                  <a:pt x="2" y="144"/>
                  <a:pt x="2" y="144"/>
                </a:cubicBezTo>
                <a:cubicBezTo>
                  <a:pt x="0" y="144"/>
                  <a:pt x="0" y="144"/>
                  <a:pt x="0" y="144"/>
                </a:cubicBezTo>
                <a:cubicBezTo>
                  <a:pt x="1" y="146"/>
                  <a:pt x="1" y="146"/>
                  <a:pt x="1" y="146"/>
                </a:cubicBezTo>
                <a:cubicBezTo>
                  <a:pt x="1" y="147"/>
                  <a:pt x="1" y="147"/>
                  <a:pt x="1" y="147"/>
                </a:cubicBezTo>
                <a:cubicBezTo>
                  <a:pt x="2" y="148"/>
                  <a:pt x="2" y="148"/>
                  <a:pt x="2" y="148"/>
                </a:cubicBezTo>
                <a:cubicBezTo>
                  <a:pt x="2" y="152"/>
                  <a:pt x="2" y="152"/>
                  <a:pt x="2" y="152"/>
                </a:cubicBezTo>
                <a:cubicBezTo>
                  <a:pt x="1" y="159"/>
                  <a:pt x="1" y="159"/>
                  <a:pt x="1" y="159"/>
                </a:cubicBezTo>
                <a:cubicBezTo>
                  <a:pt x="1" y="160"/>
                  <a:pt x="1" y="160"/>
                  <a:pt x="1" y="160"/>
                </a:cubicBezTo>
                <a:cubicBezTo>
                  <a:pt x="9" y="168"/>
                  <a:pt x="9" y="168"/>
                  <a:pt x="9" y="168"/>
                </a:cubicBezTo>
                <a:cubicBezTo>
                  <a:pt x="10" y="171"/>
                  <a:pt x="10" y="171"/>
                  <a:pt x="10" y="171"/>
                </a:cubicBezTo>
                <a:cubicBezTo>
                  <a:pt x="10" y="172"/>
                  <a:pt x="10" y="172"/>
                  <a:pt x="10" y="172"/>
                </a:cubicBezTo>
                <a:cubicBezTo>
                  <a:pt x="13" y="175"/>
                  <a:pt x="13" y="175"/>
                  <a:pt x="13" y="175"/>
                </a:cubicBezTo>
                <a:cubicBezTo>
                  <a:pt x="21" y="185"/>
                  <a:pt x="21" y="185"/>
                  <a:pt x="21" y="185"/>
                </a:cubicBezTo>
                <a:cubicBezTo>
                  <a:pt x="21" y="185"/>
                  <a:pt x="21" y="185"/>
                  <a:pt x="21" y="185"/>
                </a:cubicBezTo>
                <a:cubicBezTo>
                  <a:pt x="29" y="191"/>
                  <a:pt x="29" y="191"/>
                  <a:pt x="29" y="191"/>
                </a:cubicBezTo>
                <a:cubicBezTo>
                  <a:pt x="29" y="191"/>
                  <a:pt x="29" y="191"/>
                  <a:pt x="29" y="191"/>
                </a:cubicBezTo>
                <a:cubicBezTo>
                  <a:pt x="36" y="191"/>
                  <a:pt x="36" y="191"/>
                  <a:pt x="36" y="191"/>
                </a:cubicBezTo>
                <a:cubicBezTo>
                  <a:pt x="36" y="194"/>
                  <a:pt x="36" y="194"/>
                  <a:pt x="36" y="194"/>
                </a:cubicBezTo>
                <a:cubicBezTo>
                  <a:pt x="36" y="195"/>
                  <a:pt x="36" y="195"/>
                  <a:pt x="36" y="195"/>
                </a:cubicBezTo>
                <a:cubicBezTo>
                  <a:pt x="39" y="198"/>
                  <a:pt x="39" y="198"/>
                  <a:pt x="39" y="198"/>
                </a:cubicBezTo>
                <a:cubicBezTo>
                  <a:pt x="39" y="199"/>
                  <a:pt x="39" y="199"/>
                  <a:pt x="39" y="199"/>
                </a:cubicBezTo>
                <a:cubicBezTo>
                  <a:pt x="43" y="202"/>
                  <a:pt x="43" y="202"/>
                  <a:pt x="43" y="202"/>
                </a:cubicBezTo>
                <a:cubicBezTo>
                  <a:pt x="43" y="202"/>
                  <a:pt x="43" y="202"/>
                  <a:pt x="43" y="202"/>
                </a:cubicBezTo>
                <a:cubicBezTo>
                  <a:pt x="51" y="207"/>
                  <a:pt x="51" y="207"/>
                  <a:pt x="51" y="207"/>
                </a:cubicBezTo>
                <a:cubicBezTo>
                  <a:pt x="51" y="207"/>
                  <a:pt x="51" y="207"/>
                  <a:pt x="51" y="207"/>
                </a:cubicBezTo>
                <a:cubicBezTo>
                  <a:pt x="57" y="208"/>
                  <a:pt x="57" y="208"/>
                  <a:pt x="57" y="208"/>
                </a:cubicBezTo>
                <a:cubicBezTo>
                  <a:pt x="57" y="208"/>
                  <a:pt x="57" y="208"/>
                  <a:pt x="57" y="208"/>
                </a:cubicBezTo>
                <a:cubicBezTo>
                  <a:pt x="64" y="203"/>
                  <a:pt x="64" y="203"/>
                  <a:pt x="64" y="203"/>
                </a:cubicBezTo>
                <a:cubicBezTo>
                  <a:pt x="65" y="202"/>
                  <a:pt x="65" y="202"/>
                  <a:pt x="65" y="202"/>
                </a:cubicBezTo>
                <a:cubicBezTo>
                  <a:pt x="66" y="199"/>
                  <a:pt x="66" y="199"/>
                  <a:pt x="66" y="199"/>
                </a:cubicBezTo>
                <a:cubicBezTo>
                  <a:pt x="71" y="202"/>
                  <a:pt x="71" y="202"/>
                  <a:pt x="71" y="202"/>
                </a:cubicBezTo>
                <a:cubicBezTo>
                  <a:pt x="72" y="202"/>
                  <a:pt x="72" y="202"/>
                  <a:pt x="72" y="202"/>
                </a:cubicBezTo>
                <a:cubicBezTo>
                  <a:pt x="75" y="201"/>
                  <a:pt x="75" y="201"/>
                  <a:pt x="75" y="201"/>
                </a:cubicBezTo>
                <a:cubicBezTo>
                  <a:pt x="76" y="201"/>
                  <a:pt x="76" y="201"/>
                  <a:pt x="76" y="201"/>
                </a:cubicBezTo>
                <a:cubicBezTo>
                  <a:pt x="84" y="197"/>
                  <a:pt x="84" y="197"/>
                  <a:pt x="84" y="197"/>
                </a:cubicBezTo>
                <a:cubicBezTo>
                  <a:pt x="87" y="196"/>
                  <a:pt x="87" y="196"/>
                  <a:pt x="87" y="196"/>
                </a:cubicBezTo>
                <a:cubicBezTo>
                  <a:pt x="88" y="196"/>
                  <a:pt x="88" y="196"/>
                  <a:pt x="88" y="196"/>
                </a:cubicBezTo>
                <a:cubicBezTo>
                  <a:pt x="89" y="192"/>
                  <a:pt x="89" y="192"/>
                  <a:pt x="89" y="192"/>
                </a:cubicBezTo>
                <a:cubicBezTo>
                  <a:pt x="89" y="192"/>
                  <a:pt x="89" y="192"/>
                  <a:pt x="89" y="192"/>
                </a:cubicBezTo>
                <a:cubicBezTo>
                  <a:pt x="89" y="190"/>
                  <a:pt x="89" y="190"/>
                  <a:pt x="89" y="190"/>
                </a:cubicBezTo>
                <a:cubicBezTo>
                  <a:pt x="94" y="191"/>
                  <a:pt x="94" y="191"/>
                  <a:pt x="94" y="191"/>
                </a:cubicBezTo>
                <a:cubicBezTo>
                  <a:pt x="95" y="191"/>
                  <a:pt x="95" y="191"/>
                  <a:pt x="95" y="191"/>
                </a:cubicBezTo>
                <a:cubicBezTo>
                  <a:pt x="101" y="185"/>
                  <a:pt x="101" y="185"/>
                  <a:pt x="101" y="185"/>
                </a:cubicBezTo>
                <a:cubicBezTo>
                  <a:pt x="105" y="186"/>
                  <a:pt x="105" y="186"/>
                  <a:pt x="105" y="186"/>
                </a:cubicBezTo>
                <a:cubicBezTo>
                  <a:pt x="106" y="186"/>
                  <a:pt x="106" y="186"/>
                  <a:pt x="106" y="186"/>
                </a:cubicBezTo>
                <a:cubicBezTo>
                  <a:pt x="113" y="181"/>
                  <a:pt x="113" y="181"/>
                  <a:pt x="113" y="181"/>
                </a:cubicBezTo>
                <a:cubicBezTo>
                  <a:pt x="113" y="181"/>
                  <a:pt x="113" y="181"/>
                  <a:pt x="113" y="181"/>
                </a:cubicBezTo>
                <a:cubicBezTo>
                  <a:pt x="114" y="180"/>
                  <a:pt x="114" y="180"/>
                  <a:pt x="114" y="180"/>
                </a:cubicBezTo>
                <a:cubicBezTo>
                  <a:pt x="114" y="179"/>
                  <a:pt x="114" y="179"/>
                  <a:pt x="114" y="179"/>
                </a:cubicBezTo>
                <a:cubicBezTo>
                  <a:pt x="113" y="176"/>
                  <a:pt x="113" y="176"/>
                  <a:pt x="113" y="176"/>
                </a:cubicBezTo>
                <a:cubicBezTo>
                  <a:pt x="115" y="173"/>
                  <a:pt x="115" y="173"/>
                  <a:pt x="115" y="173"/>
                </a:cubicBezTo>
                <a:cubicBezTo>
                  <a:pt x="116" y="172"/>
                  <a:pt x="116" y="172"/>
                  <a:pt x="115" y="171"/>
                </a:cubicBezTo>
                <a:cubicBezTo>
                  <a:pt x="113" y="168"/>
                  <a:pt x="113" y="168"/>
                  <a:pt x="113" y="168"/>
                </a:cubicBezTo>
                <a:cubicBezTo>
                  <a:pt x="114" y="162"/>
                  <a:pt x="114" y="162"/>
                  <a:pt x="114" y="162"/>
                </a:cubicBezTo>
                <a:cubicBezTo>
                  <a:pt x="118" y="154"/>
                  <a:pt x="118" y="154"/>
                  <a:pt x="118" y="154"/>
                </a:cubicBezTo>
                <a:cubicBezTo>
                  <a:pt x="122" y="149"/>
                  <a:pt x="122" y="149"/>
                  <a:pt x="122" y="149"/>
                </a:cubicBezTo>
                <a:cubicBezTo>
                  <a:pt x="122" y="149"/>
                  <a:pt x="122" y="149"/>
                  <a:pt x="122" y="149"/>
                </a:cubicBezTo>
                <a:cubicBezTo>
                  <a:pt x="123" y="142"/>
                  <a:pt x="123" y="142"/>
                  <a:pt x="123" y="142"/>
                </a:cubicBezTo>
                <a:cubicBezTo>
                  <a:pt x="123" y="141"/>
                  <a:pt x="123" y="141"/>
                  <a:pt x="123" y="141"/>
                </a:cubicBezTo>
                <a:cubicBezTo>
                  <a:pt x="124" y="138"/>
                  <a:pt x="124" y="138"/>
                  <a:pt x="124" y="138"/>
                </a:cubicBezTo>
                <a:cubicBezTo>
                  <a:pt x="126" y="134"/>
                  <a:pt x="126" y="134"/>
                  <a:pt x="126" y="134"/>
                </a:cubicBezTo>
                <a:cubicBezTo>
                  <a:pt x="126" y="134"/>
                  <a:pt x="126" y="134"/>
                  <a:pt x="126" y="134"/>
                </a:cubicBezTo>
                <a:cubicBezTo>
                  <a:pt x="128" y="127"/>
                  <a:pt x="128" y="127"/>
                  <a:pt x="128" y="127"/>
                </a:cubicBezTo>
                <a:cubicBezTo>
                  <a:pt x="130" y="126"/>
                  <a:pt x="130" y="126"/>
                  <a:pt x="130" y="126"/>
                </a:cubicBezTo>
                <a:cubicBezTo>
                  <a:pt x="130" y="125"/>
                  <a:pt x="130" y="125"/>
                  <a:pt x="130" y="125"/>
                </a:cubicBezTo>
                <a:cubicBezTo>
                  <a:pt x="131" y="121"/>
                  <a:pt x="131" y="121"/>
                  <a:pt x="131" y="121"/>
                </a:cubicBezTo>
                <a:cubicBezTo>
                  <a:pt x="131" y="121"/>
                  <a:pt x="131" y="121"/>
                  <a:pt x="131" y="121"/>
                </a:cubicBezTo>
                <a:cubicBezTo>
                  <a:pt x="131" y="114"/>
                  <a:pt x="131" y="114"/>
                  <a:pt x="131" y="114"/>
                </a:cubicBezTo>
                <a:cubicBezTo>
                  <a:pt x="133" y="113"/>
                  <a:pt x="133" y="113"/>
                  <a:pt x="133" y="113"/>
                </a:cubicBezTo>
                <a:cubicBezTo>
                  <a:pt x="136" y="116"/>
                  <a:pt x="136" y="116"/>
                  <a:pt x="136" y="116"/>
                </a:cubicBezTo>
                <a:cubicBezTo>
                  <a:pt x="137" y="118"/>
                  <a:pt x="137" y="118"/>
                  <a:pt x="137" y="118"/>
                </a:cubicBezTo>
                <a:cubicBezTo>
                  <a:pt x="137" y="118"/>
                  <a:pt x="137" y="118"/>
                  <a:pt x="137" y="118"/>
                </a:cubicBezTo>
                <a:cubicBezTo>
                  <a:pt x="145" y="119"/>
                  <a:pt x="145" y="119"/>
                  <a:pt x="145" y="119"/>
                </a:cubicBezTo>
                <a:cubicBezTo>
                  <a:pt x="145" y="119"/>
                  <a:pt x="145" y="119"/>
                  <a:pt x="145" y="119"/>
                </a:cubicBezTo>
                <a:cubicBezTo>
                  <a:pt x="149" y="118"/>
                  <a:pt x="149" y="118"/>
                  <a:pt x="149" y="118"/>
                </a:cubicBezTo>
                <a:cubicBezTo>
                  <a:pt x="149" y="117"/>
                  <a:pt x="149" y="117"/>
                  <a:pt x="149" y="117"/>
                </a:cubicBezTo>
                <a:cubicBezTo>
                  <a:pt x="151" y="114"/>
                  <a:pt x="151" y="114"/>
                  <a:pt x="151" y="114"/>
                </a:cubicBezTo>
                <a:cubicBezTo>
                  <a:pt x="151" y="114"/>
                  <a:pt x="151" y="114"/>
                  <a:pt x="151" y="114"/>
                </a:cubicBezTo>
                <a:cubicBezTo>
                  <a:pt x="153" y="106"/>
                  <a:pt x="153" y="106"/>
                  <a:pt x="153" y="106"/>
                </a:cubicBezTo>
                <a:cubicBezTo>
                  <a:pt x="154" y="102"/>
                  <a:pt x="154" y="102"/>
                  <a:pt x="154" y="102"/>
                </a:cubicBezTo>
                <a:cubicBezTo>
                  <a:pt x="155" y="102"/>
                  <a:pt x="155" y="102"/>
                  <a:pt x="155" y="102"/>
                </a:cubicBezTo>
                <a:cubicBezTo>
                  <a:pt x="155" y="97"/>
                  <a:pt x="155" y="97"/>
                  <a:pt x="155" y="97"/>
                </a:cubicBezTo>
                <a:cubicBezTo>
                  <a:pt x="156" y="94"/>
                  <a:pt x="156" y="94"/>
                  <a:pt x="156" y="94"/>
                </a:cubicBezTo>
                <a:cubicBezTo>
                  <a:pt x="160" y="94"/>
                  <a:pt x="160" y="94"/>
                  <a:pt x="160" y="94"/>
                </a:cubicBezTo>
                <a:cubicBezTo>
                  <a:pt x="160" y="94"/>
                  <a:pt x="160" y="94"/>
                  <a:pt x="160" y="94"/>
                </a:cubicBezTo>
                <a:cubicBezTo>
                  <a:pt x="164" y="93"/>
                  <a:pt x="164" y="93"/>
                  <a:pt x="164" y="93"/>
                </a:cubicBezTo>
                <a:cubicBezTo>
                  <a:pt x="164" y="93"/>
                  <a:pt x="164" y="93"/>
                  <a:pt x="164" y="93"/>
                </a:cubicBezTo>
                <a:cubicBezTo>
                  <a:pt x="167" y="86"/>
                  <a:pt x="167" y="86"/>
                  <a:pt x="167" y="86"/>
                </a:cubicBezTo>
                <a:cubicBezTo>
                  <a:pt x="170" y="85"/>
                  <a:pt x="170" y="85"/>
                  <a:pt x="170" y="85"/>
                </a:cubicBezTo>
                <a:cubicBezTo>
                  <a:pt x="170" y="85"/>
                  <a:pt x="170" y="85"/>
                  <a:pt x="170" y="85"/>
                </a:cubicBezTo>
                <a:cubicBezTo>
                  <a:pt x="173" y="82"/>
                  <a:pt x="173" y="82"/>
                  <a:pt x="173" y="82"/>
                </a:cubicBezTo>
                <a:cubicBezTo>
                  <a:pt x="173" y="81"/>
                  <a:pt x="173" y="81"/>
                  <a:pt x="173" y="81"/>
                </a:cubicBezTo>
                <a:cubicBezTo>
                  <a:pt x="176" y="74"/>
                  <a:pt x="176" y="74"/>
                  <a:pt x="176" y="74"/>
                </a:cubicBezTo>
                <a:cubicBezTo>
                  <a:pt x="178" y="70"/>
                  <a:pt x="178" y="70"/>
                  <a:pt x="178" y="70"/>
                </a:cubicBezTo>
                <a:cubicBezTo>
                  <a:pt x="179" y="70"/>
                  <a:pt x="179" y="70"/>
                  <a:pt x="179" y="70"/>
                </a:cubicBezTo>
                <a:cubicBezTo>
                  <a:pt x="178" y="62"/>
                  <a:pt x="178" y="62"/>
                  <a:pt x="178" y="62"/>
                </a:cubicBezTo>
                <a:cubicBezTo>
                  <a:pt x="180" y="59"/>
                  <a:pt x="180" y="59"/>
                  <a:pt x="180" y="59"/>
                </a:cubicBezTo>
                <a:cubicBezTo>
                  <a:pt x="180" y="58"/>
                  <a:pt x="180" y="58"/>
                  <a:pt x="180" y="58"/>
                </a:cubicBezTo>
                <a:cubicBezTo>
                  <a:pt x="179" y="55"/>
                  <a:pt x="179" y="55"/>
                  <a:pt x="179" y="55"/>
                </a:cubicBezTo>
                <a:cubicBezTo>
                  <a:pt x="182" y="54"/>
                  <a:pt x="182" y="54"/>
                  <a:pt x="182" y="54"/>
                </a:cubicBezTo>
                <a:cubicBezTo>
                  <a:pt x="202" y="65"/>
                  <a:pt x="202" y="65"/>
                  <a:pt x="202" y="65"/>
                </a:cubicBezTo>
                <a:cubicBezTo>
                  <a:pt x="202" y="65"/>
                  <a:pt x="203" y="65"/>
                  <a:pt x="203" y="65"/>
                </a:cubicBezTo>
                <a:cubicBezTo>
                  <a:pt x="206" y="61"/>
                  <a:pt x="206" y="61"/>
                  <a:pt x="206" y="61"/>
                </a:cubicBezTo>
                <a:cubicBezTo>
                  <a:pt x="206" y="60"/>
                  <a:pt x="206" y="60"/>
                  <a:pt x="206" y="60"/>
                </a:cubicBezTo>
                <a:cubicBezTo>
                  <a:pt x="207" y="54"/>
                  <a:pt x="207" y="54"/>
                  <a:pt x="207" y="54"/>
                </a:cubicBezTo>
                <a:cubicBezTo>
                  <a:pt x="207" y="53"/>
                  <a:pt x="207" y="53"/>
                  <a:pt x="207" y="53"/>
                </a:cubicBezTo>
                <a:cubicBezTo>
                  <a:pt x="206" y="51"/>
                  <a:pt x="206" y="51"/>
                  <a:pt x="206" y="51"/>
                </a:cubicBezTo>
                <a:cubicBezTo>
                  <a:pt x="206" y="51"/>
                  <a:pt x="206" y="51"/>
                  <a:pt x="206" y="51"/>
                </a:cubicBezTo>
                <a:cubicBezTo>
                  <a:pt x="203" y="48"/>
                  <a:pt x="203" y="48"/>
                  <a:pt x="203" y="48"/>
                </a:cubicBezTo>
                <a:cubicBezTo>
                  <a:pt x="202" y="44"/>
                  <a:pt x="202" y="44"/>
                  <a:pt x="202" y="44"/>
                </a:cubicBezTo>
                <a:cubicBezTo>
                  <a:pt x="202" y="44"/>
                  <a:pt x="202" y="43"/>
                  <a:pt x="202" y="43"/>
                </a:cubicBezTo>
                <a:cubicBezTo>
                  <a:pt x="199" y="43"/>
                  <a:pt x="199" y="43"/>
                  <a:pt x="199" y="43"/>
                </a:cubicBezTo>
                <a:cubicBezTo>
                  <a:pt x="200" y="40"/>
                  <a:pt x="200" y="40"/>
                  <a:pt x="200" y="40"/>
                </a:cubicBezTo>
                <a:cubicBezTo>
                  <a:pt x="200" y="39"/>
                  <a:pt x="200" y="39"/>
                  <a:pt x="200" y="39"/>
                </a:cubicBezTo>
                <a:cubicBezTo>
                  <a:pt x="199" y="38"/>
                  <a:pt x="199" y="38"/>
                  <a:pt x="199" y="38"/>
                </a:cubicBezTo>
                <a:cubicBezTo>
                  <a:pt x="199" y="38"/>
                  <a:pt x="199" y="38"/>
                  <a:pt x="199" y="38"/>
                </a:cubicBezTo>
                <a:cubicBezTo>
                  <a:pt x="191" y="39"/>
                  <a:pt x="191" y="39"/>
                  <a:pt x="191" y="39"/>
                </a:cubicBezTo>
                <a:cubicBezTo>
                  <a:pt x="188" y="36"/>
                  <a:pt x="188" y="36"/>
                  <a:pt x="188" y="36"/>
                </a:cubicBezTo>
                <a:cubicBezTo>
                  <a:pt x="188" y="36"/>
                  <a:pt x="188" y="36"/>
                  <a:pt x="188" y="36"/>
                </a:cubicBezTo>
                <a:cubicBezTo>
                  <a:pt x="184" y="35"/>
                  <a:pt x="184" y="35"/>
                  <a:pt x="184" y="35"/>
                </a:cubicBezTo>
                <a:cubicBezTo>
                  <a:pt x="183" y="35"/>
                  <a:pt x="183" y="35"/>
                  <a:pt x="183" y="35"/>
                </a:cubicBezTo>
                <a:cubicBezTo>
                  <a:pt x="180" y="36"/>
                  <a:pt x="180" y="36"/>
                  <a:pt x="180" y="36"/>
                </a:cubicBezTo>
                <a:cubicBezTo>
                  <a:pt x="180" y="37"/>
                  <a:pt x="180" y="37"/>
                  <a:pt x="180" y="37"/>
                </a:cubicBezTo>
                <a:cubicBezTo>
                  <a:pt x="178" y="40"/>
                  <a:pt x="178" y="40"/>
                  <a:pt x="178" y="40"/>
                </a:cubicBezTo>
                <a:cubicBezTo>
                  <a:pt x="175" y="40"/>
                  <a:pt x="175" y="40"/>
                  <a:pt x="175" y="40"/>
                </a:cubicBezTo>
                <a:cubicBezTo>
                  <a:pt x="174" y="41"/>
                  <a:pt x="174" y="41"/>
                  <a:pt x="174" y="41"/>
                </a:cubicBezTo>
                <a:cubicBezTo>
                  <a:pt x="171" y="45"/>
                  <a:pt x="171" y="45"/>
                  <a:pt x="171" y="45"/>
                </a:cubicBezTo>
                <a:cubicBezTo>
                  <a:pt x="171" y="45"/>
                  <a:pt x="171" y="45"/>
                  <a:pt x="171" y="45"/>
                </a:cubicBezTo>
                <a:cubicBezTo>
                  <a:pt x="170" y="48"/>
                  <a:pt x="170" y="48"/>
                  <a:pt x="170" y="48"/>
                </a:cubicBezTo>
                <a:cubicBezTo>
                  <a:pt x="165" y="48"/>
                  <a:pt x="165" y="48"/>
                  <a:pt x="165" y="48"/>
                </a:cubicBezTo>
                <a:cubicBezTo>
                  <a:pt x="162" y="48"/>
                  <a:pt x="162" y="48"/>
                  <a:pt x="162" y="48"/>
                </a:cubicBezTo>
                <a:cubicBezTo>
                  <a:pt x="159" y="44"/>
                  <a:pt x="159" y="44"/>
                  <a:pt x="159" y="44"/>
                </a:cubicBezTo>
                <a:cubicBezTo>
                  <a:pt x="158" y="44"/>
                  <a:pt x="158" y="44"/>
                  <a:pt x="158" y="44"/>
                </a:cubicBezTo>
                <a:cubicBezTo>
                  <a:pt x="156" y="45"/>
                  <a:pt x="156" y="45"/>
                  <a:pt x="156" y="45"/>
                </a:cubicBezTo>
                <a:cubicBezTo>
                  <a:pt x="156" y="45"/>
                  <a:pt x="156" y="45"/>
                  <a:pt x="156" y="45"/>
                </a:cubicBezTo>
                <a:cubicBezTo>
                  <a:pt x="155" y="49"/>
                  <a:pt x="155" y="49"/>
                  <a:pt x="155" y="49"/>
                </a:cubicBezTo>
                <a:cubicBezTo>
                  <a:pt x="151" y="55"/>
                  <a:pt x="151" y="55"/>
                  <a:pt x="151" y="55"/>
                </a:cubicBezTo>
                <a:cubicBezTo>
                  <a:pt x="148" y="55"/>
                  <a:pt x="148" y="55"/>
                  <a:pt x="148" y="55"/>
                </a:cubicBezTo>
                <a:cubicBezTo>
                  <a:pt x="147" y="55"/>
                  <a:pt x="147" y="55"/>
                  <a:pt x="147" y="55"/>
                </a:cubicBezTo>
                <a:cubicBezTo>
                  <a:pt x="144" y="56"/>
                  <a:pt x="144" y="56"/>
                  <a:pt x="144" y="56"/>
                </a:cubicBezTo>
                <a:cubicBezTo>
                  <a:pt x="144" y="57"/>
                  <a:pt x="144" y="57"/>
                  <a:pt x="144" y="57"/>
                </a:cubicBezTo>
                <a:cubicBezTo>
                  <a:pt x="142" y="60"/>
                  <a:pt x="142" y="60"/>
                  <a:pt x="142" y="60"/>
                </a:cubicBezTo>
                <a:cubicBezTo>
                  <a:pt x="139" y="64"/>
                  <a:pt x="139" y="64"/>
                  <a:pt x="139" y="64"/>
                </a:cubicBezTo>
                <a:cubicBezTo>
                  <a:pt x="139" y="64"/>
                  <a:pt x="139" y="64"/>
                  <a:pt x="139" y="64"/>
                </a:cubicBezTo>
                <a:cubicBezTo>
                  <a:pt x="137" y="68"/>
                  <a:pt x="137" y="68"/>
                  <a:pt x="137" y="68"/>
                </a:cubicBezTo>
                <a:cubicBezTo>
                  <a:pt x="133" y="71"/>
                  <a:pt x="133" y="71"/>
                  <a:pt x="133" y="71"/>
                </a:cubicBezTo>
                <a:cubicBezTo>
                  <a:pt x="133" y="71"/>
                  <a:pt x="133" y="71"/>
                  <a:pt x="133" y="71"/>
                </a:cubicBezTo>
                <a:cubicBezTo>
                  <a:pt x="131" y="73"/>
                  <a:pt x="131" y="73"/>
                  <a:pt x="131" y="73"/>
                </a:cubicBezTo>
                <a:cubicBezTo>
                  <a:pt x="127" y="45"/>
                  <a:pt x="127" y="45"/>
                  <a:pt x="127" y="45"/>
                </a:cubicBezTo>
                <a:cubicBezTo>
                  <a:pt x="126" y="45"/>
                  <a:pt x="126" y="45"/>
                  <a:pt x="126" y="45"/>
                </a:cubicBezTo>
                <a:cubicBezTo>
                  <a:pt x="126" y="45"/>
                  <a:pt x="126" y="45"/>
                  <a:pt x="126" y="45"/>
                </a:cubicBezTo>
                <a:cubicBezTo>
                  <a:pt x="81" y="53"/>
                  <a:pt x="81" y="53"/>
                  <a:pt x="81" y="53"/>
                </a:cubicBezTo>
                <a:cubicBezTo>
                  <a:pt x="72" y="1"/>
                  <a:pt x="72" y="1"/>
                  <a:pt x="72" y="1"/>
                </a:cubicBezTo>
                <a:cubicBezTo>
                  <a:pt x="71" y="0"/>
                  <a:pt x="71" y="0"/>
                  <a:pt x="71" y="0"/>
                </a:cubicBezTo>
                <a:cubicBezTo>
                  <a:pt x="70" y="0"/>
                  <a:pt x="70" y="0"/>
                  <a:pt x="70" y="0"/>
                </a:cubicBezTo>
                <a:cubicBezTo>
                  <a:pt x="68" y="2"/>
                  <a:pt x="68" y="2"/>
                  <a:pt x="68" y="2"/>
                </a:cubicBezTo>
                <a:cubicBezTo>
                  <a:pt x="67" y="2"/>
                  <a:pt x="67" y="2"/>
                  <a:pt x="67" y="2"/>
                </a:cubicBezTo>
                <a:cubicBezTo>
                  <a:pt x="66" y="2"/>
                  <a:pt x="66" y="2"/>
                  <a:pt x="66" y="2"/>
                </a:cubicBezTo>
                <a:cubicBezTo>
                  <a:pt x="65" y="6"/>
                  <a:pt x="65" y="6"/>
                  <a:pt x="65" y="6"/>
                </a:cubicBezTo>
                <a:cubicBezTo>
                  <a:pt x="65" y="7"/>
                  <a:pt x="65" y="7"/>
                  <a:pt x="65" y="7"/>
                </a:cubicBezTo>
                <a:cubicBezTo>
                  <a:pt x="67" y="10"/>
                  <a:pt x="67" y="10"/>
                  <a:pt x="67" y="10"/>
                </a:cubicBezTo>
                <a:cubicBezTo>
                  <a:pt x="70" y="20"/>
                  <a:pt x="70" y="20"/>
                  <a:pt x="70" y="20"/>
                </a:cubicBezTo>
                <a:cubicBezTo>
                  <a:pt x="68" y="24"/>
                  <a:pt x="68" y="24"/>
                  <a:pt x="68" y="24"/>
                </a:cubicBezTo>
                <a:cubicBezTo>
                  <a:pt x="68" y="24"/>
                  <a:pt x="68" y="24"/>
                  <a:pt x="68" y="24"/>
                </a:cubicBezTo>
                <a:cubicBezTo>
                  <a:pt x="66" y="35"/>
                  <a:pt x="66" y="35"/>
                  <a:pt x="66" y="35"/>
                </a:cubicBezTo>
                <a:cubicBezTo>
                  <a:pt x="66" y="36"/>
                  <a:pt x="66" y="36"/>
                  <a:pt x="66" y="36"/>
                </a:cubicBezTo>
                <a:cubicBezTo>
                  <a:pt x="67" y="39"/>
                  <a:pt x="67" y="39"/>
                  <a:pt x="67" y="39"/>
                </a:cubicBezTo>
                <a:cubicBezTo>
                  <a:pt x="67" y="43"/>
                  <a:pt x="67" y="43"/>
                  <a:pt x="67" y="43"/>
                </a:cubicBezTo>
                <a:cubicBezTo>
                  <a:pt x="66" y="43"/>
                  <a:pt x="66" y="43"/>
                  <a:pt x="66" y="43"/>
                </a:cubicBezTo>
                <a:cubicBezTo>
                  <a:pt x="65" y="44"/>
                  <a:pt x="65" y="44"/>
                  <a:pt x="65" y="44"/>
                </a:cubicBezTo>
                <a:cubicBezTo>
                  <a:pt x="65" y="45"/>
                  <a:pt x="65" y="45"/>
                  <a:pt x="65" y="45"/>
                </a:cubicBezTo>
                <a:cubicBezTo>
                  <a:pt x="66" y="48"/>
                  <a:pt x="66" y="48"/>
                  <a:pt x="66" y="48"/>
                </a:cubicBezTo>
                <a:cubicBezTo>
                  <a:pt x="65" y="51"/>
                  <a:pt x="65" y="51"/>
                  <a:pt x="65" y="51"/>
                </a:cubicBezTo>
                <a:cubicBezTo>
                  <a:pt x="65" y="52"/>
                  <a:pt x="65" y="52"/>
                  <a:pt x="65" y="52"/>
                </a:cubicBezTo>
                <a:cubicBezTo>
                  <a:pt x="65" y="55"/>
                  <a:pt x="65" y="55"/>
                  <a:pt x="65" y="55"/>
                </a:cubicBezTo>
                <a:cubicBezTo>
                  <a:pt x="64" y="62"/>
                  <a:pt x="64" y="62"/>
                  <a:pt x="64" y="62"/>
                </a:cubicBezTo>
                <a:cubicBezTo>
                  <a:pt x="60" y="66"/>
                  <a:pt x="60" y="66"/>
                  <a:pt x="60" y="66"/>
                </a:cubicBezTo>
                <a:cubicBezTo>
                  <a:pt x="59" y="66"/>
                  <a:pt x="59" y="66"/>
                  <a:pt x="59" y="66"/>
                </a:cubicBezTo>
                <a:cubicBezTo>
                  <a:pt x="55" y="74"/>
                  <a:pt x="55" y="74"/>
                  <a:pt x="55" y="74"/>
                </a:cubicBezTo>
                <a:cubicBezTo>
                  <a:pt x="48" y="80"/>
                  <a:pt x="48" y="80"/>
                  <a:pt x="48" y="80"/>
                </a:cubicBezTo>
                <a:cubicBezTo>
                  <a:pt x="42" y="77"/>
                  <a:pt x="42" y="77"/>
                  <a:pt x="42" y="77"/>
                </a:cubicBezTo>
                <a:cubicBezTo>
                  <a:pt x="42" y="77"/>
                  <a:pt x="42" y="77"/>
                  <a:pt x="41" y="78"/>
                </a:cubicBezTo>
                <a:cubicBezTo>
                  <a:pt x="38" y="82"/>
                  <a:pt x="38" y="82"/>
                  <a:pt x="38" y="82"/>
                </a:cubicBezTo>
                <a:cubicBezTo>
                  <a:pt x="38" y="83"/>
                  <a:pt x="38" y="83"/>
                  <a:pt x="38" y="83"/>
                </a:cubicBezTo>
                <a:cubicBezTo>
                  <a:pt x="38" y="86"/>
                  <a:pt x="38" y="86"/>
                  <a:pt x="38" y="86"/>
                </a:cubicBezTo>
                <a:cubicBezTo>
                  <a:pt x="33" y="89"/>
                  <a:pt x="33" y="89"/>
                  <a:pt x="33" y="89"/>
                </a:cubicBezTo>
                <a:cubicBezTo>
                  <a:pt x="33" y="89"/>
                  <a:pt x="33" y="89"/>
                  <a:pt x="33" y="89"/>
                </a:cubicBezTo>
                <a:cubicBezTo>
                  <a:pt x="31" y="93"/>
                  <a:pt x="31" y="93"/>
                  <a:pt x="31" y="93"/>
                </a:cubicBezTo>
                <a:cubicBezTo>
                  <a:pt x="31" y="93"/>
                  <a:pt x="31" y="93"/>
                  <a:pt x="31" y="93"/>
                </a:cubicBezTo>
                <a:cubicBezTo>
                  <a:pt x="31" y="97"/>
                  <a:pt x="31" y="97"/>
                  <a:pt x="31" y="97"/>
                </a:cubicBezTo>
                <a:cubicBezTo>
                  <a:pt x="29" y="100"/>
                  <a:pt x="29" y="100"/>
                  <a:pt x="29" y="100"/>
                </a:cubicBezTo>
                <a:cubicBezTo>
                  <a:pt x="28" y="101"/>
                  <a:pt x="28" y="101"/>
                  <a:pt x="29" y="102"/>
                </a:cubicBezTo>
                <a:cubicBezTo>
                  <a:pt x="31" y="105"/>
                  <a:pt x="31" y="105"/>
                  <a:pt x="31" y="105"/>
                </a:cubicBezTo>
                <a:cubicBezTo>
                  <a:pt x="29" y="108"/>
                  <a:pt x="29" y="108"/>
                  <a:pt x="29" y="108"/>
                </a:cubicBezTo>
                <a:cubicBezTo>
                  <a:pt x="29" y="108"/>
                  <a:pt x="29" y="108"/>
                  <a:pt x="29" y="108"/>
                </a:cubicBezTo>
                <a:cubicBezTo>
                  <a:pt x="29" y="110"/>
                  <a:pt x="29" y="110"/>
                  <a:pt x="29" y="110"/>
                </a:cubicBezTo>
                <a:cubicBezTo>
                  <a:pt x="26" y="106"/>
                  <a:pt x="26" y="106"/>
                  <a:pt x="26" y="106"/>
                </a:cubicBezTo>
                <a:cubicBezTo>
                  <a:pt x="25" y="105"/>
                  <a:pt x="25" y="105"/>
                  <a:pt x="25" y="105"/>
                </a:cubicBezTo>
                <a:cubicBezTo>
                  <a:pt x="22" y="104"/>
                  <a:pt x="22" y="104"/>
                  <a:pt x="22" y="104"/>
                </a:cubicBezTo>
                <a:cubicBezTo>
                  <a:pt x="21" y="104"/>
                  <a:pt x="21" y="104"/>
                  <a:pt x="20" y="104"/>
                </a:cubicBezTo>
                <a:cubicBezTo>
                  <a:pt x="18" y="108"/>
                  <a:pt x="18" y="108"/>
                  <a:pt x="18" y="108"/>
                </a:cubicBezTo>
                <a:cubicBezTo>
                  <a:pt x="18" y="108"/>
                  <a:pt x="18" y="108"/>
                  <a:pt x="18" y="108"/>
                </a:cubicBezTo>
                <a:cubicBezTo>
                  <a:pt x="16" y="112"/>
                  <a:pt x="16" y="112"/>
                  <a:pt x="16" y="112"/>
                </a:cubicBezTo>
                <a:cubicBezTo>
                  <a:pt x="16" y="112"/>
                  <a:pt x="16" y="112"/>
                  <a:pt x="16" y="112"/>
                </a:cubicBezTo>
                <a:cubicBezTo>
                  <a:pt x="16" y="116"/>
                  <a:pt x="16" y="116"/>
                  <a:pt x="16" y="116"/>
                </a:cubicBezTo>
                <a:cubicBezTo>
                  <a:pt x="16" y="117"/>
                  <a:pt x="16" y="117"/>
                  <a:pt x="16" y="117"/>
                </a:cubicBezTo>
                <a:cubicBezTo>
                  <a:pt x="15" y="117"/>
                  <a:pt x="15" y="117"/>
                  <a:pt x="15" y="117"/>
                </a:cubicBezTo>
                <a:cubicBezTo>
                  <a:pt x="14" y="121"/>
                  <a:pt x="14" y="121"/>
                  <a:pt x="14" y="121"/>
                </a:cubicBezTo>
                <a:cubicBezTo>
                  <a:pt x="14" y="122"/>
                  <a:pt x="14" y="122"/>
                  <a:pt x="14" y="122"/>
                </a:cubicBezTo>
                <a:cubicBezTo>
                  <a:pt x="16" y="124"/>
                  <a:pt x="16" y="124"/>
                  <a:pt x="16" y="124"/>
                </a:cubicBezTo>
                <a:cubicBezTo>
                  <a:pt x="16" y="130"/>
                  <a:pt x="16" y="130"/>
                  <a:pt x="16" y="130"/>
                </a:cubicBezTo>
                <a:cubicBezTo>
                  <a:pt x="13" y="133"/>
                  <a:pt x="13" y="133"/>
                  <a:pt x="13" y="133"/>
                </a:cubicBezTo>
                <a:cubicBezTo>
                  <a:pt x="12" y="133"/>
                  <a:pt x="12" y="133"/>
                  <a:pt x="12" y="133"/>
                </a:cubicBezTo>
                <a:cubicBezTo>
                  <a:pt x="12" y="137"/>
                  <a:pt x="12" y="137"/>
                  <a:pt x="12" y="137"/>
                </a:cubicBezTo>
                <a:cubicBezTo>
                  <a:pt x="10" y="140"/>
                  <a:pt x="10" y="140"/>
                  <a:pt x="10" y="140"/>
                </a:cubicBezTo>
                <a:cubicBezTo>
                  <a:pt x="5" y="143"/>
                  <a:pt x="5" y="143"/>
                  <a:pt x="5" y="143"/>
                </a:cubicBezTo>
                <a:cubicBezTo>
                  <a:pt x="1" y="143"/>
                  <a:pt x="1" y="143"/>
                  <a:pt x="1" y="143"/>
                </a:cubicBezTo>
                <a:cubicBezTo>
                  <a:pt x="2" y="144"/>
                  <a:pt x="2" y="144"/>
                  <a:pt x="2" y="144"/>
                </a:cubicBezTo>
                <a:cubicBezTo>
                  <a:pt x="2" y="143"/>
                  <a:pt x="2" y="143"/>
                  <a:pt x="2" y="143"/>
                </a:cubicBezTo>
                <a:cubicBezTo>
                  <a:pt x="2" y="143"/>
                  <a:pt x="2" y="143"/>
                  <a:pt x="2" y="143"/>
                </a:cubicBezTo>
                <a:lnTo>
                  <a:pt x="1" y="14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34" name="Freeform 78">
            <a:extLst>
              <a:ext uri="{FF2B5EF4-FFF2-40B4-BE49-F238E27FC236}">
                <a16:creationId xmlns:a16="http://schemas.microsoft.com/office/drawing/2014/main" id="{881B268D-AE90-8AC7-7126-220B8440E730}"/>
              </a:ext>
            </a:extLst>
          </p:cNvPr>
          <p:cNvSpPr>
            <a:spLocks/>
          </p:cNvSpPr>
          <p:nvPr/>
        </p:nvSpPr>
        <p:spPr bwMode="auto">
          <a:xfrm>
            <a:off x="4243339" y="3052272"/>
            <a:ext cx="496604" cy="380588"/>
          </a:xfrm>
          <a:custGeom>
            <a:avLst/>
            <a:gdLst>
              <a:gd name="T0" fmla="*/ 38 w 351"/>
              <a:gd name="T1" fmla="*/ 25 h 269"/>
              <a:gd name="T2" fmla="*/ 64 w 351"/>
              <a:gd name="T3" fmla="*/ 9 h 269"/>
              <a:gd name="T4" fmla="*/ 156 w 351"/>
              <a:gd name="T5" fmla="*/ 0 h 269"/>
              <a:gd name="T6" fmla="*/ 175 w 351"/>
              <a:gd name="T7" fmla="*/ 11 h 269"/>
              <a:gd name="T8" fmla="*/ 180 w 351"/>
              <a:gd name="T9" fmla="*/ 25 h 269"/>
              <a:gd name="T10" fmla="*/ 351 w 351"/>
              <a:gd name="T11" fmla="*/ 77 h 269"/>
              <a:gd name="T12" fmla="*/ 332 w 351"/>
              <a:gd name="T13" fmla="*/ 97 h 269"/>
              <a:gd name="T14" fmla="*/ 317 w 351"/>
              <a:gd name="T15" fmla="*/ 144 h 269"/>
              <a:gd name="T16" fmla="*/ 314 w 351"/>
              <a:gd name="T17" fmla="*/ 124 h 269"/>
              <a:gd name="T18" fmla="*/ 308 w 351"/>
              <a:gd name="T19" fmla="*/ 138 h 269"/>
              <a:gd name="T20" fmla="*/ 313 w 351"/>
              <a:gd name="T21" fmla="*/ 153 h 269"/>
              <a:gd name="T22" fmla="*/ 308 w 351"/>
              <a:gd name="T23" fmla="*/ 159 h 269"/>
              <a:gd name="T24" fmla="*/ 295 w 351"/>
              <a:gd name="T25" fmla="*/ 165 h 269"/>
              <a:gd name="T26" fmla="*/ 290 w 351"/>
              <a:gd name="T27" fmla="*/ 179 h 269"/>
              <a:gd name="T28" fmla="*/ 277 w 351"/>
              <a:gd name="T29" fmla="*/ 191 h 269"/>
              <a:gd name="T30" fmla="*/ 272 w 351"/>
              <a:gd name="T31" fmla="*/ 194 h 269"/>
              <a:gd name="T32" fmla="*/ 269 w 351"/>
              <a:gd name="T33" fmla="*/ 204 h 269"/>
              <a:gd name="T34" fmla="*/ 257 w 351"/>
              <a:gd name="T35" fmla="*/ 213 h 269"/>
              <a:gd name="T36" fmla="*/ 251 w 351"/>
              <a:gd name="T37" fmla="*/ 220 h 269"/>
              <a:gd name="T38" fmla="*/ 233 w 351"/>
              <a:gd name="T39" fmla="*/ 221 h 269"/>
              <a:gd name="T40" fmla="*/ 231 w 351"/>
              <a:gd name="T41" fmla="*/ 227 h 269"/>
              <a:gd name="T42" fmla="*/ 236 w 351"/>
              <a:gd name="T43" fmla="*/ 236 h 269"/>
              <a:gd name="T44" fmla="*/ 233 w 351"/>
              <a:gd name="T45" fmla="*/ 244 h 269"/>
              <a:gd name="T46" fmla="*/ 222 w 351"/>
              <a:gd name="T47" fmla="*/ 242 h 269"/>
              <a:gd name="T48" fmla="*/ 210 w 351"/>
              <a:gd name="T49" fmla="*/ 227 h 269"/>
              <a:gd name="T50" fmla="*/ 221 w 351"/>
              <a:gd name="T51" fmla="*/ 247 h 269"/>
              <a:gd name="T52" fmla="*/ 218 w 351"/>
              <a:gd name="T53" fmla="*/ 257 h 269"/>
              <a:gd name="T54" fmla="*/ 213 w 351"/>
              <a:gd name="T55" fmla="*/ 269 h 269"/>
              <a:gd name="T56" fmla="*/ 197 w 351"/>
              <a:gd name="T57" fmla="*/ 265 h 269"/>
              <a:gd name="T58" fmla="*/ 192 w 351"/>
              <a:gd name="T59" fmla="*/ 248 h 269"/>
              <a:gd name="T60" fmla="*/ 180 w 351"/>
              <a:gd name="T61" fmla="*/ 230 h 269"/>
              <a:gd name="T62" fmla="*/ 165 w 351"/>
              <a:gd name="T63" fmla="*/ 218 h 269"/>
              <a:gd name="T64" fmla="*/ 156 w 351"/>
              <a:gd name="T65" fmla="*/ 197 h 269"/>
              <a:gd name="T66" fmla="*/ 139 w 351"/>
              <a:gd name="T67" fmla="*/ 183 h 269"/>
              <a:gd name="T68" fmla="*/ 127 w 351"/>
              <a:gd name="T69" fmla="*/ 174 h 269"/>
              <a:gd name="T70" fmla="*/ 118 w 351"/>
              <a:gd name="T71" fmla="*/ 161 h 269"/>
              <a:gd name="T72" fmla="*/ 106 w 351"/>
              <a:gd name="T73" fmla="*/ 147 h 269"/>
              <a:gd name="T74" fmla="*/ 92 w 351"/>
              <a:gd name="T75" fmla="*/ 136 h 269"/>
              <a:gd name="T76" fmla="*/ 65 w 351"/>
              <a:gd name="T77" fmla="*/ 118 h 269"/>
              <a:gd name="T78" fmla="*/ 43 w 351"/>
              <a:gd name="T79" fmla="*/ 88 h 269"/>
              <a:gd name="T80" fmla="*/ 26 w 351"/>
              <a:gd name="T81" fmla="*/ 79 h 269"/>
              <a:gd name="T82" fmla="*/ 3 w 351"/>
              <a:gd name="T83" fmla="*/ 65 h 269"/>
              <a:gd name="T84" fmla="*/ 14 w 351"/>
              <a:gd name="T85" fmla="*/ 4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1" h="269">
                <a:moveTo>
                  <a:pt x="14" y="35"/>
                </a:moveTo>
                <a:lnTo>
                  <a:pt x="32" y="26"/>
                </a:lnTo>
                <a:lnTo>
                  <a:pt x="38" y="25"/>
                </a:lnTo>
                <a:lnTo>
                  <a:pt x="47" y="17"/>
                </a:lnTo>
                <a:lnTo>
                  <a:pt x="58" y="12"/>
                </a:lnTo>
                <a:lnTo>
                  <a:pt x="64" y="9"/>
                </a:lnTo>
                <a:lnTo>
                  <a:pt x="68" y="8"/>
                </a:lnTo>
                <a:lnTo>
                  <a:pt x="132" y="2"/>
                </a:lnTo>
                <a:lnTo>
                  <a:pt x="156" y="0"/>
                </a:lnTo>
                <a:lnTo>
                  <a:pt x="162" y="5"/>
                </a:lnTo>
                <a:lnTo>
                  <a:pt x="166" y="3"/>
                </a:lnTo>
                <a:lnTo>
                  <a:pt x="175" y="11"/>
                </a:lnTo>
                <a:lnTo>
                  <a:pt x="178" y="17"/>
                </a:lnTo>
                <a:lnTo>
                  <a:pt x="178" y="23"/>
                </a:lnTo>
                <a:lnTo>
                  <a:pt x="180" y="25"/>
                </a:lnTo>
                <a:lnTo>
                  <a:pt x="259" y="12"/>
                </a:lnTo>
                <a:lnTo>
                  <a:pt x="348" y="76"/>
                </a:lnTo>
                <a:lnTo>
                  <a:pt x="351" y="77"/>
                </a:lnTo>
                <a:lnTo>
                  <a:pt x="351" y="82"/>
                </a:lnTo>
                <a:lnTo>
                  <a:pt x="346" y="85"/>
                </a:lnTo>
                <a:lnTo>
                  <a:pt x="332" y="97"/>
                </a:lnTo>
                <a:lnTo>
                  <a:pt x="320" y="120"/>
                </a:lnTo>
                <a:lnTo>
                  <a:pt x="319" y="126"/>
                </a:lnTo>
                <a:lnTo>
                  <a:pt x="317" y="144"/>
                </a:lnTo>
                <a:lnTo>
                  <a:pt x="316" y="138"/>
                </a:lnTo>
                <a:lnTo>
                  <a:pt x="310" y="136"/>
                </a:lnTo>
                <a:lnTo>
                  <a:pt x="314" y="124"/>
                </a:lnTo>
                <a:lnTo>
                  <a:pt x="313" y="126"/>
                </a:lnTo>
                <a:lnTo>
                  <a:pt x="310" y="132"/>
                </a:lnTo>
                <a:lnTo>
                  <a:pt x="308" y="138"/>
                </a:lnTo>
                <a:lnTo>
                  <a:pt x="314" y="142"/>
                </a:lnTo>
                <a:lnTo>
                  <a:pt x="319" y="147"/>
                </a:lnTo>
                <a:lnTo>
                  <a:pt x="313" y="153"/>
                </a:lnTo>
                <a:lnTo>
                  <a:pt x="308" y="152"/>
                </a:lnTo>
                <a:lnTo>
                  <a:pt x="313" y="153"/>
                </a:lnTo>
                <a:lnTo>
                  <a:pt x="308" y="159"/>
                </a:lnTo>
                <a:lnTo>
                  <a:pt x="305" y="165"/>
                </a:lnTo>
                <a:lnTo>
                  <a:pt x="301" y="167"/>
                </a:lnTo>
                <a:lnTo>
                  <a:pt x="295" y="165"/>
                </a:lnTo>
                <a:lnTo>
                  <a:pt x="292" y="171"/>
                </a:lnTo>
                <a:lnTo>
                  <a:pt x="293" y="176"/>
                </a:lnTo>
                <a:lnTo>
                  <a:pt x="290" y="179"/>
                </a:lnTo>
                <a:lnTo>
                  <a:pt x="287" y="185"/>
                </a:lnTo>
                <a:lnTo>
                  <a:pt x="281" y="189"/>
                </a:lnTo>
                <a:lnTo>
                  <a:pt x="277" y="191"/>
                </a:lnTo>
                <a:lnTo>
                  <a:pt x="274" y="185"/>
                </a:lnTo>
                <a:lnTo>
                  <a:pt x="269" y="185"/>
                </a:lnTo>
                <a:lnTo>
                  <a:pt x="272" y="194"/>
                </a:lnTo>
                <a:lnTo>
                  <a:pt x="277" y="195"/>
                </a:lnTo>
                <a:lnTo>
                  <a:pt x="274" y="201"/>
                </a:lnTo>
                <a:lnTo>
                  <a:pt x="269" y="204"/>
                </a:lnTo>
                <a:lnTo>
                  <a:pt x="269" y="207"/>
                </a:lnTo>
                <a:lnTo>
                  <a:pt x="263" y="209"/>
                </a:lnTo>
                <a:lnTo>
                  <a:pt x="257" y="213"/>
                </a:lnTo>
                <a:lnTo>
                  <a:pt x="252" y="210"/>
                </a:lnTo>
                <a:lnTo>
                  <a:pt x="255" y="213"/>
                </a:lnTo>
                <a:lnTo>
                  <a:pt x="251" y="220"/>
                </a:lnTo>
                <a:lnTo>
                  <a:pt x="245" y="220"/>
                </a:lnTo>
                <a:lnTo>
                  <a:pt x="239" y="223"/>
                </a:lnTo>
                <a:lnTo>
                  <a:pt x="233" y="221"/>
                </a:lnTo>
                <a:lnTo>
                  <a:pt x="222" y="226"/>
                </a:lnTo>
                <a:lnTo>
                  <a:pt x="227" y="226"/>
                </a:lnTo>
                <a:lnTo>
                  <a:pt x="231" y="227"/>
                </a:lnTo>
                <a:lnTo>
                  <a:pt x="237" y="227"/>
                </a:lnTo>
                <a:lnTo>
                  <a:pt x="239" y="230"/>
                </a:lnTo>
                <a:lnTo>
                  <a:pt x="236" y="236"/>
                </a:lnTo>
                <a:lnTo>
                  <a:pt x="242" y="230"/>
                </a:lnTo>
                <a:lnTo>
                  <a:pt x="239" y="239"/>
                </a:lnTo>
                <a:lnTo>
                  <a:pt x="233" y="244"/>
                </a:lnTo>
                <a:lnTo>
                  <a:pt x="227" y="241"/>
                </a:lnTo>
                <a:lnTo>
                  <a:pt x="224" y="230"/>
                </a:lnTo>
                <a:lnTo>
                  <a:pt x="222" y="242"/>
                </a:lnTo>
                <a:lnTo>
                  <a:pt x="218" y="236"/>
                </a:lnTo>
                <a:lnTo>
                  <a:pt x="215" y="232"/>
                </a:lnTo>
                <a:lnTo>
                  <a:pt x="210" y="227"/>
                </a:lnTo>
                <a:lnTo>
                  <a:pt x="216" y="238"/>
                </a:lnTo>
                <a:lnTo>
                  <a:pt x="218" y="244"/>
                </a:lnTo>
                <a:lnTo>
                  <a:pt x="221" y="247"/>
                </a:lnTo>
                <a:lnTo>
                  <a:pt x="225" y="251"/>
                </a:lnTo>
                <a:lnTo>
                  <a:pt x="222" y="257"/>
                </a:lnTo>
                <a:lnTo>
                  <a:pt x="218" y="257"/>
                </a:lnTo>
                <a:lnTo>
                  <a:pt x="218" y="251"/>
                </a:lnTo>
                <a:lnTo>
                  <a:pt x="216" y="257"/>
                </a:lnTo>
                <a:lnTo>
                  <a:pt x="213" y="269"/>
                </a:lnTo>
                <a:lnTo>
                  <a:pt x="210" y="268"/>
                </a:lnTo>
                <a:lnTo>
                  <a:pt x="207" y="266"/>
                </a:lnTo>
                <a:lnTo>
                  <a:pt x="197" y="265"/>
                </a:lnTo>
                <a:lnTo>
                  <a:pt x="192" y="259"/>
                </a:lnTo>
                <a:lnTo>
                  <a:pt x="192" y="254"/>
                </a:lnTo>
                <a:lnTo>
                  <a:pt x="192" y="248"/>
                </a:lnTo>
                <a:lnTo>
                  <a:pt x="188" y="242"/>
                </a:lnTo>
                <a:lnTo>
                  <a:pt x="185" y="236"/>
                </a:lnTo>
                <a:lnTo>
                  <a:pt x="180" y="230"/>
                </a:lnTo>
                <a:lnTo>
                  <a:pt x="172" y="227"/>
                </a:lnTo>
                <a:lnTo>
                  <a:pt x="168" y="224"/>
                </a:lnTo>
                <a:lnTo>
                  <a:pt x="165" y="218"/>
                </a:lnTo>
                <a:lnTo>
                  <a:pt x="165" y="212"/>
                </a:lnTo>
                <a:lnTo>
                  <a:pt x="163" y="206"/>
                </a:lnTo>
                <a:lnTo>
                  <a:pt x="156" y="197"/>
                </a:lnTo>
                <a:lnTo>
                  <a:pt x="156" y="192"/>
                </a:lnTo>
                <a:lnTo>
                  <a:pt x="144" y="185"/>
                </a:lnTo>
                <a:lnTo>
                  <a:pt x="139" y="183"/>
                </a:lnTo>
                <a:lnTo>
                  <a:pt x="133" y="177"/>
                </a:lnTo>
                <a:lnTo>
                  <a:pt x="133" y="177"/>
                </a:lnTo>
                <a:lnTo>
                  <a:pt x="127" y="174"/>
                </a:lnTo>
                <a:lnTo>
                  <a:pt x="126" y="170"/>
                </a:lnTo>
                <a:lnTo>
                  <a:pt x="120" y="167"/>
                </a:lnTo>
                <a:lnTo>
                  <a:pt x="118" y="161"/>
                </a:lnTo>
                <a:lnTo>
                  <a:pt x="118" y="158"/>
                </a:lnTo>
                <a:lnTo>
                  <a:pt x="114" y="155"/>
                </a:lnTo>
                <a:lnTo>
                  <a:pt x="106" y="147"/>
                </a:lnTo>
                <a:lnTo>
                  <a:pt x="100" y="147"/>
                </a:lnTo>
                <a:lnTo>
                  <a:pt x="95" y="144"/>
                </a:lnTo>
                <a:lnTo>
                  <a:pt x="92" y="136"/>
                </a:lnTo>
                <a:lnTo>
                  <a:pt x="86" y="130"/>
                </a:lnTo>
                <a:lnTo>
                  <a:pt x="76" y="126"/>
                </a:lnTo>
                <a:lnTo>
                  <a:pt x="65" y="118"/>
                </a:lnTo>
                <a:lnTo>
                  <a:pt x="50" y="100"/>
                </a:lnTo>
                <a:lnTo>
                  <a:pt x="49" y="94"/>
                </a:lnTo>
                <a:lnTo>
                  <a:pt x="43" y="88"/>
                </a:lnTo>
                <a:lnTo>
                  <a:pt x="40" y="84"/>
                </a:lnTo>
                <a:lnTo>
                  <a:pt x="34" y="77"/>
                </a:lnTo>
                <a:lnTo>
                  <a:pt x="26" y="79"/>
                </a:lnTo>
                <a:lnTo>
                  <a:pt x="15" y="70"/>
                </a:lnTo>
                <a:lnTo>
                  <a:pt x="9" y="70"/>
                </a:lnTo>
                <a:lnTo>
                  <a:pt x="3" y="65"/>
                </a:lnTo>
                <a:lnTo>
                  <a:pt x="0" y="61"/>
                </a:lnTo>
                <a:lnTo>
                  <a:pt x="3" y="55"/>
                </a:lnTo>
                <a:lnTo>
                  <a:pt x="14" y="40"/>
                </a:lnTo>
                <a:lnTo>
                  <a:pt x="14" y="35"/>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35" name="Freeform 79">
            <a:extLst>
              <a:ext uri="{FF2B5EF4-FFF2-40B4-BE49-F238E27FC236}">
                <a16:creationId xmlns:a16="http://schemas.microsoft.com/office/drawing/2014/main" id="{E8E83281-E782-DC87-7C70-DC52B718F804}"/>
              </a:ext>
            </a:extLst>
          </p:cNvPr>
          <p:cNvSpPr>
            <a:spLocks/>
          </p:cNvSpPr>
          <p:nvPr/>
        </p:nvSpPr>
        <p:spPr bwMode="auto">
          <a:xfrm>
            <a:off x="4241923" y="3050859"/>
            <a:ext cx="499433" cy="382002"/>
          </a:xfrm>
          <a:custGeom>
            <a:avLst/>
            <a:gdLst>
              <a:gd name="T0" fmla="*/ 40 w 234"/>
              <a:gd name="T1" fmla="*/ 10 h 179"/>
              <a:gd name="T2" fmla="*/ 111 w 234"/>
              <a:gd name="T3" fmla="*/ 4 h 179"/>
              <a:gd name="T4" fmla="*/ 172 w 234"/>
              <a:gd name="T5" fmla="*/ 10 h 179"/>
              <a:gd name="T6" fmla="*/ 220 w 234"/>
              <a:gd name="T7" fmla="*/ 65 h 179"/>
              <a:gd name="T8" fmla="*/ 212 w 234"/>
              <a:gd name="T9" fmla="*/ 96 h 179"/>
              <a:gd name="T10" fmla="*/ 207 w 234"/>
              <a:gd name="T11" fmla="*/ 83 h 179"/>
              <a:gd name="T12" fmla="*/ 210 w 234"/>
              <a:gd name="T13" fmla="*/ 98 h 179"/>
              <a:gd name="T14" fmla="*/ 204 w 234"/>
              <a:gd name="T15" fmla="*/ 106 h 179"/>
              <a:gd name="T16" fmla="*/ 194 w 234"/>
              <a:gd name="T17" fmla="*/ 117 h 179"/>
              <a:gd name="T18" fmla="*/ 182 w 234"/>
              <a:gd name="T19" fmla="*/ 122 h 179"/>
              <a:gd name="T20" fmla="*/ 182 w 234"/>
              <a:gd name="T21" fmla="*/ 133 h 179"/>
              <a:gd name="T22" fmla="*/ 168 w 234"/>
              <a:gd name="T23" fmla="*/ 139 h 179"/>
              <a:gd name="T24" fmla="*/ 159 w 234"/>
              <a:gd name="T25" fmla="*/ 147 h 179"/>
              <a:gd name="T26" fmla="*/ 154 w 234"/>
              <a:gd name="T27" fmla="*/ 152 h 179"/>
              <a:gd name="T28" fmla="*/ 158 w 234"/>
              <a:gd name="T29" fmla="*/ 157 h 179"/>
              <a:gd name="T30" fmla="*/ 147 w 234"/>
              <a:gd name="T31" fmla="*/ 159 h 179"/>
              <a:gd name="T32" fmla="*/ 143 w 234"/>
              <a:gd name="T33" fmla="*/ 159 h 179"/>
              <a:gd name="T34" fmla="*/ 146 w 234"/>
              <a:gd name="T35" fmla="*/ 170 h 179"/>
              <a:gd name="T36" fmla="*/ 141 w 234"/>
              <a:gd name="T37" fmla="*/ 177 h 179"/>
              <a:gd name="T38" fmla="*/ 129 w 234"/>
              <a:gd name="T39" fmla="*/ 164 h 179"/>
              <a:gd name="T40" fmla="*/ 112 w 234"/>
              <a:gd name="T41" fmla="*/ 148 h 179"/>
              <a:gd name="T42" fmla="*/ 105 w 234"/>
              <a:gd name="T43" fmla="*/ 128 h 179"/>
              <a:gd name="T44" fmla="*/ 89 w 234"/>
              <a:gd name="T45" fmla="*/ 117 h 179"/>
              <a:gd name="T46" fmla="*/ 80 w 234"/>
              <a:gd name="T47" fmla="*/ 104 h 179"/>
              <a:gd name="T48" fmla="*/ 63 w 234"/>
              <a:gd name="T49" fmla="*/ 91 h 179"/>
              <a:gd name="T50" fmla="*/ 33 w 234"/>
              <a:gd name="T51" fmla="*/ 63 h 179"/>
              <a:gd name="T52" fmla="*/ 11 w 234"/>
              <a:gd name="T53" fmla="*/ 47 h 179"/>
              <a:gd name="T54" fmla="*/ 11 w 234"/>
              <a:gd name="T55" fmla="*/ 27 h 179"/>
              <a:gd name="T56" fmla="*/ 1 w 234"/>
              <a:gd name="T57" fmla="*/ 41 h 179"/>
              <a:gd name="T58" fmla="*/ 18 w 234"/>
              <a:gd name="T59" fmla="*/ 54 h 179"/>
              <a:gd name="T60" fmla="*/ 33 w 234"/>
              <a:gd name="T61" fmla="*/ 68 h 179"/>
              <a:gd name="T62" fmla="*/ 63 w 234"/>
              <a:gd name="T63" fmla="*/ 96 h 179"/>
              <a:gd name="T64" fmla="*/ 78 w 234"/>
              <a:gd name="T65" fmla="*/ 105 h 179"/>
              <a:gd name="T66" fmla="*/ 85 w 234"/>
              <a:gd name="T67" fmla="*/ 117 h 179"/>
              <a:gd name="T68" fmla="*/ 103 w 234"/>
              <a:gd name="T69" fmla="*/ 128 h 179"/>
              <a:gd name="T70" fmla="*/ 111 w 234"/>
              <a:gd name="T71" fmla="*/ 149 h 179"/>
              <a:gd name="T72" fmla="*/ 124 w 234"/>
              <a:gd name="T73" fmla="*/ 162 h 179"/>
              <a:gd name="T74" fmla="*/ 131 w 234"/>
              <a:gd name="T75" fmla="*/ 177 h 179"/>
              <a:gd name="T76" fmla="*/ 145 w 234"/>
              <a:gd name="T77" fmla="*/ 171 h 179"/>
              <a:gd name="T78" fmla="*/ 148 w 234"/>
              <a:gd name="T79" fmla="*/ 172 h 179"/>
              <a:gd name="T80" fmla="*/ 145 w 234"/>
              <a:gd name="T81" fmla="*/ 158 h 179"/>
              <a:gd name="T82" fmla="*/ 148 w 234"/>
              <a:gd name="T83" fmla="*/ 161 h 179"/>
              <a:gd name="T84" fmla="*/ 155 w 234"/>
              <a:gd name="T85" fmla="*/ 163 h 179"/>
              <a:gd name="T86" fmla="*/ 157 w 234"/>
              <a:gd name="T87" fmla="*/ 157 h 179"/>
              <a:gd name="T88" fmla="*/ 151 w 234"/>
              <a:gd name="T89" fmla="*/ 149 h 179"/>
              <a:gd name="T90" fmla="*/ 160 w 234"/>
              <a:gd name="T91" fmla="*/ 149 h 179"/>
              <a:gd name="T92" fmla="*/ 168 w 234"/>
              <a:gd name="T93" fmla="*/ 139 h 179"/>
              <a:gd name="T94" fmla="*/ 180 w 234"/>
              <a:gd name="T95" fmla="*/ 138 h 179"/>
              <a:gd name="T96" fmla="*/ 181 w 234"/>
              <a:gd name="T97" fmla="*/ 128 h 179"/>
              <a:gd name="T98" fmla="*/ 191 w 234"/>
              <a:gd name="T99" fmla="*/ 123 h 179"/>
              <a:gd name="T100" fmla="*/ 200 w 234"/>
              <a:gd name="T101" fmla="*/ 112 h 179"/>
              <a:gd name="T102" fmla="*/ 208 w 234"/>
              <a:gd name="T103" fmla="*/ 101 h 179"/>
              <a:gd name="T104" fmla="*/ 212 w 234"/>
              <a:gd name="T105" fmla="*/ 98 h 179"/>
              <a:gd name="T106" fmla="*/ 209 w 234"/>
              <a:gd name="T107" fmla="*/ 83 h 179"/>
              <a:gd name="T108" fmla="*/ 212 w 234"/>
              <a:gd name="T109" fmla="*/ 96 h 179"/>
              <a:gd name="T110" fmla="*/ 234 w 234"/>
              <a:gd name="T111" fmla="*/ 52 h 179"/>
              <a:gd name="T112" fmla="*/ 120 w 234"/>
              <a:gd name="T113" fmla="*/ 15 h 179"/>
              <a:gd name="T114" fmla="*/ 108 w 234"/>
              <a:gd name="T115" fmla="*/ 3 h 179"/>
              <a:gd name="T116" fmla="*/ 43 w 234"/>
              <a:gd name="T117" fmla="*/ 6 h 179"/>
              <a:gd name="T118" fmla="*/ 22 w 234"/>
              <a:gd name="T119" fmla="*/ 1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4" h="179">
                <a:moveTo>
                  <a:pt x="11" y="25"/>
                </a:moveTo>
                <a:cubicBezTo>
                  <a:pt x="22" y="19"/>
                  <a:pt x="22" y="19"/>
                  <a:pt x="22" y="19"/>
                </a:cubicBezTo>
                <a:cubicBezTo>
                  <a:pt x="26" y="18"/>
                  <a:pt x="26" y="18"/>
                  <a:pt x="26" y="18"/>
                </a:cubicBezTo>
                <a:cubicBezTo>
                  <a:pt x="27" y="18"/>
                  <a:pt x="27" y="18"/>
                  <a:pt x="27" y="18"/>
                </a:cubicBezTo>
                <a:cubicBezTo>
                  <a:pt x="32" y="13"/>
                  <a:pt x="32" y="13"/>
                  <a:pt x="32" y="13"/>
                </a:cubicBezTo>
                <a:cubicBezTo>
                  <a:pt x="40" y="10"/>
                  <a:pt x="40" y="10"/>
                  <a:pt x="40" y="10"/>
                </a:cubicBezTo>
                <a:cubicBezTo>
                  <a:pt x="40" y="10"/>
                  <a:pt x="40" y="10"/>
                  <a:pt x="40" y="10"/>
                </a:cubicBezTo>
                <a:cubicBezTo>
                  <a:pt x="43" y="8"/>
                  <a:pt x="43" y="8"/>
                  <a:pt x="43" y="8"/>
                </a:cubicBezTo>
                <a:cubicBezTo>
                  <a:pt x="47" y="7"/>
                  <a:pt x="47" y="7"/>
                  <a:pt x="47" y="7"/>
                </a:cubicBezTo>
                <a:cubicBezTo>
                  <a:pt x="88" y="3"/>
                  <a:pt x="88" y="3"/>
                  <a:pt x="88" y="3"/>
                </a:cubicBezTo>
                <a:cubicBezTo>
                  <a:pt x="104" y="2"/>
                  <a:pt x="104" y="2"/>
                  <a:pt x="104" y="2"/>
                </a:cubicBezTo>
                <a:cubicBezTo>
                  <a:pt x="107" y="5"/>
                  <a:pt x="107" y="5"/>
                  <a:pt x="107" y="5"/>
                </a:cubicBezTo>
                <a:cubicBezTo>
                  <a:pt x="107" y="5"/>
                  <a:pt x="108" y="5"/>
                  <a:pt x="108" y="5"/>
                </a:cubicBezTo>
                <a:cubicBezTo>
                  <a:pt x="111" y="4"/>
                  <a:pt x="111" y="4"/>
                  <a:pt x="111" y="4"/>
                </a:cubicBezTo>
                <a:cubicBezTo>
                  <a:pt x="116" y="9"/>
                  <a:pt x="116" y="9"/>
                  <a:pt x="116" y="9"/>
                </a:cubicBezTo>
                <a:cubicBezTo>
                  <a:pt x="118" y="13"/>
                  <a:pt x="118" y="13"/>
                  <a:pt x="118" y="13"/>
                </a:cubicBezTo>
                <a:cubicBezTo>
                  <a:pt x="118" y="16"/>
                  <a:pt x="118" y="16"/>
                  <a:pt x="118" y="16"/>
                </a:cubicBezTo>
                <a:cubicBezTo>
                  <a:pt x="118" y="17"/>
                  <a:pt x="118" y="17"/>
                  <a:pt x="118" y="17"/>
                </a:cubicBezTo>
                <a:cubicBezTo>
                  <a:pt x="119" y="18"/>
                  <a:pt x="119" y="18"/>
                  <a:pt x="119" y="18"/>
                </a:cubicBezTo>
                <a:cubicBezTo>
                  <a:pt x="120" y="18"/>
                  <a:pt x="120" y="18"/>
                  <a:pt x="120" y="18"/>
                </a:cubicBezTo>
                <a:cubicBezTo>
                  <a:pt x="172" y="10"/>
                  <a:pt x="172" y="10"/>
                  <a:pt x="172" y="10"/>
                </a:cubicBezTo>
                <a:cubicBezTo>
                  <a:pt x="231" y="52"/>
                  <a:pt x="231" y="52"/>
                  <a:pt x="231" y="52"/>
                </a:cubicBezTo>
                <a:cubicBezTo>
                  <a:pt x="232" y="53"/>
                  <a:pt x="232" y="53"/>
                  <a:pt x="232" y="53"/>
                </a:cubicBezTo>
                <a:cubicBezTo>
                  <a:pt x="232" y="54"/>
                  <a:pt x="232" y="54"/>
                  <a:pt x="232" y="54"/>
                </a:cubicBezTo>
                <a:cubicBezTo>
                  <a:pt x="229" y="56"/>
                  <a:pt x="229" y="56"/>
                  <a:pt x="229" y="56"/>
                </a:cubicBezTo>
                <a:cubicBezTo>
                  <a:pt x="229" y="56"/>
                  <a:pt x="229" y="56"/>
                  <a:pt x="229" y="56"/>
                </a:cubicBezTo>
                <a:cubicBezTo>
                  <a:pt x="221" y="65"/>
                  <a:pt x="221" y="65"/>
                  <a:pt x="221" y="65"/>
                </a:cubicBezTo>
                <a:cubicBezTo>
                  <a:pt x="220" y="65"/>
                  <a:pt x="220" y="65"/>
                  <a:pt x="220" y="65"/>
                </a:cubicBezTo>
                <a:cubicBezTo>
                  <a:pt x="213" y="79"/>
                  <a:pt x="213" y="79"/>
                  <a:pt x="213" y="79"/>
                </a:cubicBezTo>
                <a:cubicBezTo>
                  <a:pt x="213" y="79"/>
                  <a:pt x="213" y="79"/>
                  <a:pt x="213" y="79"/>
                </a:cubicBezTo>
                <a:cubicBezTo>
                  <a:pt x="211" y="83"/>
                  <a:pt x="211" y="83"/>
                  <a:pt x="211" y="83"/>
                </a:cubicBezTo>
                <a:cubicBezTo>
                  <a:pt x="211" y="84"/>
                  <a:pt x="211" y="84"/>
                  <a:pt x="211" y="84"/>
                </a:cubicBezTo>
                <a:cubicBezTo>
                  <a:pt x="210" y="96"/>
                  <a:pt x="210" y="96"/>
                  <a:pt x="210" y="96"/>
                </a:cubicBezTo>
                <a:cubicBezTo>
                  <a:pt x="211" y="96"/>
                  <a:pt x="211" y="96"/>
                  <a:pt x="211" y="96"/>
                </a:cubicBezTo>
                <a:cubicBezTo>
                  <a:pt x="212" y="96"/>
                  <a:pt x="212" y="96"/>
                  <a:pt x="212" y="96"/>
                </a:cubicBezTo>
                <a:cubicBezTo>
                  <a:pt x="211" y="92"/>
                  <a:pt x="211" y="92"/>
                  <a:pt x="211" y="92"/>
                </a:cubicBezTo>
                <a:cubicBezTo>
                  <a:pt x="210" y="91"/>
                  <a:pt x="210" y="91"/>
                  <a:pt x="210" y="91"/>
                </a:cubicBezTo>
                <a:cubicBezTo>
                  <a:pt x="208" y="90"/>
                  <a:pt x="208" y="90"/>
                  <a:pt x="208" y="90"/>
                </a:cubicBezTo>
                <a:cubicBezTo>
                  <a:pt x="210" y="84"/>
                  <a:pt x="210" y="84"/>
                  <a:pt x="210" y="84"/>
                </a:cubicBezTo>
                <a:cubicBezTo>
                  <a:pt x="210" y="83"/>
                  <a:pt x="210" y="83"/>
                  <a:pt x="209" y="83"/>
                </a:cubicBezTo>
                <a:cubicBezTo>
                  <a:pt x="208" y="83"/>
                  <a:pt x="208" y="83"/>
                  <a:pt x="208" y="83"/>
                </a:cubicBezTo>
                <a:cubicBezTo>
                  <a:pt x="207" y="83"/>
                  <a:pt x="207" y="83"/>
                  <a:pt x="207" y="83"/>
                </a:cubicBezTo>
                <a:cubicBezTo>
                  <a:pt x="207" y="84"/>
                  <a:pt x="207" y="84"/>
                  <a:pt x="207" y="84"/>
                </a:cubicBezTo>
                <a:cubicBezTo>
                  <a:pt x="205" y="88"/>
                  <a:pt x="205" y="88"/>
                  <a:pt x="205" y="88"/>
                </a:cubicBezTo>
                <a:cubicBezTo>
                  <a:pt x="205" y="88"/>
                  <a:pt x="205" y="88"/>
                  <a:pt x="205" y="88"/>
                </a:cubicBezTo>
                <a:cubicBezTo>
                  <a:pt x="204" y="92"/>
                  <a:pt x="204" y="92"/>
                  <a:pt x="204" y="92"/>
                </a:cubicBezTo>
                <a:cubicBezTo>
                  <a:pt x="205" y="93"/>
                  <a:pt x="205" y="93"/>
                  <a:pt x="205" y="93"/>
                </a:cubicBezTo>
                <a:cubicBezTo>
                  <a:pt x="208" y="96"/>
                  <a:pt x="208" y="96"/>
                  <a:pt x="208" y="96"/>
                </a:cubicBezTo>
                <a:cubicBezTo>
                  <a:pt x="210" y="98"/>
                  <a:pt x="210" y="98"/>
                  <a:pt x="210" y="98"/>
                </a:cubicBezTo>
                <a:cubicBezTo>
                  <a:pt x="208" y="101"/>
                  <a:pt x="208" y="101"/>
                  <a:pt x="208" y="101"/>
                </a:cubicBezTo>
                <a:cubicBezTo>
                  <a:pt x="205" y="100"/>
                  <a:pt x="205" y="100"/>
                  <a:pt x="205" y="100"/>
                </a:cubicBezTo>
                <a:cubicBezTo>
                  <a:pt x="205" y="100"/>
                  <a:pt x="204" y="100"/>
                  <a:pt x="204" y="101"/>
                </a:cubicBezTo>
                <a:cubicBezTo>
                  <a:pt x="204" y="101"/>
                  <a:pt x="204" y="102"/>
                  <a:pt x="204" y="102"/>
                </a:cubicBezTo>
                <a:cubicBezTo>
                  <a:pt x="206" y="103"/>
                  <a:pt x="206" y="103"/>
                  <a:pt x="206" y="103"/>
                </a:cubicBezTo>
                <a:cubicBezTo>
                  <a:pt x="204" y="106"/>
                  <a:pt x="204" y="106"/>
                  <a:pt x="204" y="106"/>
                </a:cubicBezTo>
                <a:cubicBezTo>
                  <a:pt x="204" y="106"/>
                  <a:pt x="204" y="106"/>
                  <a:pt x="204" y="106"/>
                </a:cubicBezTo>
                <a:cubicBezTo>
                  <a:pt x="203" y="109"/>
                  <a:pt x="203" y="109"/>
                  <a:pt x="203" y="109"/>
                </a:cubicBezTo>
                <a:cubicBezTo>
                  <a:pt x="200" y="110"/>
                  <a:pt x="200" y="110"/>
                  <a:pt x="200" y="110"/>
                </a:cubicBezTo>
                <a:cubicBezTo>
                  <a:pt x="197" y="109"/>
                  <a:pt x="197" y="109"/>
                  <a:pt x="197" y="109"/>
                </a:cubicBezTo>
                <a:cubicBezTo>
                  <a:pt x="196" y="109"/>
                  <a:pt x="196" y="109"/>
                  <a:pt x="195" y="109"/>
                </a:cubicBezTo>
                <a:cubicBezTo>
                  <a:pt x="193" y="113"/>
                  <a:pt x="193" y="113"/>
                  <a:pt x="193" y="113"/>
                </a:cubicBezTo>
                <a:cubicBezTo>
                  <a:pt x="193" y="114"/>
                  <a:pt x="193" y="114"/>
                  <a:pt x="193" y="114"/>
                </a:cubicBezTo>
                <a:cubicBezTo>
                  <a:pt x="194" y="117"/>
                  <a:pt x="194" y="117"/>
                  <a:pt x="194" y="117"/>
                </a:cubicBezTo>
                <a:cubicBezTo>
                  <a:pt x="192" y="118"/>
                  <a:pt x="192" y="118"/>
                  <a:pt x="192" y="118"/>
                </a:cubicBezTo>
                <a:cubicBezTo>
                  <a:pt x="192" y="119"/>
                  <a:pt x="192" y="119"/>
                  <a:pt x="192" y="119"/>
                </a:cubicBezTo>
                <a:cubicBezTo>
                  <a:pt x="190" y="122"/>
                  <a:pt x="190" y="122"/>
                  <a:pt x="190" y="122"/>
                </a:cubicBezTo>
                <a:cubicBezTo>
                  <a:pt x="187" y="125"/>
                  <a:pt x="187" y="125"/>
                  <a:pt x="187" y="125"/>
                </a:cubicBezTo>
                <a:cubicBezTo>
                  <a:pt x="184" y="126"/>
                  <a:pt x="184" y="126"/>
                  <a:pt x="184" y="126"/>
                </a:cubicBezTo>
                <a:cubicBezTo>
                  <a:pt x="183" y="123"/>
                  <a:pt x="183" y="123"/>
                  <a:pt x="183" y="123"/>
                </a:cubicBezTo>
                <a:cubicBezTo>
                  <a:pt x="183" y="123"/>
                  <a:pt x="183" y="122"/>
                  <a:pt x="182" y="122"/>
                </a:cubicBezTo>
                <a:cubicBezTo>
                  <a:pt x="179" y="122"/>
                  <a:pt x="179" y="122"/>
                  <a:pt x="179" y="122"/>
                </a:cubicBezTo>
                <a:cubicBezTo>
                  <a:pt x="178" y="123"/>
                  <a:pt x="178" y="123"/>
                  <a:pt x="178" y="123"/>
                </a:cubicBezTo>
                <a:cubicBezTo>
                  <a:pt x="178" y="124"/>
                  <a:pt x="178" y="124"/>
                  <a:pt x="178" y="124"/>
                </a:cubicBezTo>
                <a:cubicBezTo>
                  <a:pt x="180" y="129"/>
                  <a:pt x="180" y="129"/>
                  <a:pt x="180" y="129"/>
                </a:cubicBezTo>
                <a:cubicBezTo>
                  <a:pt x="180" y="130"/>
                  <a:pt x="180" y="130"/>
                  <a:pt x="180" y="130"/>
                </a:cubicBezTo>
                <a:cubicBezTo>
                  <a:pt x="183" y="131"/>
                  <a:pt x="183" y="131"/>
                  <a:pt x="183" y="131"/>
                </a:cubicBezTo>
                <a:cubicBezTo>
                  <a:pt x="182" y="133"/>
                  <a:pt x="182" y="133"/>
                  <a:pt x="182" y="133"/>
                </a:cubicBezTo>
                <a:cubicBezTo>
                  <a:pt x="178" y="135"/>
                  <a:pt x="178" y="135"/>
                  <a:pt x="178" y="135"/>
                </a:cubicBezTo>
                <a:cubicBezTo>
                  <a:pt x="178" y="135"/>
                  <a:pt x="178" y="136"/>
                  <a:pt x="178" y="136"/>
                </a:cubicBezTo>
                <a:cubicBezTo>
                  <a:pt x="178" y="137"/>
                  <a:pt x="178" y="137"/>
                  <a:pt x="178" y="137"/>
                </a:cubicBezTo>
                <a:cubicBezTo>
                  <a:pt x="175" y="138"/>
                  <a:pt x="175" y="138"/>
                  <a:pt x="175" y="138"/>
                </a:cubicBezTo>
                <a:cubicBezTo>
                  <a:pt x="174" y="138"/>
                  <a:pt x="174" y="138"/>
                  <a:pt x="174" y="138"/>
                </a:cubicBezTo>
                <a:cubicBezTo>
                  <a:pt x="171" y="141"/>
                  <a:pt x="171" y="141"/>
                  <a:pt x="171" y="141"/>
                </a:cubicBezTo>
                <a:cubicBezTo>
                  <a:pt x="168" y="139"/>
                  <a:pt x="168" y="139"/>
                  <a:pt x="168" y="139"/>
                </a:cubicBezTo>
                <a:cubicBezTo>
                  <a:pt x="168" y="139"/>
                  <a:pt x="167" y="139"/>
                  <a:pt x="167" y="140"/>
                </a:cubicBezTo>
                <a:cubicBezTo>
                  <a:pt x="167" y="140"/>
                  <a:pt x="167" y="141"/>
                  <a:pt x="167" y="141"/>
                </a:cubicBezTo>
                <a:cubicBezTo>
                  <a:pt x="169" y="142"/>
                  <a:pt x="169" y="142"/>
                  <a:pt x="169" y="142"/>
                </a:cubicBezTo>
                <a:cubicBezTo>
                  <a:pt x="166" y="145"/>
                  <a:pt x="166" y="145"/>
                  <a:pt x="166" y="145"/>
                </a:cubicBezTo>
                <a:cubicBezTo>
                  <a:pt x="163" y="145"/>
                  <a:pt x="163" y="145"/>
                  <a:pt x="163" y="145"/>
                </a:cubicBezTo>
                <a:cubicBezTo>
                  <a:pt x="163" y="145"/>
                  <a:pt x="163" y="145"/>
                  <a:pt x="163" y="145"/>
                </a:cubicBezTo>
                <a:cubicBezTo>
                  <a:pt x="159" y="147"/>
                  <a:pt x="159" y="147"/>
                  <a:pt x="159" y="147"/>
                </a:cubicBezTo>
                <a:cubicBezTo>
                  <a:pt x="155" y="146"/>
                  <a:pt x="155" y="146"/>
                  <a:pt x="155" y="146"/>
                </a:cubicBezTo>
                <a:cubicBezTo>
                  <a:pt x="154" y="146"/>
                  <a:pt x="154" y="146"/>
                  <a:pt x="154" y="146"/>
                </a:cubicBezTo>
                <a:cubicBezTo>
                  <a:pt x="147" y="149"/>
                  <a:pt x="147" y="149"/>
                  <a:pt x="147" y="149"/>
                </a:cubicBezTo>
                <a:cubicBezTo>
                  <a:pt x="147" y="149"/>
                  <a:pt x="147" y="150"/>
                  <a:pt x="147" y="150"/>
                </a:cubicBezTo>
                <a:cubicBezTo>
                  <a:pt x="147" y="151"/>
                  <a:pt x="147" y="151"/>
                  <a:pt x="148" y="151"/>
                </a:cubicBezTo>
                <a:cubicBezTo>
                  <a:pt x="150" y="151"/>
                  <a:pt x="150" y="151"/>
                  <a:pt x="150" y="151"/>
                </a:cubicBezTo>
                <a:cubicBezTo>
                  <a:pt x="154" y="152"/>
                  <a:pt x="154" y="152"/>
                  <a:pt x="154" y="152"/>
                </a:cubicBezTo>
                <a:cubicBezTo>
                  <a:pt x="154" y="152"/>
                  <a:pt x="154" y="152"/>
                  <a:pt x="154" y="152"/>
                </a:cubicBezTo>
                <a:cubicBezTo>
                  <a:pt x="158" y="152"/>
                  <a:pt x="158" y="152"/>
                  <a:pt x="158" y="152"/>
                </a:cubicBezTo>
                <a:cubicBezTo>
                  <a:pt x="158" y="153"/>
                  <a:pt x="158" y="153"/>
                  <a:pt x="158" y="153"/>
                </a:cubicBezTo>
                <a:cubicBezTo>
                  <a:pt x="156" y="156"/>
                  <a:pt x="156" y="156"/>
                  <a:pt x="156" y="156"/>
                </a:cubicBezTo>
                <a:cubicBezTo>
                  <a:pt x="156" y="157"/>
                  <a:pt x="156" y="157"/>
                  <a:pt x="156" y="158"/>
                </a:cubicBezTo>
                <a:cubicBezTo>
                  <a:pt x="157" y="158"/>
                  <a:pt x="157" y="158"/>
                  <a:pt x="158" y="157"/>
                </a:cubicBezTo>
                <a:cubicBezTo>
                  <a:pt x="158" y="157"/>
                  <a:pt x="158" y="157"/>
                  <a:pt x="158" y="157"/>
                </a:cubicBezTo>
                <a:cubicBezTo>
                  <a:pt x="158" y="159"/>
                  <a:pt x="158" y="159"/>
                  <a:pt x="158" y="159"/>
                </a:cubicBezTo>
                <a:cubicBezTo>
                  <a:pt x="155" y="161"/>
                  <a:pt x="155" y="161"/>
                  <a:pt x="155" y="161"/>
                </a:cubicBezTo>
                <a:cubicBezTo>
                  <a:pt x="152" y="159"/>
                  <a:pt x="152" y="159"/>
                  <a:pt x="152" y="159"/>
                </a:cubicBezTo>
                <a:cubicBezTo>
                  <a:pt x="150" y="153"/>
                  <a:pt x="150" y="153"/>
                  <a:pt x="150" y="153"/>
                </a:cubicBezTo>
                <a:cubicBezTo>
                  <a:pt x="150" y="152"/>
                  <a:pt x="149" y="152"/>
                  <a:pt x="149" y="152"/>
                </a:cubicBezTo>
                <a:cubicBezTo>
                  <a:pt x="148" y="152"/>
                  <a:pt x="148" y="153"/>
                  <a:pt x="148" y="153"/>
                </a:cubicBezTo>
                <a:cubicBezTo>
                  <a:pt x="147" y="159"/>
                  <a:pt x="147" y="159"/>
                  <a:pt x="147" y="159"/>
                </a:cubicBezTo>
                <a:cubicBezTo>
                  <a:pt x="146" y="157"/>
                  <a:pt x="146" y="157"/>
                  <a:pt x="146" y="157"/>
                </a:cubicBezTo>
                <a:cubicBezTo>
                  <a:pt x="144" y="153"/>
                  <a:pt x="144" y="153"/>
                  <a:pt x="144" y="153"/>
                </a:cubicBezTo>
                <a:cubicBezTo>
                  <a:pt x="144" y="153"/>
                  <a:pt x="144" y="153"/>
                  <a:pt x="144" y="153"/>
                </a:cubicBezTo>
                <a:cubicBezTo>
                  <a:pt x="141" y="150"/>
                  <a:pt x="141" y="150"/>
                  <a:pt x="141" y="150"/>
                </a:cubicBezTo>
                <a:cubicBezTo>
                  <a:pt x="141" y="150"/>
                  <a:pt x="140" y="150"/>
                  <a:pt x="140" y="150"/>
                </a:cubicBezTo>
                <a:cubicBezTo>
                  <a:pt x="139" y="150"/>
                  <a:pt x="139" y="151"/>
                  <a:pt x="139" y="151"/>
                </a:cubicBezTo>
                <a:cubicBezTo>
                  <a:pt x="143" y="159"/>
                  <a:pt x="143" y="159"/>
                  <a:pt x="143" y="159"/>
                </a:cubicBezTo>
                <a:cubicBezTo>
                  <a:pt x="144" y="162"/>
                  <a:pt x="144" y="162"/>
                  <a:pt x="144" y="162"/>
                </a:cubicBezTo>
                <a:cubicBezTo>
                  <a:pt x="144" y="162"/>
                  <a:pt x="144" y="162"/>
                  <a:pt x="144" y="162"/>
                </a:cubicBezTo>
                <a:cubicBezTo>
                  <a:pt x="146" y="165"/>
                  <a:pt x="146" y="165"/>
                  <a:pt x="146" y="165"/>
                </a:cubicBezTo>
                <a:cubicBezTo>
                  <a:pt x="146" y="165"/>
                  <a:pt x="146" y="165"/>
                  <a:pt x="146" y="165"/>
                </a:cubicBezTo>
                <a:cubicBezTo>
                  <a:pt x="149" y="167"/>
                  <a:pt x="149" y="167"/>
                  <a:pt x="149" y="167"/>
                </a:cubicBezTo>
                <a:cubicBezTo>
                  <a:pt x="147" y="170"/>
                  <a:pt x="147" y="170"/>
                  <a:pt x="147" y="170"/>
                </a:cubicBezTo>
                <a:cubicBezTo>
                  <a:pt x="146" y="170"/>
                  <a:pt x="146" y="170"/>
                  <a:pt x="146" y="170"/>
                </a:cubicBezTo>
                <a:cubicBezTo>
                  <a:pt x="146" y="167"/>
                  <a:pt x="146" y="167"/>
                  <a:pt x="146" y="167"/>
                </a:cubicBezTo>
                <a:cubicBezTo>
                  <a:pt x="146" y="167"/>
                  <a:pt x="146" y="167"/>
                  <a:pt x="145" y="167"/>
                </a:cubicBezTo>
                <a:cubicBezTo>
                  <a:pt x="145" y="166"/>
                  <a:pt x="144" y="167"/>
                  <a:pt x="144" y="167"/>
                </a:cubicBezTo>
                <a:cubicBezTo>
                  <a:pt x="143" y="171"/>
                  <a:pt x="143" y="171"/>
                  <a:pt x="143" y="171"/>
                </a:cubicBezTo>
                <a:cubicBezTo>
                  <a:pt x="143" y="171"/>
                  <a:pt x="143" y="171"/>
                  <a:pt x="143" y="171"/>
                </a:cubicBezTo>
                <a:cubicBezTo>
                  <a:pt x="141" y="177"/>
                  <a:pt x="141" y="177"/>
                  <a:pt x="141" y="177"/>
                </a:cubicBezTo>
                <a:cubicBezTo>
                  <a:pt x="141" y="177"/>
                  <a:pt x="141" y="177"/>
                  <a:pt x="141" y="177"/>
                </a:cubicBezTo>
                <a:cubicBezTo>
                  <a:pt x="139" y="176"/>
                  <a:pt x="139" y="176"/>
                  <a:pt x="139" y="176"/>
                </a:cubicBezTo>
                <a:cubicBezTo>
                  <a:pt x="138" y="176"/>
                  <a:pt x="138" y="176"/>
                  <a:pt x="138" y="176"/>
                </a:cubicBezTo>
                <a:cubicBezTo>
                  <a:pt x="131" y="175"/>
                  <a:pt x="131" y="175"/>
                  <a:pt x="131" y="175"/>
                </a:cubicBezTo>
                <a:cubicBezTo>
                  <a:pt x="129" y="172"/>
                  <a:pt x="129" y="172"/>
                  <a:pt x="129" y="172"/>
                </a:cubicBezTo>
                <a:cubicBezTo>
                  <a:pt x="129" y="169"/>
                  <a:pt x="129" y="169"/>
                  <a:pt x="129" y="169"/>
                </a:cubicBezTo>
                <a:cubicBezTo>
                  <a:pt x="129" y="165"/>
                  <a:pt x="129" y="165"/>
                  <a:pt x="129" y="165"/>
                </a:cubicBezTo>
                <a:cubicBezTo>
                  <a:pt x="129" y="164"/>
                  <a:pt x="129" y="164"/>
                  <a:pt x="129" y="164"/>
                </a:cubicBezTo>
                <a:cubicBezTo>
                  <a:pt x="126" y="161"/>
                  <a:pt x="126" y="161"/>
                  <a:pt x="126" y="161"/>
                </a:cubicBezTo>
                <a:cubicBezTo>
                  <a:pt x="124" y="157"/>
                  <a:pt x="124" y="157"/>
                  <a:pt x="124" y="157"/>
                </a:cubicBezTo>
                <a:cubicBezTo>
                  <a:pt x="124" y="157"/>
                  <a:pt x="124" y="157"/>
                  <a:pt x="124" y="157"/>
                </a:cubicBezTo>
                <a:cubicBezTo>
                  <a:pt x="121" y="153"/>
                  <a:pt x="121" y="153"/>
                  <a:pt x="121" y="153"/>
                </a:cubicBezTo>
                <a:cubicBezTo>
                  <a:pt x="121" y="152"/>
                  <a:pt x="121" y="152"/>
                  <a:pt x="121" y="152"/>
                </a:cubicBezTo>
                <a:cubicBezTo>
                  <a:pt x="116" y="150"/>
                  <a:pt x="116" y="150"/>
                  <a:pt x="116" y="150"/>
                </a:cubicBezTo>
                <a:cubicBezTo>
                  <a:pt x="112" y="148"/>
                  <a:pt x="112" y="148"/>
                  <a:pt x="112" y="148"/>
                </a:cubicBezTo>
                <a:cubicBezTo>
                  <a:pt x="111" y="144"/>
                  <a:pt x="111" y="144"/>
                  <a:pt x="111" y="144"/>
                </a:cubicBezTo>
                <a:cubicBezTo>
                  <a:pt x="111" y="141"/>
                  <a:pt x="111" y="141"/>
                  <a:pt x="111" y="141"/>
                </a:cubicBezTo>
                <a:cubicBezTo>
                  <a:pt x="111" y="141"/>
                  <a:pt x="111" y="141"/>
                  <a:pt x="111" y="141"/>
                </a:cubicBezTo>
                <a:cubicBezTo>
                  <a:pt x="110" y="137"/>
                  <a:pt x="110" y="137"/>
                  <a:pt x="110" y="137"/>
                </a:cubicBezTo>
                <a:cubicBezTo>
                  <a:pt x="109" y="136"/>
                  <a:pt x="109" y="136"/>
                  <a:pt x="109" y="136"/>
                </a:cubicBezTo>
                <a:cubicBezTo>
                  <a:pt x="105" y="131"/>
                  <a:pt x="105" y="131"/>
                  <a:pt x="105" y="131"/>
                </a:cubicBezTo>
                <a:cubicBezTo>
                  <a:pt x="105" y="128"/>
                  <a:pt x="105" y="128"/>
                  <a:pt x="105" y="128"/>
                </a:cubicBezTo>
                <a:cubicBezTo>
                  <a:pt x="105" y="127"/>
                  <a:pt x="105" y="127"/>
                  <a:pt x="105" y="127"/>
                </a:cubicBezTo>
                <a:cubicBezTo>
                  <a:pt x="97" y="122"/>
                  <a:pt x="97" y="122"/>
                  <a:pt x="97" y="122"/>
                </a:cubicBezTo>
                <a:cubicBezTo>
                  <a:pt x="96" y="122"/>
                  <a:pt x="96" y="122"/>
                  <a:pt x="96" y="122"/>
                </a:cubicBezTo>
                <a:cubicBezTo>
                  <a:pt x="93" y="121"/>
                  <a:pt x="93" y="121"/>
                  <a:pt x="93" y="121"/>
                </a:cubicBezTo>
                <a:cubicBezTo>
                  <a:pt x="90" y="118"/>
                  <a:pt x="90" y="118"/>
                  <a:pt x="90" y="118"/>
                </a:cubicBezTo>
                <a:cubicBezTo>
                  <a:pt x="90" y="118"/>
                  <a:pt x="90" y="118"/>
                  <a:pt x="90" y="118"/>
                </a:cubicBezTo>
                <a:cubicBezTo>
                  <a:pt x="90" y="117"/>
                  <a:pt x="90" y="117"/>
                  <a:pt x="89" y="117"/>
                </a:cubicBezTo>
                <a:cubicBezTo>
                  <a:pt x="86" y="116"/>
                  <a:pt x="86" y="116"/>
                  <a:pt x="86" y="116"/>
                </a:cubicBezTo>
                <a:cubicBezTo>
                  <a:pt x="85" y="113"/>
                  <a:pt x="85" y="113"/>
                  <a:pt x="85" y="113"/>
                </a:cubicBezTo>
                <a:cubicBezTo>
                  <a:pt x="85" y="112"/>
                  <a:pt x="85" y="112"/>
                  <a:pt x="85" y="112"/>
                </a:cubicBezTo>
                <a:cubicBezTo>
                  <a:pt x="81" y="110"/>
                  <a:pt x="81" y="110"/>
                  <a:pt x="81" y="110"/>
                </a:cubicBezTo>
                <a:cubicBezTo>
                  <a:pt x="80" y="107"/>
                  <a:pt x="80" y="107"/>
                  <a:pt x="80" y="107"/>
                </a:cubicBezTo>
                <a:cubicBezTo>
                  <a:pt x="80" y="105"/>
                  <a:pt x="80" y="105"/>
                  <a:pt x="80" y="105"/>
                </a:cubicBezTo>
                <a:cubicBezTo>
                  <a:pt x="80" y="104"/>
                  <a:pt x="80" y="104"/>
                  <a:pt x="80" y="104"/>
                </a:cubicBezTo>
                <a:cubicBezTo>
                  <a:pt x="77" y="102"/>
                  <a:pt x="77" y="102"/>
                  <a:pt x="77" y="102"/>
                </a:cubicBezTo>
                <a:cubicBezTo>
                  <a:pt x="71" y="98"/>
                  <a:pt x="71" y="98"/>
                  <a:pt x="71" y="98"/>
                </a:cubicBezTo>
                <a:cubicBezTo>
                  <a:pt x="71" y="97"/>
                  <a:pt x="71" y="97"/>
                  <a:pt x="71" y="97"/>
                </a:cubicBezTo>
                <a:cubicBezTo>
                  <a:pt x="67" y="97"/>
                  <a:pt x="67" y="97"/>
                  <a:pt x="67" y="97"/>
                </a:cubicBezTo>
                <a:cubicBezTo>
                  <a:pt x="65" y="95"/>
                  <a:pt x="65" y="95"/>
                  <a:pt x="65" y="95"/>
                </a:cubicBezTo>
                <a:cubicBezTo>
                  <a:pt x="63" y="91"/>
                  <a:pt x="63" y="91"/>
                  <a:pt x="63" y="91"/>
                </a:cubicBezTo>
                <a:cubicBezTo>
                  <a:pt x="63" y="91"/>
                  <a:pt x="63" y="91"/>
                  <a:pt x="63" y="91"/>
                </a:cubicBezTo>
                <a:cubicBezTo>
                  <a:pt x="59" y="87"/>
                  <a:pt x="59" y="87"/>
                  <a:pt x="59" y="87"/>
                </a:cubicBezTo>
                <a:cubicBezTo>
                  <a:pt x="59" y="86"/>
                  <a:pt x="59" y="86"/>
                  <a:pt x="59" y="86"/>
                </a:cubicBezTo>
                <a:cubicBezTo>
                  <a:pt x="52" y="83"/>
                  <a:pt x="52" y="83"/>
                  <a:pt x="52" y="83"/>
                </a:cubicBezTo>
                <a:cubicBezTo>
                  <a:pt x="44" y="78"/>
                  <a:pt x="44" y="78"/>
                  <a:pt x="44" y="78"/>
                </a:cubicBezTo>
                <a:cubicBezTo>
                  <a:pt x="35" y="66"/>
                  <a:pt x="35" y="66"/>
                  <a:pt x="35" y="66"/>
                </a:cubicBezTo>
                <a:cubicBezTo>
                  <a:pt x="33" y="63"/>
                  <a:pt x="33" y="63"/>
                  <a:pt x="33" y="63"/>
                </a:cubicBezTo>
                <a:cubicBezTo>
                  <a:pt x="33" y="63"/>
                  <a:pt x="33" y="63"/>
                  <a:pt x="33" y="63"/>
                </a:cubicBezTo>
                <a:cubicBezTo>
                  <a:pt x="30" y="59"/>
                  <a:pt x="30" y="59"/>
                  <a:pt x="30" y="59"/>
                </a:cubicBezTo>
                <a:cubicBezTo>
                  <a:pt x="28" y="55"/>
                  <a:pt x="28" y="55"/>
                  <a:pt x="28" y="55"/>
                </a:cubicBezTo>
                <a:cubicBezTo>
                  <a:pt x="28" y="55"/>
                  <a:pt x="28" y="55"/>
                  <a:pt x="28" y="55"/>
                </a:cubicBezTo>
                <a:cubicBezTo>
                  <a:pt x="24" y="52"/>
                  <a:pt x="24" y="52"/>
                  <a:pt x="24" y="52"/>
                </a:cubicBezTo>
                <a:cubicBezTo>
                  <a:pt x="23" y="51"/>
                  <a:pt x="23" y="51"/>
                  <a:pt x="23" y="51"/>
                </a:cubicBezTo>
                <a:cubicBezTo>
                  <a:pt x="18" y="52"/>
                  <a:pt x="18" y="52"/>
                  <a:pt x="18" y="52"/>
                </a:cubicBezTo>
                <a:cubicBezTo>
                  <a:pt x="11" y="47"/>
                  <a:pt x="11" y="47"/>
                  <a:pt x="11" y="47"/>
                </a:cubicBezTo>
                <a:cubicBezTo>
                  <a:pt x="11" y="46"/>
                  <a:pt x="11" y="46"/>
                  <a:pt x="11" y="46"/>
                </a:cubicBezTo>
                <a:cubicBezTo>
                  <a:pt x="7" y="46"/>
                  <a:pt x="7" y="46"/>
                  <a:pt x="7" y="46"/>
                </a:cubicBezTo>
                <a:cubicBezTo>
                  <a:pt x="4" y="44"/>
                  <a:pt x="4" y="44"/>
                  <a:pt x="4" y="44"/>
                </a:cubicBezTo>
                <a:cubicBezTo>
                  <a:pt x="2" y="41"/>
                  <a:pt x="2" y="41"/>
                  <a:pt x="2" y="41"/>
                </a:cubicBezTo>
                <a:cubicBezTo>
                  <a:pt x="3" y="37"/>
                  <a:pt x="3" y="37"/>
                  <a:pt x="3" y="37"/>
                </a:cubicBezTo>
                <a:cubicBezTo>
                  <a:pt x="10" y="27"/>
                  <a:pt x="10" y="27"/>
                  <a:pt x="10" y="27"/>
                </a:cubicBezTo>
                <a:cubicBezTo>
                  <a:pt x="11" y="27"/>
                  <a:pt x="11" y="27"/>
                  <a:pt x="11" y="27"/>
                </a:cubicBezTo>
                <a:cubicBezTo>
                  <a:pt x="11" y="24"/>
                  <a:pt x="11" y="24"/>
                  <a:pt x="11" y="24"/>
                </a:cubicBezTo>
                <a:cubicBezTo>
                  <a:pt x="9" y="24"/>
                  <a:pt x="9" y="24"/>
                  <a:pt x="9" y="24"/>
                </a:cubicBezTo>
                <a:cubicBezTo>
                  <a:pt x="9" y="26"/>
                  <a:pt x="9" y="26"/>
                  <a:pt x="9" y="26"/>
                </a:cubicBezTo>
                <a:cubicBezTo>
                  <a:pt x="2" y="36"/>
                  <a:pt x="2" y="36"/>
                  <a:pt x="2" y="36"/>
                </a:cubicBezTo>
                <a:cubicBezTo>
                  <a:pt x="2" y="37"/>
                  <a:pt x="2" y="37"/>
                  <a:pt x="2" y="37"/>
                </a:cubicBezTo>
                <a:cubicBezTo>
                  <a:pt x="0" y="41"/>
                  <a:pt x="0" y="41"/>
                  <a:pt x="0" y="41"/>
                </a:cubicBezTo>
                <a:cubicBezTo>
                  <a:pt x="1" y="41"/>
                  <a:pt x="1" y="41"/>
                  <a:pt x="1" y="41"/>
                </a:cubicBezTo>
                <a:cubicBezTo>
                  <a:pt x="2" y="45"/>
                  <a:pt x="2" y="45"/>
                  <a:pt x="2" y="45"/>
                </a:cubicBezTo>
                <a:cubicBezTo>
                  <a:pt x="3" y="45"/>
                  <a:pt x="3" y="45"/>
                  <a:pt x="3" y="45"/>
                </a:cubicBezTo>
                <a:cubicBezTo>
                  <a:pt x="7" y="48"/>
                  <a:pt x="7" y="48"/>
                  <a:pt x="7" y="48"/>
                </a:cubicBezTo>
                <a:cubicBezTo>
                  <a:pt x="7" y="48"/>
                  <a:pt x="7" y="48"/>
                  <a:pt x="7" y="48"/>
                </a:cubicBezTo>
                <a:cubicBezTo>
                  <a:pt x="10" y="48"/>
                  <a:pt x="10" y="48"/>
                  <a:pt x="10" y="48"/>
                </a:cubicBezTo>
                <a:cubicBezTo>
                  <a:pt x="17" y="54"/>
                  <a:pt x="17" y="54"/>
                  <a:pt x="17" y="54"/>
                </a:cubicBezTo>
                <a:cubicBezTo>
                  <a:pt x="18" y="54"/>
                  <a:pt x="18" y="54"/>
                  <a:pt x="18" y="54"/>
                </a:cubicBezTo>
                <a:cubicBezTo>
                  <a:pt x="23" y="53"/>
                  <a:pt x="23" y="53"/>
                  <a:pt x="23" y="53"/>
                </a:cubicBezTo>
                <a:cubicBezTo>
                  <a:pt x="26" y="56"/>
                  <a:pt x="26" y="56"/>
                  <a:pt x="26" y="56"/>
                </a:cubicBezTo>
                <a:cubicBezTo>
                  <a:pt x="28" y="60"/>
                  <a:pt x="28" y="60"/>
                  <a:pt x="28" y="60"/>
                </a:cubicBezTo>
                <a:cubicBezTo>
                  <a:pt x="28" y="60"/>
                  <a:pt x="28" y="60"/>
                  <a:pt x="28" y="60"/>
                </a:cubicBezTo>
                <a:cubicBezTo>
                  <a:pt x="32" y="64"/>
                  <a:pt x="32" y="64"/>
                  <a:pt x="32" y="64"/>
                </a:cubicBezTo>
                <a:cubicBezTo>
                  <a:pt x="33" y="67"/>
                  <a:pt x="33" y="67"/>
                  <a:pt x="33" y="67"/>
                </a:cubicBezTo>
                <a:cubicBezTo>
                  <a:pt x="33" y="68"/>
                  <a:pt x="33" y="68"/>
                  <a:pt x="33" y="68"/>
                </a:cubicBezTo>
                <a:cubicBezTo>
                  <a:pt x="43" y="79"/>
                  <a:pt x="43" y="79"/>
                  <a:pt x="43" y="79"/>
                </a:cubicBezTo>
                <a:cubicBezTo>
                  <a:pt x="43" y="80"/>
                  <a:pt x="43" y="80"/>
                  <a:pt x="43" y="80"/>
                </a:cubicBezTo>
                <a:cubicBezTo>
                  <a:pt x="51" y="85"/>
                  <a:pt x="51" y="85"/>
                  <a:pt x="51" y="85"/>
                </a:cubicBezTo>
                <a:cubicBezTo>
                  <a:pt x="51" y="85"/>
                  <a:pt x="51" y="85"/>
                  <a:pt x="51" y="85"/>
                </a:cubicBezTo>
                <a:cubicBezTo>
                  <a:pt x="58" y="88"/>
                  <a:pt x="58" y="88"/>
                  <a:pt x="58" y="88"/>
                </a:cubicBezTo>
                <a:cubicBezTo>
                  <a:pt x="61" y="92"/>
                  <a:pt x="61" y="92"/>
                  <a:pt x="61" y="92"/>
                </a:cubicBezTo>
                <a:cubicBezTo>
                  <a:pt x="63" y="96"/>
                  <a:pt x="63" y="96"/>
                  <a:pt x="63" y="96"/>
                </a:cubicBezTo>
                <a:cubicBezTo>
                  <a:pt x="64" y="96"/>
                  <a:pt x="64" y="96"/>
                  <a:pt x="64" y="96"/>
                </a:cubicBezTo>
                <a:cubicBezTo>
                  <a:pt x="66" y="99"/>
                  <a:pt x="66" y="99"/>
                  <a:pt x="66" y="99"/>
                </a:cubicBezTo>
                <a:cubicBezTo>
                  <a:pt x="67" y="99"/>
                  <a:pt x="67" y="99"/>
                  <a:pt x="67" y="99"/>
                </a:cubicBezTo>
                <a:cubicBezTo>
                  <a:pt x="70" y="99"/>
                  <a:pt x="70" y="99"/>
                  <a:pt x="70" y="99"/>
                </a:cubicBezTo>
                <a:cubicBezTo>
                  <a:pt x="76" y="104"/>
                  <a:pt x="76" y="104"/>
                  <a:pt x="76" y="104"/>
                </a:cubicBezTo>
                <a:cubicBezTo>
                  <a:pt x="76" y="104"/>
                  <a:pt x="76" y="104"/>
                  <a:pt x="76" y="104"/>
                </a:cubicBezTo>
                <a:cubicBezTo>
                  <a:pt x="78" y="105"/>
                  <a:pt x="78" y="105"/>
                  <a:pt x="78" y="105"/>
                </a:cubicBezTo>
                <a:cubicBezTo>
                  <a:pt x="78" y="107"/>
                  <a:pt x="78" y="107"/>
                  <a:pt x="78" y="107"/>
                </a:cubicBezTo>
                <a:cubicBezTo>
                  <a:pt x="78" y="107"/>
                  <a:pt x="78" y="107"/>
                  <a:pt x="78" y="107"/>
                </a:cubicBezTo>
                <a:cubicBezTo>
                  <a:pt x="80" y="111"/>
                  <a:pt x="80" y="111"/>
                  <a:pt x="80" y="111"/>
                </a:cubicBezTo>
                <a:cubicBezTo>
                  <a:pt x="80" y="112"/>
                  <a:pt x="80" y="112"/>
                  <a:pt x="80" y="112"/>
                </a:cubicBezTo>
                <a:cubicBezTo>
                  <a:pt x="83" y="113"/>
                  <a:pt x="83" y="113"/>
                  <a:pt x="83" y="113"/>
                </a:cubicBezTo>
                <a:cubicBezTo>
                  <a:pt x="84" y="117"/>
                  <a:pt x="84" y="117"/>
                  <a:pt x="84" y="117"/>
                </a:cubicBezTo>
                <a:cubicBezTo>
                  <a:pt x="85" y="117"/>
                  <a:pt x="85" y="117"/>
                  <a:pt x="85" y="117"/>
                </a:cubicBezTo>
                <a:cubicBezTo>
                  <a:pt x="88" y="118"/>
                  <a:pt x="88" y="118"/>
                  <a:pt x="88" y="118"/>
                </a:cubicBezTo>
                <a:cubicBezTo>
                  <a:pt x="88" y="118"/>
                  <a:pt x="88" y="118"/>
                  <a:pt x="88" y="118"/>
                </a:cubicBezTo>
                <a:cubicBezTo>
                  <a:pt x="88" y="119"/>
                  <a:pt x="88" y="119"/>
                  <a:pt x="88" y="119"/>
                </a:cubicBezTo>
                <a:cubicBezTo>
                  <a:pt x="92" y="123"/>
                  <a:pt x="92" y="123"/>
                  <a:pt x="92" y="123"/>
                </a:cubicBezTo>
                <a:cubicBezTo>
                  <a:pt x="92" y="123"/>
                  <a:pt x="92" y="123"/>
                  <a:pt x="92" y="123"/>
                </a:cubicBezTo>
                <a:cubicBezTo>
                  <a:pt x="96" y="124"/>
                  <a:pt x="96" y="124"/>
                  <a:pt x="96" y="124"/>
                </a:cubicBezTo>
                <a:cubicBezTo>
                  <a:pt x="103" y="128"/>
                  <a:pt x="103" y="128"/>
                  <a:pt x="103" y="128"/>
                </a:cubicBezTo>
                <a:cubicBezTo>
                  <a:pt x="103" y="131"/>
                  <a:pt x="103" y="131"/>
                  <a:pt x="103" y="131"/>
                </a:cubicBezTo>
                <a:cubicBezTo>
                  <a:pt x="104" y="132"/>
                  <a:pt x="104" y="132"/>
                  <a:pt x="104" y="132"/>
                </a:cubicBezTo>
                <a:cubicBezTo>
                  <a:pt x="108" y="138"/>
                  <a:pt x="108" y="138"/>
                  <a:pt x="108" y="138"/>
                </a:cubicBezTo>
                <a:cubicBezTo>
                  <a:pt x="109" y="141"/>
                  <a:pt x="109" y="141"/>
                  <a:pt x="109" y="141"/>
                </a:cubicBezTo>
                <a:cubicBezTo>
                  <a:pt x="109" y="145"/>
                  <a:pt x="109" y="145"/>
                  <a:pt x="109" y="145"/>
                </a:cubicBezTo>
                <a:cubicBezTo>
                  <a:pt x="110" y="145"/>
                  <a:pt x="110" y="145"/>
                  <a:pt x="110" y="145"/>
                </a:cubicBezTo>
                <a:cubicBezTo>
                  <a:pt x="111" y="149"/>
                  <a:pt x="111" y="149"/>
                  <a:pt x="111" y="149"/>
                </a:cubicBezTo>
                <a:cubicBezTo>
                  <a:pt x="111" y="149"/>
                  <a:pt x="111" y="149"/>
                  <a:pt x="111" y="149"/>
                </a:cubicBezTo>
                <a:cubicBezTo>
                  <a:pt x="115" y="152"/>
                  <a:pt x="115" y="152"/>
                  <a:pt x="115" y="152"/>
                </a:cubicBezTo>
                <a:cubicBezTo>
                  <a:pt x="115" y="152"/>
                  <a:pt x="115" y="152"/>
                  <a:pt x="115" y="152"/>
                </a:cubicBezTo>
                <a:cubicBezTo>
                  <a:pt x="120" y="154"/>
                  <a:pt x="120" y="154"/>
                  <a:pt x="120" y="154"/>
                </a:cubicBezTo>
                <a:cubicBezTo>
                  <a:pt x="122" y="158"/>
                  <a:pt x="122" y="158"/>
                  <a:pt x="122" y="158"/>
                </a:cubicBezTo>
                <a:cubicBezTo>
                  <a:pt x="124" y="161"/>
                  <a:pt x="124" y="161"/>
                  <a:pt x="124" y="161"/>
                </a:cubicBezTo>
                <a:cubicBezTo>
                  <a:pt x="124" y="162"/>
                  <a:pt x="124" y="162"/>
                  <a:pt x="124" y="162"/>
                </a:cubicBezTo>
                <a:cubicBezTo>
                  <a:pt x="127" y="165"/>
                  <a:pt x="127" y="165"/>
                  <a:pt x="127" y="165"/>
                </a:cubicBezTo>
                <a:cubicBezTo>
                  <a:pt x="127" y="168"/>
                  <a:pt x="127" y="168"/>
                  <a:pt x="127" y="168"/>
                </a:cubicBezTo>
                <a:cubicBezTo>
                  <a:pt x="127" y="169"/>
                  <a:pt x="127" y="169"/>
                  <a:pt x="127" y="169"/>
                </a:cubicBezTo>
                <a:cubicBezTo>
                  <a:pt x="127" y="172"/>
                  <a:pt x="127" y="172"/>
                  <a:pt x="127" y="172"/>
                </a:cubicBezTo>
                <a:cubicBezTo>
                  <a:pt x="128" y="173"/>
                  <a:pt x="128" y="173"/>
                  <a:pt x="128" y="173"/>
                </a:cubicBezTo>
                <a:cubicBezTo>
                  <a:pt x="130" y="176"/>
                  <a:pt x="130" y="176"/>
                  <a:pt x="130" y="176"/>
                </a:cubicBezTo>
                <a:cubicBezTo>
                  <a:pt x="131" y="177"/>
                  <a:pt x="131" y="177"/>
                  <a:pt x="131" y="177"/>
                </a:cubicBezTo>
                <a:cubicBezTo>
                  <a:pt x="138" y="178"/>
                  <a:pt x="138" y="178"/>
                  <a:pt x="138" y="178"/>
                </a:cubicBezTo>
                <a:cubicBezTo>
                  <a:pt x="140" y="179"/>
                  <a:pt x="140" y="179"/>
                  <a:pt x="140" y="179"/>
                </a:cubicBezTo>
                <a:cubicBezTo>
                  <a:pt x="140" y="179"/>
                  <a:pt x="140" y="179"/>
                  <a:pt x="140" y="179"/>
                </a:cubicBezTo>
                <a:cubicBezTo>
                  <a:pt x="142" y="179"/>
                  <a:pt x="142" y="179"/>
                  <a:pt x="142" y="179"/>
                </a:cubicBezTo>
                <a:cubicBezTo>
                  <a:pt x="142" y="179"/>
                  <a:pt x="142" y="179"/>
                  <a:pt x="142" y="179"/>
                </a:cubicBezTo>
                <a:cubicBezTo>
                  <a:pt x="143" y="179"/>
                  <a:pt x="143" y="179"/>
                  <a:pt x="143" y="179"/>
                </a:cubicBezTo>
                <a:cubicBezTo>
                  <a:pt x="145" y="171"/>
                  <a:pt x="145" y="171"/>
                  <a:pt x="145" y="171"/>
                </a:cubicBezTo>
                <a:cubicBezTo>
                  <a:pt x="146" y="168"/>
                  <a:pt x="146" y="168"/>
                  <a:pt x="146" y="168"/>
                </a:cubicBezTo>
                <a:cubicBezTo>
                  <a:pt x="145" y="167"/>
                  <a:pt x="145" y="167"/>
                  <a:pt x="145" y="167"/>
                </a:cubicBezTo>
                <a:cubicBezTo>
                  <a:pt x="144" y="167"/>
                  <a:pt x="144" y="167"/>
                  <a:pt x="144" y="167"/>
                </a:cubicBezTo>
                <a:cubicBezTo>
                  <a:pt x="144" y="171"/>
                  <a:pt x="144" y="171"/>
                  <a:pt x="144" y="171"/>
                </a:cubicBezTo>
                <a:cubicBezTo>
                  <a:pt x="144" y="172"/>
                  <a:pt x="144" y="172"/>
                  <a:pt x="144" y="172"/>
                </a:cubicBezTo>
                <a:cubicBezTo>
                  <a:pt x="145" y="172"/>
                  <a:pt x="145" y="172"/>
                  <a:pt x="145" y="172"/>
                </a:cubicBezTo>
                <a:cubicBezTo>
                  <a:pt x="148" y="172"/>
                  <a:pt x="148" y="172"/>
                  <a:pt x="148" y="172"/>
                </a:cubicBezTo>
                <a:cubicBezTo>
                  <a:pt x="148" y="171"/>
                  <a:pt x="148" y="171"/>
                  <a:pt x="148" y="171"/>
                </a:cubicBezTo>
                <a:cubicBezTo>
                  <a:pt x="151" y="168"/>
                  <a:pt x="151" y="168"/>
                  <a:pt x="151" y="168"/>
                </a:cubicBezTo>
                <a:cubicBezTo>
                  <a:pt x="151" y="167"/>
                  <a:pt x="151" y="167"/>
                  <a:pt x="151" y="166"/>
                </a:cubicBezTo>
                <a:cubicBezTo>
                  <a:pt x="147" y="164"/>
                  <a:pt x="147" y="164"/>
                  <a:pt x="147" y="164"/>
                </a:cubicBezTo>
                <a:cubicBezTo>
                  <a:pt x="146" y="161"/>
                  <a:pt x="146" y="161"/>
                  <a:pt x="146" y="161"/>
                </a:cubicBezTo>
                <a:cubicBezTo>
                  <a:pt x="145" y="158"/>
                  <a:pt x="145" y="158"/>
                  <a:pt x="145" y="158"/>
                </a:cubicBezTo>
                <a:cubicBezTo>
                  <a:pt x="145" y="158"/>
                  <a:pt x="145" y="158"/>
                  <a:pt x="145" y="158"/>
                </a:cubicBezTo>
                <a:cubicBezTo>
                  <a:pt x="141" y="151"/>
                  <a:pt x="141" y="151"/>
                  <a:pt x="141" y="151"/>
                </a:cubicBezTo>
                <a:cubicBezTo>
                  <a:pt x="140" y="151"/>
                  <a:pt x="140" y="151"/>
                  <a:pt x="140" y="151"/>
                </a:cubicBezTo>
                <a:cubicBezTo>
                  <a:pt x="139" y="152"/>
                  <a:pt x="139" y="152"/>
                  <a:pt x="139" y="152"/>
                </a:cubicBezTo>
                <a:cubicBezTo>
                  <a:pt x="142" y="154"/>
                  <a:pt x="142" y="154"/>
                  <a:pt x="142" y="154"/>
                </a:cubicBezTo>
                <a:cubicBezTo>
                  <a:pt x="144" y="158"/>
                  <a:pt x="144" y="158"/>
                  <a:pt x="144" y="158"/>
                </a:cubicBezTo>
                <a:cubicBezTo>
                  <a:pt x="144" y="158"/>
                  <a:pt x="144" y="158"/>
                  <a:pt x="144" y="158"/>
                </a:cubicBezTo>
                <a:cubicBezTo>
                  <a:pt x="148" y="161"/>
                  <a:pt x="148" y="161"/>
                  <a:pt x="148" y="161"/>
                </a:cubicBezTo>
                <a:cubicBezTo>
                  <a:pt x="149" y="162"/>
                  <a:pt x="149" y="162"/>
                  <a:pt x="149" y="162"/>
                </a:cubicBezTo>
                <a:cubicBezTo>
                  <a:pt x="149" y="161"/>
                  <a:pt x="149" y="161"/>
                  <a:pt x="149" y="161"/>
                </a:cubicBezTo>
                <a:cubicBezTo>
                  <a:pt x="149" y="158"/>
                  <a:pt x="149" y="158"/>
                  <a:pt x="149" y="158"/>
                </a:cubicBezTo>
                <a:cubicBezTo>
                  <a:pt x="150" y="160"/>
                  <a:pt x="150" y="160"/>
                  <a:pt x="150" y="160"/>
                </a:cubicBezTo>
                <a:cubicBezTo>
                  <a:pt x="151" y="161"/>
                  <a:pt x="151" y="161"/>
                  <a:pt x="151" y="161"/>
                </a:cubicBezTo>
                <a:cubicBezTo>
                  <a:pt x="154" y="163"/>
                  <a:pt x="154" y="163"/>
                  <a:pt x="154" y="163"/>
                </a:cubicBezTo>
                <a:cubicBezTo>
                  <a:pt x="155" y="163"/>
                  <a:pt x="155" y="163"/>
                  <a:pt x="155" y="163"/>
                </a:cubicBezTo>
                <a:cubicBezTo>
                  <a:pt x="159" y="160"/>
                  <a:pt x="159" y="160"/>
                  <a:pt x="159" y="160"/>
                </a:cubicBezTo>
                <a:cubicBezTo>
                  <a:pt x="160" y="160"/>
                  <a:pt x="160" y="160"/>
                  <a:pt x="160" y="160"/>
                </a:cubicBezTo>
                <a:cubicBezTo>
                  <a:pt x="161" y="153"/>
                  <a:pt x="161" y="153"/>
                  <a:pt x="161" y="153"/>
                </a:cubicBezTo>
                <a:cubicBezTo>
                  <a:pt x="162" y="153"/>
                  <a:pt x="161" y="153"/>
                  <a:pt x="161" y="152"/>
                </a:cubicBezTo>
                <a:cubicBezTo>
                  <a:pt x="161" y="152"/>
                  <a:pt x="160" y="152"/>
                  <a:pt x="160" y="152"/>
                </a:cubicBezTo>
                <a:cubicBezTo>
                  <a:pt x="156" y="156"/>
                  <a:pt x="156" y="156"/>
                  <a:pt x="156" y="156"/>
                </a:cubicBezTo>
                <a:cubicBezTo>
                  <a:pt x="157" y="157"/>
                  <a:pt x="157" y="157"/>
                  <a:pt x="157" y="157"/>
                </a:cubicBezTo>
                <a:cubicBezTo>
                  <a:pt x="158" y="157"/>
                  <a:pt x="158" y="157"/>
                  <a:pt x="158" y="157"/>
                </a:cubicBezTo>
                <a:cubicBezTo>
                  <a:pt x="160" y="154"/>
                  <a:pt x="160" y="154"/>
                  <a:pt x="160" y="154"/>
                </a:cubicBezTo>
                <a:cubicBezTo>
                  <a:pt x="161" y="153"/>
                  <a:pt x="161" y="153"/>
                  <a:pt x="160" y="153"/>
                </a:cubicBezTo>
                <a:cubicBezTo>
                  <a:pt x="159" y="151"/>
                  <a:pt x="159" y="151"/>
                  <a:pt x="159" y="151"/>
                </a:cubicBezTo>
                <a:cubicBezTo>
                  <a:pt x="158" y="150"/>
                  <a:pt x="158" y="150"/>
                  <a:pt x="158" y="150"/>
                </a:cubicBezTo>
                <a:cubicBezTo>
                  <a:pt x="154" y="150"/>
                  <a:pt x="154" y="150"/>
                  <a:pt x="154" y="150"/>
                </a:cubicBezTo>
                <a:cubicBezTo>
                  <a:pt x="151" y="149"/>
                  <a:pt x="151" y="149"/>
                  <a:pt x="151" y="149"/>
                </a:cubicBezTo>
                <a:cubicBezTo>
                  <a:pt x="150" y="149"/>
                  <a:pt x="150" y="149"/>
                  <a:pt x="150" y="149"/>
                </a:cubicBezTo>
                <a:cubicBezTo>
                  <a:pt x="148" y="149"/>
                  <a:pt x="148" y="149"/>
                  <a:pt x="148" y="149"/>
                </a:cubicBezTo>
                <a:cubicBezTo>
                  <a:pt x="148" y="150"/>
                  <a:pt x="148" y="150"/>
                  <a:pt x="148" y="150"/>
                </a:cubicBezTo>
                <a:cubicBezTo>
                  <a:pt x="148" y="151"/>
                  <a:pt x="148" y="151"/>
                  <a:pt x="148" y="151"/>
                </a:cubicBezTo>
                <a:cubicBezTo>
                  <a:pt x="155" y="148"/>
                  <a:pt x="155" y="148"/>
                  <a:pt x="155" y="148"/>
                </a:cubicBezTo>
                <a:cubicBezTo>
                  <a:pt x="159" y="149"/>
                  <a:pt x="159" y="149"/>
                  <a:pt x="159" y="149"/>
                </a:cubicBezTo>
                <a:cubicBezTo>
                  <a:pt x="160" y="149"/>
                  <a:pt x="160" y="149"/>
                  <a:pt x="160" y="149"/>
                </a:cubicBezTo>
                <a:cubicBezTo>
                  <a:pt x="163" y="147"/>
                  <a:pt x="163" y="147"/>
                  <a:pt x="163" y="147"/>
                </a:cubicBezTo>
                <a:cubicBezTo>
                  <a:pt x="167" y="147"/>
                  <a:pt x="167" y="147"/>
                  <a:pt x="167" y="147"/>
                </a:cubicBezTo>
                <a:cubicBezTo>
                  <a:pt x="167" y="146"/>
                  <a:pt x="167" y="146"/>
                  <a:pt x="167" y="146"/>
                </a:cubicBezTo>
                <a:cubicBezTo>
                  <a:pt x="171" y="143"/>
                  <a:pt x="171" y="143"/>
                  <a:pt x="171" y="143"/>
                </a:cubicBezTo>
                <a:cubicBezTo>
                  <a:pt x="171" y="142"/>
                  <a:pt x="171" y="142"/>
                  <a:pt x="171" y="142"/>
                </a:cubicBezTo>
                <a:cubicBezTo>
                  <a:pt x="171" y="141"/>
                  <a:pt x="171" y="141"/>
                  <a:pt x="171" y="141"/>
                </a:cubicBezTo>
                <a:cubicBezTo>
                  <a:pt x="168" y="139"/>
                  <a:pt x="168" y="139"/>
                  <a:pt x="168" y="139"/>
                </a:cubicBezTo>
                <a:cubicBezTo>
                  <a:pt x="168" y="140"/>
                  <a:pt x="168" y="140"/>
                  <a:pt x="168" y="140"/>
                </a:cubicBezTo>
                <a:cubicBezTo>
                  <a:pt x="167" y="141"/>
                  <a:pt x="167" y="141"/>
                  <a:pt x="167" y="141"/>
                </a:cubicBezTo>
                <a:cubicBezTo>
                  <a:pt x="171" y="143"/>
                  <a:pt x="171" y="143"/>
                  <a:pt x="171" y="143"/>
                </a:cubicBezTo>
                <a:cubicBezTo>
                  <a:pt x="172" y="143"/>
                  <a:pt x="172" y="143"/>
                  <a:pt x="172" y="143"/>
                </a:cubicBezTo>
                <a:cubicBezTo>
                  <a:pt x="175" y="140"/>
                  <a:pt x="175" y="140"/>
                  <a:pt x="175" y="140"/>
                </a:cubicBezTo>
                <a:cubicBezTo>
                  <a:pt x="179" y="139"/>
                  <a:pt x="179" y="139"/>
                  <a:pt x="179" y="139"/>
                </a:cubicBezTo>
                <a:cubicBezTo>
                  <a:pt x="180" y="139"/>
                  <a:pt x="180" y="138"/>
                  <a:pt x="180" y="138"/>
                </a:cubicBezTo>
                <a:cubicBezTo>
                  <a:pt x="180" y="137"/>
                  <a:pt x="180" y="137"/>
                  <a:pt x="180" y="137"/>
                </a:cubicBezTo>
                <a:cubicBezTo>
                  <a:pt x="183" y="135"/>
                  <a:pt x="183" y="135"/>
                  <a:pt x="183" y="135"/>
                </a:cubicBezTo>
                <a:cubicBezTo>
                  <a:pt x="183" y="135"/>
                  <a:pt x="183" y="135"/>
                  <a:pt x="183" y="135"/>
                </a:cubicBezTo>
                <a:cubicBezTo>
                  <a:pt x="185" y="131"/>
                  <a:pt x="185" y="131"/>
                  <a:pt x="185" y="131"/>
                </a:cubicBezTo>
                <a:cubicBezTo>
                  <a:pt x="185" y="130"/>
                  <a:pt x="185" y="130"/>
                  <a:pt x="185" y="130"/>
                </a:cubicBezTo>
                <a:cubicBezTo>
                  <a:pt x="184" y="129"/>
                  <a:pt x="184" y="129"/>
                  <a:pt x="184" y="129"/>
                </a:cubicBezTo>
                <a:cubicBezTo>
                  <a:pt x="181" y="128"/>
                  <a:pt x="181" y="128"/>
                  <a:pt x="181" y="128"/>
                </a:cubicBezTo>
                <a:cubicBezTo>
                  <a:pt x="180" y="124"/>
                  <a:pt x="180" y="124"/>
                  <a:pt x="180" y="124"/>
                </a:cubicBezTo>
                <a:cubicBezTo>
                  <a:pt x="182" y="124"/>
                  <a:pt x="182" y="124"/>
                  <a:pt x="182" y="124"/>
                </a:cubicBezTo>
                <a:cubicBezTo>
                  <a:pt x="183" y="127"/>
                  <a:pt x="183" y="127"/>
                  <a:pt x="183" y="127"/>
                </a:cubicBezTo>
                <a:cubicBezTo>
                  <a:pt x="183" y="128"/>
                  <a:pt x="183" y="128"/>
                  <a:pt x="184" y="128"/>
                </a:cubicBezTo>
                <a:cubicBezTo>
                  <a:pt x="188" y="127"/>
                  <a:pt x="188" y="127"/>
                  <a:pt x="188" y="127"/>
                </a:cubicBezTo>
                <a:cubicBezTo>
                  <a:pt x="188" y="127"/>
                  <a:pt x="188" y="127"/>
                  <a:pt x="188" y="127"/>
                </a:cubicBezTo>
                <a:cubicBezTo>
                  <a:pt x="191" y="123"/>
                  <a:pt x="191" y="123"/>
                  <a:pt x="191" y="123"/>
                </a:cubicBezTo>
                <a:cubicBezTo>
                  <a:pt x="191" y="123"/>
                  <a:pt x="191" y="123"/>
                  <a:pt x="191" y="123"/>
                </a:cubicBezTo>
                <a:cubicBezTo>
                  <a:pt x="193" y="120"/>
                  <a:pt x="193" y="120"/>
                  <a:pt x="193" y="120"/>
                </a:cubicBezTo>
                <a:cubicBezTo>
                  <a:pt x="196" y="118"/>
                  <a:pt x="196" y="118"/>
                  <a:pt x="196" y="118"/>
                </a:cubicBezTo>
                <a:cubicBezTo>
                  <a:pt x="196" y="118"/>
                  <a:pt x="196" y="118"/>
                  <a:pt x="196" y="117"/>
                </a:cubicBezTo>
                <a:cubicBezTo>
                  <a:pt x="195" y="114"/>
                  <a:pt x="195" y="114"/>
                  <a:pt x="195" y="114"/>
                </a:cubicBezTo>
                <a:cubicBezTo>
                  <a:pt x="197" y="111"/>
                  <a:pt x="197" y="111"/>
                  <a:pt x="197" y="111"/>
                </a:cubicBezTo>
                <a:cubicBezTo>
                  <a:pt x="200" y="112"/>
                  <a:pt x="200" y="112"/>
                  <a:pt x="200" y="112"/>
                </a:cubicBezTo>
                <a:cubicBezTo>
                  <a:pt x="200" y="112"/>
                  <a:pt x="200" y="112"/>
                  <a:pt x="200" y="112"/>
                </a:cubicBezTo>
                <a:cubicBezTo>
                  <a:pt x="204" y="111"/>
                  <a:pt x="204" y="111"/>
                  <a:pt x="204" y="111"/>
                </a:cubicBezTo>
                <a:cubicBezTo>
                  <a:pt x="204" y="110"/>
                  <a:pt x="204" y="110"/>
                  <a:pt x="204" y="110"/>
                </a:cubicBezTo>
                <a:cubicBezTo>
                  <a:pt x="206" y="107"/>
                  <a:pt x="206" y="107"/>
                  <a:pt x="206" y="107"/>
                </a:cubicBezTo>
                <a:cubicBezTo>
                  <a:pt x="209" y="103"/>
                  <a:pt x="209" y="103"/>
                  <a:pt x="209" y="103"/>
                </a:cubicBezTo>
                <a:cubicBezTo>
                  <a:pt x="209" y="102"/>
                  <a:pt x="209" y="102"/>
                  <a:pt x="209" y="102"/>
                </a:cubicBezTo>
                <a:cubicBezTo>
                  <a:pt x="208" y="101"/>
                  <a:pt x="208" y="101"/>
                  <a:pt x="208" y="101"/>
                </a:cubicBezTo>
                <a:cubicBezTo>
                  <a:pt x="205" y="100"/>
                  <a:pt x="205" y="100"/>
                  <a:pt x="205" y="100"/>
                </a:cubicBezTo>
                <a:cubicBezTo>
                  <a:pt x="205" y="101"/>
                  <a:pt x="205" y="101"/>
                  <a:pt x="205" y="101"/>
                </a:cubicBezTo>
                <a:cubicBezTo>
                  <a:pt x="205" y="102"/>
                  <a:pt x="205" y="102"/>
                  <a:pt x="205" y="102"/>
                </a:cubicBezTo>
                <a:cubicBezTo>
                  <a:pt x="208" y="103"/>
                  <a:pt x="208" y="103"/>
                  <a:pt x="208" y="103"/>
                </a:cubicBezTo>
                <a:cubicBezTo>
                  <a:pt x="209" y="103"/>
                  <a:pt x="209" y="103"/>
                  <a:pt x="209" y="103"/>
                </a:cubicBezTo>
                <a:cubicBezTo>
                  <a:pt x="212" y="99"/>
                  <a:pt x="212" y="99"/>
                  <a:pt x="212" y="99"/>
                </a:cubicBezTo>
                <a:cubicBezTo>
                  <a:pt x="213" y="99"/>
                  <a:pt x="213" y="98"/>
                  <a:pt x="212" y="98"/>
                </a:cubicBezTo>
                <a:cubicBezTo>
                  <a:pt x="210" y="94"/>
                  <a:pt x="210" y="94"/>
                  <a:pt x="210" y="94"/>
                </a:cubicBezTo>
                <a:cubicBezTo>
                  <a:pt x="209" y="94"/>
                  <a:pt x="209" y="94"/>
                  <a:pt x="209" y="94"/>
                </a:cubicBezTo>
                <a:cubicBezTo>
                  <a:pt x="206" y="92"/>
                  <a:pt x="206" y="92"/>
                  <a:pt x="206" y="92"/>
                </a:cubicBezTo>
                <a:cubicBezTo>
                  <a:pt x="207" y="88"/>
                  <a:pt x="207" y="88"/>
                  <a:pt x="207" y="88"/>
                </a:cubicBezTo>
                <a:cubicBezTo>
                  <a:pt x="208" y="85"/>
                  <a:pt x="208" y="85"/>
                  <a:pt x="208" y="85"/>
                </a:cubicBezTo>
                <a:cubicBezTo>
                  <a:pt x="209" y="84"/>
                  <a:pt x="209" y="84"/>
                  <a:pt x="209" y="84"/>
                </a:cubicBezTo>
                <a:cubicBezTo>
                  <a:pt x="209" y="83"/>
                  <a:pt x="209" y="83"/>
                  <a:pt x="209" y="83"/>
                </a:cubicBezTo>
                <a:cubicBezTo>
                  <a:pt x="208" y="83"/>
                  <a:pt x="208" y="83"/>
                  <a:pt x="208" y="83"/>
                </a:cubicBezTo>
                <a:cubicBezTo>
                  <a:pt x="205" y="91"/>
                  <a:pt x="205" y="91"/>
                  <a:pt x="205" y="91"/>
                </a:cubicBezTo>
                <a:cubicBezTo>
                  <a:pt x="205" y="91"/>
                  <a:pt x="205" y="92"/>
                  <a:pt x="206" y="92"/>
                </a:cubicBezTo>
                <a:cubicBezTo>
                  <a:pt x="209" y="93"/>
                  <a:pt x="209" y="93"/>
                  <a:pt x="209" y="93"/>
                </a:cubicBezTo>
                <a:cubicBezTo>
                  <a:pt x="210" y="96"/>
                  <a:pt x="210" y="96"/>
                  <a:pt x="210" y="96"/>
                </a:cubicBezTo>
                <a:cubicBezTo>
                  <a:pt x="211" y="97"/>
                  <a:pt x="211" y="97"/>
                  <a:pt x="211" y="97"/>
                </a:cubicBezTo>
                <a:cubicBezTo>
                  <a:pt x="212" y="97"/>
                  <a:pt x="212" y="96"/>
                  <a:pt x="212" y="96"/>
                </a:cubicBezTo>
                <a:cubicBezTo>
                  <a:pt x="213" y="84"/>
                  <a:pt x="213" y="84"/>
                  <a:pt x="213" y="84"/>
                </a:cubicBezTo>
                <a:cubicBezTo>
                  <a:pt x="214" y="80"/>
                  <a:pt x="214" y="80"/>
                  <a:pt x="214" y="80"/>
                </a:cubicBezTo>
                <a:cubicBezTo>
                  <a:pt x="222" y="66"/>
                  <a:pt x="222" y="66"/>
                  <a:pt x="222" y="66"/>
                </a:cubicBezTo>
                <a:cubicBezTo>
                  <a:pt x="230" y="57"/>
                  <a:pt x="230" y="57"/>
                  <a:pt x="230" y="57"/>
                </a:cubicBezTo>
                <a:cubicBezTo>
                  <a:pt x="234" y="55"/>
                  <a:pt x="234" y="55"/>
                  <a:pt x="234" y="55"/>
                </a:cubicBezTo>
                <a:cubicBezTo>
                  <a:pt x="234" y="55"/>
                  <a:pt x="234" y="55"/>
                  <a:pt x="234" y="55"/>
                </a:cubicBezTo>
                <a:cubicBezTo>
                  <a:pt x="234" y="52"/>
                  <a:pt x="234" y="52"/>
                  <a:pt x="234" y="52"/>
                </a:cubicBezTo>
                <a:cubicBezTo>
                  <a:pt x="234" y="52"/>
                  <a:pt x="234" y="52"/>
                  <a:pt x="234" y="52"/>
                </a:cubicBezTo>
                <a:cubicBezTo>
                  <a:pt x="232" y="50"/>
                  <a:pt x="232" y="50"/>
                  <a:pt x="232" y="50"/>
                </a:cubicBezTo>
                <a:cubicBezTo>
                  <a:pt x="232" y="50"/>
                  <a:pt x="232" y="50"/>
                  <a:pt x="232" y="50"/>
                </a:cubicBezTo>
                <a:cubicBezTo>
                  <a:pt x="173" y="8"/>
                  <a:pt x="173" y="8"/>
                  <a:pt x="173" y="8"/>
                </a:cubicBezTo>
                <a:cubicBezTo>
                  <a:pt x="172" y="8"/>
                  <a:pt x="172" y="8"/>
                  <a:pt x="172" y="8"/>
                </a:cubicBezTo>
                <a:cubicBezTo>
                  <a:pt x="120" y="16"/>
                  <a:pt x="120" y="16"/>
                  <a:pt x="120" y="16"/>
                </a:cubicBezTo>
                <a:cubicBezTo>
                  <a:pt x="120" y="15"/>
                  <a:pt x="120" y="15"/>
                  <a:pt x="120" y="15"/>
                </a:cubicBezTo>
                <a:cubicBezTo>
                  <a:pt x="120" y="12"/>
                  <a:pt x="120" y="12"/>
                  <a:pt x="120" y="12"/>
                </a:cubicBezTo>
                <a:cubicBezTo>
                  <a:pt x="120" y="12"/>
                  <a:pt x="120" y="12"/>
                  <a:pt x="120" y="12"/>
                </a:cubicBezTo>
                <a:cubicBezTo>
                  <a:pt x="118" y="8"/>
                  <a:pt x="118" y="8"/>
                  <a:pt x="118" y="8"/>
                </a:cubicBezTo>
                <a:cubicBezTo>
                  <a:pt x="118" y="8"/>
                  <a:pt x="118" y="8"/>
                  <a:pt x="118" y="8"/>
                </a:cubicBezTo>
                <a:cubicBezTo>
                  <a:pt x="112" y="2"/>
                  <a:pt x="112" y="2"/>
                  <a:pt x="112" y="2"/>
                </a:cubicBezTo>
                <a:cubicBezTo>
                  <a:pt x="112" y="2"/>
                  <a:pt x="111" y="2"/>
                  <a:pt x="111" y="2"/>
                </a:cubicBezTo>
                <a:cubicBezTo>
                  <a:pt x="108" y="3"/>
                  <a:pt x="108" y="3"/>
                  <a:pt x="108" y="3"/>
                </a:cubicBezTo>
                <a:cubicBezTo>
                  <a:pt x="105" y="0"/>
                  <a:pt x="105" y="0"/>
                  <a:pt x="105" y="0"/>
                </a:cubicBezTo>
                <a:cubicBezTo>
                  <a:pt x="104" y="0"/>
                  <a:pt x="104" y="0"/>
                  <a:pt x="104" y="0"/>
                </a:cubicBezTo>
                <a:cubicBezTo>
                  <a:pt x="88" y="1"/>
                  <a:pt x="88" y="1"/>
                  <a:pt x="88" y="1"/>
                </a:cubicBezTo>
                <a:cubicBezTo>
                  <a:pt x="88" y="1"/>
                  <a:pt x="88" y="1"/>
                  <a:pt x="88" y="1"/>
                </a:cubicBezTo>
                <a:cubicBezTo>
                  <a:pt x="46" y="5"/>
                  <a:pt x="46" y="5"/>
                  <a:pt x="46" y="5"/>
                </a:cubicBezTo>
                <a:cubicBezTo>
                  <a:pt x="46" y="5"/>
                  <a:pt x="46" y="5"/>
                  <a:pt x="46" y="5"/>
                </a:cubicBezTo>
                <a:cubicBezTo>
                  <a:pt x="43" y="6"/>
                  <a:pt x="43" y="6"/>
                  <a:pt x="43" y="6"/>
                </a:cubicBezTo>
                <a:cubicBezTo>
                  <a:pt x="42" y="6"/>
                  <a:pt x="42" y="6"/>
                  <a:pt x="42" y="6"/>
                </a:cubicBezTo>
                <a:cubicBezTo>
                  <a:pt x="39" y="9"/>
                  <a:pt x="39" y="9"/>
                  <a:pt x="39" y="9"/>
                </a:cubicBezTo>
                <a:cubicBezTo>
                  <a:pt x="31" y="11"/>
                  <a:pt x="31" y="11"/>
                  <a:pt x="31" y="11"/>
                </a:cubicBezTo>
                <a:cubicBezTo>
                  <a:pt x="31" y="11"/>
                  <a:pt x="31" y="11"/>
                  <a:pt x="31" y="11"/>
                </a:cubicBezTo>
                <a:cubicBezTo>
                  <a:pt x="26" y="16"/>
                  <a:pt x="26" y="16"/>
                  <a:pt x="26" y="16"/>
                </a:cubicBezTo>
                <a:cubicBezTo>
                  <a:pt x="22" y="17"/>
                  <a:pt x="22" y="17"/>
                  <a:pt x="22" y="17"/>
                </a:cubicBezTo>
                <a:cubicBezTo>
                  <a:pt x="22" y="17"/>
                  <a:pt x="22" y="17"/>
                  <a:pt x="22" y="17"/>
                </a:cubicBezTo>
                <a:cubicBezTo>
                  <a:pt x="10" y="23"/>
                  <a:pt x="10" y="23"/>
                  <a:pt x="10" y="23"/>
                </a:cubicBezTo>
                <a:lnTo>
                  <a:pt x="11"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36" name="Freeform 80">
            <a:extLst>
              <a:ext uri="{FF2B5EF4-FFF2-40B4-BE49-F238E27FC236}">
                <a16:creationId xmlns:a16="http://schemas.microsoft.com/office/drawing/2014/main" id="{B9FFA982-E421-DE81-5629-A8DE6E627E07}"/>
              </a:ext>
            </a:extLst>
          </p:cNvPr>
          <p:cNvSpPr>
            <a:spLocks/>
          </p:cNvSpPr>
          <p:nvPr/>
        </p:nvSpPr>
        <p:spPr bwMode="auto">
          <a:xfrm>
            <a:off x="4372087" y="2105756"/>
            <a:ext cx="570174" cy="373513"/>
          </a:xfrm>
          <a:custGeom>
            <a:avLst/>
            <a:gdLst>
              <a:gd name="T0" fmla="*/ 7 w 403"/>
              <a:gd name="T1" fmla="*/ 63 h 264"/>
              <a:gd name="T2" fmla="*/ 24 w 403"/>
              <a:gd name="T3" fmla="*/ 48 h 264"/>
              <a:gd name="T4" fmla="*/ 44 w 403"/>
              <a:gd name="T5" fmla="*/ 35 h 264"/>
              <a:gd name="T6" fmla="*/ 48 w 403"/>
              <a:gd name="T7" fmla="*/ 57 h 264"/>
              <a:gd name="T8" fmla="*/ 178 w 403"/>
              <a:gd name="T9" fmla="*/ 32 h 264"/>
              <a:gd name="T10" fmla="*/ 328 w 403"/>
              <a:gd name="T11" fmla="*/ 0 h 264"/>
              <a:gd name="T12" fmla="*/ 334 w 403"/>
              <a:gd name="T13" fmla="*/ 3 h 264"/>
              <a:gd name="T14" fmla="*/ 341 w 403"/>
              <a:gd name="T15" fmla="*/ 7 h 264"/>
              <a:gd name="T16" fmla="*/ 353 w 403"/>
              <a:gd name="T17" fmla="*/ 24 h 264"/>
              <a:gd name="T18" fmla="*/ 359 w 403"/>
              <a:gd name="T19" fmla="*/ 36 h 264"/>
              <a:gd name="T20" fmla="*/ 374 w 403"/>
              <a:gd name="T21" fmla="*/ 41 h 264"/>
              <a:gd name="T22" fmla="*/ 382 w 403"/>
              <a:gd name="T23" fmla="*/ 45 h 264"/>
              <a:gd name="T24" fmla="*/ 373 w 403"/>
              <a:gd name="T25" fmla="*/ 59 h 264"/>
              <a:gd name="T26" fmla="*/ 367 w 403"/>
              <a:gd name="T27" fmla="*/ 79 h 264"/>
              <a:gd name="T28" fmla="*/ 364 w 403"/>
              <a:gd name="T29" fmla="*/ 88 h 264"/>
              <a:gd name="T30" fmla="*/ 368 w 403"/>
              <a:gd name="T31" fmla="*/ 94 h 264"/>
              <a:gd name="T32" fmla="*/ 362 w 403"/>
              <a:gd name="T33" fmla="*/ 106 h 264"/>
              <a:gd name="T34" fmla="*/ 368 w 403"/>
              <a:gd name="T35" fmla="*/ 121 h 264"/>
              <a:gd name="T36" fmla="*/ 376 w 403"/>
              <a:gd name="T37" fmla="*/ 128 h 264"/>
              <a:gd name="T38" fmla="*/ 385 w 403"/>
              <a:gd name="T39" fmla="*/ 133 h 264"/>
              <a:gd name="T40" fmla="*/ 403 w 403"/>
              <a:gd name="T41" fmla="*/ 148 h 264"/>
              <a:gd name="T42" fmla="*/ 392 w 403"/>
              <a:gd name="T43" fmla="*/ 159 h 264"/>
              <a:gd name="T44" fmla="*/ 386 w 403"/>
              <a:gd name="T45" fmla="*/ 166 h 264"/>
              <a:gd name="T46" fmla="*/ 386 w 403"/>
              <a:gd name="T47" fmla="*/ 166 h 264"/>
              <a:gd name="T48" fmla="*/ 382 w 403"/>
              <a:gd name="T49" fmla="*/ 177 h 264"/>
              <a:gd name="T50" fmla="*/ 371 w 403"/>
              <a:gd name="T51" fmla="*/ 183 h 264"/>
              <a:gd name="T52" fmla="*/ 364 w 403"/>
              <a:gd name="T53" fmla="*/ 187 h 264"/>
              <a:gd name="T54" fmla="*/ 355 w 403"/>
              <a:gd name="T55" fmla="*/ 189 h 264"/>
              <a:gd name="T56" fmla="*/ 346 w 403"/>
              <a:gd name="T57" fmla="*/ 196 h 264"/>
              <a:gd name="T58" fmla="*/ 216 w 403"/>
              <a:gd name="T59" fmla="*/ 230 h 264"/>
              <a:gd name="T60" fmla="*/ 33 w 403"/>
              <a:gd name="T61" fmla="*/ 264 h 264"/>
              <a:gd name="T62" fmla="*/ 0 w 403"/>
              <a:gd name="T63" fmla="*/ 71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3" h="264">
                <a:moveTo>
                  <a:pt x="0" y="68"/>
                </a:moveTo>
                <a:lnTo>
                  <a:pt x="7" y="63"/>
                </a:lnTo>
                <a:lnTo>
                  <a:pt x="18" y="54"/>
                </a:lnTo>
                <a:lnTo>
                  <a:pt x="24" y="48"/>
                </a:lnTo>
                <a:lnTo>
                  <a:pt x="24" y="50"/>
                </a:lnTo>
                <a:lnTo>
                  <a:pt x="44" y="35"/>
                </a:lnTo>
                <a:lnTo>
                  <a:pt x="44" y="36"/>
                </a:lnTo>
                <a:lnTo>
                  <a:pt x="48" y="57"/>
                </a:lnTo>
                <a:lnTo>
                  <a:pt x="100" y="48"/>
                </a:lnTo>
                <a:lnTo>
                  <a:pt x="178" y="32"/>
                </a:lnTo>
                <a:lnTo>
                  <a:pt x="269" y="14"/>
                </a:lnTo>
                <a:lnTo>
                  <a:pt x="328" y="0"/>
                </a:lnTo>
                <a:lnTo>
                  <a:pt x="329" y="1"/>
                </a:lnTo>
                <a:lnTo>
                  <a:pt x="334" y="3"/>
                </a:lnTo>
                <a:lnTo>
                  <a:pt x="337" y="9"/>
                </a:lnTo>
                <a:lnTo>
                  <a:pt x="341" y="7"/>
                </a:lnTo>
                <a:lnTo>
                  <a:pt x="347" y="12"/>
                </a:lnTo>
                <a:lnTo>
                  <a:pt x="353" y="24"/>
                </a:lnTo>
                <a:lnTo>
                  <a:pt x="355" y="30"/>
                </a:lnTo>
                <a:lnTo>
                  <a:pt x="359" y="36"/>
                </a:lnTo>
                <a:lnTo>
                  <a:pt x="370" y="41"/>
                </a:lnTo>
                <a:lnTo>
                  <a:pt x="374" y="41"/>
                </a:lnTo>
                <a:lnTo>
                  <a:pt x="382" y="44"/>
                </a:lnTo>
                <a:lnTo>
                  <a:pt x="382" y="45"/>
                </a:lnTo>
                <a:lnTo>
                  <a:pt x="376" y="53"/>
                </a:lnTo>
                <a:lnTo>
                  <a:pt x="373" y="59"/>
                </a:lnTo>
                <a:lnTo>
                  <a:pt x="373" y="63"/>
                </a:lnTo>
                <a:lnTo>
                  <a:pt x="367" y="79"/>
                </a:lnTo>
                <a:lnTo>
                  <a:pt x="361" y="83"/>
                </a:lnTo>
                <a:lnTo>
                  <a:pt x="364" y="88"/>
                </a:lnTo>
                <a:lnTo>
                  <a:pt x="365" y="89"/>
                </a:lnTo>
                <a:lnTo>
                  <a:pt x="368" y="94"/>
                </a:lnTo>
                <a:lnTo>
                  <a:pt x="367" y="100"/>
                </a:lnTo>
                <a:lnTo>
                  <a:pt x="362" y="106"/>
                </a:lnTo>
                <a:lnTo>
                  <a:pt x="364" y="115"/>
                </a:lnTo>
                <a:lnTo>
                  <a:pt x="368" y="121"/>
                </a:lnTo>
                <a:lnTo>
                  <a:pt x="374" y="122"/>
                </a:lnTo>
                <a:lnTo>
                  <a:pt x="376" y="128"/>
                </a:lnTo>
                <a:lnTo>
                  <a:pt x="382" y="131"/>
                </a:lnTo>
                <a:lnTo>
                  <a:pt x="385" y="133"/>
                </a:lnTo>
                <a:lnTo>
                  <a:pt x="389" y="137"/>
                </a:lnTo>
                <a:lnTo>
                  <a:pt x="403" y="148"/>
                </a:lnTo>
                <a:lnTo>
                  <a:pt x="400" y="153"/>
                </a:lnTo>
                <a:lnTo>
                  <a:pt x="392" y="159"/>
                </a:lnTo>
                <a:lnTo>
                  <a:pt x="389" y="165"/>
                </a:lnTo>
                <a:lnTo>
                  <a:pt x="386" y="166"/>
                </a:lnTo>
                <a:lnTo>
                  <a:pt x="386" y="166"/>
                </a:lnTo>
                <a:lnTo>
                  <a:pt x="386" y="166"/>
                </a:lnTo>
                <a:lnTo>
                  <a:pt x="382" y="172"/>
                </a:lnTo>
                <a:lnTo>
                  <a:pt x="382" y="177"/>
                </a:lnTo>
                <a:lnTo>
                  <a:pt x="377" y="181"/>
                </a:lnTo>
                <a:lnTo>
                  <a:pt x="371" y="183"/>
                </a:lnTo>
                <a:lnTo>
                  <a:pt x="367" y="189"/>
                </a:lnTo>
                <a:lnTo>
                  <a:pt x="364" y="187"/>
                </a:lnTo>
                <a:lnTo>
                  <a:pt x="359" y="187"/>
                </a:lnTo>
                <a:lnTo>
                  <a:pt x="355" y="189"/>
                </a:lnTo>
                <a:lnTo>
                  <a:pt x="349" y="192"/>
                </a:lnTo>
                <a:lnTo>
                  <a:pt x="346" y="196"/>
                </a:lnTo>
                <a:lnTo>
                  <a:pt x="344" y="202"/>
                </a:lnTo>
                <a:lnTo>
                  <a:pt x="216" y="230"/>
                </a:lnTo>
                <a:lnTo>
                  <a:pt x="103" y="251"/>
                </a:lnTo>
                <a:lnTo>
                  <a:pt x="33" y="264"/>
                </a:lnTo>
                <a:lnTo>
                  <a:pt x="20" y="184"/>
                </a:lnTo>
                <a:lnTo>
                  <a:pt x="0" y="71"/>
                </a:lnTo>
                <a:lnTo>
                  <a:pt x="0" y="68"/>
                </a:lnTo>
                <a:close/>
              </a:path>
            </a:pathLst>
          </a:custGeom>
          <a:solidFill>
            <a:schemeClr val="accent5">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37" name="Freeform 81">
            <a:extLst>
              <a:ext uri="{FF2B5EF4-FFF2-40B4-BE49-F238E27FC236}">
                <a16:creationId xmlns:a16="http://schemas.microsoft.com/office/drawing/2014/main" id="{298102DB-D6C7-B46C-FE1C-43FEC254C7F5}"/>
              </a:ext>
            </a:extLst>
          </p:cNvPr>
          <p:cNvSpPr>
            <a:spLocks/>
          </p:cNvSpPr>
          <p:nvPr/>
        </p:nvSpPr>
        <p:spPr bwMode="auto">
          <a:xfrm>
            <a:off x="4369258" y="2102927"/>
            <a:ext cx="575834" cy="379173"/>
          </a:xfrm>
          <a:custGeom>
            <a:avLst/>
            <a:gdLst>
              <a:gd name="T0" fmla="*/ 14 w 269"/>
              <a:gd name="T1" fmla="*/ 37 h 177"/>
              <a:gd name="T2" fmla="*/ 16 w 269"/>
              <a:gd name="T3" fmla="*/ 33 h 177"/>
              <a:gd name="T4" fmla="*/ 30 w 269"/>
              <a:gd name="T5" fmla="*/ 25 h 177"/>
              <a:gd name="T6" fmla="*/ 32 w 269"/>
              <a:gd name="T7" fmla="*/ 39 h 177"/>
              <a:gd name="T8" fmla="*/ 120 w 269"/>
              <a:gd name="T9" fmla="*/ 23 h 177"/>
              <a:gd name="T10" fmla="*/ 218 w 269"/>
              <a:gd name="T11" fmla="*/ 2 h 177"/>
              <a:gd name="T12" fmla="*/ 223 w 269"/>
              <a:gd name="T13" fmla="*/ 7 h 177"/>
              <a:gd name="T14" fmla="*/ 234 w 269"/>
              <a:gd name="T15" fmla="*/ 18 h 177"/>
              <a:gd name="T16" fmla="*/ 238 w 269"/>
              <a:gd name="T17" fmla="*/ 26 h 177"/>
              <a:gd name="T18" fmla="*/ 253 w 269"/>
              <a:gd name="T19" fmla="*/ 31 h 177"/>
              <a:gd name="T20" fmla="*/ 247 w 269"/>
              <a:gd name="T21" fmla="*/ 39 h 177"/>
              <a:gd name="T22" fmla="*/ 240 w 269"/>
              <a:gd name="T23" fmla="*/ 56 h 177"/>
              <a:gd name="T24" fmla="*/ 242 w 269"/>
              <a:gd name="T25" fmla="*/ 61 h 177"/>
              <a:gd name="T26" fmla="*/ 240 w 269"/>
              <a:gd name="T27" fmla="*/ 71 h 177"/>
              <a:gd name="T28" fmla="*/ 245 w 269"/>
              <a:gd name="T29" fmla="*/ 82 h 177"/>
              <a:gd name="T30" fmla="*/ 253 w 269"/>
              <a:gd name="T31" fmla="*/ 89 h 177"/>
              <a:gd name="T32" fmla="*/ 259 w 269"/>
              <a:gd name="T33" fmla="*/ 93 h 177"/>
              <a:gd name="T34" fmla="*/ 261 w 269"/>
              <a:gd name="T35" fmla="*/ 106 h 177"/>
              <a:gd name="T36" fmla="*/ 256 w 269"/>
              <a:gd name="T37" fmla="*/ 111 h 177"/>
              <a:gd name="T38" fmla="*/ 256 w 269"/>
              <a:gd name="T39" fmla="*/ 111 h 177"/>
              <a:gd name="T40" fmla="*/ 250 w 269"/>
              <a:gd name="T41" fmla="*/ 120 h 177"/>
              <a:gd name="T42" fmla="*/ 243 w 269"/>
              <a:gd name="T43" fmla="*/ 125 h 177"/>
              <a:gd name="T44" fmla="*/ 235 w 269"/>
              <a:gd name="T45" fmla="*/ 125 h 177"/>
              <a:gd name="T46" fmla="*/ 229 w 269"/>
              <a:gd name="T47" fmla="*/ 131 h 177"/>
              <a:gd name="T48" fmla="*/ 69 w 269"/>
              <a:gd name="T49" fmla="*/ 167 h 177"/>
              <a:gd name="T50" fmla="*/ 2 w 269"/>
              <a:gd name="T51" fmla="*/ 48 h 177"/>
              <a:gd name="T52" fmla="*/ 0 w 269"/>
              <a:gd name="T53" fmla="*/ 48 h 177"/>
              <a:gd name="T54" fmla="*/ 23 w 269"/>
              <a:gd name="T55" fmla="*/ 177 h 177"/>
              <a:gd name="T56" fmla="*/ 144 w 269"/>
              <a:gd name="T57" fmla="*/ 154 h 177"/>
              <a:gd name="T58" fmla="*/ 231 w 269"/>
              <a:gd name="T59" fmla="*/ 132 h 177"/>
              <a:gd name="T60" fmla="*/ 242 w 269"/>
              <a:gd name="T61" fmla="*/ 126 h 177"/>
              <a:gd name="T62" fmla="*/ 251 w 269"/>
              <a:gd name="T63" fmla="*/ 122 h 177"/>
              <a:gd name="T64" fmla="*/ 255 w 269"/>
              <a:gd name="T65" fmla="*/ 115 h 177"/>
              <a:gd name="T66" fmla="*/ 258 w 269"/>
              <a:gd name="T67" fmla="*/ 111 h 177"/>
              <a:gd name="T68" fmla="*/ 259 w 269"/>
              <a:gd name="T69" fmla="*/ 111 h 177"/>
              <a:gd name="T70" fmla="*/ 269 w 269"/>
              <a:gd name="T71" fmla="*/ 99 h 177"/>
              <a:gd name="T72" fmla="*/ 256 w 269"/>
              <a:gd name="T73" fmla="*/ 88 h 177"/>
              <a:gd name="T74" fmla="*/ 250 w 269"/>
              <a:gd name="T75" fmla="*/ 81 h 177"/>
              <a:gd name="T76" fmla="*/ 245 w 269"/>
              <a:gd name="T77" fmla="*/ 68 h 177"/>
              <a:gd name="T78" fmla="*/ 244 w 269"/>
              <a:gd name="T79" fmla="*/ 59 h 177"/>
              <a:gd name="T80" fmla="*/ 245 w 269"/>
              <a:gd name="T81" fmla="*/ 53 h 177"/>
              <a:gd name="T82" fmla="*/ 249 w 269"/>
              <a:gd name="T83" fmla="*/ 40 h 177"/>
              <a:gd name="T84" fmla="*/ 255 w 269"/>
              <a:gd name="T85" fmla="*/ 30 h 177"/>
              <a:gd name="T86" fmla="*/ 246 w 269"/>
              <a:gd name="T87" fmla="*/ 27 h 177"/>
              <a:gd name="T88" fmla="*/ 236 w 269"/>
              <a:gd name="T89" fmla="*/ 17 h 177"/>
              <a:gd name="T90" fmla="*/ 227 w 269"/>
              <a:gd name="T91" fmla="*/ 5 h 177"/>
              <a:gd name="T92" fmla="*/ 219 w 269"/>
              <a:gd name="T93" fmla="*/ 1 h 177"/>
              <a:gd name="T94" fmla="*/ 179 w 269"/>
              <a:gd name="T95" fmla="*/ 10 h 177"/>
              <a:gd name="T96" fmla="*/ 119 w 269"/>
              <a:gd name="T97" fmla="*/ 21 h 177"/>
              <a:gd name="T98" fmla="*/ 31 w 269"/>
              <a:gd name="T99" fmla="*/ 25 h 177"/>
              <a:gd name="T100" fmla="*/ 17 w 269"/>
              <a:gd name="T101" fmla="*/ 33 h 177"/>
              <a:gd name="T102" fmla="*/ 17 w 269"/>
              <a:gd name="T103" fmla="*/ 32 h 177"/>
              <a:gd name="T104" fmla="*/ 0 w 269"/>
              <a:gd name="T105" fmla="*/ 45 h 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9" h="177">
                <a:moveTo>
                  <a:pt x="1" y="46"/>
                </a:moveTo>
                <a:cubicBezTo>
                  <a:pt x="6" y="44"/>
                  <a:pt x="6" y="44"/>
                  <a:pt x="6" y="44"/>
                </a:cubicBezTo>
                <a:cubicBezTo>
                  <a:pt x="6" y="43"/>
                  <a:pt x="6" y="43"/>
                  <a:pt x="6" y="43"/>
                </a:cubicBezTo>
                <a:cubicBezTo>
                  <a:pt x="14" y="37"/>
                  <a:pt x="14" y="37"/>
                  <a:pt x="14" y="37"/>
                </a:cubicBezTo>
                <a:cubicBezTo>
                  <a:pt x="14" y="37"/>
                  <a:pt x="14" y="37"/>
                  <a:pt x="14" y="37"/>
                </a:cubicBezTo>
                <a:cubicBezTo>
                  <a:pt x="18" y="33"/>
                  <a:pt x="18" y="33"/>
                  <a:pt x="18" y="33"/>
                </a:cubicBezTo>
                <a:cubicBezTo>
                  <a:pt x="17" y="33"/>
                  <a:pt x="17" y="33"/>
                  <a:pt x="17" y="33"/>
                </a:cubicBezTo>
                <a:cubicBezTo>
                  <a:pt x="16" y="33"/>
                  <a:pt x="16" y="33"/>
                  <a:pt x="16" y="33"/>
                </a:cubicBezTo>
                <a:cubicBezTo>
                  <a:pt x="16" y="34"/>
                  <a:pt x="16" y="34"/>
                  <a:pt x="16" y="34"/>
                </a:cubicBezTo>
                <a:cubicBezTo>
                  <a:pt x="17" y="35"/>
                  <a:pt x="17" y="35"/>
                  <a:pt x="17" y="35"/>
                </a:cubicBezTo>
                <a:cubicBezTo>
                  <a:pt x="18" y="35"/>
                  <a:pt x="18" y="35"/>
                  <a:pt x="18" y="35"/>
                </a:cubicBezTo>
                <a:cubicBezTo>
                  <a:pt x="30" y="25"/>
                  <a:pt x="30" y="25"/>
                  <a:pt x="30" y="25"/>
                </a:cubicBezTo>
                <a:cubicBezTo>
                  <a:pt x="30" y="24"/>
                  <a:pt x="30" y="24"/>
                  <a:pt x="30" y="24"/>
                </a:cubicBezTo>
                <a:cubicBezTo>
                  <a:pt x="29" y="24"/>
                  <a:pt x="29" y="24"/>
                  <a:pt x="29" y="24"/>
                </a:cubicBezTo>
                <a:cubicBezTo>
                  <a:pt x="29" y="25"/>
                  <a:pt x="29" y="25"/>
                  <a:pt x="29" y="25"/>
                </a:cubicBezTo>
                <a:cubicBezTo>
                  <a:pt x="32" y="39"/>
                  <a:pt x="32" y="39"/>
                  <a:pt x="32" y="39"/>
                </a:cubicBezTo>
                <a:cubicBezTo>
                  <a:pt x="32" y="40"/>
                  <a:pt x="32" y="40"/>
                  <a:pt x="33" y="40"/>
                </a:cubicBezTo>
                <a:cubicBezTo>
                  <a:pt x="67" y="34"/>
                  <a:pt x="67" y="34"/>
                  <a:pt x="67" y="34"/>
                </a:cubicBezTo>
                <a:cubicBezTo>
                  <a:pt x="67" y="34"/>
                  <a:pt x="67" y="34"/>
                  <a:pt x="67" y="34"/>
                </a:cubicBezTo>
                <a:cubicBezTo>
                  <a:pt x="120" y="23"/>
                  <a:pt x="120" y="23"/>
                  <a:pt x="120" y="23"/>
                </a:cubicBezTo>
                <a:cubicBezTo>
                  <a:pt x="120" y="23"/>
                  <a:pt x="120" y="23"/>
                  <a:pt x="120" y="23"/>
                </a:cubicBezTo>
                <a:cubicBezTo>
                  <a:pt x="179" y="11"/>
                  <a:pt x="179" y="11"/>
                  <a:pt x="179" y="11"/>
                </a:cubicBezTo>
                <a:cubicBezTo>
                  <a:pt x="179" y="11"/>
                  <a:pt x="179" y="11"/>
                  <a:pt x="179" y="11"/>
                </a:cubicBezTo>
                <a:cubicBezTo>
                  <a:pt x="218" y="2"/>
                  <a:pt x="218" y="2"/>
                  <a:pt x="218" y="2"/>
                </a:cubicBezTo>
                <a:cubicBezTo>
                  <a:pt x="218" y="2"/>
                  <a:pt x="218" y="2"/>
                  <a:pt x="218" y="2"/>
                </a:cubicBezTo>
                <a:cubicBezTo>
                  <a:pt x="218" y="3"/>
                  <a:pt x="218" y="3"/>
                  <a:pt x="218" y="3"/>
                </a:cubicBezTo>
                <a:cubicBezTo>
                  <a:pt x="221" y="4"/>
                  <a:pt x="221" y="4"/>
                  <a:pt x="221" y="4"/>
                </a:cubicBezTo>
                <a:cubicBezTo>
                  <a:pt x="223" y="7"/>
                  <a:pt x="223" y="7"/>
                  <a:pt x="223" y="7"/>
                </a:cubicBezTo>
                <a:cubicBezTo>
                  <a:pt x="223" y="8"/>
                  <a:pt x="224" y="8"/>
                  <a:pt x="224" y="8"/>
                </a:cubicBezTo>
                <a:cubicBezTo>
                  <a:pt x="227" y="7"/>
                  <a:pt x="227" y="7"/>
                  <a:pt x="227" y="7"/>
                </a:cubicBezTo>
                <a:cubicBezTo>
                  <a:pt x="230" y="10"/>
                  <a:pt x="230" y="10"/>
                  <a:pt x="230" y="10"/>
                </a:cubicBezTo>
                <a:cubicBezTo>
                  <a:pt x="234" y="18"/>
                  <a:pt x="234" y="18"/>
                  <a:pt x="234" y="18"/>
                </a:cubicBezTo>
                <a:cubicBezTo>
                  <a:pt x="235" y="21"/>
                  <a:pt x="235" y="21"/>
                  <a:pt x="235" y="21"/>
                </a:cubicBezTo>
                <a:cubicBezTo>
                  <a:pt x="235" y="22"/>
                  <a:pt x="235" y="22"/>
                  <a:pt x="235" y="22"/>
                </a:cubicBezTo>
                <a:cubicBezTo>
                  <a:pt x="238" y="25"/>
                  <a:pt x="238" y="25"/>
                  <a:pt x="238" y="25"/>
                </a:cubicBezTo>
                <a:cubicBezTo>
                  <a:pt x="238" y="26"/>
                  <a:pt x="238" y="26"/>
                  <a:pt x="238" y="26"/>
                </a:cubicBezTo>
                <a:cubicBezTo>
                  <a:pt x="245" y="29"/>
                  <a:pt x="245" y="29"/>
                  <a:pt x="245" y="29"/>
                </a:cubicBezTo>
                <a:cubicBezTo>
                  <a:pt x="246" y="29"/>
                  <a:pt x="246" y="29"/>
                  <a:pt x="246" y="29"/>
                </a:cubicBezTo>
                <a:cubicBezTo>
                  <a:pt x="249" y="29"/>
                  <a:pt x="249" y="29"/>
                  <a:pt x="249" y="29"/>
                </a:cubicBezTo>
                <a:cubicBezTo>
                  <a:pt x="253" y="31"/>
                  <a:pt x="253" y="31"/>
                  <a:pt x="253" y="31"/>
                </a:cubicBezTo>
                <a:cubicBezTo>
                  <a:pt x="253" y="31"/>
                  <a:pt x="253" y="31"/>
                  <a:pt x="253" y="31"/>
                </a:cubicBezTo>
                <a:cubicBezTo>
                  <a:pt x="249" y="35"/>
                  <a:pt x="249" y="35"/>
                  <a:pt x="249" y="35"/>
                </a:cubicBezTo>
                <a:cubicBezTo>
                  <a:pt x="249" y="36"/>
                  <a:pt x="249" y="36"/>
                  <a:pt x="249" y="36"/>
                </a:cubicBezTo>
                <a:cubicBezTo>
                  <a:pt x="247" y="39"/>
                  <a:pt x="247" y="39"/>
                  <a:pt x="247" y="39"/>
                </a:cubicBezTo>
                <a:cubicBezTo>
                  <a:pt x="247" y="40"/>
                  <a:pt x="247" y="40"/>
                  <a:pt x="247" y="40"/>
                </a:cubicBezTo>
                <a:cubicBezTo>
                  <a:pt x="247" y="43"/>
                  <a:pt x="247" y="43"/>
                  <a:pt x="247" y="43"/>
                </a:cubicBezTo>
                <a:cubicBezTo>
                  <a:pt x="243" y="52"/>
                  <a:pt x="243" y="52"/>
                  <a:pt x="243" y="52"/>
                </a:cubicBezTo>
                <a:cubicBezTo>
                  <a:pt x="240" y="56"/>
                  <a:pt x="240" y="56"/>
                  <a:pt x="240" y="56"/>
                </a:cubicBezTo>
                <a:cubicBezTo>
                  <a:pt x="239" y="56"/>
                  <a:pt x="239" y="56"/>
                  <a:pt x="239" y="57"/>
                </a:cubicBezTo>
                <a:cubicBezTo>
                  <a:pt x="241" y="60"/>
                  <a:pt x="241" y="60"/>
                  <a:pt x="241" y="60"/>
                </a:cubicBezTo>
                <a:cubicBezTo>
                  <a:pt x="241" y="60"/>
                  <a:pt x="241" y="60"/>
                  <a:pt x="241" y="60"/>
                </a:cubicBezTo>
                <a:cubicBezTo>
                  <a:pt x="242" y="61"/>
                  <a:pt x="242" y="61"/>
                  <a:pt x="242" y="61"/>
                </a:cubicBezTo>
                <a:cubicBezTo>
                  <a:pt x="244" y="64"/>
                  <a:pt x="244" y="64"/>
                  <a:pt x="244" y="64"/>
                </a:cubicBezTo>
                <a:cubicBezTo>
                  <a:pt x="243" y="67"/>
                  <a:pt x="243" y="67"/>
                  <a:pt x="243" y="67"/>
                </a:cubicBezTo>
                <a:cubicBezTo>
                  <a:pt x="240" y="70"/>
                  <a:pt x="240" y="70"/>
                  <a:pt x="240" y="70"/>
                </a:cubicBezTo>
                <a:cubicBezTo>
                  <a:pt x="240" y="71"/>
                  <a:pt x="240" y="71"/>
                  <a:pt x="240" y="71"/>
                </a:cubicBezTo>
                <a:cubicBezTo>
                  <a:pt x="241" y="77"/>
                  <a:pt x="241" y="77"/>
                  <a:pt x="241" y="77"/>
                </a:cubicBezTo>
                <a:cubicBezTo>
                  <a:pt x="241" y="77"/>
                  <a:pt x="241" y="77"/>
                  <a:pt x="241" y="77"/>
                </a:cubicBezTo>
                <a:cubicBezTo>
                  <a:pt x="245" y="81"/>
                  <a:pt x="245" y="81"/>
                  <a:pt x="245" y="81"/>
                </a:cubicBezTo>
                <a:cubicBezTo>
                  <a:pt x="245" y="82"/>
                  <a:pt x="245" y="82"/>
                  <a:pt x="245" y="82"/>
                </a:cubicBezTo>
                <a:cubicBezTo>
                  <a:pt x="248" y="83"/>
                  <a:pt x="248" y="83"/>
                  <a:pt x="248" y="83"/>
                </a:cubicBezTo>
                <a:cubicBezTo>
                  <a:pt x="249" y="86"/>
                  <a:pt x="249" y="86"/>
                  <a:pt x="249" y="86"/>
                </a:cubicBezTo>
                <a:cubicBezTo>
                  <a:pt x="249" y="86"/>
                  <a:pt x="249" y="86"/>
                  <a:pt x="249" y="86"/>
                </a:cubicBezTo>
                <a:cubicBezTo>
                  <a:pt x="253" y="89"/>
                  <a:pt x="253" y="89"/>
                  <a:pt x="253" y="89"/>
                </a:cubicBezTo>
                <a:cubicBezTo>
                  <a:pt x="253" y="89"/>
                  <a:pt x="253" y="89"/>
                  <a:pt x="253" y="89"/>
                </a:cubicBezTo>
                <a:cubicBezTo>
                  <a:pt x="255" y="90"/>
                  <a:pt x="255" y="90"/>
                  <a:pt x="255" y="90"/>
                </a:cubicBezTo>
                <a:cubicBezTo>
                  <a:pt x="259" y="93"/>
                  <a:pt x="259" y="93"/>
                  <a:pt x="259" y="93"/>
                </a:cubicBezTo>
                <a:cubicBezTo>
                  <a:pt x="259" y="93"/>
                  <a:pt x="259" y="93"/>
                  <a:pt x="259" y="93"/>
                </a:cubicBezTo>
                <a:cubicBezTo>
                  <a:pt x="267" y="99"/>
                  <a:pt x="267" y="99"/>
                  <a:pt x="267" y="99"/>
                </a:cubicBezTo>
                <a:cubicBezTo>
                  <a:pt x="265" y="102"/>
                  <a:pt x="265" y="102"/>
                  <a:pt x="265" y="102"/>
                </a:cubicBezTo>
                <a:cubicBezTo>
                  <a:pt x="261" y="106"/>
                  <a:pt x="261" y="106"/>
                  <a:pt x="261" y="106"/>
                </a:cubicBezTo>
                <a:cubicBezTo>
                  <a:pt x="261" y="106"/>
                  <a:pt x="261" y="106"/>
                  <a:pt x="261" y="106"/>
                </a:cubicBezTo>
                <a:cubicBezTo>
                  <a:pt x="258" y="109"/>
                  <a:pt x="258" y="109"/>
                  <a:pt x="258" y="109"/>
                </a:cubicBezTo>
                <a:cubicBezTo>
                  <a:pt x="257" y="110"/>
                  <a:pt x="257" y="110"/>
                  <a:pt x="257" y="110"/>
                </a:cubicBezTo>
                <a:cubicBezTo>
                  <a:pt x="257" y="110"/>
                  <a:pt x="256" y="110"/>
                  <a:pt x="256" y="111"/>
                </a:cubicBezTo>
                <a:cubicBezTo>
                  <a:pt x="256" y="111"/>
                  <a:pt x="256" y="111"/>
                  <a:pt x="256" y="111"/>
                </a:cubicBezTo>
                <a:cubicBezTo>
                  <a:pt x="257" y="111"/>
                  <a:pt x="257" y="111"/>
                  <a:pt x="257" y="111"/>
                </a:cubicBezTo>
                <a:cubicBezTo>
                  <a:pt x="257" y="110"/>
                  <a:pt x="257" y="110"/>
                  <a:pt x="257" y="110"/>
                </a:cubicBezTo>
                <a:cubicBezTo>
                  <a:pt x="256" y="111"/>
                  <a:pt x="256" y="111"/>
                  <a:pt x="256" y="111"/>
                </a:cubicBezTo>
                <a:cubicBezTo>
                  <a:pt x="256" y="111"/>
                  <a:pt x="256" y="111"/>
                  <a:pt x="256" y="111"/>
                </a:cubicBezTo>
                <a:cubicBezTo>
                  <a:pt x="254" y="114"/>
                  <a:pt x="254" y="114"/>
                  <a:pt x="254" y="114"/>
                </a:cubicBezTo>
                <a:cubicBezTo>
                  <a:pt x="253" y="115"/>
                  <a:pt x="253" y="115"/>
                  <a:pt x="253" y="115"/>
                </a:cubicBezTo>
                <a:cubicBezTo>
                  <a:pt x="253" y="118"/>
                  <a:pt x="253" y="118"/>
                  <a:pt x="253" y="118"/>
                </a:cubicBezTo>
                <a:cubicBezTo>
                  <a:pt x="250" y="120"/>
                  <a:pt x="250" y="120"/>
                  <a:pt x="250" y="120"/>
                </a:cubicBezTo>
                <a:cubicBezTo>
                  <a:pt x="247" y="121"/>
                  <a:pt x="247" y="121"/>
                  <a:pt x="247" y="121"/>
                </a:cubicBezTo>
                <a:cubicBezTo>
                  <a:pt x="246" y="122"/>
                  <a:pt x="246" y="122"/>
                  <a:pt x="246" y="122"/>
                </a:cubicBezTo>
                <a:cubicBezTo>
                  <a:pt x="243" y="125"/>
                  <a:pt x="243" y="125"/>
                  <a:pt x="243" y="125"/>
                </a:cubicBezTo>
                <a:cubicBezTo>
                  <a:pt x="243" y="125"/>
                  <a:pt x="243" y="125"/>
                  <a:pt x="243" y="125"/>
                </a:cubicBezTo>
                <a:cubicBezTo>
                  <a:pt x="242" y="124"/>
                  <a:pt x="242" y="124"/>
                  <a:pt x="242" y="124"/>
                </a:cubicBezTo>
                <a:cubicBezTo>
                  <a:pt x="239" y="124"/>
                  <a:pt x="239" y="124"/>
                  <a:pt x="239" y="124"/>
                </a:cubicBezTo>
                <a:cubicBezTo>
                  <a:pt x="239" y="124"/>
                  <a:pt x="239" y="124"/>
                  <a:pt x="239" y="124"/>
                </a:cubicBezTo>
                <a:cubicBezTo>
                  <a:pt x="235" y="125"/>
                  <a:pt x="235" y="125"/>
                  <a:pt x="235" y="125"/>
                </a:cubicBezTo>
                <a:cubicBezTo>
                  <a:pt x="235" y="125"/>
                  <a:pt x="235" y="125"/>
                  <a:pt x="235" y="125"/>
                </a:cubicBezTo>
                <a:cubicBezTo>
                  <a:pt x="232" y="127"/>
                  <a:pt x="232" y="127"/>
                  <a:pt x="232" y="127"/>
                </a:cubicBezTo>
                <a:cubicBezTo>
                  <a:pt x="231" y="127"/>
                  <a:pt x="231" y="127"/>
                  <a:pt x="231" y="127"/>
                </a:cubicBezTo>
                <a:cubicBezTo>
                  <a:pt x="229" y="131"/>
                  <a:pt x="229" y="131"/>
                  <a:pt x="229" y="131"/>
                </a:cubicBezTo>
                <a:cubicBezTo>
                  <a:pt x="229" y="131"/>
                  <a:pt x="229" y="131"/>
                  <a:pt x="229" y="131"/>
                </a:cubicBezTo>
                <a:cubicBezTo>
                  <a:pt x="228" y="134"/>
                  <a:pt x="228" y="134"/>
                  <a:pt x="228" y="134"/>
                </a:cubicBezTo>
                <a:cubicBezTo>
                  <a:pt x="144" y="152"/>
                  <a:pt x="144" y="152"/>
                  <a:pt x="144" y="152"/>
                </a:cubicBezTo>
                <a:cubicBezTo>
                  <a:pt x="69" y="167"/>
                  <a:pt x="69" y="167"/>
                  <a:pt x="69" y="167"/>
                </a:cubicBezTo>
                <a:cubicBezTo>
                  <a:pt x="69" y="167"/>
                  <a:pt x="69" y="167"/>
                  <a:pt x="69" y="167"/>
                </a:cubicBezTo>
                <a:cubicBezTo>
                  <a:pt x="24" y="175"/>
                  <a:pt x="24" y="175"/>
                  <a:pt x="24" y="175"/>
                </a:cubicBezTo>
                <a:cubicBezTo>
                  <a:pt x="15" y="123"/>
                  <a:pt x="15" y="123"/>
                  <a:pt x="15" y="123"/>
                </a:cubicBezTo>
                <a:cubicBezTo>
                  <a:pt x="2" y="48"/>
                  <a:pt x="2" y="48"/>
                  <a:pt x="2" y="48"/>
                </a:cubicBezTo>
                <a:cubicBezTo>
                  <a:pt x="2" y="48"/>
                  <a:pt x="2" y="48"/>
                  <a:pt x="2" y="48"/>
                </a:cubicBezTo>
                <a:cubicBezTo>
                  <a:pt x="2" y="45"/>
                  <a:pt x="2" y="45"/>
                  <a:pt x="2" y="45"/>
                </a:cubicBezTo>
                <a:cubicBezTo>
                  <a:pt x="0" y="46"/>
                  <a:pt x="0" y="46"/>
                  <a:pt x="0" y="46"/>
                </a:cubicBezTo>
                <a:cubicBezTo>
                  <a:pt x="0" y="48"/>
                  <a:pt x="0" y="48"/>
                  <a:pt x="0" y="48"/>
                </a:cubicBezTo>
                <a:cubicBezTo>
                  <a:pt x="0" y="48"/>
                  <a:pt x="0" y="48"/>
                  <a:pt x="0" y="48"/>
                </a:cubicBezTo>
                <a:cubicBezTo>
                  <a:pt x="13" y="123"/>
                  <a:pt x="13" y="123"/>
                  <a:pt x="13" y="123"/>
                </a:cubicBezTo>
                <a:cubicBezTo>
                  <a:pt x="22" y="176"/>
                  <a:pt x="22" y="176"/>
                  <a:pt x="22" y="176"/>
                </a:cubicBezTo>
                <a:cubicBezTo>
                  <a:pt x="23" y="177"/>
                  <a:pt x="23" y="177"/>
                  <a:pt x="23" y="177"/>
                </a:cubicBezTo>
                <a:cubicBezTo>
                  <a:pt x="23" y="177"/>
                  <a:pt x="23" y="177"/>
                  <a:pt x="23" y="177"/>
                </a:cubicBezTo>
                <a:cubicBezTo>
                  <a:pt x="69" y="168"/>
                  <a:pt x="69" y="168"/>
                  <a:pt x="69" y="168"/>
                </a:cubicBezTo>
                <a:cubicBezTo>
                  <a:pt x="69" y="168"/>
                  <a:pt x="69" y="168"/>
                  <a:pt x="69" y="168"/>
                </a:cubicBezTo>
                <a:cubicBezTo>
                  <a:pt x="144" y="154"/>
                  <a:pt x="144" y="154"/>
                  <a:pt x="144" y="154"/>
                </a:cubicBezTo>
                <a:cubicBezTo>
                  <a:pt x="144" y="154"/>
                  <a:pt x="144" y="154"/>
                  <a:pt x="144" y="154"/>
                </a:cubicBezTo>
                <a:cubicBezTo>
                  <a:pt x="229" y="136"/>
                  <a:pt x="229" y="136"/>
                  <a:pt x="229" y="136"/>
                </a:cubicBezTo>
                <a:cubicBezTo>
                  <a:pt x="230" y="135"/>
                  <a:pt x="230" y="135"/>
                  <a:pt x="230" y="135"/>
                </a:cubicBezTo>
                <a:cubicBezTo>
                  <a:pt x="231" y="132"/>
                  <a:pt x="231" y="132"/>
                  <a:pt x="231" y="132"/>
                </a:cubicBezTo>
                <a:cubicBezTo>
                  <a:pt x="233" y="129"/>
                  <a:pt x="233" y="129"/>
                  <a:pt x="233" y="129"/>
                </a:cubicBezTo>
                <a:cubicBezTo>
                  <a:pt x="236" y="127"/>
                  <a:pt x="236" y="127"/>
                  <a:pt x="236" y="127"/>
                </a:cubicBezTo>
                <a:cubicBezTo>
                  <a:pt x="239" y="126"/>
                  <a:pt x="239" y="126"/>
                  <a:pt x="239" y="126"/>
                </a:cubicBezTo>
                <a:cubicBezTo>
                  <a:pt x="242" y="126"/>
                  <a:pt x="242" y="126"/>
                  <a:pt x="242" y="126"/>
                </a:cubicBezTo>
                <a:cubicBezTo>
                  <a:pt x="243" y="127"/>
                  <a:pt x="243" y="127"/>
                  <a:pt x="243" y="127"/>
                </a:cubicBezTo>
                <a:cubicBezTo>
                  <a:pt x="243" y="127"/>
                  <a:pt x="244" y="127"/>
                  <a:pt x="244" y="127"/>
                </a:cubicBezTo>
                <a:cubicBezTo>
                  <a:pt x="248" y="123"/>
                  <a:pt x="248" y="123"/>
                  <a:pt x="248" y="123"/>
                </a:cubicBezTo>
                <a:cubicBezTo>
                  <a:pt x="251" y="122"/>
                  <a:pt x="251" y="122"/>
                  <a:pt x="251" y="122"/>
                </a:cubicBezTo>
                <a:cubicBezTo>
                  <a:pt x="251" y="122"/>
                  <a:pt x="251" y="122"/>
                  <a:pt x="251" y="122"/>
                </a:cubicBezTo>
                <a:cubicBezTo>
                  <a:pt x="255" y="119"/>
                  <a:pt x="255" y="119"/>
                  <a:pt x="255" y="119"/>
                </a:cubicBezTo>
                <a:cubicBezTo>
                  <a:pt x="255" y="118"/>
                  <a:pt x="255" y="118"/>
                  <a:pt x="255" y="118"/>
                </a:cubicBezTo>
                <a:cubicBezTo>
                  <a:pt x="255" y="115"/>
                  <a:pt x="255" y="115"/>
                  <a:pt x="255" y="115"/>
                </a:cubicBezTo>
                <a:cubicBezTo>
                  <a:pt x="258" y="112"/>
                  <a:pt x="258" y="112"/>
                  <a:pt x="258" y="112"/>
                </a:cubicBezTo>
                <a:cubicBezTo>
                  <a:pt x="258" y="112"/>
                  <a:pt x="258" y="112"/>
                  <a:pt x="258" y="112"/>
                </a:cubicBezTo>
                <a:cubicBezTo>
                  <a:pt x="258" y="111"/>
                  <a:pt x="258" y="111"/>
                  <a:pt x="258" y="111"/>
                </a:cubicBezTo>
                <a:cubicBezTo>
                  <a:pt x="258" y="111"/>
                  <a:pt x="258" y="111"/>
                  <a:pt x="258" y="111"/>
                </a:cubicBezTo>
                <a:cubicBezTo>
                  <a:pt x="257" y="111"/>
                  <a:pt x="257" y="111"/>
                  <a:pt x="257" y="111"/>
                </a:cubicBezTo>
                <a:cubicBezTo>
                  <a:pt x="258" y="112"/>
                  <a:pt x="258" y="112"/>
                  <a:pt x="258" y="112"/>
                </a:cubicBezTo>
                <a:cubicBezTo>
                  <a:pt x="259" y="111"/>
                  <a:pt x="259" y="111"/>
                  <a:pt x="259" y="111"/>
                </a:cubicBezTo>
                <a:cubicBezTo>
                  <a:pt x="259" y="111"/>
                  <a:pt x="259" y="111"/>
                  <a:pt x="259" y="111"/>
                </a:cubicBezTo>
                <a:cubicBezTo>
                  <a:pt x="262" y="107"/>
                  <a:pt x="262" y="107"/>
                  <a:pt x="262" y="107"/>
                </a:cubicBezTo>
                <a:cubicBezTo>
                  <a:pt x="266" y="103"/>
                  <a:pt x="266" y="103"/>
                  <a:pt x="266" y="103"/>
                </a:cubicBezTo>
                <a:cubicBezTo>
                  <a:pt x="267" y="103"/>
                  <a:pt x="267" y="103"/>
                  <a:pt x="267" y="103"/>
                </a:cubicBezTo>
                <a:cubicBezTo>
                  <a:pt x="269" y="99"/>
                  <a:pt x="269" y="99"/>
                  <a:pt x="269" y="99"/>
                </a:cubicBezTo>
                <a:cubicBezTo>
                  <a:pt x="269" y="99"/>
                  <a:pt x="269" y="98"/>
                  <a:pt x="268" y="98"/>
                </a:cubicBezTo>
                <a:cubicBezTo>
                  <a:pt x="260" y="92"/>
                  <a:pt x="260" y="92"/>
                  <a:pt x="260" y="92"/>
                </a:cubicBezTo>
                <a:cubicBezTo>
                  <a:pt x="256" y="88"/>
                  <a:pt x="256" y="88"/>
                  <a:pt x="256" y="88"/>
                </a:cubicBezTo>
                <a:cubicBezTo>
                  <a:pt x="256" y="88"/>
                  <a:pt x="256" y="88"/>
                  <a:pt x="256" y="88"/>
                </a:cubicBezTo>
                <a:cubicBezTo>
                  <a:pt x="254" y="87"/>
                  <a:pt x="254" y="87"/>
                  <a:pt x="254" y="87"/>
                </a:cubicBezTo>
                <a:cubicBezTo>
                  <a:pt x="251" y="85"/>
                  <a:pt x="251" y="85"/>
                  <a:pt x="251" y="85"/>
                </a:cubicBezTo>
                <a:cubicBezTo>
                  <a:pt x="250" y="82"/>
                  <a:pt x="250" y="82"/>
                  <a:pt x="250" y="82"/>
                </a:cubicBezTo>
                <a:cubicBezTo>
                  <a:pt x="250" y="81"/>
                  <a:pt x="250" y="81"/>
                  <a:pt x="250" y="81"/>
                </a:cubicBezTo>
                <a:cubicBezTo>
                  <a:pt x="246" y="80"/>
                  <a:pt x="246" y="80"/>
                  <a:pt x="246" y="80"/>
                </a:cubicBezTo>
                <a:cubicBezTo>
                  <a:pt x="243" y="76"/>
                  <a:pt x="243" y="76"/>
                  <a:pt x="243" y="76"/>
                </a:cubicBezTo>
                <a:cubicBezTo>
                  <a:pt x="242" y="71"/>
                  <a:pt x="242" y="71"/>
                  <a:pt x="242" y="71"/>
                </a:cubicBezTo>
                <a:cubicBezTo>
                  <a:pt x="245" y="68"/>
                  <a:pt x="245" y="68"/>
                  <a:pt x="245" y="68"/>
                </a:cubicBezTo>
                <a:cubicBezTo>
                  <a:pt x="245" y="67"/>
                  <a:pt x="245" y="67"/>
                  <a:pt x="245" y="67"/>
                </a:cubicBezTo>
                <a:cubicBezTo>
                  <a:pt x="246" y="64"/>
                  <a:pt x="246" y="64"/>
                  <a:pt x="246" y="64"/>
                </a:cubicBezTo>
                <a:cubicBezTo>
                  <a:pt x="246" y="63"/>
                  <a:pt x="246" y="63"/>
                  <a:pt x="246" y="63"/>
                </a:cubicBezTo>
                <a:cubicBezTo>
                  <a:pt x="244" y="59"/>
                  <a:pt x="244" y="59"/>
                  <a:pt x="244" y="59"/>
                </a:cubicBezTo>
                <a:cubicBezTo>
                  <a:pt x="244" y="59"/>
                  <a:pt x="244" y="59"/>
                  <a:pt x="244" y="59"/>
                </a:cubicBezTo>
                <a:cubicBezTo>
                  <a:pt x="243" y="58"/>
                  <a:pt x="243" y="58"/>
                  <a:pt x="243" y="58"/>
                </a:cubicBezTo>
                <a:cubicBezTo>
                  <a:pt x="242" y="56"/>
                  <a:pt x="242" y="56"/>
                  <a:pt x="242" y="56"/>
                </a:cubicBezTo>
                <a:cubicBezTo>
                  <a:pt x="245" y="53"/>
                  <a:pt x="245" y="53"/>
                  <a:pt x="245" y="53"/>
                </a:cubicBezTo>
                <a:cubicBezTo>
                  <a:pt x="245" y="53"/>
                  <a:pt x="245" y="53"/>
                  <a:pt x="245" y="53"/>
                </a:cubicBezTo>
                <a:cubicBezTo>
                  <a:pt x="249" y="43"/>
                  <a:pt x="249" y="43"/>
                  <a:pt x="249" y="43"/>
                </a:cubicBezTo>
                <a:cubicBezTo>
                  <a:pt x="249" y="43"/>
                  <a:pt x="249" y="43"/>
                  <a:pt x="249" y="43"/>
                </a:cubicBezTo>
                <a:cubicBezTo>
                  <a:pt x="249" y="40"/>
                  <a:pt x="249" y="40"/>
                  <a:pt x="249" y="40"/>
                </a:cubicBezTo>
                <a:cubicBezTo>
                  <a:pt x="250" y="36"/>
                  <a:pt x="250" y="36"/>
                  <a:pt x="250" y="36"/>
                </a:cubicBezTo>
                <a:cubicBezTo>
                  <a:pt x="254" y="32"/>
                  <a:pt x="254" y="32"/>
                  <a:pt x="254" y="32"/>
                </a:cubicBezTo>
                <a:cubicBezTo>
                  <a:pt x="255" y="31"/>
                  <a:pt x="255" y="31"/>
                  <a:pt x="255" y="31"/>
                </a:cubicBezTo>
                <a:cubicBezTo>
                  <a:pt x="255" y="30"/>
                  <a:pt x="255" y="30"/>
                  <a:pt x="255" y="30"/>
                </a:cubicBezTo>
                <a:cubicBezTo>
                  <a:pt x="255" y="29"/>
                  <a:pt x="254" y="29"/>
                  <a:pt x="254" y="29"/>
                </a:cubicBezTo>
                <a:cubicBezTo>
                  <a:pt x="250" y="27"/>
                  <a:pt x="250" y="27"/>
                  <a:pt x="250" y="27"/>
                </a:cubicBezTo>
                <a:cubicBezTo>
                  <a:pt x="249" y="27"/>
                  <a:pt x="249" y="27"/>
                  <a:pt x="249" y="27"/>
                </a:cubicBezTo>
                <a:cubicBezTo>
                  <a:pt x="246" y="27"/>
                  <a:pt x="246" y="27"/>
                  <a:pt x="246" y="27"/>
                </a:cubicBezTo>
                <a:cubicBezTo>
                  <a:pt x="240" y="24"/>
                  <a:pt x="240" y="24"/>
                  <a:pt x="240" y="24"/>
                </a:cubicBezTo>
                <a:cubicBezTo>
                  <a:pt x="237" y="20"/>
                  <a:pt x="237" y="20"/>
                  <a:pt x="237" y="20"/>
                </a:cubicBezTo>
                <a:cubicBezTo>
                  <a:pt x="236" y="17"/>
                  <a:pt x="236" y="17"/>
                  <a:pt x="236" y="17"/>
                </a:cubicBezTo>
                <a:cubicBezTo>
                  <a:pt x="236" y="17"/>
                  <a:pt x="236" y="17"/>
                  <a:pt x="236" y="17"/>
                </a:cubicBezTo>
                <a:cubicBezTo>
                  <a:pt x="232" y="9"/>
                  <a:pt x="232" y="9"/>
                  <a:pt x="232" y="9"/>
                </a:cubicBezTo>
                <a:cubicBezTo>
                  <a:pt x="232" y="9"/>
                  <a:pt x="232" y="9"/>
                  <a:pt x="232" y="9"/>
                </a:cubicBezTo>
                <a:cubicBezTo>
                  <a:pt x="228" y="5"/>
                  <a:pt x="228" y="5"/>
                  <a:pt x="228" y="5"/>
                </a:cubicBezTo>
                <a:cubicBezTo>
                  <a:pt x="227" y="5"/>
                  <a:pt x="227" y="5"/>
                  <a:pt x="227" y="5"/>
                </a:cubicBezTo>
                <a:cubicBezTo>
                  <a:pt x="224" y="6"/>
                  <a:pt x="224" y="6"/>
                  <a:pt x="224" y="6"/>
                </a:cubicBezTo>
                <a:cubicBezTo>
                  <a:pt x="223" y="3"/>
                  <a:pt x="223" y="3"/>
                  <a:pt x="223" y="3"/>
                </a:cubicBezTo>
                <a:cubicBezTo>
                  <a:pt x="223" y="2"/>
                  <a:pt x="223" y="2"/>
                  <a:pt x="223" y="2"/>
                </a:cubicBezTo>
                <a:cubicBezTo>
                  <a:pt x="219" y="1"/>
                  <a:pt x="219" y="1"/>
                  <a:pt x="219" y="1"/>
                </a:cubicBezTo>
                <a:cubicBezTo>
                  <a:pt x="219" y="0"/>
                  <a:pt x="219" y="0"/>
                  <a:pt x="219" y="0"/>
                </a:cubicBezTo>
                <a:cubicBezTo>
                  <a:pt x="219" y="0"/>
                  <a:pt x="218" y="0"/>
                  <a:pt x="218" y="0"/>
                </a:cubicBezTo>
                <a:cubicBezTo>
                  <a:pt x="179" y="9"/>
                  <a:pt x="179" y="9"/>
                  <a:pt x="179" y="9"/>
                </a:cubicBezTo>
                <a:cubicBezTo>
                  <a:pt x="179" y="10"/>
                  <a:pt x="179" y="10"/>
                  <a:pt x="179" y="10"/>
                </a:cubicBezTo>
                <a:cubicBezTo>
                  <a:pt x="179" y="9"/>
                  <a:pt x="179" y="9"/>
                  <a:pt x="179" y="9"/>
                </a:cubicBezTo>
                <a:cubicBezTo>
                  <a:pt x="119" y="21"/>
                  <a:pt x="119" y="21"/>
                  <a:pt x="119" y="21"/>
                </a:cubicBezTo>
                <a:cubicBezTo>
                  <a:pt x="119" y="22"/>
                  <a:pt x="119" y="22"/>
                  <a:pt x="119" y="22"/>
                </a:cubicBezTo>
                <a:cubicBezTo>
                  <a:pt x="119" y="21"/>
                  <a:pt x="119" y="21"/>
                  <a:pt x="119" y="21"/>
                </a:cubicBezTo>
                <a:cubicBezTo>
                  <a:pt x="67" y="32"/>
                  <a:pt x="67" y="32"/>
                  <a:pt x="67" y="32"/>
                </a:cubicBezTo>
                <a:cubicBezTo>
                  <a:pt x="33" y="38"/>
                  <a:pt x="33" y="38"/>
                  <a:pt x="33" y="38"/>
                </a:cubicBezTo>
                <a:cubicBezTo>
                  <a:pt x="31" y="25"/>
                  <a:pt x="31" y="25"/>
                  <a:pt x="31" y="25"/>
                </a:cubicBezTo>
                <a:cubicBezTo>
                  <a:pt x="31" y="25"/>
                  <a:pt x="31" y="25"/>
                  <a:pt x="31" y="25"/>
                </a:cubicBezTo>
                <a:cubicBezTo>
                  <a:pt x="31" y="24"/>
                  <a:pt x="31" y="24"/>
                  <a:pt x="31" y="24"/>
                </a:cubicBezTo>
                <a:cubicBezTo>
                  <a:pt x="30" y="23"/>
                  <a:pt x="30" y="23"/>
                  <a:pt x="30" y="23"/>
                </a:cubicBezTo>
                <a:cubicBezTo>
                  <a:pt x="29" y="23"/>
                  <a:pt x="29" y="23"/>
                  <a:pt x="29" y="23"/>
                </a:cubicBezTo>
                <a:cubicBezTo>
                  <a:pt x="17" y="33"/>
                  <a:pt x="17" y="33"/>
                  <a:pt x="17" y="33"/>
                </a:cubicBezTo>
                <a:cubicBezTo>
                  <a:pt x="17" y="34"/>
                  <a:pt x="17" y="34"/>
                  <a:pt x="17" y="34"/>
                </a:cubicBezTo>
                <a:cubicBezTo>
                  <a:pt x="18" y="33"/>
                  <a:pt x="18" y="33"/>
                  <a:pt x="18" y="33"/>
                </a:cubicBezTo>
                <a:cubicBezTo>
                  <a:pt x="18" y="32"/>
                  <a:pt x="18" y="32"/>
                  <a:pt x="18" y="32"/>
                </a:cubicBezTo>
                <a:cubicBezTo>
                  <a:pt x="17" y="32"/>
                  <a:pt x="17" y="32"/>
                  <a:pt x="17" y="32"/>
                </a:cubicBezTo>
                <a:cubicBezTo>
                  <a:pt x="16" y="32"/>
                  <a:pt x="16" y="32"/>
                  <a:pt x="16" y="32"/>
                </a:cubicBezTo>
                <a:cubicBezTo>
                  <a:pt x="13" y="36"/>
                  <a:pt x="13" y="36"/>
                  <a:pt x="13" y="36"/>
                </a:cubicBezTo>
                <a:cubicBezTo>
                  <a:pt x="5" y="42"/>
                  <a:pt x="5" y="42"/>
                  <a:pt x="5" y="42"/>
                </a:cubicBezTo>
                <a:cubicBezTo>
                  <a:pt x="0" y="45"/>
                  <a:pt x="0" y="45"/>
                  <a:pt x="0" y="45"/>
                </a:cubicBezTo>
                <a:lnTo>
                  <a:pt x="1" y="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38" name="Freeform 82">
            <a:extLst>
              <a:ext uri="{FF2B5EF4-FFF2-40B4-BE49-F238E27FC236}">
                <a16:creationId xmlns:a16="http://schemas.microsoft.com/office/drawing/2014/main" id="{03A4802E-B15B-E88D-0208-73C36F647754}"/>
              </a:ext>
            </a:extLst>
          </p:cNvPr>
          <p:cNvSpPr>
            <a:spLocks/>
          </p:cNvSpPr>
          <p:nvPr/>
        </p:nvSpPr>
        <p:spPr bwMode="auto">
          <a:xfrm>
            <a:off x="4517815" y="2391551"/>
            <a:ext cx="444254" cy="219298"/>
          </a:xfrm>
          <a:custGeom>
            <a:avLst/>
            <a:gdLst>
              <a:gd name="T0" fmla="*/ 241 w 314"/>
              <a:gd name="T1" fmla="*/ 0 h 155"/>
              <a:gd name="T2" fmla="*/ 271 w 314"/>
              <a:gd name="T3" fmla="*/ 108 h 155"/>
              <a:gd name="T4" fmla="*/ 308 w 314"/>
              <a:gd name="T5" fmla="*/ 103 h 155"/>
              <a:gd name="T6" fmla="*/ 308 w 314"/>
              <a:gd name="T7" fmla="*/ 118 h 155"/>
              <a:gd name="T8" fmla="*/ 302 w 314"/>
              <a:gd name="T9" fmla="*/ 141 h 155"/>
              <a:gd name="T10" fmla="*/ 279 w 314"/>
              <a:gd name="T11" fmla="*/ 150 h 155"/>
              <a:gd name="T12" fmla="*/ 273 w 314"/>
              <a:gd name="T13" fmla="*/ 144 h 155"/>
              <a:gd name="T14" fmla="*/ 267 w 314"/>
              <a:gd name="T15" fmla="*/ 136 h 155"/>
              <a:gd name="T16" fmla="*/ 265 w 314"/>
              <a:gd name="T17" fmla="*/ 129 h 155"/>
              <a:gd name="T18" fmla="*/ 256 w 314"/>
              <a:gd name="T19" fmla="*/ 127 h 155"/>
              <a:gd name="T20" fmla="*/ 252 w 314"/>
              <a:gd name="T21" fmla="*/ 126 h 155"/>
              <a:gd name="T22" fmla="*/ 243 w 314"/>
              <a:gd name="T23" fmla="*/ 124 h 155"/>
              <a:gd name="T24" fmla="*/ 234 w 314"/>
              <a:gd name="T25" fmla="*/ 121 h 155"/>
              <a:gd name="T26" fmla="*/ 231 w 314"/>
              <a:gd name="T27" fmla="*/ 108 h 155"/>
              <a:gd name="T28" fmla="*/ 250 w 314"/>
              <a:gd name="T29" fmla="*/ 97 h 155"/>
              <a:gd name="T30" fmla="*/ 235 w 314"/>
              <a:gd name="T31" fmla="*/ 93 h 155"/>
              <a:gd name="T32" fmla="*/ 226 w 314"/>
              <a:gd name="T33" fmla="*/ 97 h 155"/>
              <a:gd name="T34" fmla="*/ 229 w 314"/>
              <a:gd name="T35" fmla="*/ 84 h 155"/>
              <a:gd name="T36" fmla="*/ 237 w 314"/>
              <a:gd name="T37" fmla="*/ 78 h 155"/>
              <a:gd name="T38" fmla="*/ 226 w 314"/>
              <a:gd name="T39" fmla="*/ 74 h 155"/>
              <a:gd name="T40" fmla="*/ 220 w 314"/>
              <a:gd name="T41" fmla="*/ 71 h 155"/>
              <a:gd name="T42" fmla="*/ 229 w 314"/>
              <a:gd name="T43" fmla="*/ 64 h 155"/>
              <a:gd name="T44" fmla="*/ 225 w 314"/>
              <a:gd name="T45" fmla="*/ 62 h 155"/>
              <a:gd name="T46" fmla="*/ 229 w 314"/>
              <a:gd name="T47" fmla="*/ 35 h 155"/>
              <a:gd name="T48" fmla="*/ 232 w 314"/>
              <a:gd name="T49" fmla="*/ 31 h 155"/>
              <a:gd name="T50" fmla="*/ 232 w 314"/>
              <a:gd name="T51" fmla="*/ 22 h 155"/>
              <a:gd name="T52" fmla="*/ 225 w 314"/>
              <a:gd name="T53" fmla="*/ 19 h 155"/>
              <a:gd name="T54" fmla="*/ 223 w 314"/>
              <a:gd name="T55" fmla="*/ 34 h 155"/>
              <a:gd name="T56" fmla="*/ 215 w 314"/>
              <a:gd name="T57" fmla="*/ 32 h 155"/>
              <a:gd name="T58" fmla="*/ 209 w 314"/>
              <a:gd name="T59" fmla="*/ 38 h 155"/>
              <a:gd name="T60" fmla="*/ 205 w 314"/>
              <a:gd name="T61" fmla="*/ 47 h 155"/>
              <a:gd name="T62" fmla="*/ 202 w 314"/>
              <a:gd name="T63" fmla="*/ 52 h 155"/>
              <a:gd name="T64" fmla="*/ 209 w 314"/>
              <a:gd name="T65" fmla="*/ 67 h 155"/>
              <a:gd name="T66" fmla="*/ 206 w 314"/>
              <a:gd name="T67" fmla="*/ 70 h 155"/>
              <a:gd name="T68" fmla="*/ 209 w 314"/>
              <a:gd name="T69" fmla="*/ 85 h 155"/>
              <a:gd name="T70" fmla="*/ 212 w 314"/>
              <a:gd name="T71" fmla="*/ 100 h 155"/>
              <a:gd name="T72" fmla="*/ 223 w 314"/>
              <a:gd name="T73" fmla="*/ 129 h 155"/>
              <a:gd name="T74" fmla="*/ 209 w 314"/>
              <a:gd name="T75" fmla="*/ 120 h 155"/>
              <a:gd name="T76" fmla="*/ 202 w 314"/>
              <a:gd name="T77" fmla="*/ 106 h 155"/>
              <a:gd name="T78" fmla="*/ 218 w 314"/>
              <a:gd name="T79" fmla="*/ 127 h 155"/>
              <a:gd name="T80" fmla="*/ 237 w 314"/>
              <a:gd name="T81" fmla="*/ 146 h 155"/>
              <a:gd name="T82" fmla="*/ 223 w 314"/>
              <a:gd name="T83" fmla="*/ 146 h 155"/>
              <a:gd name="T84" fmla="*/ 211 w 314"/>
              <a:gd name="T85" fmla="*/ 141 h 155"/>
              <a:gd name="T86" fmla="*/ 197 w 314"/>
              <a:gd name="T87" fmla="*/ 132 h 155"/>
              <a:gd name="T88" fmla="*/ 191 w 314"/>
              <a:gd name="T89" fmla="*/ 136 h 155"/>
              <a:gd name="T90" fmla="*/ 178 w 314"/>
              <a:gd name="T91" fmla="*/ 127 h 155"/>
              <a:gd name="T92" fmla="*/ 169 w 314"/>
              <a:gd name="T93" fmla="*/ 132 h 155"/>
              <a:gd name="T94" fmla="*/ 170 w 314"/>
              <a:gd name="T95" fmla="*/ 120 h 155"/>
              <a:gd name="T96" fmla="*/ 178 w 314"/>
              <a:gd name="T97" fmla="*/ 103 h 155"/>
              <a:gd name="T98" fmla="*/ 181 w 314"/>
              <a:gd name="T99" fmla="*/ 87 h 155"/>
              <a:gd name="T100" fmla="*/ 163 w 314"/>
              <a:gd name="T101" fmla="*/ 85 h 155"/>
              <a:gd name="T102" fmla="*/ 145 w 314"/>
              <a:gd name="T103" fmla="*/ 81 h 155"/>
              <a:gd name="T104" fmla="*/ 137 w 314"/>
              <a:gd name="T105" fmla="*/ 65 h 155"/>
              <a:gd name="T106" fmla="*/ 119 w 314"/>
              <a:gd name="T107" fmla="*/ 58 h 155"/>
              <a:gd name="T108" fmla="*/ 108 w 314"/>
              <a:gd name="T109" fmla="*/ 46 h 155"/>
              <a:gd name="T110" fmla="*/ 98 w 314"/>
              <a:gd name="T111" fmla="*/ 41 h 155"/>
              <a:gd name="T112" fmla="*/ 83 w 314"/>
              <a:gd name="T113" fmla="*/ 37 h 155"/>
              <a:gd name="T114" fmla="*/ 69 w 314"/>
              <a:gd name="T115" fmla="*/ 49 h 155"/>
              <a:gd name="T116" fmla="*/ 54 w 314"/>
              <a:gd name="T117" fmla="*/ 55 h 155"/>
              <a:gd name="T118" fmla="*/ 45 w 314"/>
              <a:gd name="T119" fmla="*/ 55 h 155"/>
              <a:gd name="T120" fmla="*/ 28 w 314"/>
              <a:gd name="T121" fmla="*/ 67 h 155"/>
              <a:gd name="T122" fmla="*/ 18 w 314"/>
              <a:gd name="T123" fmla="*/ 84 h 155"/>
              <a:gd name="T124" fmla="*/ 0 w 314"/>
              <a:gd name="T125" fmla="*/ 4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4" h="155">
                <a:moveTo>
                  <a:pt x="0" y="49"/>
                </a:moveTo>
                <a:lnTo>
                  <a:pt x="113" y="28"/>
                </a:lnTo>
                <a:lnTo>
                  <a:pt x="241" y="0"/>
                </a:lnTo>
                <a:lnTo>
                  <a:pt x="259" y="64"/>
                </a:lnTo>
                <a:lnTo>
                  <a:pt x="268" y="103"/>
                </a:lnTo>
                <a:lnTo>
                  <a:pt x="271" y="108"/>
                </a:lnTo>
                <a:lnTo>
                  <a:pt x="312" y="99"/>
                </a:lnTo>
                <a:lnTo>
                  <a:pt x="311" y="102"/>
                </a:lnTo>
                <a:lnTo>
                  <a:pt x="308" y="103"/>
                </a:lnTo>
                <a:lnTo>
                  <a:pt x="314" y="108"/>
                </a:lnTo>
                <a:lnTo>
                  <a:pt x="311" y="120"/>
                </a:lnTo>
                <a:lnTo>
                  <a:pt x="308" y="118"/>
                </a:lnTo>
                <a:lnTo>
                  <a:pt x="305" y="129"/>
                </a:lnTo>
                <a:lnTo>
                  <a:pt x="302" y="135"/>
                </a:lnTo>
                <a:lnTo>
                  <a:pt x="302" y="141"/>
                </a:lnTo>
                <a:lnTo>
                  <a:pt x="289" y="144"/>
                </a:lnTo>
                <a:lnTo>
                  <a:pt x="283" y="150"/>
                </a:lnTo>
                <a:lnTo>
                  <a:pt x="279" y="150"/>
                </a:lnTo>
                <a:lnTo>
                  <a:pt x="268" y="155"/>
                </a:lnTo>
                <a:lnTo>
                  <a:pt x="268" y="150"/>
                </a:lnTo>
                <a:lnTo>
                  <a:pt x="273" y="144"/>
                </a:lnTo>
                <a:lnTo>
                  <a:pt x="274" y="138"/>
                </a:lnTo>
                <a:lnTo>
                  <a:pt x="268" y="141"/>
                </a:lnTo>
                <a:lnTo>
                  <a:pt x="267" y="136"/>
                </a:lnTo>
                <a:lnTo>
                  <a:pt x="261" y="141"/>
                </a:lnTo>
                <a:lnTo>
                  <a:pt x="261" y="135"/>
                </a:lnTo>
                <a:lnTo>
                  <a:pt x="265" y="129"/>
                </a:lnTo>
                <a:lnTo>
                  <a:pt x="261" y="127"/>
                </a:lnTo>
                <a:lnTo>
                  <a:pt x="261" y="117"/>
                </a:lnTo>
                <a:lnTo>
                  <a:pt x="256" y="127"/>
                </a:lnTo>
                <a:lnTo>
                  <a:pt x="253" y="126"/>
                </a:lnTo>
                <a:lnTo>
                  <a:pt x="253" y="120"/>
                </a:lnTo>
                <a:lnTo>
                  <a:pt x="252" y="126"/>
                </a:lnTo>
                <a:lnTo>
                  <a:pt x="253" y="130"/>
                </a:lnTo>
                <a:lnTo>
                  <a:pt x="249" y="129"/>
                </a:lnTo>
                <a:lnTo>
                  <a:pt x="243" y="124"/>
                </a:lnTo>
                <a:lnTo>
                  <a:pt x="238" y="121"/>
                </a:lnTo>
                <a:lnTo>
                  <a:pt x="240" y="127"/>
                </a:lnTo>
                <a:lnTo>
                  <a:pt x="234" y="121"/>
                </a:lnTo>
                <a:lnTo>
                  <a:pt x="234" y="115"/>
                </a:lnTo>
                <a:lnTo>
                  <a:pt x="237" y="105"/>
                </a:lnTo>
                <a:lnTo>
                  <a:pt x="231" y="108"/>
                </a:lnTo>
                <a:lnTo>
                  <a:pt x="232" y="102"/>
                </a:lnTo>
                <a:lnTo>
                  <a:pt x="246" y="103"/>
                </a:lnTo>
                <a:lnTo>
                  <a:pt x="250" y="97"/>
                </a:lnTo>
                <a:lnTo>
                  <a:pt x="244" y="100"/>
                </a:lnTo>
                <a:lnTo>
                  <a:pt x="238" y="99"/>
                </a:lnTo>
                <a:lnTo>
                  <a:pt x="235" y="93"/>
                </a:lnTo>
                <a:lnTo>
                  <a:pt x="232" y="91"/>
                </a:lnTo>
                <a:lnTo>
                  <a:pt x="228" y="91"/>
                </a:lnTo>
                <a:lnTo>
                  <a:pt x="226" y="97"/>
                </a:lnTo>
                <a:lnTo>
                  <a:pt x="223" y="93"/>
                </a:lnTo>
                <a:lnTo>
                  <a:pt x="225" y="87"/>
                </a:lnTo>
                <a:lnTo>
                  <a:pt x="229" y="84"/>
                </a:lnTo>
                <a:lnTo>
                  <a:pt x="235" y="88"/>
                </a:lnTo>
                <a:lnTo>
                  <a:pt x="232" y="84"/>
                </a:lnTo>
                <a:lnTo>
                  <a:pt x="237" y="78"/>
                </a:lnTo>
                <a:lnTo>
                  <a:pt x="231" y="78"/>
                </a:lnTo>
                <a:lnTo>
                  <a:pt x="228" y="73"/>
                </a:lnTo>
                <a:lnTo>
                  <a:pt x="226" y="74"/>
                </a:lnTo>
                <a:lnTo>
                  <a:pt x="220" y="78"/>
                </a:lnTo>
                <a:lnTo>
                  <a:pt x="220" y="84"/>
                </a:lnTo>
                <a:lnTo>
                  <a:pt x="220" y="71"/>
                </a:lnTo>
                <a:lnTo>
                  <a:pt x="225" y="70"/>
                </a:lnTo>
                <a:lnTo>
                  <a:pt x="231" y="65"/>
                </a:lnTo>
                <a:lnTo>
                  <a:pt x="229" y="64"/>
                </a:lnTo>
                <a:lnTo>
                  <a:pt x="229" y="58"/>
                </a:lnTo>
                <a:lnTo>
                  <a:pt x="228" y="58"/>
                </a:lnTo>
                <a:lnTo>
                  <a:pt x="225" y="62"/>
                </a:lnTo>
                <a:lnTo>
                  <a:pt x="222" y="56"/>
                </a:lnTo>
                <a:lnTo>
                  <a:pt x="223" y="40"/>
                </a:lnTo>
                <a:lnTo>
                  <a:pt x="229" y="35"/>
                </a:lnTo>
                <a:lnTo>
                  <a:pt x="234" y="34"/>
                </a:lnTo>
                <a:lnTo>
                  <a:pt x="240" y="31"/>
                </a:lnTo>
                <a:lnTo>
                  <a:pt x="232" y="31"/>
                </a:lnTo>
                <a:lnTo>
                  <a:pt x="240" y="19"/>
                </a:lnTo>
                <a:lnTo>
                  <a:pt x="238" y="17"/>
                </a:lnTo>
                <a:lnTo>
                  <a:pt x="232" y="22"/>
                </a:lnTo>
                <a:lnTo>
                  <a:pt x="234" y="16"/>
                </a:lnTo>
                <a:lnTo>
                  <a:pt x="231" y="17"/>
                </a:lnTo>
                <a:lnTo>
                  <a:pt x="225" y="19"/>
                </a:lnTo>
                <a:lnTo>
                  <a:pt x="225" y="22"/>
                </a:lnTo>
                <a:lnTo>
                  <a:pt x="228" y="28"/>
                </a:lnTo>
                <a:lnTo>
                  <a:pt x="223" y="34"/>
                </a:lnTo>
                <a:lnTo>
                  <a:pt x="218" y="35"/>
                </a:lnTo>
                <a:lnTo>
                  <a:pt x="218" y="29"/>
                </a:lnTo>
                <a:lnTo>
                  <a:pt x="215" y="32"/>
                </a:lnTo>
                <a:lnTo>
                  <a:pt x="215" y="41"/>
                </a:lnTo>
                <a:lnTo>
                  <a:pt x="211" y="35"/>
                </a:lnTo>
                <a:lnTo>
                  <a:pt x="209" y="38"/>
                </a:lnTo>
                <a:lnTo>
                  <a:pt x="211" y="43"/>
                </a:lnTo>
                <a:lnTo>
                  <a:pt x="209" y="49"/>
                </a:lnTo>
                <a:lnTo>
                  <a:pt x="205" y="47"/>
                </a:lnTo>
                <a:lnTo>
                  <a:pt x="209" y="53"/>
                </a:lnTo>
                <a:lnTo>
                  <a:pt x="205" y="53"/>
                </a:lnTo>
                <a:lnTo>
                  <a:pt x="202" y="52"/>
                </a:lnTo>
                <a:lnTo>
                  <a:pt x="197" y="53"/>
                </a:lnTo>
                <a:lnTo>
                  <a:pt x="211" y="61"/>
                </a:lnTo>
                <a:lnTo>
                  <a:pt x="209" y="67"/>
                </a:lnTo>
                <a:lnTo>
                  <a:pt x="214" y="70"/>
                </a:lnTo>
                <a:lnTo>
                  <a:pt x="212" y="71"/>
                </a:lnTo>
                <a:lnTo>
                  <a:pt x="206" y="70"/>
                </a:lnTo>
                <a:lnTo>
                  <a:pt x="205" y="71"/>
                </a:lnTo>
                <a:lnTo>
                  <a:pt x="209" y="74"/>
                </a:lnTo>
                <a:lnTo>
                  <a:pt x="209" y="85"/>
                </a:lnTo>
                <a:lnTo>
                  <a:pt x="211" y="90"/>
                </a:lnTo>
                <a:lnTo>
                  <a:pt x="209" y="96"/>
                </a:lnTo>
                <a:lnTo>
                  <a:pt x="212" y="100"/>
                </a:lnTo>
                <a:lnTo>
                  <a:pt x="215" y="114"/>
                </a:lnTo>
                <a:lnTo>
                  <a:pt x="228" y="124"/>
                </a:lnTo>
                <a:lnTo>
                  <a:pt x="223" y="129"/>
                </a:lnTo>
                <a:lnTo>
                  <a:pt x="222" y="126"/>
                </a:lnTo>
                <a:lnTo>
                  <a:pt x="215" y="124"/>
                </a:lnTo>
                <a:lnTo>
                  <a:pt x="209" y="120"/>
                </a:lnTo>
                <a:lnTo>
                  <a:pt x="203" y="109"/>
                </a:lnTo>
                <a:lnTo>
                  <a:pt x="202" y="103"/>
                </a:lnTo>
                <a:lnTo>
                  <a:pt x="202" y="106"/>
                </a:lnTo>
                <a:lnTo>
                  <a:pt x="206" y="118"/>
                </a:lnTo>
                <a:lnTo>
                  <a:pt x="209" y="123"/>
                </a:lnTo>
                <a:lnTo>
                  <a:pt x="218" y="127"/>
                </a:lnTo>
                <a:lnTo>
                  <a:pt x="223" y="133"/>
                </a:lnTo>
                <a:lnTo>
                  <a:pt x="229" y="135"/>
                </a:lnTo>
                <a:lnTo>
                  <a:pt x="237" y="146"/>
                </a:lnTo>
                <a:lnTo>
                  <a:pt x="235" y="150"/>
                </a:lnTo>
                <a:lnTo>
                  <a:pt x="229" y="146"/>
                </a:lnTo>
                <a:lnTo>
                  <a:pt x="223" y="146"/>
                </a:lnTo>
                <a:lnTo>
                  <a:pt x="222" y="147"/>
                </a:lnTo>
                <a:lnTo>
                  <a:pt x="217" y="141"/>
                </a:lnTo>
                <a:lnTo>
                  <a:pt x="211" y="141"/>
                </a:lnTo>
                <a:lnTo>
                  <a:pt x="205" y="142"/>
                </a:lnTo>
                <a:lnTo>
                  <a:pt x="200" y="138"/>
                </a:lnTo>
                <a:lnTo>
                  <a:pt x="197" y="132"/>
                </a:lnTo>
                <a:lnTo>
                  <a:pt x="197" y="135"/>
                </a:lnTo>
                <a:lnTo>
                  <a:pt x="197" y="141"/>
                </a:lnTo>
                <a:lnTo>
                  <a:pt x="191" y="136"/>
                </a:lnTo>
                <a:lnTo>
                  <a:pt x="187" y="132"/>
                </a:lnTo>
                <a:lnTo>
                  <a:pt x="184" y="126"/>
                </a:lnTo>
                <a:lnTo>
                  <a:pt x="178" y="127"/>
                </a:lnTo>
                <a:lnTo>
                  <a:pt x="178" y="132"/>
                </a:lnTo>
                <a:lnTo>
                  <a:pt x="173" y="138"/>
                </a:lnTo>
                <a:lnTo>
                  <a:pt x="169" y="132"/>
                </a:lnTo>
                <a:lnTo>
                  <a:pt x="167" y="126"/>
                </a:lnTo>
                <a:lnTo>
                  <a:pt x="169" y="121"/>
                </a:lnTo>
                <a:lnTo>
                  <a:pt x="170" y="120"/>
                </a:lnTo>
                <a:lnTo>
                  <a:pt x="173" y="114"/>
                </a:lnTo>
                <a:lnTo>
                  <a:pt x="175" y="109"/>
                </a:lnTo>
                <a:lnTo>
                  <a:pt x="178" y="103"/>
                </a:lnTo>
                <a:lnTo>
                  <a:pt x="178" y="97"/>
                </a:lnTo>
                <a:lnTo>
                  <a:pt x="181" y="91"/>
                </a:lnTo>
                <a:lnTo>
                  <a:pt x="181" y="87"/>
                </a:lnTo>
                <a:lnTo>
                  <a:pt x="175" y="82"/>
                </a:lnTo>
                <a:lnTo>
                  <a:pt x="167" y="87"/>
                </a:lnTo>
                <a:lnTo>
                  <a:pt x="163" y="85"/>
                </a:lnTo>
                <a:lnTo>
                  <a:pt x="158" y="82"/>
                </a:lnTo>
                <a:lnTo>
                  <a:pt x="152" y="79"/>
                </a:lnTo>
                <a:lnTo>
                  <a:pt x="145" y="81"/>
                </a:lnTo>
                <a:lnTo>
                  <a:pt x="138" y="76"/>
                </a:lnTo>
                <a:lnTo>
                  <a:pt x="140" y="70"/>
                </a:lnTo>
                <a:lnTo>
                  <a:pt x="137" y="65"/>
                </a:lnTo>
                <a:lnTo>
                  <a:pt x="132" y="61"/>
                </a:lnTo>
                <a:lnTo>
                  <a:pt x="120" y="61"/>
                </a:lnTo>
                <a:lnTo>
                  <a:pt x="119" y="58"/>
                </a:lnTo>
                <a:lnTo>
                  <a:pt x="114" y="53"/>
                </a:lnTo>
                <a:lnTo>
                  <a:pt x="114" y="47"/>
                </a:lnTo>
                <a:lnTo>
                  <a:pt x="108" y="46"/>
                </a:lnTo>
                <a:lnTo>
                  <a:pt x="110" y="40"/>
                </a:lnTo>
                <a:lnTo>
                  <a:pt x="110" y="40"/>
                </a:lnTo>
                <a:lnTo>
                  <a:pt x="98" y="41"/>
                </a:lnTo>
                <a:lnTo>
                  <a:pt x="93" y="37"/>
                </a:lnTo>
                <a:lnTo>
                  <a:pt x="87" y="35"/>
                </a:lnTo>
                <a:lnTo>
                  <a:pt x="83" y="37"/>
                </a:lnTo>
                <a:lnTo>
                  <a:pt x="80" y="43"/>
                </a:lnTo>
                <a:lnTo>
                  <a:pt x="74" y="43"/>
                </a:lnTo>
                <a:lnTo>
                  <a:pt x="69" y="49"/>
                </a:lnTo>
                <a:lnTo>
                  <a:pt x="68" y="55"/>
                </a:lnTo>
                <a:lnTo>
                  <a:pt x="58" y="55"/>
                </a:lnTo>
                <a:lnTo>
                  <a:pt x="54" y="55"/>
                </a:lnTo>
                <a:lnTo>
                  <a:pt x="48" y="49"/>
                </a:lnTo>
                <a:lnTo>
                  <a:pt x="46" y="49"/>
                </a:lnTo>
                <a:lnTo>
                  <a:pt x="45" y="55"/>
                </a:lnTo>
                <a:lnTo>
                  <a:pt x="37" y="67"/>
                </a:lnTo>
                <a:lnTo>
                  <a:pt x="33" y="65"/>
                </a:lnTo>
                <a:lnTo>
                  <a:pt x="28" y="67"/>
                </a:lnTo>
                <a:lnTo>
                  <a:pt x="25" y="73"/>
                </a:lnTo>
                <a:lnTo>
                  <a:pt x="21" y="79"/>
                </a:lnTo>
                <a:lnTo>
                  <a:pt x="18" y="84"/>
                </a:lnTo>
                <a:lnTo>
                  <a:pt x="12" y="90"/>
                </a:lnTo>
                <a:lnTo>
                  <a:pt x="7" y="96"/>
                </a:lnTo>
                <a:lnTo>
                  <a:pt x="0" y="4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39" name="Freeform 83">
            <a:extLst>
              <a:ext uri="{FF2B5EF4-FFF2-40B4-BE49-F238E27FC236}">
                <a16:creationId xmlns:a16="http://schemas.microsoft.com/office/drawing/2014/main" id="{F57F9E8B-314A-0300-5FEB-CD4C30E9C30C}"/>
              </a:ext>
            </a:extLst>
          </p:cNvPr>
          <p:cNvSpPr>
            <a:spLocks/>
          </p:cNvSpPr>
          <p:nvPr/>
        </p:nvSpPr>
        <p:spPr bwMode="auto">
          <a:xfrm>
            <a:off x="4517815" y="2391551"/>
            <a:ext cx="444254" cy="219298"/>
          </a:xfrm>
          <a:custGeom>
            <a:avLst/>
            <a:gdLst>
              <a:gd name="T0" fmla="*/ 241 w 314"/>
              <a:gd name="T1" fmla="*/ 0 h 155"/>
              <a:gd name="T2" fmla="*/ 271 w 314"/>
              <a:gd name="T3" fmla="*/ 108 h 155"/>
              <a:gd name="T4" fmla="*/ 308 w 314"/>
              <a:gd name="T5" fmla="*/ 103 h 155"/>
              <a:gd name="T6" fmla="*/ 308 w 314"/>
              <a:gd name="T7" fmla="*/ 118 h 155"/>
              <a:gd name="T8" fmla="*/ 302 w 314"/>
              <a:gd name="T9" fmla="*/ 141 h 155"/>
              <a:gd name="T10" fmla="*/ 279 w 314"/>
              <a:gd name="T11" fmla="*/ 150 h 155"/>
              <a:gd name="T12" fmla="*/ 273 w 314"/>
              <a:gd name="T13" fmla="*/ 144 h 155"/>
              <a:gd name="T14" fmla="*/ 267 w 314"/>
              <a:gd name="T15" fmla="*/ 136 h 155"/>
              <a:gd name="T16" fmla="*/ 265 w 314"/>
              <a:gd name="T17" fmla="*/ 129 h 155"/>
              <a:gd name="T18" fmla="*/ 256 w 314"/>
              <a:gd name="T19" fmla="*/ 127 h 155"/>
              <a:gd name="T20" fmla="*/ 252 w 314"/>
              <a:gd name="T21" fmla="*/ 126 h 155"/>
              <a:gd name="T22" fmla="*/ 243 w 314"/>
              <a:gd name="T23" fmla="*/ 124 h 155"/>
              <a:gd name="T24" fmla="*/ 234 w 314"/>
              <a:gd name="T25" fmla="*/ 121 h 155"/>
              <a:gd name="T26" fmla="*/ 231 w 314"/>
              <a:gd name="T27" fmla="*/ 108 h 155"/>
              <a:gd name="T28" fmla="*/ 250 w 314"/>
              <a:gd name="T29" fmla="*/ 97 h 155"/>
              <a:gd name="T30" fmla="*/ 235 w 314"/>
              <a:gd name="T31" fmla="*/ 93 h 155"/>
              <a:gd name="T32" fmla="*/ 226 w 314"/>
              <a:gd name="T33" fmla="*/ 97 h 155"/>
              <a:gd name="T34" fmla="*/ 229 w 314"/>
              <a:gd name="T35" fmla="*/ 84 h 155"/>
              <a:gd name="T36" fmla="*/ 237 w 314"/>
              <a:gd name="T37" fmla="*/ 78 h 155"/>
              <a:gd name="T38" fmla="*/ 226 w 314"/>
              <a:gd name="T39" fmla="*/ 74 h 155"/>
              <a:gd name="T40" fmla="*/ 220 w 314"/>
              <a:gd name="T41" fmla="*/ 71 h 155"/>
              <a:gd name="T42" fmla="*/ 229 w 314"/>
              <a:gd name="T43" fmla="*/ 64 h 155"/>
              <a:gd name="T44" fmla="*/ 225 w 314"/>
              <a:gd name="T45" fmla="*/ 62 h 155"/>
              <a:gd name="T46" fmla="*/ 229 w 314"/>
              <a:gd name="T47" fmla="*/ 35 h 155"/>
              <a:gd name="T48" fmla="*/ 232 w 314"/>
              <a:gd name="T49" fmla="*/ 31 h 155"/>
              <a:gd name="T50" fmla="*/ 232 w 314"/>
              <a:gd name="T51" fmla="*/ 22 h 155"/>
              <a:gd name="T52" fmla="*/ 225 w 314"/>
              <a:gd name="T53" fmla="*/ 19 h 155"/>
              <a:gd name="T54" fmla="*/ 223 w 314"/>
              <a:gd name="T55" fmla="*/ 34 h 155"/>
              <a:gd name="T56" fmla="*/ 215 w 314"/>
              <a:gd name="T57" fmla="*/ 32 h 155"/>
              <a:gd name="T58" fmla="*/ 209 w 314"/>
              <a:gd name="T59" fmla="*/ 38 h 155"/>
              <a:gd name="T60" fmla="*/ 205 w 314"/>
              <a:gd name="T61" fmla="*/ 47 h 155"/>
              <a:gd name="T62" fmla="*/ 202 w 314"/>
              <a:gd name="T63" fmla="*/ 52 h 155"/>
              <a:gd name="T64" fmla="*/ 209 w 314"/>
              <a:gd name="T65" fmla="*/ 67 h 155"/>
              <a:gd name="T66" fmla="*/ 206 w 314"/>
              <a:gd name="T67" fmla="*/ 70 h 155"/>
              <a:gd name="T68" fmla="*/ 209 w 314"/>
              <a:gd name="T69" fmla="*/ 85 h 155"/>
              <a:gd name="T70" fmla="*/ 212 w 314"/>
              <a:gd name="T71" fmla="*/ 100 h 155"/>
              <a:gd name="T72" fmla="*/ 223 w 314"/>
              <a:gd name="T73" fmla="*/ 129 h 155"/>
              <a:gd name="T74" fmla="*/ 209 w 314"/>
              <a:gd name="T75" fmla="*/ 120 h 155"/>
              <a:gd name="T76" fmla="*/ 202 w 314"/>
              <a:gd name="T77" fmla="*/ 106 h 155"/>
              <a:gd name="T78" fmla="*/ 218 w 314"/>
              <a:gd name="T79" fmla="*/ 127 h 155"/>
              <a:gd name="T80" fmla="*/ 237 w 314"/>
              <a:gd name="T81" fmla="*/ 146 h 155"/>
              <a:gd name="T82" fmla="*/ 223 w 314"/>
              <a:gd name="T83" fmla="*/ 146 h 155"/>
              <a:gd name="T84" fmla="*/ 211 w 314"/>
              <a:gd name="T85" fmla="*/ 141 h 155"/>
              <a:gd name="T86" fmla="*/ 197 w 314"/>
              <a:gd name="T87" fmla="*/ 132 h 155"/>
              <a:gd name="T88" fmla="*/ 191 w 314"/>
              <a:gd name="T89" fmla="*/ 136 h 155"/>
              <a:gd name="T90" fmla="*/ 178 w 314"/>
              <a:gd name="T91" fmla="*/ 127 h 155"/>
              <a:gd name="T92" fmla="*/ 169 w 314"/>
              <a:gd name="T93" fmla="*/ 132 h 155"/>
              <a:gd name="T94" fmla="*/ 170 w 314"/>
              <a:gd name="T95" fmla="*/ 120 h 155"/>
              <a:gd name="T96" fmla="*/ 178 w 314"/>
              <a:gd name="T97" fmla="*/ 103 h 155"/>
              <a:gd name="T98" fmla="*/ 181 w 314"/>
              <a:gd name="T99" fmla="*/ 87 h 155"/>
              <a:gd name="T100" fmla="*/ 163 w 314"/>
              <a:gd name="T101" fmla="*/ 85 h 155"/>
              <a:gd name="T102" fmla="*/ 145 w 314"/>
              <a:gd name="T103" fmla="*/ 81 h 155"/>
              <a:gd name="T104" fmla="*/ 137 w 314"/>
              <a:gd name="T105" fmla="*/ 65 h 155"/>
              <a:gd name="T106" fmla="*/ 119 w 314"/>
              <a:gd name="T107" fmla="*/ 58 h 155"/>
              <a:gd name="T108" fmla="*/ 108 w 314"/>
              <a:gd name="T109" fmla="*/ 46 h 155"/>
              <a:gd name="T110" fmla="*/ 98 w 314"/>
              <a:gd name="T111" fmla="*/ 41 h 155"/>
              <a:gd name="T112" fmla="*/ 83 w 314"/>
              <a:gd name="T113" fmla="*/ 37 h 155"/>
              <a:gd name="T114" fmla="*/ 69 w 314"/>
              <a:gd name="T115" fmla="*/ 49 h 155"/>
              <a:gd name="T116" fmla="*/ 54 w 314"/>
              <a:gd name="T117" fmla="*/ 55 h 155"/>
              <a:gd name="T118" fmla="*/ 45 w 314"/>
              <a:gd name="T119" fmla="*/ 55 h 155"/>
              <a:gd name="T120" fmla="*/ 28 w 314"/>
              <a:gd name="T121" fmla="*/ 67 h 155"/>
              <a:gd name="T122" fmla="*/ 18 w 314"/>
              <a:gd name="T123" fmla="*/ 84 h 155"/>
              <a:gd name="T124" fmla="*/ 0 w 314"/>
              <a:gd name="T125" fmla="*/ 4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14" h="155">
                <a:moveTo>
                  <a:pt x="0" y="49"/>
                </a:moveTo>
                <a:lnTo>
                  <a:pt x="113" y="28"/>
                </a:lnTo>
                <a:lnTo>
                  <a:pt x="241" y="0"/>
                </a:lnTo>
                <a:lnTo>
                  <a:pt x="259" y="64"/>
                </a:lnTo>
                <a:lnTo>
                  <a:pt x="268" y="103"/>
                </a:lnTo>
                <a:lnTo>
                  <a:pt x="271" y="108"/>
                </a:lnTo>
                <a:lnTo>
                  <a:pt x="312" y="99"/>
                </a:lnTo>
                <a:lnTo>
                  <a:pt x="311" y="102"/>
                </a:lnTo>
                <a:lnTo>
                  <a:pt x="308" y="103"/>
                </a:lnTo>
                <a:lnTo>
                  <a:pt x="314" y="108"/>
                </a:lnTo>
                <a:lnTo>
                  <a:pt x="311" y="120"/>
                </a:lnTo>
                <a:lnTo>
                  <a:pt x="308" y="118"/>
                </a:lnTo>
                <a:lnTo>
                  <a:pt x="305" y="129"/>
                </a:lnTo>
                <a:lnTo>
                  <a:pt x="302" y="135"/>
                </a:lnTo>
                <a:lnTo>
                  <a:pt x="302" y="141"/>
                </a:lnTo>
                <a:lnTo>
                  <a:pt x="289" y="144"/>
                </a:lnTo>
                <a:lnTo>
                  <a:pt x="283" y="150"/>
                </a:lnTo>
                <a:lnTo>
                  <a:pt x="279" y="150"/>
                </a:lnTo>
                <a:lnTo>
                  <a:pt x="268" y="155"/>
                </a:lnTo>
                <a:lnTo>
                  <a:pt x="268" y="150"/>
                </a:lnTo>
                <a:lnTo>
                  <a:pt x="273" y="144"/>
                </a:lnTo>
                <a:lnTo>
                  <a:pt x="274" y="138"/>
                </a:lnTo>
                <a:lnTo>
                  <a:pt x="268" y="141"/>
                </a:lnTo>
                <a:lnTo>
                  <a:pt x="267" y="136"/>
                </a:lnTo>
                <a:lnTo>
                  <a:pt x="261" y="141"/>
                </a:lnTo>
                <a:lnTo>
                  <a:pt x="261" y="135"/>
                </a:lnTo>
                <a:lnTo>
                  <a:pt x="265" y="129"/>
                </a:lnTo>
                <a:lnTo>
                  <a:pt x="261" y="127"/>
                </a:lnTo>
                <a:lnTo>
                  <a:pt x="261" y="117"/>
                </a:lnTo>
                <a:lnTo>
                  <a:pt x="256" y="127"/>
                </a:lnTo>
                <a:lnTo>
                  <a:pt x="253" y="126"/>
                </a:lnTo>
                <a:lnTo>
                  <a:pt x="253" y="120"/>
                </a:lnTo>
                <a:lnTo>
                  <a:pt x="252" y="126"/>
                </a:lnTo>
                <a:lnTo>
                  <a:pt x="253" y="130"/>
                </a:lnTo>
                <a:lnTo>
                  <a:pt x="249" y="129"/>
                </a:lnTo>
                <a:lnTo>
                  <a:pt x="243" y="124"/>
                </a:lnTo>
                <a:lnTo>
                  <a:pt x="238" y="121"/>
                </a:lnTo>
                <a:lnTo>
                  <a:pt x="240" y="127"/>
                </a:lnTo>
                <a:lnTo>
                  <a:pt x="234" y="121"/>
                </a:lnTo>
                <a:lnTo>
                  <a:pt x="234" y="115"/>
                </a:lnTo>
                <a:lnTo>
                  <a:pt x="237" y="105"/>
                </a:lnTo>
                <a:lnTo>
                  <a:pt x="231" y="108"/>
                </a:lnTo>
                <a:lnTo>
                  <a:pt x="232" y="102"/>
                </a:lnTo>
                <a:lnTo>
                  <a:pt x="246" y="103"/>
                </a:lnTo>
                <a:lnTo>
                  <a:pt x="250" y="97"/>
                </a:lnTo>
                <a:lnTo>
                  <a:pt x="244" y="100"/>
                </a:lnTo>
                <a:lnTo>
                  <a:pt x="238" y="99"/>
                </a:lnTo>
                <a:lnTo>
                  <a:pt x="235" y="93"/>
                </a:lnTo>
                <a:lnTo>
                  <a:pt x="232" y="91"/>
                </a:lnTo>
                <a:lnTo>
                  <a:pt x="228" y="91"/>
                </a:lnTo>
                <a:lnTo>
                  <a:pt x="226" y="97"/>
                </a:lnTo>
                <a:lnTo>
                  <a:pt x="223" y="93"/>
                </a:lnTo>
                <a:lnTo>
                  <a:pt x="225" y="87"/>
                </a:lnTo>
                <a:lnTo>
                  <a:pt x="229" y="84"/>
                </a:lnTo>
                <a:lnTo>
                  <a:pt x="235" y="88"/>
                </a:lnTo>
                <a:lnTo>
                  <a:pt x="232" y="84"/>
                </a:lnTo>
                <a:lnTo>
                  <a:pt x="237" y="78"/>
                </a:lnTo>
                <a:lnTo>
                  <a:pt x="231" y="78"/>
                </a:lnTo>
                <a:lnTo>
                  <a:pt x="228" y="73"/>
                </a:lnTo>
                <a:lnTo>
                  <a:pt x="226" y="74"/>
                </a:lnTo>
                <a:lnTo>
                  <a:pt x="220" y="78"/>
                </a:lnTo>
                <a:lnTo>
                  <a:pt x="220" y="84"/>
                </a:lnTo>
                <a:lnTo>
                  <a:pt x="220" y="71"/>
                </a:lnTo>
                <a:lnTo>
                  <a:pt x="225" y="70"/>
                </a:lnTo>
                <a:lnTo>
                  <a:pt x="231" y="65"/>
                </a:lnTo>
                <a:lnTo>
                  <a:pt x="229" y="64"/>
                </a:lnTo>
                <a:lnTo>
                  <a:pt x="229" y="58"/>
                </a:lnTo>
                <a:lnTo>
                  <a:pt x="228" y="58"/>
                </a:lnTo>
                <a:lnTo>
                  <a:pt x="225" y="62"/>
                </a:lnTo>
                <a:lnTo>
                  <a:pt x="222" y="56"/>
                </a:lnTo>
                <a:lnTo>
                  <a:pt x="223" y="40"/>
                </a:lnTo>
                <a:lnTo>
                  <a:pt x="229" y="35"/>
                </a:lnTo>
                <a:lnTo>
                  <a:pt x="234" y="34"/>
                </a:lnTo>
                <a:lnTo>
                  <a:pt x="240" y="31"/>
                </a:lnTo>
                <a:lnTo>
                  <a:pt x="232" y="31"/>
                </a:lnTo>
                <a:lnTo>
                  <a:pt x="240" y="19"/>
                </a:lnTo>
                <a:lnTo>
                  <a:pt x="238" y="17"/>
                </a:lnTo>
                <a:lnTo>
                  <a:pt x="232" y="22"/>
                </a:lnTo>
                <a:lnTo>
                  <a:pt x="234" y="16"/>
                </a:lnTo>
                <a:lnTo>
                  <a:pt x="231" y="17"/>
                </a:lnTo>
                <a:lnTo>
                  <a:pt x="225" y="19"/>
                </a:lnTo>
                <a:lnTo>
                  <a:pt x="225" y="22"/>
                </a:lnTo>
                <a:lnTo>
                  <a:pt x="228" y="28"/>
                </a:lnTo>
                <a:lnTo>
                  <a:pt x="223" y="34"/>
                </a:lnTo>
                <a:lnTo>
                  <a:pt x="218" y="35"/>
                </a:lnTo>
                <a:lnTo>
                  <a:pt x="218" y="29"/>
                </a:lnTo>
                <a:lnTo>
                  <a:pt x="215" y="32"/>
                </a:lnTo>
                <a:lnTo>
                  <a:pt x="215" y="41"/>
                </a:lnTo>
                <a:lnTo>
                  <a:pt x="211" y="35"/>
                </a:lnTo>
                <a:lnTo>
                  <a:pt x="209" y="38"/>
                </a:lnTo>
                <a:lnTo>
                  <a:pt x="211" y="43"/>
                </a:lnTo>
                <a:lnTo>
                  <a:pt x="209" y="49"/>
                </a:lnTo>
                <a:lnTo>
                  <a:pt x="205" y="47"/>
                </a:lnTo>
                <a:lnTo>
                  <a:pt x="209" y="53"/>
                </a:lnTo>
                <a:lnTo>
                  <a:pt x="205" y="53"/>
                </a:lnTo>
                <a:lnTo>
                  <a:pt x="202" y="52"/>
                </a:lnTo>
                <a:lnTo>
                  <a:pt x="197" y="53"/>
                </a:lnTo>
                <a:lnTo>
                  <a:pt x="211" y="61"/>
                </a:lnTo>
                <a:lnTo>
                  <a:pt x="209" y="67"/>
                </a:lnTo>
                <a:lnTo>
                  <a:pt x="214" y="70"/>
                </a:lnTo>
                <a:lnTo>
                  <a:pt x="212" y="71"/>
                </a:lnTo>
                <a:lnTo>
                  <a:pt x="206" y="70"/>
                </a:lnTo>
                <a:lnTo>
                  <a:pt x="205" y="71"/>
                </a:lnTo>
                <a:lnTo>
                  <a:pt x="209" y="74"/>
                </a:lnTo>
                <a:lnTo>
                  <a:pt x="209" y="85"/>
                </a:lnTo>
                <a:lnTo>
                  <a:pt x="211" y="90"/>
                </a:lnTo>
                <a:lnTo>
                  <a:pt x="209" y="96"/>
                </a:lnTo>
                <a:lnTo>
                  <a:pt x="212" y="100"/>
                </a:lnTo>
                <a:lnTo>
                  <a:pt x="215" y="114"/>
                </a:lnTo>
                <a:lnTo>
                  <a:pt x="228" y="124"/>
                </a:lnTo>
                <a:lnTo>
                  <a:pt x="223" y="129"/>
                </a:lnTo>
                <a:lnTo>
                  <a:pt x="222" y="126"/>
                </a:lnTo>
                <a:lnTo>
                  <a:pt x="215" y="124"/>
                </a:lnTo>
                <a:lnTo>
                  <a:pt x="209" y="120"/>
                </a:lnTo>
                <a:lnTo>
                  <a:pt x="203" y="109"/>
                </a:lnTo>
                <a:lnTo>
                  <a:pt x="202" y="103"/>
                </a:lnTo>
                <a:lnTo>
                  <a:pt x="202" y="106"/>
                </a:lnTo>
                <a:lnTo>
                  <a:pt x="206" y="118"/>
                </a:lnTo>
                <a:lnTo>
                  <a:pt x="209" y="123"/>
                </a:lnTo>
                <a:lnTo>
                  <a:pt x="218" y="127"/>
                </a:lnTo>
                <a:lnTo>
                  <a:pt x="223" y="133"/>
                </a:lnTo>
                <a:lnTo>
                  <a:pt x="229" y="135"/>
                </a:lnTo>
                <a:lnTo>
                  <a:pt x="237" y="146"/>
                </a:lnTo>
                <a:lnTo>
                  <a:pt x="235" y="150"/>
                </a:lnTo>
                <a:lnTo>
                  <a:pt x="229" y="146"/>
                </a:lnTo>
                <a:lnTo>
                  <a:pt x="223" y="146"/>
                </a:lnTo>
                <a:lnTo>
                  <a:pt x="222" y="147"/>
                </a:lnTo>
                <a:lnTo>
                  <a:pt x="217" y="141"/>
                </a:lnTo>
                <a:lnTo>
                  <a:pt x="211" y="141"/>
                </a:lnTo>
                <a:lnTo>
                  <a:pt x="205" y="142"/>
                </a:lnTo>
                <a:lnTo>
                  <a:pt x="200" y="138"/>
                </a:lnTo>
                <a:lnTo>
                  <a:pt x="197" y="132"/>
                </a:lnTo>
                <a:lnTo>
                  <a:pt x="197" y="135"/>
                </a:lnTo>
                <a:lnTo>
                  <a:pt x="197" y="141"/>
                </a:lnTo>
                <a:lnTo>
                  <a:pt x="191" y="136"/>
                </a:lnTo>
                <a:lnTo>
                  <a:pt x="187" y="132"/>
                </a:lnTo>
                <a:lnTo>
                  <a:pt x="184" y="126"/>
                </a:lnTo>
                <a:lnTo>
                  <a:pt x="178" y="127"/>
                </a:lnTo>
                <a:lnTo>
                  <a:pt x="178" y="132"/>
                </a:lnTo>
                <a:lnTo>
                  <a:pt x="173" y="138"/>
                </a:lnTo>
                <a:lnTo>
                  <a:pt x="169" y="132"/>
                </a:lnTo>
                <a:lnTo>
                  <a:pt x="167" y="126"/>
                </a:lnTo>
                <a:lnTo>
                  <a:pt x="169" y="121"/>
                </a:lnTo>
                <a:lnTo>
                  <a:pt x="170" y="120"/>
                </a:lnTo>
                <a:lnTo>
                  <a:pt x="173" y="114"/>
                </a:lnTo>
                <a:lnTo>
                  <a:pt x="175" y="109"/>
                </a:lnTo>
                <a:lnTo>
                  <a:pt x="178" y="103"/>
                </a:lnTo>
                <a:lnTo>
                  <a:pt x="178" y="97"/>
                </a:lnTo>
                <a:lnTo>
                  <a:pt x="181" y="91"/>
                </a:lnTo>
                <a:lnTo>
                  <a:pt x="181" y="87"/>
                </a:lnTo>
                <a:lnTo>
                  <a:pt x="175" y="82"/>
                </a:lnTo>
                <a:lnTo>
                  <a:pt x="167" y="87"/>
                </a:lnTo>
                <a:lnTo>
                  <a:pt x="163" y="85"/>
                </a:lnTo>
                <a:lnTo>
                  <a:pt x="158" y="82"/>
                </a:lnTo>
                <a:lnTo>
                  <a:pt x="152" y="79"/>
                </a:lnTo>
                <a:lnTo>
                  <a:pt x="145" y="81"/>
                </a:lnTo>
                <a:lnTo>
                  <a:pt x="138" y="76"/>
                </a:lnTo>
                <a:lnTo>
                  <a:pt x="140" y="70"/>
                </a:lnTo>
                <a:lnTo>
                  <a:pt x="137" y="65"/>
                </a:lnTo>
                <a:lnTo>
                  <a:pt x="132" y="61"/>
                </a:lnTo>
                <a:lnTo>
                  <a:pt x="120" y="61"/>
                </a:lnTo>
                <a:lnTo>
                  <a:pt x="119" y="58"/>
                </a:lnTo>
                <a:lnTo>
                  <a:pt x="114" y="53"/>
                </a:lnTo>
                <a:lnTo>
                  <a:pt x="114" y="47"/>
                </a:lnTo>
                <a:lnTo>
                  <a:pt x="108" y="46"/>
                </a:lnTo>
                <a:lnTo>
                  <a:pt x="110" y="40"/>
                </a:lnTo>
                <a:lnTo>
                  <a:pt x="110" y="40"/>
                </a:lnTo>
                <a:lnTo>
                  <a:pt x="98" y="41"/>
                </a:lnTo>
                <a:lnTo>
                  <a:pt x="93" y="37"/>
                </a:lnTo>
                <a:lnTo>
                  <a:pt x="87" y="35"/>
                </a:lnTo>
                <a:lnTo>
                  <a:pt x="83" y="37"/>
                </a:lnTo>
                <a:lnTo>
                  <a:pt x="80" y="43"/>
                </a:lnTo>
                <a:lnTo>
                  <a:pt x="74" y="43"/>
                </a:lnTo>
                <a:lnTo>
                  <a:pt x="69" y="49"/>
                </a:lnTo>
                <a:lnTo>
                  <a:pt x="68" y="55"/>
                </a:lnTo>
                <a:lnTo>
                  <a:pt x="58" y="55"/>
                </a:lnTo>
                <a:lnTo>
                  <a:pt x="54" y="55"/>
                </a:lnTo>
                <a:lnTo>
                  <a:pt x="48" y="49"/>
                </a:lnTo>
                <a:lnTo>
                  <a:pt x="46" y="49"/>
                </a:lnTo>
                <a:lnTo>
                  <a:pt x="45" y="55"/>
                </a:lnTo>
                <a:lnTo>
                  <a:pt x="37" y="67"/>
                </a:lnTo>
                <a:lnTo>
                  <a:pt x="33" y="65"/>
                </a:lnTo>
                <a:lnTo>
                  <a:pt x="28" y="67"/>
                </a:lnTo>
                <a:lnTo>
                  <a:pt x="25" y="73"/>
                </a:lnTo>
                <a:lnTo>
                  <a:pt x="21" y="79"/>
                </a:lnTo>
                <a:lnTo>
                  <a:pt x="18" y="84"/>
                </a:lnTo>
                <a:lnTo>
                  <a:pt x="12" y="90"/>
                </a:lnTo>
                <a:lnTo>
                  <a:pt x="7" y="96"/>
                </a:lnTo>
                <a:lnTo>
                  <a:pt x="0" y="4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40" name="Freeform 84">
            <a:extLst>
              <a:ext uri="{FF2B5EF4-FFF2-40B4-BE49-F238E27FC236}">
                <a16:creationId xmlns:a16="http://schemas.microsoft.com/office/drawing/2014/main" id="{133F7A88-DEF4-3B49-B544-4AD41B72CFEF}"/>
              </a:ext>
            </a:extLst>
          </p:cNvPr>
          <p:cNvSpPr>
            <a:spLocks/>
          </p:cNvSpPr>
          <p:nvPr/>
        </p:nvSpPr>
        <p:spPr bwMode="auto">
          <a:xfrm>
            <a:off x="4514984" y="2390135"/>
            <a:ext cx="448500" cy="220712"/>
          </a:xfrm>
          <a:custGeom>
            <a:avLst/>
            <a:gdLst>
              <a:gd name="T0" fmla="*/ 208 w 210"/>
              <a:gd name="T1" fmla="*/ 66 h 103"/>
              <a:gd name="T2" fmla="*/ 202 w 210"/>
              <a:gd name="T3" fmla="*/ 86 h 103"/>
              <a:gd name="T4" fmla="*/ 182 w 210"/>
              <a:gd name="T5" fmla="*/ 97 h 103"/>
              <a:gd name="T6" fmla="*/ 178 w 210"/>
              <a:gd name="T7" fmla="*/ 87 h 103"/>
              <a:gd name="T8" fmla="*/ 169 w 210"/>
              <a:gd name="T9" fmla="*/ 80 h 103"/>
              <a:gd name="T10" fmla="*/ 160 w 210"/>
              <a:gd name="T11" fmla="*/ 85 h 103"/>
              <a:gd name="T12" fmla="*/ 168 w 210"/>
              <a:gd name="T13" fmla="*/ 66 h 103"/>
              <a:gd name="T14" fmla="*/ 150 w 210"/>
              <a:gd name="T15" fmla="*/ 62 h 103"/>
              <a:gd name="T16" fmla="*/ 155 w 210"/>
              <a:gd name="T17" fmla="*/ 51 h 103"/>
              <a:gd name="T18" fmla="*/ 150 w 210"/>
              <a:gd name="T19" fmla="*/ 48 h 103"/>
              <a:gd name="T20" fmla="*/ 150 w 210"/>
              <a:gd name="T21" fmla="*/ 28 h 103"/>
              <a:gd name="T22" fmla="*/ 159 w 210"/>
              <a:gd name="T23" fmla="*/ 11 h 103"/>
              <a:gd name="T24" fmla="*/ 151 w 210"/>
              <a:gd name="T25" fmla="*/ 19 h 103"/>
              <a:gd name="T26" fmla="*/ 140 w 210"/>
              <a:gd name="T27" fmla="*/ 24 h 103"/>
              <a:gd name="T28" fmla="*/ 135 w 210"/>
              <a:gd name="T29" fmla="*/ 34 h 103"/>
              <a:gd name="T30" fmla="*/ 138 w 210"/>
              <a:gd name="T31" fmla="*/ 46 h 103"/>
              <a:gd name="T32" fmla="*/ 141 w 210"/>
              <a:gd name="T33" fmla="*/ 68 h 103"/>
              <a:gd name="T34" fmla="*/ 135 w 210"/>
              <a:gd name="T35" fmla="*/ 68 h 103"/>
              <a:gd name="T36" fmla="*/ 152 w 210"/>
              <a:gd name="T37" fmla="*/ 91 h 103"/>
              <a:gd name="T38" fmla="*/ 141 w 210"/>
              <a:gd name="T39" fmla="*/ 93 h 103"/>
              <a:gd name="T40" fmla="*/ 124 w 210"/>
              <a:gd name="T41" fmla="*/ 83 h 103"/>
              <a:gd name="T42" fmla="*/ 117 w 210"/>
              <a:gd name="T43" fmla="*/ 77 h 103"/>
              <a:gd name="T44" fmla="*/ 116 w 210"/>
              <a:gd name="T45" fmla="*/ 54 h 103"/>
              <a:gd name="T46" fmla="*/ 93 w 210"/>
              <a:gd name="T47" fmla="*/ 43 h 103"/>
              <a:gd name="T48" fmla="*/ 75 w 210"/>
              <a:gd name="T49" fmla="*/ 28 h 103"/>
              <a:gd name="T50" fmla="*/ 53 w 210"/>
              <a:gd name="T51" fmla="*/ 28 h 103"/>
              <a:gd name="T52" fmla="*/ 31 w 210"/>
              <a:gd name="T53" fmla="*/ 33 h 103"/>
              <a:gd name="T54" fmla="*/ 8 w 210"/>
              <a:gd name="T55" fmla="*/ 59 h 103"/>
              <a:gd name="T56" fmla="*/ 15 w 210"/>
              <a:gd name="T57" fmla="*/ 53 h 103"/>
              <a:gd name="T58" fmla="*/ 33 w 210"/>
              <a:gd name="T59" fmla="*/ 33 h 103"/>
              <a:gd name="T60" fmla="*/ 55 w 210"/>
              <a:gd name="T61" fmla="*/ 30 h 103"/>
              <a:gd name="T62" fmla="*/ 72 w 210"/>
              <a:gd name="T63" fmla="*/ 32 h 103"/>
              <a:gd name="T64" fmla="*/ 92 w 210"/>
              <a:gd name="T65" fmla="*/ 51 h 103"/>
              <a:gd name="T66" fmla="*/ 120 w 210"/>
              <a:gd name="T67" fmla="*/ 59 h 103"/>
              <a:gd name="T68" fmla="*/ 111 w 210"/>
              <a:gd name="T69" fmla="*/ 84 h 103"/>
              <a:gd name="T70" fmla="*/ 124 w 210"/>
              <a:gd name="T71" fmla="*/ 88 h 103"/>
              <a:gd name="T72" fmla="*/ 133 w 210"/>
              <a:gd name="T73" fmla="*/ 92 h 103"/>
              <a:gd name="T74" fmla="*/ 157 w 210"/>
              <a:gd name="T75" fmla="*/ 101 h 103"/>
              <a:gd name="T76" fmla="*/ 136 w 210"/>
              <a:gd name="T77" fmla="*/ 71 h 103"/>
              <a:gd name="T78" fmla="*/ 149 w 210"/>
              <a:gd name="T79" fmla="*/ 87 h 103"/>
              <a:gd name="T80" fmla="*/ 141 w 210"/>
              <a:gd name="T81" fmla="*/ 57 h 103"/>
              <a:gd name="T82" fmla="*/ 144 w 210"/>
              <a:gd name="T83" fmla="*/ 47 h 103"/>
              <a:gd name="T84" fmla="*/ 137 w 210"/>
              <a:gd name="T85" fmla="*/ 32 h 103"/>
              <a:gd name="T86" fmla="*/ 144 w 210"/>
              <a:gd name="T87" fmla="*/ 29 h 103"/>
              <a:gd name="T88" fmla="*/ 153 w 210"/>
              <a:gd name="T89" fmla="*/ 20 h 103"/>
              <a:gd name="T90" fmla="*/ 159 w 210"/>
              <a:gd name="T91" fmla="*/ 13 h 103"/>
              <a:gd name="T92" fmla="*/ 147 w 210"/>
              <a:gd name="T93" fmla="*/ 39 h 103"/>
              <a:gd name="T94" fmla="*/ 149 w 210"/>
              <a:gd name="T95" fmla="*/ 47 h 103"/>
              <a:gd name="T96" fmla="*/ 154 w 210"/>
              <a:gd name="T97" fmla="*/ 53 h 103"/>
              <a:gd name="T98" fmla="*/ 148 w 210"/>
              <a:gd name="T99" fmla="*/ 62 h 103"/>
              <a:gd name="T100" fmla="*/ 164 w 210"/>
              <a:gd name="T101" fmla="*/ 68 h 103"/>
              <a:gd name="T102" fmla="*/ 155 w 210"/>
              <a:gd name="T103" fmla="*/ 77 h 103"/>
              <a:gd name="T104" fmla="*/ 169 w 210"/>
              <a:gd name="T105" fmla="*/ 88 h 103"/>
              <a:gd name="T106" fmla="*/ 172 w 210"/>
              <a:gd name="T107" fmla="*/ 86 h 103"/>
              <a:gd name="T108" fmla="*/ 179 w 210"/>
              <a:gd name="T109" fmla="*/ 94 h 103"/>
              <a:gd name="T110" fmla="*/ 190 w 210"/>
              <a:gd name="T111" fmla="*/ 101 h 103"/>
              <a:gd name="T112" fmla="*/ 210 w 210"/>
              <a:gd name="T113" fmla="*/ 73 h 103"/>
              <a:gd name="T114" fmla="*/ 174 w 210"/>
              <a:gd name="T115" fmla="*/ 43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0" h="103">
                <a:moveTo>
                  <a:pt x="1" y="34"/>
                </a:moveTo>
                <a:cubicBezTo>
                  <a:pt x="76" y="20"/>
                  <a:pt x="76" y="20"/>
                  <a:pt x="76" y="20"/>
                </a:cubicBezTo>
                <a:cubicBezTo>
                  <a:pt x="76" y="20"/>
                  <a:pt x="76" y="20"/>
                  <a:pt x="76" y="20"/>
                </a:cubicBezTo>
                <a:cubicBezTo>
                  <a:pt x="160" y="2"/>
                  <a:pt x="160" y="2"/>
                  <a:pt x="160" y="2"/>
                </a:cubicBezTo>
                <a:cubicBezTo>
                  <a:pt x="172" y="43"/>
                  <a:pt x="172" y="43"/>
                  <a:pt x="172" y="43"/>
                </a:cubicBezTo>
                <a:cubicBezTo>
                  <a:pt x="178" y="69"/>
                  <a:pt x="178" y="69"/>
                  <a:pt x="178" y="69"/>
                </a:cubicBezTo>
                <a:cubicBezTo>
                  <a:pt x="178" y="69"/>
                  <a:pt x="178" y="69"/>
                  <a:pt x="178" y="69"/>
                </a:cubicBezTo>
                <a:cubicBezTo>
                  <a:pt x="180" y="73"/>
                  <a:pt x="180" y="73"/>
                  <a:pt x="180" y="73"/>
                </a:cubicBezTo>
                <a:cubicBezTo>
                  <a:pt x="181" y="73"/>
                  <a:pt x="181" y="74"/>
                  <a:pt x="181" y="73"/>
                </a:cubicBezTo>
                <a:cubicBezTo>
                  <a:pt x="208" y="67"/>
                  <a:pt x="208" y="67"/>
                  <a:pt x="208" y="67"/>
                </a:cubicBezTo>
                <a:cubicBezTo>
                  <a:pt x="208" y="66"/>
                  <a:pt x="208" y="66"/>
                  <a:pt x="208" y="66"/>
                </a:cubicBezTo>
                <a:cubicBezTo>
                  <a:pt x="207" y="66"/>
                  <a:pt x="207" y="66"/>
                  <a:pt x="207" y="66"/>
                </a:cubicBezTo>
                <a:cubicBezTo>
                  <a:pt x="206" y="67"/>
                  <a:pt x="206" y="67"/>
                  <a:pt x="206" y="67"/>
                </a:cubicBezTo>
                <a:cubicBezTo>
                  <a:pt x="205" y="68"/>
                  <a:pt x="205" y="68"/>
                  <a:pt x="205" y="68"/>
                </a:cubicBezTo>
                <a:cubicBezTo>
                  <a:pt x="204" y="69"/>
                  <a:pt x="204" y="69"/>
                  <a:pt x="204" y="69"/>
                </a:cubicBezTo>
                <a:cubicBezTo>
                  <a:pt x="205" y="70"/>
                  <a:pt x="205" y="70"/>
                  <a:pt x="205" y="70"/>
                </a:cubicBezTo>
                <a:cubicBezTo>
                  <a:pt x="208" y="73"/>
                  <a:pt x="208" y="73"/>
                  <a:pt x="208" y="73"/>
                </a:cubicBezTo>
                <a:cubicBezTo>
                  <a:pt x="206" y="78"/>
                  <a:pt x="206" y="78"/>
                  <a:pt x="206" y="78"/>
                </a:cubicBezTo>
                <a:cubicBezTo>
                  <a:pt x="206" y="78"/>
                  <a:pt x="206" y="78"/>
                  <a:pt x="206" y="78"/>
                </a:cubicBezTo>
                <a:cubicBezTo>
                  <a:pt x="205" y="78"/>
                  <a:pt x="205" y="78"/>
                  <a:pt x="205" y="78"/>
                </a:cubicBezTo>
                <a:cubicBezTo>
                  <a:pt x="204" y="79"/>
                  <a:pt x="204" y="79"/>
                  <a:pt x="204" y="79"/>
                </a:cubicBezTo>
                <a:cubicBezTo>
                  <a:pt x="202" y="86"/>
                  <a:pt x="202" y="86"/>
                  <a:pt x="202" y="86"/>
                </a:cubicBezTo>
                <a:cubicBezTo>
                  <a:pt x="200" y="89"/>
                  <a:pt x="200" y="89"/>
                  <a:pt x="200" y="89"/>
                </a:cubicBezTo>
                <a:cubicBezTo>
                  <a:pt x="200" y="90"/>
                  <a:pt x="200" y="90"/>
                  <a:pt x="200" y="90"/>
                </a:cubicBezTo>
                <a:cubicBezTo>
                  <a:pt x="200" y="93"/>
                  <a:pt x="200" y="93"/>
                  <a:pt x="200" y="93"/>
                </a:cubicBezTo>
                <a:cubicBezTo>
                  <a:pt x="193" y="95"/>
                  <a:pt x="193" y="95"/>
                  <a:pt x="193" y="95"/>
                </a:cubicBezTo>
                <a:cubicBezTo>
                  <a:pt x="192" y="96"/>
                  <a:pt x="192" y="96"/>
                  <a:pt x="192" y="96"/>
                </a:cubicBezTo>
                <a:cubicBezTo>
                  <a:pt x="189" y="99"/>
                  <a:pt x="189" y="99"/>
                  <a:pt x="189" y="99"/>
                </a:cubicBezTo>
                <a:cubicBezTo>
                  <a:pt x="186" y="99"/>
                  <a:pt x="186" y="99"/>
                  <a:pt x="186" y="99"/>
                </a:cubicBezTo>
                <a:cubicBezTo>
                  <a:pt x="186" y="99"/>
                  <a:pt x="186" y="99"/>
                  <a:pt x="186" y="99"/>
                </a:cubicBezTo>
                <a:cubicBezTo>
                  <a:pt x="180" y="101"/>
                  <a:pt x="180" y="101"/>
                  <a:pt x="180" y="101"/>
                </a:cubicBezTo>
                <a:cubicBezTo>
                  <a:pt x="180" y="100"/>
                  <a:pt x="180" y="100"/>
                  <a:pt x="180" y="100"/>
                </a:cubicBezTo>
                <a:cubicBezTo>
                  <a:pt x="182" y="97"/>
                  <a:pt x="182" y="97"/>
                  <a:pt x="182" y="97"/>
                </a:cubicBezTo>
                <a:cubicBezTo>
                  <a:pt x="183" y="96"/>
                  <a:pt x="183" y="96"/>
                  <a:pt x="183" y="96"/>
                </a:cubicBezTo>
                <a:cubicBezTo>
                  <a:pt x="184" y="93"/>
                  <a:pt x="184" y="93"/>
                  <a:pt x="184" y="93"/>
                </a:cubicBezTo>
                <a:cubicBezTo>
                  <a:pt x="184" y="92"/>
                  <a:pt x="184" y="92"/>
                  <a:pt x="184" y="92"/>
                </a:cubicBezTo>
                <a:cubicBezTo>
                  <a:pt x="183" y="91"/>
                  <a:pt x="183" y="91"/>
                  <a:pt x="183" y="92"/>
                </a:cubicBezTo>
                <a:cubicBezTo>
                  <a:pt x="180" y="93"/>
                  <a:pt x="180" y="93"/>
                  <a:pt x="180" y="93"/>
                </a:cubicBezTo>
                <a:cubicBezTo>
                  <a:pt x="179" y="91"/>
                  <a:pt x="179" y="91"/>
                  <a:pt x="179" y="91"/>
                </a:cubicBezTo>
                <a:cubicBezTo>
                  <a:pt x="178" y="90"/>
                  <a:pt x="178" y="90"/>
                  <a:pt x="178" y="90"/>
                </a:cubicBezTo>
                <a:cubicBezTo>
                  <a:pt x="178" y="91"/>
                  <a:pt x="178" y="91"/>
                  <a:pt x="178" y="91"/>
                </a:cubicBezTo>
                <a:cubicBezTo>
                  <a:pt x="175" y="92"/>
                  <a:pt x="175" y="92"/>
                  <a:pt x="175" y="92"/>
                </a:cubicBezTo>
                <a:cubicBezTo>
                  <a:pt x="175" y="90"/>
                  <a:pt x="175" y="90"/>
                  <a:pt x="175" y="90"/>
                </a:cubicBezTo>
                <a:cubicBezTo>
                  <a:pt x="178" y="87"/>
                  <a:pt x="178" y="87"/>
                  <a:pt x="178" y="87"/>
                </a:cubicBezTo>
                <a:cubicBezTo>
                  <a:pt x="178" y="86"/>
                  <a:pt x="178" y="86"/>
                  <a:pt x="178" y="86"/>
                </a:cubicBezTo>
                <a:cubicBezTo>
                  <a:pt x="177" y="85"/>
                  <a:pt x="177" y="85"/>
                  <a:pt x="177" y="85"/>
                </a:cubicBezTo>
                <a:cubicBezTo>
                  <a:pt x="175" y="84"/>
                  <a:pt x="175" y="84"/>
                  <a:pt x="175" y="84"/>
                </a:cubicBezTo>
                <a:cubicBezTo>
                  <a:pt x="175" y="78"/>
                  <a:pt x="175" y="78"/>
                  <a:pt x="175" y="78"/>
                </a:cubicBezTo>
                <a:cubicBezTo>
                  <a:pt x="175" y="77"/>
                  <a:pt x="175" y="77"/>
                  <a:pt x="175" y="77"/>
                </a:cubicBezTo>
                <a:cubicBezTo>
                  <a:pt x="174" y="77"/>
                  <a:pt x="174" y="77"/>
                  <a:pt x="174" y="77"/>
                </a:cubicBezTo>
                <a:cubicBezTo>
                  <a:pt x="171" y="84"/>
                  <a:pt x="171" y="84"/>
                  <a:pt x="171" y="84"/>
                </a:cubicBezTo>
                <a:cubicBezTo>
                  <a:pt x="170" y="83"/>
                  <a:pt x="170" y="83"/>
                  <a:pt x="170" y="83"/>
                </a:cubicBezTo>
                <a:cubicBezTo>
                  <a:pt x="170" y="80"/>
                  <a:pt x="170" y="80"/>
                  <a:pt x="170" y="80"/>
                </a:cubicBezTo>
                <a:cubicBezTo>
                  <a:pt x="170" y="79"/>
                  <a:pt x="170" y="79"/>
                  <a:pt x="170" y="79"/>
                </a:cubicBezTo>
                <a:cubicBezTo>
                  <a:pt x="169" y="79"/>
                  <a:pt x="169" y="79"/>
                  <a:pt x="169" y="80"/>
                </a:cubicBezTo>
                <a:cubicBezTo>
                  <a:pt x="167" y="83"/>
                  <a:pt x="167" y="83"/>
                  <a:pt x="167" y="83"/>
                </a:cubicBezTo>
                <a:cubicBezTo>
                  <a:pt x="167" y="84"/>
                  <a:pt x="167" y="84"/>
                  <a:pt x="167" y="84"/>
                </a:cubicBezTo>
                <a:cubicBezTo>
                  <a:pt x="168" y="86"/>
                  <a:pt x="168" y="86"/>
                  <a:pt x="168" y="86"/>
                </a:cubicBezTo>
                <a:cubicBezTo>
                  <a:pt x="166" y="85"/>
                  <a:pt x="166" y="85"/>
                  <a:pt x="166" y="85"/>
                </a:cubicBezTo>
                <a:cubicBezTo>
                  <a:pt x="163" y="82"/>
                  <a:pt x="163" y="82"/>
                  <a:pt x="163" y="82"/>
                </a:cubicBezTo>
                <a:cubicBezTo>
                  <a:pt x="163" y="82"/>
                  <a:pt x="163" y="82"/>
                  <a:pt x="163" y="82"/>
                </a:cubicBezTo>
                <a:cubicBezTo>
                  <a:pt x="159" y="81"/>
                  <a:pt x="159" y="81"/>
                  <a:pt x="159" y="81"/>
                </a:cubicBezTo>
                <a:cubicBezTo>
                  <a:pt x="158" y="81"/>
                  <a:pt x="158" y="81"/>
                  <a:pt x="158" y="81"/>
                </a:cubicBezTo>
                <a:cubicBezTo>
                  <a:pt x="158" y="81"/>
                  <a:pt x="158" y="81"/>
                  <a:pt x="158" y="82"/>
                </a:cubicBezTo>
                <a:cubicBezTo>
                  <a:pt x="159" y="85"/>
                  <a:pt x="159" y="85"/>
                  <a:pt x="159" y="85"/>
                </a:cubicBezTo>
                <a:cubicBezTo>
                  <a:pt x="160" y="85"/>
                  <a:pt x="160" y="85"/>
                  <a:pt x="160" y="85"/>
                </a:cubicBezTo>
                <a:cubicBezTo>
                  <a:pt x="161" y="84"/>
                  <a:pt x="161" y="84"/>
                  <a:pt x="161" y="84"/>
                </a:cubicBezTo>
                <a:cubicBezTo>
                  <a:pt x="157" y="81"/>
                  <a:pt x="157" y="81"/>
                  <a:pt x="157" y="81"/>
                </a:cubicBezTo>
                <a:cubicBezTo>
                  <a:pt x="157" y="77"/>
                  <a:pt x="157" y="77"/>
                  <a:pt x="157" y="77"/>
                </a:cubicBezTo>
                <a:cubicBezTo>
                  <a:pt x="159" y="70"/>
                  <a:pt x="159" y="70"/>
                  <a:pt x="159" y="70"/>
                </a:cubicBezTo>
                <a:cubicBezTo>
                  <a:pt x="159" y="70"/>
                  <a:pt x="159" y="69"/>
                  <a:pt x="159" y="69"/>
                </a:cubicBezTo>
                <a:cubicBezTo>
                  <a:pt x="158" y="69"/>
                  <a:pt x="158" y="69"/>
                  <a:pt x="158" y="69"/>
                </a:cubicBezTo>
                <a:cubicBezTo>
                  <a:pt x="156" y="70"/>
                  <a:pt x="156" y="70"/>
                  <a:pt x="156" y="70"/>
                </a:cubicBezTo>
                <a:cubicBezTo>
                  <a:pt x="156" y="69"/>
                  <a:pt x="156" y="69"/>
                  <a:pt x="156" y="69"/>
                </a:cubicBezTo>
                <a:cubicBezTo>
                  <a:pt x="164" y="70"/>
                  <a:pt x="164" y="70"/>
                  <a:pt x="164" y="70"/>
                </a:cubicBezTo>
                <a:cubicBezTo>
                  <a:pt x="165" y="69"/>
                  <a:pt x="165" y="69"/>
                  <a:pt x="165" y="69"/>
                </a:cubicBezTo>
                <a:cubicBezTo>
                  <a:pt x="168" y="66"/>
                  <a:pt x="168" y="66"/>
                  <a:pt x="168" y="66"/>
                </a:cubicBezTo>
                <a:cubicBezTo>
                  <a:pt x="168" y="66"/>
                  <a:pt x="168" y="65"/>
                  <a:pt x="168" y="65"/>
                </a:cubicBezTo>
                <a:cubicBezTo>
                  <a:pt x="167" y="64"/>
                  <a:pt x="167" y="64"/>
                  <a:pt x="167" y="64"/>
                </a:cubicBezTo>
                <a:cubicBezTo>
                  <a:pt x="163" y="66"/>
                  <a:pt x="163" y="66"/>
                  <a:pt x="163" y="66"/>
                </a:cubicBezTo>
                <a:cubicBezTo>
                  <a:pt x="160" y="65"/>
                  <a:pt x="160" y="65"/>
                  <a:pt x="160" y="65"/>
                </a:cubicBezTo>
                <a:cubicBezTo>
                  <a:pt x="158" y="62"/>
                  <a:pt x="158" y="62"/>
                  <a:pt x="158" y="62"/>
                </a:cubicBezTo>
                <a:cubicBezTo>
                  <a:pt x="158" y="61"/>
                  <a:pt x="158" y="61"/>
                  <a:pt x="158" y="61"/>
                </a:cubicBezTo>
                <a:cubicBezTo>
                  <a:pt x="156" y="60"/>
                  <a:pt x="156" y="60"/>
                  <a:pt x="156" y="60"/>
                </a:cubicBezTo>
                <a:cubicBezTo>
                  <a:pt x="155" y="60"/>
                  <a:pt x="155" y="60"/>
                  <a:pt x="155" y="60"/>
                </a:cubicBezTo>
                <a:cubicBezTo>
                  <a:pt x="151" y="60"/>
                  <a:pt x="151" y="60"/>
                  <a:pt x="151" y="60"/>
                </a:cubicBezTo>
                <a:cubicBezTo>
                  <a:pt x="151" y="60"/>
                  <a:pt x="151" y="61"/>
                  <a:pt x="151" y="61"/>
                </a:cubicBezTo>
                <a:cubicBezTo>
                  <a:pt x="150" y="62"/>
                  <a:pt x="150" y="62"/>
                  <a:pt x="150" y="62"/>
                </a:cubicBezTo>
                <a:cubicBezTo>
                  <a:pt x="150" y="62"/>
                  <a:pt x="150" y="62"/>
                  <a:pt x="150" y="62"/>
                </a:cubicBezTo>
                <a:cubicBezTo>
                  <a:pt x="151" y="59"/>
                  <a:pt x="151" y="59"/>
                  <a:pt x="151" y="59"/>
                </a:cubicBezTo>
                <a:cubicBezTo>
                  <a:pt x="153" y="58"/>
                  <a:pt x="153" y="58"/>
                  <a:pt x="153" y="58"/>
                </a:cubicBezTo>
                <a:cubicBezTo>
                  <a:pt x="156" y="60"/>
                  <a:pt x="156" y="60"/>
                  <a:pt x="156" y="60"/>
                </a:cubicBezTo>
                <a:cubicBezTo>
                  <a:pt x="157" y="60"/>
                  <a:pt x="157" y="60"/>
                  <a:pt x="158" y="60"/>
                </a:cubicBezTo>
                <a:cubicBezTo>
                  <a:pt x="158" y="60"/>
                  <a:pt x="158" y="59"/>
                  <a:pt x="158" y="59"/>
                </a:cubicBezTo>
                <a:cubicBezTo>
                  <a:pt x="156" y="56"/>
                  <a:pt x="156" y="56"/>
                  <a:pt x="156" y="56"/>
                </a:cubicBezTo>
                <a:cubicBezTo>
                  <a:pt x="158" y="53"/>
                  <a:pt x="158" y="53"/>
                  <a:pt x="158" y="53"/>
                </a:cubicBezTo>
                <a:cubicBezTo>
                  <a:pt x="159" y="52"/>
                  <a:pt x="159" y="52"/>
                  <a:pt x="159" y="52"/>
                </a:cubicBezTo>
                <a:cubicBezTo>
                  <a:pt x="158" y="52"/>
                  <a:pt x="158" y="51"/>
                  <a:pt x="158" y="51"/>
                </a:cubicBezTo>
                <a:cubicBezTo>
                  <a:pt x="155" y="51"/>
                  <a:pt x="155" y="51"/>
                  <a:pt x="155" y="51"/>
                </a:cubicBezTo>
                <a:cubicBezTo>
                  <a:pt x="152" y="48"/>
                  <a:pt x="152" y="48"/>
                  <a:pt x="152" y="48"/>
                </a:cubicBezTo>
                <a:cubicBezTo>
                  <a:pt x="152" y="48"/>
                  <a:pt x="152" y="48"/>
                  <a:pt x="152" y="48"/>
                </a:cubicBezTo>
                <a:cubicBezTo>
                  <a:pt x="151" y="48"/>
                  <a:pt x="151" y="48"/>
                  <a:pt x="151" y="48"/>
                </a:cubicBezTo>
                <a:cubicBezTo>
                  <a:pt x="150" y="49"/>
                  <a:pt x="150" y="49"/>
                  <a:pt x="150" y="49"/>
                </a:cubicBezTo>
                <a:cubicBezTo>
                  <a:pt x="147" y="51"/>
                  <a:pt x="147" y="51"/>
                  <a:pt x="147" y="51"/>
                </a:cubicBezTo>
                <a:cubicBezTo>
                  <a:pt x="146" y="52"/>
                  <a:pt x="146" y="52"/>
                  <a:pt x="146" y="52"/>
                </a:cubicBezTo>
                <a:cubicBezTo>
                  <a:pt x="146" y="55"/>
                  <a:pt x="146" y="55"/>
                  <a:pt x="146" y="55"/>
                </a:cubicBezTo>
                <a:cubicBezTo>
                  <a:pt x="147" y="56"/>
                  <a:pt x="147" y="56"/>
                  <a:pt x="147" y="56"/>
                </a:cubicBezTo>
                <a:cubicBezTo>
                  <a:pt x="148" y="56"/>
                  <a:pt x="148" y="56"/>
                  <a:pt x="148" y="56"/>
                </a:cubicBezTo>
                <a:cubicBezTo>
                  <a:pt x="148" y="49"/>
                  <a:pt x="148" y="49"/>
                  <a:pt x="148" y="49"/>
                </a:cubicBezTo>
                <a:cubicBezTo>
                  <a:pt x="150" y="48"/>
                  <a:pt x="150" y="48"/>
                  <a:pt x="150" y="48"/>
                </a:cubicBezTo>
                <a:cubicBezTo>
                  <a:pt x="150" y="48"/>
                  <a:pt x="150" y="48"/>
                  <a:pt x="150" y="48"/>
                </a:cubicBezTo>
                <a:cubicBezTo>
                  <a:pt x="154" y="45"/>
                  <a:pt x="154" y="45"/>
                  <a:pt x="154" y="45"/>
                </a:cubicBezTo>
                <a:cubicBezTo>
                  <a:pt x="155" y="45"/>
                  <a:pt x="155" y="44"/>
                  <a:pt x="155" y="44"/>
                </a:cubicBezTo>
                <a:cubicBezTo>
                  <a:pt x="154" y="43"/>
                  <a:pt x="154" y="43"/>
                  <a:pt x="154" y="43"/>
                </a:cubicBezTo>
                <a:cubicBezTo>
                  <a:pt x="154" y="39"/>
                  <a:pt x="154" y="39"/>
                  <a:pt x="154" y="39"/>
                </a:cubicBezTo>
                <a:cubicBezTo>
                  <a:pt x="154" y="39"/>
                  <a:pt x="154" y="38"/>
                  <a:pt x="153" y="38"/>
                </a:cubicBezTo>
                <a:cubicBezTo>
                  <a:pt x="152" y="38"/>
                  <a:pt x="152" y="38"/>
                  <a:pt x="152" y="38"/>
                </a:cubicBezTo>
                <a:cubicBezTo>
                  <a:pt x="151" y="38"/>
                  <a:pt x="151" y="38"/>
                  <a:pt x="151" y="38"/>
                </a:cubicBezTo>
                <a:cubicBezTo>
                  <a:pt x="150" y="40"/>
                  <a:pt x="150" y="40"/>
                  <a:pt x="150" y="40"/>
                </a:cubicBezTo>
                <a:cubicBezTo>
                  <a:pt x="149" y="38"/>
                  <a:pt x="149" y="38"/>
                  <a:pt x="149" y="38"/>
                </a:cubicBezTo>
                <a:cubicBezTo>
                  <a:pt x="150" y="28"/>
                  <a:pt x="150" y="28"/>
                  <a:pt x="150" y="28"/>
                </a:cubicBezTo>
                <a:cubicBezTo>
                  <a:pt x="153" y="25"/>
                  <a:pt x="153" y="25"/>
                  <a:pt x="153" y="25"/>
                </a:cubicBezTo>
                <a:cubicBezTo>
                  <a:pt x="156" y="24"/>
                  <a:pt x="156" y="24"/>
                  <a:pt x="156" y="24"/>
                </a:cubicBezTo>
                <a:cubicBezTo>
                  <a:pt x="157" y="24"/>
                  <a:pt x="157" y="24"/>
                  <a:pt x="157" y="24"/>
                </a:cubicBezTo>
                <a:cubicBezTo>
                  <a:pt x="160" y="22"/>
                  <a:pt x="160" y="22"/>
                  <a:pt x="160" y="22"/>
                </a:cubicBezTo>
                <a:cubicBezTo>
                  <a:pt x="161" y="22"/>
                  <a:pt x="161" y="22"/>
                  <a:pt x="161" y="21"/>
                </a:cubicBezTo>
                <a:cubicBezTo>
                  <a:pt x="161" y="21"/>
                  <a:pt x="160" y="20"/>
                  <a:pt x="160" y="20"/>
                </a:cubicBezTo>
                <a:cubicBezTo>
                  <a:pt x="157" y="20"/>
                  <a:pt x="157" y="20"/>
                  <a:pt x="157" y="20"/>
                </a:cubicBezTo>
                <a:cubicBezTo>
                  <a:pt x="161" y="14"/>
                  <a:pt x="161" y="14"/>
                  <a:pt x="161" y="14"/>
                </a:cubicBezTo>
                <a:cubicBezTo>
                  <a:pt x="161" y="13"/>
                  <a:pt x="161" y="13"/>
                  <a:pt x="161" y="13"/>
                </a:cubicBezTo>
                <a:cubicBezTo>
                  <a:pt x="160" y="11"/>
                  <a:pt x="160" y="11"/>
                  <a:pt x="160" y="11"/>
                </a:cubicBezTo>
                <a:cubicBezTo>
                  <a:pt x="159" y="11"/>
                  <a:pt x="159" y="11"/>
                  <a:pt x="159" y="11"/>
                </a:cubicBezTo>
                <a:cubicBezTo>
                  <a:pt x="158" y="11"/>
                  <a:pt x="158" y="11"/>
                  <a:pt x="158" y="11"/>
                </a:cubicBezTo>
                <a:cubicBezTo>
                  <a:pt x="157" y="12"/>
                  <a:pt x="157" y="12"/>
                  <a:pt x="157" y="12"/>
                </a:cubicBezTo>
                <a:cubicBezTo>
                  <a:pt x="157" y="12"/>
                  <a:pt x="157" y="12"/>
                  <a:pt x="157" y="12"/>
                </a:cubicBezTo>
                <a:cubicBezTo>
                  <a:pt x="157" y="11"/>
                  <a:pt x="157" y="11"/>
                  <a:pt x="156" y="11"/>
                </a:cubicBezTo>
                <a:cubicBezTo>
                  <a:pt x="155" y="10"/>
                  <a:pt x="155" y="10"/>
                  <a:pt x="155" y="10"/>
                </a:cubicBezTo>
                <a:cubicBezTo>
                  <a:pt x="153" y="11"/>
                  <a:pt x="153" y="11"/>
                  <a:pt x="153" y="11"/>
                </a:cubicBezTo>
                <a:cubicBezTo>
                  <a:pt x="150" y="12"/>
                  <a:pt x="150" y="12"/>
                  <a:pt x="150" y="12"/>
                </a:cubicBezTo>
                <a:cubicBezTo>
                  <a:pt x="150" y="12"/>
                  <a:pt x="149" y="13"/>
                  <a:pt x="149" y="13"/>
                </a:cubicBezTo>
                <a:cubicBezTo>
                  <a:pt x="149" y="15"/>
                  <a:pt x="149" y="15"/>
                  <a:pt x="149" y="15"/>
                </a:cubicBezTo>
                <a:cubicBezTo>
                  <a:pt x="149" y="16"/>
                  <a:pt x="149" y="16"/>
                  <a:pt x="149" y="16"/>
                </a:cubicBezTo>
                <a:cubicBezTo>
                  <a:pt x="151" y="19"/>
                  <a:pt x="151" y="19"/>
                  <a:pt x="151" y="19"/>
                </a:cubicBezTo>
                <a:cubicBezTo>
                  <a:pt x="149" y="22"/>
                  <a:pt x="149" y="22"/>
                  <a:pt x="149" y="22"/>
                </a:cubicBezTo>
                <a:cubicBezTo>
                  <a:pt x="147" y="23"/>
                  <a:pt x="147" y="23"/>
                  <a:pt x="147" y="23"/>
                </a:cubicBezTo>
                <a:cubicBezTo>
                  <a:pt x="146" y="20"/>
                  <a:pt x="146" y="20"/>
                  <a:pt x="146" y="20"/>
                </a:cubicBezTo>
                <a:cubicBezTo>
                  <a:pt x="146" y="20"/>
                  <a:pt x="146" y="19"/>
                  <a:pt x="146" y="19"/>
                </a:cubicBezTo>
                <a:cubicBezTo>
                  <a:pt x="145" y="19"/>
                  <a:pt x="145" y="19"/>
                  <a:pt x="145" y="20"/>
                </a:cubicBezTo>
                <a:cubicBezTo>
                  <a:pt x="143" y="22"/>
                  <a:pt x="143" y="22"/>
                  <a:pt x="143" y="22"/>
                </a:cubicBezTo>
                <a:cubicBezTo>
                  <a:pt x="143" y="22"/>
                  <a:pt x="143" y="22"/>
                  <a:pt x="143" y="22"/>
                </a:cubicBezTo>
                <a:cubicBezTo>
                  <a:pt x="143" y="25"/>
                  <a:pt x="143" y="25"/>
                  <a:pt x="143" y="25"/>
                </a:cubicBezTo>
                <a:cubicBezTo>
                  <a:pt x="142" y="24"/>
                  <a:pt x="142" y="24"/>
                  <a:pt x="142" y="24"/>
                </a:cubicBezTo>
                <a:cubicBezTo>
                  <a:pt x="141" y="23"/>
                  <a:pt x="141" y="23"/>
                  <a:pt x="141" y="23"/>
                </a:cubicBezTo>
                <a:cubicBezTo>
                  <a:pt x="140" y="24"/>
                  <a:pt x="140" y="24"/>
                  <a:pt x="140" y="24"/>
                </a:cubicBezTo>
                <a:cubicBezTo>
                  <a:pt x="139" y="26"/>
                  <a:pt x="139" y="26"/>
                  <a:pt x="139" y="26"/>
                </a:cubicBezTo>
                <a:cubicBezTo>
                  <a:pt x="139" y="27"/>
                  <a:pt x="139" y="27"/>
                  <a:pt x="139" y="27"/>
                </a:cubicBezTo>
                <a:cubicBezTo>
                  <a:pt x="139" y="29"/>
                  <a:pt x="139" y="29"/>
                  <a:pt x="139" y="29"/>
                </a:cubicBezTo>
                <a:cubicBezTo>
                  <a:pt x="139" y="32"/>
                  <a:pt x="139" y="32"/>
                  <a:pt x="139" y="32"/>
                </a:cubicBezTo>
                <a:cubicBezTo>
                  <a:pt x="137" y="31"/>
                  <a:pt x="137" y="31"/>
                  <a:pt x="137" y="31"/>
                </a:cubicBezTo>
                <a:cubicBezTo>
                  <a:pt x="136" y="31"/>
                  <a:pt x="136" y="32"/>
                  <a:pt x="136" y="32"/>
                </a:cubicBezTo>
                <a:cubicBezTo>
                  <a:pt x="135" y="32"/>
                  <a:pt x="136" y="33"/>
                  <a:pt x="136" y="33"/>
                </a:cubicBezTo>
                <a:cubicBezTo>
                  <a:pt x="138" y="35"/>
                  <a:pt x="138" y="35"/>
                  <a:pt x="138" y="35"/>
                </a:cubicBezTo>
                <a:cubicBezTo>
                  <a:pt x="137" y="35"/>
                  <a:pt x="137" y="35"/>
                  <a:pt x="137" y="35"/>
                </a:cubicBezTo>
                <a:cubicBezTo>
                  <a:pt x="136" y="34"/>
                  <a:pt x="136" y="34"/>
                  <a:pt x="136" y="34"/>
                </a:cubicBezTo>
                <a:cubicBezTo>
                  <a:pt x="135" y="34"/>
                  <a:pt x="135" y="34"/>
                  <a:pt x="135" y="34"/>
                </a:cubicBezTo>
                <a:cubicBezTo>
                  <a:pt x="131" y="35"/>
                  <a:pt x="131" y="35"/>
                  <a:pt x="131" y="35"/>
                </a:cubicBezTo>
                <a:cubicBezTo>
                  <a:pt x="131" y="35"/>
                  <a:pt x="131" y="35"/>
                  <a:pt x="131" y="36"/>
                </a:cubicBezTo>
                <a:cubicBezTo>
                  <a:pt x="131" y="36"/>
                  <a:pt x="131" y="37"/>
                  <a:pt x="131" y="37"/>
                </a:cubicBezTo>
                <a:cubicBezTo>
                  <a:pt x="139" y="42"/>
                  <a:pt x="139" y="42"/>
                  <a:pt x="139" y="42"/>
                </a:cubicBezTo>
                <a:cubicBezTo>
                  <a:pt x="139" y="45"/>
                  <a:pt x="139" y="45"/>
                  <a:pt x="139" y="45"/>
                </a:cubicBezTo>
                <a:cubicBezTo>
                  <a:pt x="139" y="46"/>
                  <a:pt x="139" y="46"/>
                  <a:pt x="139" y="46"/>
                </a:cubicBezTo>
                <a:cubicBezTo>
                  <a:pt x="143" y="48"/>
                  <a:pt x="143" y="48"/>
                  <a:pt x="143" y="48"/>
                </a:cubicBezTo>
                <a:cubicBezTo>
                  <a:pt x="143" y="47"/>
                  <a:pt x="143" y="47"/>
                  <a:pt x="143" y="47"/>
                </a:cubicBezTo>
                <a:cubicBezTo>
                  <a:pt x="143" y="46"/>
                  <a:pt x="143" y="46"/>
                  <a:pt x="143" y="46"/>
                </a:cubicBezTo>
                <a:cubicBezTo>
                  <a:pt x="142" y="47"/>
                  <a:pt x="142" y="47"/>
                  <a:pt x="142" y="47"/>
                </a:cubicBezTo>
                <a:cubicBezTo>
                  <a:pt x="138" y="46"/>
                  <a:pt x="138" y="46"/>
                  <a:pt x="138" y="46"/>
                </a:cubicBezTo>
                <a:cubicBezTo>
                  <a:pt x="137" y="46"/>
                  <a:pt x="137" y="46"/>
                  <a:pt x="137" y="46"/>
                </a:cubicBezTo>
                <a:cubicBezTo>
                  <a:pt x="137" y="47"/>
                  <a:pt x="137" y="47"/>
                  <a:pt x="137" y="47"/>
                </a:cubicBezTo>
                <a:cubicBezTo>
                  <a:pt x="136" y="48"/>
                  <a:pt x="136" y="48"/>
                  <a:pt x="136" y="48"/>
                </a:cubicBezTo>
                <a:cubicBezTo>
                  <a:pt x="137" y="49"/>
                  <a:pt x="137" y="49"/>
                  <a:pt x="137" y="49"/>
                </a:cubicBezTo>
                <a:cubicBezTo>
                  <a:pt x="139" y="50"/>
                  <a:pt x="139" y="50"/>
                  <a:pt x="139" y="50"/>
                </a:cubicBezTo>
                <a:cubicBezTo>
                  <a:pt x="139" y="57"/>
                  <a:pt x="139" y="57"/>
                  <a:pt x="139" y="57"/>
                </a:cubicBezTo>
                <a:cubicBezTo>
                  <a:pt x="139" y="57"/>
                  <a:pt x="139" y="57"/>
                  <a:pt x="139" y="57"/>
                </a:cubicBezTo>
                <a:cubicBezTo>
                  <a:pt x="140" y="60"/>
                  <a:pt x="140" y="60"/>
                  <a:pt x="140" y="60"/>
                </a:cubicBezTo>
                <a:cubicBezTo>
                  <a:pt x="139" y="64"/>
                  <a:pt x="139" y="64"/>
                  <a:pt x="139" y="64"/>
                </a:cubicBezTo>
                <a:cubicBezTo>
                  <a:pt x="139" y="64"/>
                  <a:pt x="139" y="64"/>
                  <a:pt x="139" y="64"/>
                </a:cubicBezTo>
                <a:cubicBezTo>
                  <a:pt x="141" y="68"/>
                  <a:pt x="141" y="68"/>
                  <a:pt x="141" y="68"/>
                </a:cubicBezTo>
                <a:cubicBezTo>
                  <a:pt x="143" y="76"/>
                  <a:pt x="143" y="76"/>
                  <a:pt x="143" y="76"/>
                </a:cubicBezTo>
                <a:cubicBezTo>
                  <a:pt x="144" y="76"/>
                  <a:pt x="144" y="76"/>
                  <a:pt x="144" y="76"/>
                </a:cubicBezTo>
                <a:cubicBezTo>
                  <a:pt x="150" y="83"/>
                  <a:pt x="150" y="83"/>
                  <a:pt x="150" y="83"/>
                </a:cubicBezTo>
                <a:cubicBezTo>
                  <a:pt x="149" y="85"/>
                  <a:pt x="149" y="85"/>
                  <a:pt x="149" y="85"/>
                </a:cubicBezTo>
                <a:cubicBezTo>
                  <a:pt x="148" y="83"/>
                  <a:pt x="148" y="83"/>
                  <a:pt x="148" y="83"/>
                </a:cubicBezTo>
                <a:cubicBezTo>
                  <a:pt x="148" y="83"/>
                  <a:pt x="148" y="83"/>
                  <a:pt x="148" y="83"/>
                </a:cubicBezTo>
                <a:cubicBezTo>
                  <a:pt x="144" y="82"/>
                  <a:pt x="144" y="82"/>
                  <a:pt x="144" y="82"/>
                </a:cubicBezTo>
                <a:cubicBezTo>
                  <a:pt x="141" y="80"/>
                  <a:pt x="141" y="80"/>
                  <a:pt x="141" y="80"/>
                </a:cubicBezTo>
                <a:cubicBezTo>
                  <a:pt x="137" y="72"/>
                  <a:pt x="137" y="72"/>
                  <a:pt x="137" y="72"/>
                </a:cubicBezTo>
                <a:cubicBezTo>
                  <a:pt x="136" y="69"/>
                  <a:pt x="136" y="69"/>
                  <a:pt x="136" y="69"/>
                </a:cubicBezTo>
                <a:cubicBezTo>
                  <a:pt x="136" y="68"/>
                  <a:pt x="135" y="68"/>
                  <a:pt x="135" y="68"/>
                </a:cubicBezTo>
                <a:cubicBezTo>
                  <a:pt x="135" y="68"/>
                  <a:pt x="134" y="69"/>
                  <a:pt x="134" y="69"/>
                </a:cubicBezTo>
                <a:cubicBezTo>
                  <a:pt x="134" y="71"/>
                  <a:pt x="134" y="71"/>
                  <a:pt x="134" y="71"/>
                </a:cubicBezTo>
                <a:cubicBezTo>
                  <a:pt x="134" y="72"/>
                  <a:pt x="134" y="72"/>
                  <a:pt x="134" y="72"/>
                </a:cubicBezTo>
                <a:cubicBezTo>
                  <a:pt x="137" y="79"/>
                  <a:pt x="137" y="79"/>
                  <a:pt x="137" y="79"/>
                </a:cubicBezTo>
                <a:cubicBezTo>
                  <a:pt x="137" y="79"/>
                  <a:pt x="137" y="79"/>
                  <a:pt x="137" y="79"/>
                </a:cubicBezTo>
                <a:cubicBezTo>
                  <a:pt x="139" y="83"/>
                  <a:pt x="139" y="83"/>
                  <a:pt x="139" y="83"/>
                </a:cubicBezTo>
                <a:cubicBezTo>
                  <a:pt x="140" y="83"/>
                  <a:pt x="140" y="83"/>
                  <a:pt x="140" y="83"/>
                </a:cubicBezTo>
                <a:cubicBezTo>
                  <a:pt x="145" y="86"/>
                  <a:pt x="145" y="86"/>
                  <a:pt x="145" y="86"/>
                </a:cubicBezTo>
                <a:cubicBezTo>
                  <a:pt x="149" y="89"/>
                  <a:pt x="149" y="89"/>
                  <a:pt x="149" y="89"/>
                </a:cubicBezTo>
                <a:cubicBezTo>
                  <a:pt x="149" y="89"/>
                  <a:pt x="149" y="89"/>
                  <a:pt x="149" y="89"/>
                </a:cubicBezTo>
                <a:cubicBezTo>
                  <a:pt x="152" y="91"/>
                  <a:pt x="152" y="91"/>
                  <a:pt x="152" y="91"/>
                </a:cubicBezTo>
                <a:cubicBezTo>
                  <a:pt x="157" y="97"/>
                  <a:pt x="157" y="97"/>
                  <a:pt x="157" y="97"/>
                </a:cubicBezTo>
                <a:cubicBezTo>
                  <a:pt x="156" y="99"/>
                  <a:pt x="156" y="99"/>
                  <a:pt x="156" y="99"/>
                </a:cubicBezTo>
                <a:cubicBezTo>
                  <a:pt x="154" y="97"/>
                  <a:pt x="154" y="97"/>
                  <a:pt x="154" y="97"/>
                </a:cubicBezTo>
                <a:cubicBezTo>
                  <a:pt x="153" y="96"/>
                  <a:pt x="153" y="96"/>
                  <a:pt x="153" y="96"/>
                </a:cubicBezTo>
                <a:cubicBezTo>
                  <a:pt x="149" y="96"/>
                  <a:pt x="149" y="96"/>
                  <a:pt x="149" y="96"/>
                </a:cubicBezTo>
                <a:cubicBezTo>
                  <a:pt x="149" y="96"/>
                  <a:pt x="149" y="96"/>
                  <a:pt x="149" y="96"/>
                </a:cubicBezTo>
                <a:cubicBezTo>
                  <a:pt x="148" y="97"/>
                  <a:pt x="148" y="97"/>
                  <a:pt x="148" y="97"/>
                </a:cubicBezTo>
                <a:cubicBezTo>
                  <a:pt x="146" y="94"/>
                  <a:pt x="146" y="94"/>
                  <a:pt x="146" y="94"/>
                </a:cubicBezTo>
                <a:cubicBezTo>
                  <a:pt x="145" y="93"/>
                  <a:pt x="145" y="93"/>
                  <a:pt x="145" y="93"/>
                </a:cubicBezTo>
                <a:cubicBezTo>
                  <a:pt x="141" y="93"/>
                  <a:pt x="141" y="93"/>
                  <a:pt x="141" y="93"/>
                </a:cubicBezTo>
                <a:cubicBezTo>
                  <a:pt x="141" y="93"/>
                  <a:pt x="141" y="93"/>
                  <a:pt x="141" y="93"/>
                </a:cubicBezTo>
                <a:cubicBezTo>
                  <a:pt x="138" y="94"/>
                  <a:pt x="138" y="94"/>
                  <a:pt x="138" y="94"/>
                </a:cubicBezTo>
                <a:cubicBezTo>
                  <a:pt x="135" y="91"/>
                  <a:pt x="135" y="91"/>
                  <a:pt x="135" y="91"/>
                </a:cubicBezTo>
                <a:cubicBezTo>
                  <a:pt x="133" y="88"/>
                  <a:pt x="133" y="88"/>
                  <a:pt x="133" y="88"/>
                </a:cubicBezTo>
                <a:cubicBezTo>
                  <a:pt x="133" y="87"/>
                  <a:pt x="133" y="87"/>
                  <a:pt x="132" y="87"/>
                </a:cubicBezTo>
                <a:cubicBezTo>
                  <a:pt x="132" y="87"/>
                  <a:pt x="131" y="87"/>
                  <a:pt x="131" y="88"/>
                </a:cubicBezTo>
                <a:cubicBezTo>
                  <a:pt x="131" y="90"/>
                  <a:pt x="131" y="90"/>
                  <a:pt x="131" y="90"/>
                </a:cubicBezTo>
                <a:cubicBezTo>
                  <a:pt x="131" y="90"/>
                  <a:pt x="131" y="90"/>
                  <a:pt x="131" y="90"/>
                </a:cubicBezTo>
                <a:cubicBezTo>
                  <a:pt x="131" y="92"/>
                  <a:pt x="131" y="92"/>
                  <a:pt x="131" y="92"/>
                </a:cubicBezTo>
                <a:cubicBezTo>
                  <a:pt x="128" y="91"/>
                  <a:pt x="128" y="91"/>
                  <a:pt x="128" y="91"/>
                </a:cubicBezTo>
                <a:cubicBezTo>
                  <a:pt x="126" y="87"/>
                  <a:pt x="126" y="87"/>
                  <a:pt x="126" y="87"/>
                </a:cubicBezTo>
                <a:cubicBezTo>
                  <a:pt x="124" y="83"/>
                  <a:pt x="124" y="83"/>
                  <a:pt x="124" y="83"/>
                </a:cubicBezTo>
                <a:cubicBezTo>
                  <a:pt x="123" y="83"/>
                  <a:pt x="123" y="83"/>
                  <a:pt x="122" y="83"/>
                </a:cubicBezTo>
                <a:cubicBezTo>
                  <a:pt x="119" y="84"/>
                  <a:pt x="119" y="84"/>
                  <a:pt x="119" y="84"/>
                </a:cubicBezTo>
                <a:cubicBezTo>
                  <a:pt x="118" y="85"/>
                  <a:pt x="118" y="85"/>
                  <a:pt x="118" y="85"/>
                </a:cubicBezTo>
                <a:cubicBezTo>
                  <a:pt x="118" y="87"/>
                  <a:pt x="118" y="87"/>
                  <a:pt x="118" y="87"/>
                </a:cubicBezTo>
                <a:cubicBezTo>
                  <a:pt x="116" y="90"/>
                  <a:pt x="116" y="90"/>
                  <a:pt x="116" y="90"/>
                </a:cubicBezTo>
                <a:cubicBezTo>
                  <a:pt x="114" y="88"/>
                  <a:pt x="114" y="88"/>
                  <a:pt x="114" y="88"/>
                </a:cubicBezTo>
                <a:cubicBezTo>
                  <a:pt x="113" y="84"/>
                  <a:pt x="113" y="84"/>
                  <a:pt x="113" y="84"/>
                </a:cubicBezTo>
                <a:cubicBezTo>
                  <a:pt x="114" y="81"/>
                  <a:pt x="114" y="81"/>
                  <a:pt x="114" y="81"/>
                </a:cubicBezTo>
                <a:cubicBezTo>
                  <a:pt x="115" y="81"/>
                  <a:pt x="115" y="81"/>
                  <a:pt x="115" y="81"/>
                </a:cubicBezTo>
                <a:cubicBezTo>
                  <a:pt x="115" y="80"/>
                  <a:pt x="115" y="80"/>
                  <a:pt x="115" y="80"/>
                </a:cubicBezTo>
                <a:cubicBezTo>
                  <a:pt x="117" y="77"/>
                  <a:pt x="117" y="77"/>
                  <a:pt x="117" y="77"/>
                </a:cubicBezTo>
                <a:cubicBezTo>
                  <a:pt x="117" y="76"/>
                  <a:pt x="117" y="76"/>
                  <a:pt x="117" y="76"/>
                </a:cubicBezTo>
                <a:cubicBezTo>
                  <a:pt x="118" y="73"/>
                  <a:pt x="118" y="73"/>
                  <a:pt x="118" y="73"/>
                </a:cubicBezTo>
                <a:cubicBezTo>
                  <a:pt x="120" y="70"/>
                  <a:pt x="120" y="70"/>
                  <a:pt x="120" y="70"/>
                </a:cubicBezTo>
                <a:cubicBezTo>
                  <a:pt x="120" y="69"/>
                  <a:pt x="120" y="69"/>
                  <a:pt x="120" y="69"/>
                </a:cubicBezTo>
                <a:cubicBezTo>
                  <a:pt x="120" y="65"/>
                  <a:pt x="120" y="65"/>
                  <a:pt x="120" y="65"/>
                </a:cubicBezTo>
                <a:cubicBezTo>
                  <a:pt x="122" y="62"/>
                  <a:pt x="122" y="62"/>
                  <a:pt x="122" y="62"/>
                </a:cubicBezTo>
                <a:cubicBezTo>
                  <a:pt x="122" y="61"/>
                  <a:pt x="122" y="61"/>
                  <a:pt x="122" y="61"/>
                </a:cubicBezTo>
                <a:cubicBezTo>
                  <a:pt x="122" y="58"/>
                  <a:pt x="122" y="58"/>
                  <a:pt x="122" y="58"/>
                </a:cubicBezTo>
                <a:cubicBezTo>
                  <a:pt x="122" y="58"/>
                  <a:pt x="122" y="58"/>
                  <a:pt x="122" y="57"/>
                </a:cubicBezTo>
                <a:cubicBezTo>
                  <a:pt x="117" y="54"/>
                  <a:pt x="117" y="54"/>
                  <a:pt x="117" y="54"/>
                </a:cubicBezTo>
                <a:cubicBezTo>
                  <a:pt x="116" y="54"/>
                  <a:pt x="116" y="54"/>
                  <a:pt x="116" y="54"/>
                </a:cubicBezTo>
                <a:cubicBezTo>
                  <a:pt x="112" y="57"/>
                  <a:pt x="112" y="57"/>
                  <a:pt x="112" y="57"/>
                </a:cubicBezTo>
                <a:cubicBezTo>
                  <a:pt x="109" y="56"/>
                  <a:pt x="109" y="56"/>
                  <a:pt x="109" y="56"/>
                </a:cubicBezTo>
                <a:cubicBezTo>
                  <a:pt x="107" y="54"/>
                  <a:pt x="107" y="54"/>
                  <a:pt x="107" y="54"/>
                </a:cubicBezTo>
                <a:cubicBezTo>
                  <a:pt x="107" y="54"/>
                  <a:pt x="107" y="54"/>
                  <a:pt x="107" y="54"/>
                </a:cubicBezTo>
                <a:cubicBezTo>
                  <a:pt x="103" y="52"/>
                  <a:pt x="103" y="52"/>
                  <a:pt x="103" y="52"/>
                </a:cubicBezTo>
                <a:cubicBezTo>
                  <a:pt x="102" y="52"/>
                  <a:pt x="102" y="52"/>
                  <a:pt x="102" y="52"/>
                </a:cubicBezTo>
                <a:cubicBezTo>
                  <a:pt x="97" y="52"/>
                  <a:pt x="97" y="52"/>
                  <a:pt x="97" y="52"/>
                </a:cubicBezTo>
                <a:cubicBezTo>
                  <a:pt x="94" y="51"/>
                  <a:pt x="94" y="51"/>
                  <a:pt x="94" y="51"/>
                </a:cubicBezTo>
                <a:cubicBezTo>
                  <a:pt x="95" y="48"/>
                  <a:pt x="95" y="48"/>
                  <a:pt x="95" y="48"/>
                </a:cubicBezTo>
                <a:cubicBezTo>
                  <a:pt x="95" y="47"/>
                  <a:pt x="95" y="47"/>
                  <a:pt x="95" y="47"/>
                </a:cubicBezTo>
                <a:cubicBezTo>
                  <a:pt x="93" y="43"/>
                  <a:pt x="93" y="43"/>
                  <a:pt x="93" y="43"/>
                </a:cubicBezTo>
                <a:cubicBezTo>
                  <a:pt x="93" y="43"/>
                  <a:pt x="93" y="43"/>
                  <a:pt x="93" y="43"/>
                </a:cubicBezTo>
                <a:cubicBezTo>
                  <a:pt x="89" y="41"/>
                  <a:pt x="89" y="41"/>
                  <a:pt x="89" y="41"/>
                </a:cubicBezTo>
                <a:cubicBezTo>
                  <a:pt x="89" y="40"/>
                  <a:pt x="89" y="40"/>
                  <a:pt x="89" y="40"/>
                </a:cubicBezTo>
                <a:cubicBezTo>
                  <a:pt x="82" y="40"/>
                  <a:pt x="82" y="40"/>
                  <a:pt x="82" y="40"/>
                </a:cubicBezTo>
                <a:cubicBezTo>
                  <a:pt x="81" y="39"/>
                  <a:pt x="81" y="39"/>
                  <a:pt x="81" y="39"/>
                </a:cubicBezTo>
                <a:cubicBezTo>
                  <a:pt x="81" y="39"/>
                  <a:pt x="81" y="39"/>
                  <a:pt x="81" y="39"/>
                </a:cubicBezTo>
                <a:cubicBezTo>
                  <a:pt x="78" y="36"/>
                  <a:pt x="78" y="36"/>
                  <a:pt x="78" y="36"/>
                </a:cubicBezTo>
                <a:cubicBezTo>
                  <a:pt x="77" y="32"/>
                  <a:pt x="77" y="32"/>
                  <a:pt x="77" y="32"/>
                </a:cubicBezTo>
                <a:cubicBezTo>
                  <a:pt x="77" y="32"/>
                  <a:pt x="77" y="31"/>
                  <a:pt x="77" y="31"/>
                </a:cubicBezTo>
                <a:cubicBezTo>
                  <a:pt x="74" y="31"/>
                  <a:pt x="74" y="31"/>
                  <a:pt x="74" y="31"/>
                </a:cubicBezTo>
                <a:cubicBezTo>
                  <a:pt x="75" y="28"/>
                  <a:pt x="75" y="28"/>
                  <a:pt x="75" y="28"/>
                </a:cubicBezTo>
                <a:cubicBezTo>
                  <a:pt x="75" y="27"/>
                  <a:pt x="75" y="27"/>
                  <a:pt x="75" y="27"/>
                </a:cubicBezTo>
                <a:cubicBezTo>
                  <a:pt x="74" y="26"/>
                  <a:pt x="74" y="26"/>
                  <a:pt x="74" y="26"/>
                </a:cubicBezTo>
                <a:cubicBezTo>
                  <a:pt x="74" y="26"/>
                  <a:pt x="74" y="26"/>
                  <a:pt x="74" y="26"/>
                </a:cubicBezTo>
                <a:cubicBezTo>
                  <a:pt x="66" y="27"/>
                  <a:pt x="66" y="27"/>
                  <a:pt x="66" y="27"/>
                </a:cubicBezTo>
                <a:cubicBezTo>
                  <a:pt x="63" y="24"/>
                  <a:pt x="63" y="24"/>
                  <a:pt x="63" y="24"/>
                </a:cubicBezTo>
                <a:cubicBezTo>
                  <a:pt x="63" y="24"/>
                  <a:pt x="63" y="24"/>
                  <a:pt x="63" y="24"/>
                </a:cubicBezTo>
                <a:cubicBezTo>
                  <a:pt x="59" y="23"/>
                  <a:pt x="59" y="23"/>
                  <a:pt x="59" y="23"/>
                </a:cubicBezTo>
                <a:cubicBezTo>
                  <a:pt x="58" y="23"/>
                  <a:pt x="58" y="23"/>
                  <a:pt x="58" y="23"/>
                </a:cubicBezTo>
                <a:cubicBezTo>
                  <a:pt x="55" y="24"/>
                  <a:pt x="55" y="24"/>
                  <a:pt x="55" y="24"/>
                </a:cubicBezTo>
                <a:cubicBezTo>
                  <a:pt x="55" y="25"/>
                  <a:pt x="55" y="25"/>
                  <a:pt x="55" y="25"/>
                </a:cubicBezTo>
                <a:cubicBezTo>
                  <a:pt x="53" y="28"/>
                  <a:pt x="53" y="28"/>
                  <a:pt x="53" y="28"/>
                </a:cubicBezTo>
                <a:cubicBezTo>
                  <a:pt x="50" y="28"/>
                  <a:pt x="50" y="28"/>
                  <a:pt x="50" y="28"/>
                </a:cubicBezTo>
                <a:cubicBezTo>
                  <a:pt x="49" y="29"/>
                  <a:pt x="49" y="29"/>
                  <a:pt x="49" y="29"/>
                </a:cubicBezTo>
                <a:cubicBezTo>
                  <a:pt x="46" y="33"/>
                  <a:pt x="46" y="33"/>
                  <a:pt x="46" y="33"/>
                </a:cubicBezTo>
                <a:cubicBezTo>
                  <a:pt x="46" y="33"/>
                  <a:pt x="46" y="33"/>
                  <a:pt x="46" y="33"/>
                </a:cubicBezTo>
                <a:cubicBezTo>
                  <a:pt x="45" y="36"/>
                  <a:pt x="45" y="36"/>
                  <a:pt x="45" y="36"/>
                </a:cubicBezTo>
                <a:cubicBezTo>
                  <a:pt x="40" y="36"/>
                  <a:pt x="40" y="36"/>
                  <a:pt x="40" y="36"/>
                </a:cubicBezTo>
                <a:cubicBezTo>
                  <a:pt x="37" y="36"/>
                  <a:pt x="37" y="36"/>
                  <a:pt x="37" y="36"/>
                </a:cubicBezTo>
                <a:cubicBezTo>
                  <a:pt x="34" y="32"/>
                  <a:pt x="34" y="32"/>
                  <a:pt x="34" y="32"/>
                </a:cubicBezTo>
                <a:cubicBezTo>
                  <a:pt x="33" y="32"/>
                  <a:pt x="33" y="32"/>
                  <a:pt x="33" y="32"/>
                </a:cubicBezTo>
                <a:cubicBezTo>
                  <a:pt x="31" y="33"/>
                  <a:pt x="31" y="33"/>
                  <a:pt x="31" y="33"/>
                </a:cubicBezTo>
                <a:cubicBezTo>
                  <a:pt x="31" y="33"/>
                  <a:pt x="31" y="33"/>
                  <a:pt x="31" y="33"/>
                </a:cubicBezTo>
                <a:cubicBezTo>
                  <a:pt x="30" y="37"/>
                  <a:pt x="30" y="37"/>
                  <a:pt x="30" y="37"/>
                </a:cubicBezTo>
                <a:cubicBezTo>
                  <a:pt x="26" y="43"/>
                  <a:pt x="26" y="43"/>
                  <a:pt x="26" y="43"/>
                </a:cubicBezTo>
                <a:cubicBezTo>
                  <a:pt x="23" y="43"/>
                  <a:pt x="23" y="43"/>
                  <a:pt x="23" y="43"/>
                </a:cubicBezTo>
                <a:cubicBezTo>
                  <a:pt x="22" y="43"/>
                  <a:pt x="22" y="43"/>
                  <a:pt x="22" y="43"/>
                </a:cubicBezTo>
                <a:cubicBezTo>
                  <a:pt x="19" y="44"/>
                  <a:pt x="19" y="44"/>
                  <a:pt x="19" y="44"/>
                </a:cubicBezTo>
                <a:cubicBezTo>
                  <a:pt x="19" y="45"/>
                  <a:pt x="19" y="45"/>
                  <a:pt x="19" y="45"/>
                </a:cubicBezTo>
                <a:cubicBezTo>
                  <a:pt x="17" y="48"/>
                  <a:pt x="17" y="48"/>
                  <a:pt x="17" y="48"/>
                </a:cubicBezTo>
                <a:cubicBezTo>
                  <a:pt x="14" y="52"/>
                  <a:pt x="14" y="52"/>
                  <a:pt x="14" y="52"/>
                </a:cubicBezTo>
                <a:cubicBezTo>
                  <a:pt x="14" y="52"/>
                  <a:pt x="14" y="52"/>
                  <a:pt x="14" y="52"/>
                </a:cubicBezTo>
                <a:cubicBezTo>
                  <a:pt x="12" y="56"/>
                  <a:pt x="12" y="56"/>
                  <a:pt x="12" y="56"/>
                </a:cubicBezTo>
                <a:cubicBezTo>
                  <a:pt x="8" y="59"/>
                  <a:pt x="8" y="59"/>
                  <a:pt x="8" y="59"/>
                </a:cubicBezTo>
                <a:cubicBezTo>
                  <a:pt x="8" y="59"/>
                  <a:pt x="8" y="59"/>
                  <a:pt x="8" y="59"/>
                </a:cubicBezTo>
                <a:cubicBezTo>
                  <a:pt x="6" y="61"/>
                  <a:pt x="6" y="61"/>
                  <a:pt x="6" y="61"/>
                </a:cubicBezTo>
                <a:cubicBezTo>
                  <a:pt x="2" y="33"/>
                  <a:pt x="2" y="33"/>
                  <a:pt x="2" y="33"/>
                </a:cubicBezTo>
                <a:cubicBezTo>
                  <a:pt x="0" y="34"/>
                  <a:pt x="0" y="34"/>
                  <a:pt x="0" y="34"/>
                </a:cubicBezTo>
                <a:cubicBezTo>
                  <a:pt x="5" y="64"/>
                  <a:pt x="5" y="64"/>
                  <a:pt x="5" y="64"/>
                </a:cubicBezTo>
                <a:cubicBezTo>
                  <a:pt x="5" y="64"/>
                  <a:pt x="5" y="64"/>
                  <a:pt x="5" y="64"/>
                </a:cubicBezTo>
                <a:cubicBezTo>
                  <a:pt x="6" y="65"/>
                  <a:pt x="6" y="64"/>
                  <a:pt x="6" y="64"/>
                </a:cubicBezTo>
                <a:cubicBezTo>
                  <a:pt x="10" y="60"/>
                  <a:pt x="10" y="60"/>
                  <a:pt x="10" y="60"/>
                </a:cubicBezTo>
                <a:cubicBezTo>
                  <a:pt x="13" y="57"/>
                  <a:pt x="13" y="57"/>
                  <a:pt x="13" y="57"/>
                </a:cubicBezTo>
                <a:cubicBezTo>
                  <a:pt x="13" y="57"/>
                  <a:pt x="13" y="57"/>
                  <a:pt x="13" y="57"/>
                </a:cubicBezTo>
                <a:cubicBezTo>
                  <a:pt x="15" y="53"/>
                  <a:pt x="15" y="53"/>
                  <a:pt x="15" y="53"/>
                </a:cubicBezTo>
                <a:cubicBezTo>
                  <a:pt x="19" y="50"/>
                  <a:pt x="19" y="50"/>
                  <a:pt x="19" y="50"/>
                </a:cubicBezTo>
                <a:cubicBezTo>
                  <a:pt x="19" y="49"/>
                  <a:pt x="19" y="49"/>
                  <a:pt x="19" y="49"/>
                </a:cubicBezTo>
                <a:cubicBezTo>
                  <a:pt x="20" y="46"/>
                  <a:pt x="20" y="46"/>
                  <a:pt x="20" y="46"/>
                </a:cubicBezTo>
                <a:cubicBezTo>
                  <a:pt x="23" y="45"/>
                  <a:pt x="23" y="45"/>
                  <a:pt x="23" y="45"/>
                </a:cubicBezTo>
                <a:cubicBezTo>
                  <a:pt x="26" y="46"/>
                  <a:pt x="26" y="46"/>
                  <a:pt x="26" y="46"/>
                </a:cubicBezTo>
                <a:cubicBezTo>
                  <a:pt x="27" y="46"/>
                  <a:pt x="27" y="45"/>
                  <a:pt x="27" y="45"/>
                </a:cubicBezTo>
                <a:cubicBezTo>
                  <a:pt x="32" y="38"/>
                  <a:pt x="32" y="38"/>
                  <a:pt x="32" y="38"/>
                </a:cubicBezTo>
                <a:cubicBezTo>
                  <a:pt x="32" y="37"/>
                  <a:pt x="32" y="37"/>
                  <a:pt x="32" y="37"/>
                </a:cubicBezTo>
                <a:cubicBezTo>
                  <a:pt x="33" y="34"/>
                  <a:pt x="33" y="34"/>
                  <a:pt x="33" y="34"/>
                </a:cubicBezTo>
                <a:cubicBezTo>
                  <a:pt x="33" y="34"/>
                  <a:pt x="33" y="34"/>
                  <a:pt x="33" y="34"/>
                </a:cubicBezTo>
                <a:cubicBezTo>
                  <a:pt x="33" y="33"/>
                  <a:pt x="33" y="33"/>
                  <a:pt x="33" y="33"/>
                </a:cubicBezTo>
                <a:cubicBezTo>
                  <a:pt x="32" y="34"/>
                  <a:pt x="32" y="34"/>
                  <a:pt x="32" y="34"/>
                </a:cubicBezTo>
                <a:cubicBezTo>
                  <a:pt x="36" y="37"/>
                  <a:pt x="36" y="37"/>
                  <a:pt x="36" y="37"/>
                </a:cubicBezTo>
                <a:cubicBezTo>
                  <a:pt x="37" y="38"/>
                  <a:pt x="37" y="38"/>
                  <a:pt x="37" y="38"/>
                </a:cubicBezTo>
                <a:cubicBezTo>
                  <a:pt x="40" y="38"/>
                  <a:pt x="40" y="38"/>
                  <a:pt x="40" y="38"/>
                </a:cubicBezTo>
                <a:cubicBezTo>
                  <a:pt x="41" y="38"/>
                  <a:pt x="41" y="38"/>
                  <a:pt x="41" y="38"/>
                </a:cubicBezTo>
                <a:cubicBezTo>
                  <a:pt x="46" y="38"/>
                  <a:pt x="46" y="38"/>
                  <a:pt x="46" y="38"/>
                </a:cubicBezTo>
                <a:cubicBezTo>
                  <a:pt x="47" y="38"/>
                  <a:pt x="47" y="37"/>
                  <a:pt x="47" y="37"/>
                </a:cubicBezTo>
                <a:cubicBezTo>
                  <a:pt x="48" y="34"/>
                  <a:pt x="48" y="34"/>
                  <a:pt x="48" y="34"/>
                </a:cubicBezTo>
                <a:cubicBezTo>
                  <a:pt x="51" y="30"/>
                  <a:pt x="51" y="30"/>
                  <a:pt x="51" y="30"/>
                </a:cubicBezTo>
                <a:cubicBezTo>
                  <a:pt x="54" y="30"/>
                  <a:pt x="54" y="30"/>
                  <a:pt x="54" y="30"/>
                </a:cubicBezTo>
                <a:cubicBezTo>
                  <a:pt x="54" y="30"/>
                  <a:pt x="55" y="30"/>
                  <a:pt x="55" y="30"/>
                </a:cubicBezTo>
                <a:cubicBezTo>
                  <a:pt x="57" y="26"/>
                  <a:pt x="57" y="26"/>
                  <a:pt x="57" y="26"/>
                </a:cubicBezTo>
                <a:cubicBezTo>
                  <a:pt x="59" y="25"/>
                  <a:pt x="59" y="25"/>
                  <a:pt x="59" y="25"/>
                </a:cubicBezTo>
                <a:cubicBezTo>
                  <a:pt x="62" y="26"/>
                  <a:pt x="62" y="26"/>
                  <a:pt x="62" y="26"/>
                </a:cubicBezTo>
                <a:cubicBezTo>
                  <a:pt x="66" y="29"/>
                  <a:pt x="66" y="29"/>
                  <a:pt x="66" y="29"/>
                </a:cubicBezTo>
                <a:cubicBezTo>
                  <a:pt x="66" y="29"/>
                  <a:pt x="66" y="29"/>
                  <a:pt x="66" y="29"/>
                </a:cubicBezTo>
                <a:cubicBezTo>
                  <a:pt x="73" y="28"/>
                  <a:pt x="73" y="28"/>
                  <a:pt x="73" y="28"/>
                </a:cubicBezTo>
                <a:cubicBezTo>
                  <a:pt x="73" y="28"/>
                  <a:pt x="73" y="28"/>
                  <a:pt x="73" y="28"/>
                </a:cubicBezTo>
                <a:cubicBezTo>
                  <a:pt x="74" y="27"/>
                  <a:pt x="74" y="27"/>
                  <a:pt x="74" y="27"/>
                </a:cubicBezTo>
                <a:cubicBezTo>
                  <a:pt x="73" y="27"/>
                  <a:pt x="73" y="27"/>
                  <a:pt x="73" y="27"/>
                </a:cubicBezTo>
                <a:cubicBezTo>
                  <a:pt x="72" y="31"/>
                  <a:pt x="72" y="31"/>
                  <a:pt x="72" y="31"/>
                </a:cubicBezTo>
                <a:cubicBezTo>
                  <a:pt x="72" y="32"/>
                  <a:pt x="72" y="32"/>
                  <a:pt x="72" y="32"/>
                </a:cubicBezTo>
                <a:cubicBezTo>
                  <a:pt x="73" y="32"/>
                  <a:pt x="73" y="32"/>
                  <a:pt x="73" y="32"/>
                </a:cubicBezTo>
                <a:cubicBezTo>
                  <a:pt x="76" y="33"/>
                  <a:pt x="76" y="33"/>
                  <a:pt x="76" y="33"/>
                </a:cubicBezTo>
                <a:cubicBezTo>
                  <a:pt x="76" y="36"/>
                  <a:pt x="76" y="36"/>
                  <a:pt x="76" y="36"/>
                </a:cubicBezTo>
                <a:cubicBezTo>
                  <a:pt x="76" y="37"/>
                  <a:pt x="76" y="37"/>
                  <a:pt x="76" y="37"/>
                </a:cubicBezTo>
                <a:cubicBezTo>
                  <a:pt x="79" y="40"/>
                  <a:pt x="79" y="40"/>
                  <a:pt x="79" y="40"/>
                </a:cubicBezTo>
                <a:cubicBezTo>
                  <a:pt x="80" y="42"/>
                  <a:pt x="80" y="42"/>
                  <a:pt x="80" y="42"/>
                </a:cubicBezTo>
                <a:cubicBezTo>
                  <a:pt x="80" y="42"/>
                  <a:pt x="80" y="42"/>
                  <a:pt x="81" y="42"/>
                </a:cubicBezTo>
                <a:cubicBezTo>
                  <a:pt x="88" y="42"/>
                  <a:pt x="88" y="42"/>
                  <a:pt x="88" y="42"/>
                </a:cubicBezTo>
                <a:cubicBezTo>
                  <a:pt x="91" y="45"/>
                  <a:pt x="91" y="45"/>
                  <a:pt x="91" y="45"/>
                </a:cubicBezTo>
                <a:cubicBezTo>
                  <a:pt x="93" y="48"/>
                  <a:pt x="93" y="48"/>
                  <a:pt x="93" y="48"/>
                </a:cubicBezTo>
                <a:cubicBezTo>
                  <a:pt x="92" y="51"/>
                  <a:pt x="92" y="51"/>
                  <a:pt x="92" y="51"/>
                </a:cubicBezTo>
                <a:cubicBezTo>
                  <a:pt x="92" y="51"/>
                  <a:pt x="92" y="52"/>
                  <a:pt x="93" y="52"/>
                </a:cubicBezTo>
                <a:cubicBezTo>
                  <a:pt x="97" y="54"/>
                  <a:pt x="97" y="54"/>
                  <a:pt x="97" y="54"/>
                </a:cubicBezTo>
                <a:cubicBezTo>
                  <a:pt x="97" y="55"/>
                  <a:pt x="97" y="55"/>
                  <a:pt x="97" y="55"/>
                </a:cubicBezTo>
                <a:cubicBezTo>
                  <a:pt x="102" y="54"/>
                  <a:pt x="102" y="54"/>
                  <a:pt x="102" y="54"/>
                </a:cubicBezTo>
                <a:cubicBezTo>
                  <a:pt x="106" y="56"/>
                  <a:pt x="106" y="56"/>
                  <a:pt x="106" y="56"/>
                </a:cubicBezTo>
                <a:cubicBezTo>
                  <a:pt x="108" y="58"/>
                  <a:pt x="108" y="58"/>
                  <a:pt x="108" y="58"/>
                </a:cubicBezTo>
                <a:cubicBezTo>
                  <a:pt x="109" y="58"/>
                  <a:pt x="109" y="58"/>
                  <a:pt x="109" y="58"/>
                </a:cubicBezTo>
                <a:cubicBezTo>
                  <a:pt x="112" y="59"/>
                  <a:pt x="112" y="59"/>
                  <a:pt x="112" y="59"/>
                </a:cubicBezTo>
                <a:cubicBezTo>
                  <a:pt x="113" y="59"/>
                  <a:pt x="113" y="59"/>
                  <a:pt x="113" y="59"/>
                </a:cubicBezTo>
                <a:cubicBezTo>
                  <a:pt x="117" y="56"/>
                  <a:pt x="117" y="56"/>
                  <a:pt x="117" y="56"/>
                </a:cubicBezTo>
                <a:cubicBezTo>
                  <a:pt x="120" y="59"/>
                  <a:pt x="120" y="59"/>
                  <a:pt x="120" y="59"/>
                </a:cubicBezTo>
                <a:cubicBezTo>
                  <a:pt x="120" y="61"/>
                  <a:pt x="120" y="61"/>
                  <a:pt x="120" y="61"/>
                </a:cubicBezTo>
                <a:cubicBezTo>
                  <a:pt x="118" y="64"/>
                  <a:pt x="118" y="64"/>
                  <a:pt x="118" y="64"/>
                </a:cubicBezTo>
                <a:cubicBezTo>
                  <a:pt x="118" y="65"/>
                  <a:pt x="118" y="65"/>
                  <a:pt x="118" y="65"/>
                </a:cubicBezTo>
                <a:cubicBezTo>
                  <a:pt x="118" y="69"/>
                  <a:pt x="118" y="69"/>
                  <a:pt x="118" y="69"/>
                </a:cubicBezTo>
                <a:cubicBezTo>
                  <a:pt x="116" y="72"/>
                  <a:pt x="116" y="72"/>
                  <a:pt x="116" y="72"/>
                </a:cubicBezTo>
                <a:cubicBezTo>
                  <a:pt x="116" y="73"/>
                  <a:pt x="116" y="73"/>
                  <a:pt x="116" y="73"/>
                </a:cubicBezTo>
                <a:cubicBezTo>
                  <a:pt x="115" y="76"/>
                  <a:pt x="115" y="76"/>
                  <a:pt x="115" y="76"/>
                </a:cubicBezTo>
                <a:cubicBezTo>
                  <a:pt x="113" y="79"/>
                  <a:pt x="113" y="79"/>
                  <a:pt x="113" y="79"/>
                </a:cubicBezTo>
                <a:cubicBezTo>
                  <a:pt x="112" y="80"/>
                  <a:pt x="112" y="80"/>
                  <a:pt x="112" y="80"/>
                </a:cubicBezTo>
                <a:cubicBezTo>
                  <a:pt x="112" y="80"/>
                  <a:pt x="112" y="80"/>
                  <a:pt x="112" y="80"/>
                </a:cubicBezTo>
                <a:cubicBezTo>
                  <a:pt x="111" y="84"/>
                  <a:pt x="111" y="84"/>
                  <a:pt x="111" y="84"/>
                </a:cubicBezTo>
                <a:cubicBezTo>
                  <a:pt x="111" y="84"/>
                  <a:pt x="111" y="84"/>
                  <a:pt x="111" y="84"/>
                </a:cubicBezTo>
                <a:cubicBezTo>
                  <a:pt x="112" y="88"/>
                  <a:pt x="112" y="88"/>
                  <a:pt x="112" y="88"/>
                </a:cubicBezTo>
                <a:cubicBezTo>
                  <a:pt x="112" y="89"/>
                  <a:pt x="112" y="89"/>
                  <a:pt x="112" y="89"/>
                </a:cubicBezTo>
                <a:cubicBezTo>
                  <a:pt x="115" y="92"/>
                  <a:pt x="115" y="92"/>
                  <a:pt x="115" y="92"/>
                </a:cubicBezTo>
                <a:cubicBezTo>
                  <a:pt x="116" y="93"/>
                  <a:pt x="116" y="93"/>
                  <a:pt x="116" y="93"/>
                </a:cubicBezTo>
                <a:cubicBezTo>
                  <a:pt x="117" y="92"/>
                  <a:pt x="117" y="92"/>
                  <a:pt x="117" y="92"/>
                </a:cubicBezTo>
                <a:cubicBezTo>
                  <a:pt x="120" y="88"/>
                  <a:pt x="120" y="88"/>
                  <a:pt x="120" y="88"/>
                </a:cubicBezTo>
                <a:cubicBezTo>
                  <a:pt x="120" y="88"/>
                  <a:pt x="120" y="88"/>
                  <a:pt x="120" y="88"/>
                </a:cubicBezTo>
                <a:cubicBezTo>
                  <a:pt x="120" y="86"/>
                  <a:pt x="120" y="86"/>
                  <a:pt x="120" y="86"/>
                </a:cubicBezTo>
                <a:cubicBezTo>
                  <a:pt x="122" y="85"/>
                  <a:pt x="122" y="85"/>
                  <a:pt x="122" y="85"/>
                </a:cubicBezTo>
                <a:cubicBezTo>
                  <a:pt x="124" y="88"/>
                  <a:pt x="124" y="88"/>
                  <a:pt x="124" y="88"/>
                </a:cubicBezTo>
                <a:cubicBezTo>
                  <a:pt x="124" y="88"/>
                  <a:pt x="124" y="88"/>
                  <a:pt x="124" y="88"/>
                </a:cubicBezTo>
                <a:cubicBezTo>
                  <a:pt x="127" y="92"/>
                  <a:pt x="127" y="92"/>
                  <a:pt x="127" y="92"/>
                </a:cubicBezTo>
                <a:cubicBezTo>
                  <a:pt x="127" y="92"/>
                  <a:pt x="127" y="92"/>
                  <a:pt x="127" y="92"/>
                </a:cubicBezTo>
                <a:cubicBezTo>
                  <a:pt x="131" y="95"/>
                  <a:pt x="131" y="95"/>
                  <a:pt x="131" y="95"/>
                </a:cubicBezTo>
                <a:cubicBezTo>
                  <a:pt x="132" y="95"/>
                  <a:pt x="132" y="95"/>
                  <a:pt x="132" y="95"/>
                </a:cubicBezTo>
                <a:cubicBezTo>
                  <a:pt x="132" y="95"/>
                  <a:pt x="133" y="94"/>
                  <a:pt x="133" y="94"/>
                </a:cubicBezTo>
                <a:cubicBezTo>
                  <a:pt x="133" y="91"/>
                  <a:pt x="133" y="91"/>
                  <a:pt x="133" y="91"/>
                </a:cubicBezTo>
                <a:cubicBezTo>
                  <a:pt x="133" y="89"/>
                  <a:pt x="133" y="89"/>
                  <a:pt x="133" y="89"/>
                </a:cubicBezTo>
                <a:cubicBezTo>
                  <a:pt x="132" y="88"/>
                  <a:pt x="132" y="88"/>
                  <a:pt x="132" y="88"/>
                </a:cubicBezTo>
                <a:cubicBezTo>
                  <a:pt x="131" y="89"/>
                  <a:pt x="131" y="89"/>
                  <a:pt x="131" y="89"/>
                </a:cubicBezTo>
                <a:cubicBezTo>
                  <a:pt x="133" y="92"/>
                  <a:pt x="133" y="92"/>
                  <a:pt x="133" y="92"/>
                </a:cubicBezTo>
                <a:cubicBezTo>
                  <a:pt x="133" y="92"/>
                  <a:pt x="133" y="92"/>
                  <a:pt x="133" y="92"/>
                </a:cubicBezTo>
                <a:cubicBezTo>
                  <a:pt x="137" y="96"/>
                  <a:pt x="137" y="96"/>
                  <a:pt x="137" y="96"/>
                </a:cubicBezTo>
                <a:cubicBezTo>
                  <a:pt x="137" y="96"/>
                  <a:pt x="137" y="96"/>
                  <a:pt x="138" y="96"/>
                </a:cubicBezTo>
                <a:cubicBezTo>
                  <a:pt x="141" y="95"/>
                  <a:pt x="141" y="95"/>
                  <a:pt x="141" y="95"/>
                </a:cubicBezTo>
                <a:cubicBezTo>
                  <a:pt x="144" y="95"/>
                  <a:pt x="144" y="95"/>
                  <a:pt x="144" y="95"/>
                </a:cubicBezTo>
                <a:cubicBezTo>
                  <a:pt x="147" y="99"/>
                  <a:pt x="147" y="99"/>
                  <a:pt x="147" y="99"/>
                </a:cubicBezTo>
                <a:cubicBezTo>
                  <a:pt x="148" y="99"/>
                  <a:pt x="148" y="99"/>
                  <a:pt x="149" y="99"/>
                </a:cubicBezTo>
                <a:cubicBezTo>
                  <a:pt x="149" y="98"/>
                  <a:pt x="149" y="98"/>
                  <a:pt x="149" y="98"/>
                </a:cubicBezTo>
                <a:cubicBezTo>
                  <a:pt x="153" y="98"/>
                  <a:pt x="153" y="98"/>
                  <a:pt x="153" y="98"/>
                </a:cubicBezTo>
                <a:cubicBezTo>
                  <a:pt x="156" y="101"/>
                  <a:pt x="156" y="101"/>
                  <a:pt x="156" y="101"/>
                </a:cubicBezTo>
                <a:cubicBezTo>
                  <a:pt x="157" y="101"/>
                  <a:pt x="157" y="101"/>
                  <a:pt x="157" y="101"/>
                </a:cubicBezTo>
                <a:cubicBezTo>
                  <a:pt x="158" y="101"/>
                  <a:pt x="158" y="101"/>
                  <a:pt x="158" y="101"/>
                </a:cubicBezTo>
                <a:cubicBezTo>
                  <a:pt x="159" y="97"/>
                  <a:pt x="159" y="97"/>
                  <a:pt x="159" y="97"/>
                </a:cubicBezTo>
                <a:cubicBezTo>
                  <a:pt x="158" y="97"/>
                  <a:pt x="158" y="97"/>
                  <a:pt x="158" y="97"/>
                </a:cubicBezTo>
                <a:cubicBezTo>
                  <a:pt x="154" y="89"/>
                  <a:pt x="154" y="89"/>
                  <a:pt x="154" y="89"/>
                </a:cubicBezTo>
                <a:cubicBezTo>
                  <a:pt x="153" y="89"/>
                  <a:pt x="153" y="89"/>
                  <a:pt x="153" y="89"/>
                </a:cubicBezTo>
                <a:cubicBezTo>
                  <a:pt x="150" y="88"/>
                  <a:pt x="150" y="88"/>
                  <a:pt x="150" y="88"/>
                </a:cubicBezTo>
                <a:cubicBezTo>
                  <a:pt x="146" y="85"/>
                  <a:pt x="146" y="85"/>
                  <a:pt x="146" y="85"/>
                </a:cubicBezTo>
                <a:cubicBezTo>
                  <a:pt x="146" y="84"/>
                  <a:pt x="146" y="84"/>
                  <a:pt x="146" y="84"/>
                </a:cubicBezTo>
                <a:cubicBezTo>
                  <a:pt x="141" y="82"/>
                  <a:pt x="141" y="82"/>
                  <a:pt x="141" y="82"/>
                </a:cubicBezTo>
                <a:cubicBezTo>
                  <a:pt x="139" y="78"/>
                  <a:pt x="139" y="78"/>
                  <a:pt x="139" y="78"/>
                </a:cubicBezTo>
                <a:cubicBezTo>
                  <a:pt x="136" y="71"/>
                  <a:pt x="136" y="71"/>
                  <a:pt x="136" y="71"/>
                </a:cubicBezTo>
                <a:cubicBezTo>
                  <a:pt x="136" y="69"/>
                  <a:pt x="136" y="69"/>
                  <a:pt x="136" y="69"/>
                </a:cubicBezTo>
                <a:cubicBezTo>
                  <a:pt x="135" y="69"/>
                  <a:pt x="135" y="69"/>
                  <a:pt x="135" y="69"/>
                </a:cubicBezTo>
                <a:cubicBezTo>
                  <a:pt x="134" y="70"/>
                  <a:pt x="134" y="70"/>
                  <a:pt x="134" y="70"/>
                </a:cubicBezTo>
                <a:cubicBezTo>
                  <a:pt x="135" y="73"/>
                  <a:pt x="135" y="73"/>
                  <a:pt x="135" y="73"/>
                </a:cubicBezTo>
                <a:cubicBezTo>
                  <a:pt x="135" y="73"/>
                  <a:pt x="135" y="73"/>
                  <a:pt x="135" y="73"/>
                </a:cubicBezTo>
                <a:cubicBezTo>
                  <a:pt x="139" y="81"/>
                  <a:pt x="139" y="81"/>
                  <a:pt x="139" y="81"/>
                </a:cubicBezTo>
                <a:cubicBezTo>
                  <a:pt x="140" y="81"/>
                  <a:pt x="140" y="81"/>
                  <a:pt x="140" y="81"/>
                </a:cubicBezTo>
                <a:cubicBezTo>
                  <a:pt x="144" y="84"/>
                  <a:pt x="144" y="84"/>
                  <a:pt x="144" y="84"/>
                </a:cubicBezTo>
                <a:cubicBezTo>
                  <a:pt x="144" y="84"/>
                  <a:pt x="144" y="84"/>
                  <a:pt x="144" y="84"/>
                </a:cubicBezTo>
                <a:cubicBezTo>
                  <a:pt x="147" y="85"/>
                  <a:pt x="147" y="85"/>
                  <a:pt x="147" y="85"/>
                </a:cubicBezTo>
                <a:cubicBezTo>
                  <a:pt x="149" y="87"/>
                  <a:pt x="149" y="87"/>
                  <a:pt x="149" y="87"/>
                </a:cubicBezTo>
                <a:cubicBezTo>
                  <a:pt x="149" y="87"/>
                  <a:pt x="149" y="87"/>
                  <a:pt x="149" y="87"/>
                </a:cubicBezTo>
                <a:cubicBezTo>
                  <a:pt x="150" y="87"/>
                  <a:pt x="150" y="87"/>
                  <a:pt x="150" y="87"/>
                </a:cubicBezTo>
                <a:cubicBezTo>
                  <a:pt x="152" y="83"/>
                  <a:pt x="152" y="83"/>
                  <a:pt x="152" y="83"/>
                </a:cubicBezTo>
                <a:cubicBezTo>
                  <a:pt x="153" y="83"/>
                  <a:pt x="153" y="82"/>
                  <a:pt x="152" y="82"/>
                </a:cubicBezTo>
                <a:cubicBezTo>
                  <a:pt x="145" y="75"/>
                  <a:pt x="145" y="75"/>
                  <a:pt x="145" y="75"/>
                </a:cubicBezTo>
                <a:cubicBezTo>
                  <a:pt x="143" y="67"/>
                  <a:pt x="143" y="67"/>
                  <a:pt x="143" y="67"/>
                </a:cubicBezTo>
                <a:cubicBezTo>
                  <a:pt x="143" y="67"/>
                  <a:pt x="143" y="67"/>
                  <a:pt x="143" y="67"/>
                </a:cubicBezTo>
                <a:cubicBezTo>
                  <a:pt x="141" y="64"/>
                  <a:pt x="141" y="64"/>
                  <a:pt x="141" y="64"/>
                </a:cubicBezTo>
                <a:cubicBezTo>
                  <a:pt x="142" y="61"/>
                  <a:pt x="142" y="61"/>
                  <a:pt x="142" y="61"/>
                </a:cubicBezTo>
                <a:cubicBezTo>
                  <a:pt x="142" y="60"/>
                  <a:pt x="142" y="60"/>
                  <a:pt x="142" y="60"/>
                </a:cubicBezTo>
                <a:cubicBezTo>
                  <a:pt x="141" y="57"/>
                  <a:pt x="141" y="57"/>
                  <a:pt x="141" y="57"/>
                </a:cubicBezTo>
                <a:cubicBezTo>
                  <a:pt x="141" y="50"/>
                  <a:pt x="141" y="50"/>
                  <a:pt x="141" y="50"/>
                </a:cubicBezTo>
                <a:cubicBezTo>
                  <a:pt x="141" y="49"/>
                  <a:pt x="141" y="49"/>
                  <a:pt x="141" y="49"/>
                </a:cubicBezTo>
                <a:cubicBezTo>
                  <a:pt x="138" y="47"/>
                  <a:pt x="138" y="47"/>
                  <a:pt x="138" y="47"/>
                </a:cubicBezTo>
                <a:cubicBezTo>
                  <a:pt x="137" y="48"/>
                  <a:pt x="137" y="48"/>
                  <a:pt x="137" y="48"/>
                </a:cubicBezTo>
                <a:cubicBezTo>
                  <a:pt x="138" y="48"/>
                  <a:pt x="138" y="48"/>
                  <a:pt x="138" y="48"/>
                </a:cubicBezTo>
                <a:cubicBezTo>
                  <a:pt x="138" y="48"/>
                  <a:pt x="138" y="48"/>
                  <a:pt x="138" y="48"/>
                </a:cubicBezTo>
                <a:cubicBezTo>
                  <a:pt x="142" y="49"/>
                  <a:pt x="142" y="49"/>
                  <a:pt x="142" y="49"/>
                </a:cubicBezTo>
                <a:cubicBezTo>
                  <a:pt x="142" y="49"/>
                  <a:pt x="142" y="49"/>
                  <a:pt x="142" y="49"/>
                </a:cubicBezTo>
                <a:cubicBezTo>
                  <a:pt x="144" y="48"/>
                  <a:pt x="144" y="48"/>
                  <a:pt x="144" y="48"/>
                </a:cubicBezTo>
                <a:cubicBezTo>
                  <a:pt x="144" y="48"/>
                  <a:pt x="144" y="48"/>
                  <a:pt x="144" y="48"/>
                </a:cubicBezTo>
                <a:cubicBezTo>
                  <a:pt x="144" y="47"/>
                  <a:pt x="144" y="47"/>
                  <a:pt x="144" y="47"/>
                </a:cubicBezTo>
                <a:cubicBezTo>
                  <a:pt x="141" y="45"/>
                  <a:pt x="141" y="45"/>
                  <a:pt x="141" y="45"/>
                </a:cubicBezTo>
                <a:cubicBezTo>
                  <a:pt x="141" y="42"/>
                  <a:pt x="141" y="42"/>
                  <a:pt x="141" y="42"/>
                </a:cubicBezTo>
                <a:cubicBezTo>
                  <a:pt x="142" y="41"/>
                  <a:pt x="141" y="41"/>
                  <a:pt x="141" y="40"/>
                </a:cubicBezTo>
                <a:cubicBezTo>
                  <a:pt x="134" y="36"/>
                  <a:pt x="134" y="36"/>
                  <a:pt x="134" y="36"/>
                </a:cubicBezTo>
                <a:cubicBezTo>
                  <a:pt x="135" y="36"/>
                  <a:pt x="135" y="36"/>
                  <a:pt x="135" y="36"/>
                </a:cubicBezTo>
                <a:cubicBezTo>
                  <a:pt x="136" y="36"/>
                  <a:pt x="136" y="36"/>
                  <a:pt x="136" y="36"/>
                </a:cubicBezTo>
                <a:cubicBezTo>
                  <a:pt x="137" y="37"/>
                  <a:pt x="137" y="37"/>
                  <a:pt x="137" y="37"/>
                </a:cubicBezTo>
                <a:cubicBezTo>
                  <a:pt x="140" y="37"/>
                  <a:pt x="140" y="37"/>
                  <a:pt x="140" y="37"/>
                </a:cubicBezTo>
                <a:cubicBezTo>
                  <a:pt x="141" y="37"/>
                  <a:pt x="141" y="36"/>
                  <a:pt x="141" y="36"/>
                </a:cubicBezTo>
                <a:cubicBezTo>
                  <a:pt x="141" y="36"/>
                  <a:pt x="141" y="35"/>
                  <a:pt x="141" y="35"/>
                </a:cubicBezTo>
                <a:cubicBezTo>
                  <a:pt x="137" y="32"/>
                  <a:pt x="137" y="32"/>
                  <a:pt x="137" y="32"/>
                </a:cubicBezTo>
                <a:cubicBezTo>
                  <a:pt x="137" y="32"/>
                  <a:pt x="137" y="32"/>
                  <a:pt x="137" y="32"/>
                </a:cubicBezTo>
                <a:cubicBezTo>
                  <a:pt x="136" y="33"/>
                  <a:pt x="136" y="33"/>
                  <a:pt x="136" y="33"/>
                </a:cubicBezTo>
                <a:cubicBezTo>
                  <a:pt x="140" y="34"/>
                  <a:pt x="140" y="34"/>
                  <a:pt x="140" y="34"/>
                </a:cubicBezTo>
                <a:cubicBezTo>
                  <a:pt x="141" y="34"/>
                  <a:pt x="141" y="34"/>
                  <a:pt x="141" y="34"/>
                </a:cubicBezTo>
                <a:cubicBezTo>
                  <a:pt x="141" y="33"/>
                  <a:pt x="141" y="33"/>
                  <a:pt x="141" y="33"/>
                </a:cubicBezTo>
                <a:cubicBezTo>
                  <a:pt x="142" y="29"/>
                  <a:pt x="142" y="29"/>
                  <a:pt x="142" y="29"/>
                </a:cubicBezTo>
                <a:cubicBezTo>
                  <a:pt x="141" y="28"/>
                  <a:pt x="141" y="28"/>
                  <a:pt x="141" y="28"/>
                </a:cubicBezTo>
                <a:cubicBezTo>
                  <a:pt x="141" y="26"/>
                  <a:pt x="141" y="26"/>
                  <a:pt x="141" y="26"/>
                </a:cubicBezTo>
                <a:cubicBezTo>
                  <a:pt x="141" y="26"/>
                  <a:pt x="141" y="26"/>
                  <a:pt x="141" y="26"/>
                </a:cubicBezTo>
                <a:cubicBezTo>
                  <a:pt x="143" y="29"/>
                  <a:pt x="143" y="29"/>
                  <a:pt x="143" y="29"/>
                </a:cubicBezTo>
                <a:cubicBezTo>
                  <a:pt x="144" y="29"/>
                  <a:pt x="144" y="29"/>
                  <a:pt x="144" y="29"/>
                </a:cubicBezTo>
                <a:cubicBezTo>
                  <a:pt x="145" y="29"/>
                  <a:pt x="145" y="29"/>
                  <a:pt x="145" y="28"/>
                </a:cubicBezTo>
                <a:cubicBezTo>
                  <a:pt x="145" y="23"/>
                  <a:pt x="145" y="23"/>
                  <a:pt x="145" y="23"/>
                </a:cubicBezTo>
                <a:cubicBezTo>
                  <a:pt x="146" y="21"/>
                  <a:pt x="146" y="21"/>
                  <a:pt x="146" y="21"/>
                </a:cubicBezTo>
                <a:cubicBezTo>
                  <a:pt x="146" y="20"/>
                  <a:pt x="146" y="20"/>
                  <a:pt x="146" y="20"/>
                </a:cubicBezTo>
                <a:cubicBezTo>
                  <a:pt x="145" y="20"/>
                  <a:pt x="145" y="20"/>
                  <a:pt x="145" y="20"/>
                </a:cubicBezTo>
                <a:cubicBezTo>
                  <a:pt x="145" y="24"/>
                  <a:pt x="145" y="24"/>
                  <a:pt x="145" y="24"/>
                </a:cubicBezTo>
                <a:cubicBezTo>
                  <a:pt x="145" y="25"/>
                  <a:pt x="145" y="25"/>
                  <a:pt x="145" y="25"/>
                </a:cubicBezTo>
                <a:cubicBezTo>
                  <a:pt x="146" y="25"/>
                  <a:pt x="146" y="25"/>
                  <a:pt x="146" y="25"/>
                </a:cubicBezTo>
                <a:cubicBezTo>
                  <a:pt x="150" y="24"/>
                  <a:pt x="150" y="24"/>
                  <a:pt x="150" y="24"/>
                </a:cubicBezTo>
                <a:cubicBezTo>
                  <a:pt x="150" y="23"/>
                  <a:pt x="150" y="23"/>
                  <a:pt x="150" y="23"/>
                </a:cubicBezTo>
                <a:cubicBezTo>
                  <a:pt x="153" y="20"/>
                  <a:pt x="153" y="20"/>
                  <a:pt x="153" y="20"/>
                </a:cubicBezTo>
                <a:cubicBezTo>
                  <a:pt x="153" y="19"/>
                  <a:pt x="153" y="19"/>
                  <a:pt x="153" y="19"/>
                </a:cubicBezTo>
                <a:cubicBezTo>
                  <a:pt x="151" y="15"/>
                  <a:pt x="151" y="15"/>
                  <a:pt x="151" y="15"/>
                </a:cubicBezTo>
                <a:cubicBezTo>
                  <a:pt x="151" y="14"/>
                  <a:pt x="151" y="14"/>
                  <a:pt x="151" y="14"/>
                </a:cubicBezTo>
                <a:cubicBezTo>
                  <a:pt x="154" y="13"/>
                  <a:pt x="154" y="13"/>
                  <a:pt x="154" y="13"/>
                </a:cubicBezTo>
                <a:cubicBezTo>
                  <a:pt x="154" y="13"/>
                  <a:pt x="154" y="13"/>
                  <a:pt x="154" y="13"/>
                </a:cubicBezTo>
                <a:cubicBezTo>
                  <a:pt x="154" y="13"/>
                  <a:pt x="154" y="13"/>
                  <a:pt x="154" y="13"/>
                </a:cubicBezTo>
                <a:cubicBezTo>
                  <a:pt x="154" y="15"/>
                  <a:pt x="154" y="15"/>
                  <a:pt x="154" y="15"/>
                </a:cubicBezTo>
                <a:cubicBezTo>
                  <a:pt x="154" y="15"/>
                  <a:pt x="154" y="16"/>
                  <a:pt x="155" y="16"/>
                </a:cubicBezTo>
                <a:cubicBezTo>
                  <a:pt x="156" y="16"/>
                  <a:pt x="156" y="16"/>
                  <a:pt x="156" y="16"/>
                </a:cubicBezTo>
                <a:cubicBezTo>
                  <a:pt x="159" y="13"/>
                  <a:pt x="159" y="13"/>
                  <a:pt x="159" y="13"/>
                </a:cubicBezTo>
                <a:cubicBezTo>
                  <a:pt x="159" y="13"/>
                  <a:pt x="159" y="13"/>
                  <a:pt x="159" y="13"/>
                </a:cubicBezTo>
                <a:cubicBezTo>
                  <a:pt x="154" y="20"/>
                  <a:pt x="154" y="20"/>
                  <a:pt x="154" y="20"/>
                </a:cubicBezTo>
                <a:cubicBezTo>
                  <a:pt x="154" y="21"/>
                  <a:pt x="154" y="21"/>
                  <a:pt x="154" y="21"/>
                </a:cubicBezTo>
                <a:cubicBezTo>
                  <a:pt x="155" y="22"/>
                  <a:pt x="155" y="22"/>
                  <a:pt x="155" y="22"/>
                </a:cubicBezTo>
                <a:cubicBezTo>
                  <a:pt x="156" y="22"/>
                  <a:pt x="156" y="22"/>
                  <a:pt x="156" y="22"/>
                </a:cubicBezTo>
                <a:cubicBezTo>
                  <a:pt x="156" y="22"/>
                  <a:pt x="156" y="22"/>
                  <a:pt x="156" y="22"/>
                </a:cubicBezTo>
                <a:cubicBezTo>
                  <a:pt x="152" y="23"/>
                  <a:pt x="152" y="23"/>
                  <a:pt x="152" y="23"/>
                </a:cubicBezTo>
                <a:cubicBezTo>
                  <a:pt x="152" y="23"/>
                  <a:pt x="152" y="23"/>
                  <a:pt x="152" y="23"/>
                </a:cubicBezTo>
                <a:cubicBezTo>
                  <a:pt x="149" y="27"/>
                  <a:pt x="149" y="27"/>
                  <a:pt x="149" y="27"/>
                </a:cubicBezTo>
                <a:cubicBezTo>
                  <a:pt x="148" y="27"/>
                  <a:pt x="148" y="27"/>
                  <a:pt x="148" y="27"/>
                </a:cubicBezTo>
                <a:cubicBezTo>
                  <a:pt x="147" y="38"/>
                  <a:pt x="147" y="38"/>
                  <a:pt x="147" y="38"/>
                </a:cubicBezTo>
                <a:cubicBezTo>
                  <a:pt x="147" y="39"/>
                  <a:pt x="147" y="39"/>
                  <a:pt x="147" y="39"/>
                </a:cubicBezTo>
                <a:cubicBezTo>
                  <a:pt x="149" y="43"/>
                  <a:pt x="149" y="43"/>
                  <a:pt x="149" y="43"/>
                </a:cubicBezTo>
                <a:cubicBezTo>
                  <a:pt x="150" y="43"/>
                  <a:pt x="150" y="43"/>
                  <a:pt x="150" y="43"/>
                </a:cubicBezTo>
                <a:cubicBezTo>
                  <a:pt x="151" y="43"/>
                  <a:pt x="151" y="43"/>
                  <a:pt x="151" y="43"/>
                </a:cubicBezTo>
                <a:cubicBezTo>
                  <a:pt x="152" y="40"/>
                  <a:pt x="152" y="40"/>
                  <a:pt x="152" y="40"/>
                </a:cubicBezTo>
                <a:cubicBezTo>
                  <a:pt x="153" y="40"/>
                  <a:pt x="153" y="40"/>
                  <a:pt x="153" y="40"/>
                </a:cubicBezTo>
                <a:cubicBezTo>
                  <a:pt x="153" y="39"/>
                  <a:pt x="153" y="39"/>
                  <a:pt x="153" y="39"/>
                </a:cubicBezTo>
                <a:cubicBezTo>
                  <a:pt x="152" y="39"/>
                  <a:pt x="152" y="39"/>
                  <a:pt x="152" y="39"/>
                </a:cubicBezTo>
                <a:cubicBezTo>
                  <a:pt x="152" y="43"/>
                  <a:pt x="152" y="43"/>
                  <a:pt x="152" y="43"/>
                </a:cubicBezTo>
                <a:cubicBezTo>
                  <a:pt x="152" y="43"/>
                  <a:pt x="152" y="43"/>
                  <a:pt x="152" y="43"/>
                </a:cubicBezTo>
                <a:cubicBezTo>
                  <a:pt x="152" y="44"/>
                  <a:pt x="152" y="44"/>
                  <a:pt x="152" y="44"/>
                </a:cubicBezTo>
                <a:cubicBezTo>
                  <a:pt x="149" y="47"/>
                  <a:pt x="149" y="47"/>
                  <a:pt x="149" y="47"/>
                </a:cubicBezTo>
                <a:cubicBezTo>
                  <a:pt x="146" y="47"/>
                  <a:pt x="146" y="47"/>
                  <a:pt x="146" y="47"/>
                </a:cubicBezTo>
                <a:cubicBezTo>
                  <a:pt x="146" y="47"/>
                  <a:pt x="146" y="48"/>
                  <a:pt x="146" y="48"/>
                </a:cubicBezTo>
                <a:cubicBezTo>
                  <a:pt x="146" y="56"/>
                  <a:pt x="146" y="56"/>
                  <a:pt x="146" y="56"/>
                </a:cubicBezTo>
                <a:cubicBezTo>
                  <a:pt x="146" y="56"/>
                  <a:pt x="146" y="57"/>
                  <a:pt x="146" y="57"/>
                </a:cubicBezTo>
                <a:cubicBezTo>
                  <a:pt x="147" y="57"/>
                  <a:pt x="147" y="56"/>
                  <a:pt x="148" y="56"/>
                </a:cubicBezTo>
                <a:cubicBezTo>
                  <a:pt x="148" y="53"/>
                  <a:pt x="148" y="53"/>
                  <a:pt x="148" y="53"/>
                </a:cubicBezTo>
                <a:cubicBezTo>
                  <a:pt x="151" y="51"/>
                  <a:pt x="151" y="51"/>
                  <a:pt x="151" y="51"/>
                </a:cubicBezTo>
                <a:cubicBezTo>
                  <a:pt x="151" y="51"/>
                  <a:pt x="151" y="51"/>
                  <a:pt x="151" y="51"/>
                </a:cubicBezTo>
                <a:cubicBezTo>
                  <a:pt x="152" y="50"/>
                  <a:pt x="152" y="50"/>
                  <a:pt x="152" y="50"/>
                </a:cubicBezTo>
                <a:cubicBezTo>
                  <a:pt x="153" y="53"/>
                  <a:pt x="153" y="53"/>
                  <a:pt x="153" y="53"/>
                </a:cubicBezTo>
                <a:cubicBezTo>
                  <a:pt x="154" y="53"/>
                  <a:pt x="154" y="53"/>
                  <a:pt x="154" y="53"/>
                </a:cubicBezTo>
                <a:cubicBezTo>
                  <a:pt x="156" y="53"/>
                  <a:pt x="156" y="53"/>
                  <a:pt x="156" y="53"/>
                </a:cubicBezTo>
                <a:cubicBezTo>
                  <a:pt x="154" y="55"/>
                  <a:pt x="154" y="55"/>
                  <a:pt x="154" y="55"/>
                </a:cubicBezTo>
                <a:cubicBezTo>
                  <a:pt x="154" y="56"/>
                  <a:pt x="154" y="56"/>
                  <a:pt x="154" y="56"/>
                </a:cubicBezTo>
                <a:cubicBezTo>
                  <a:pt x="156" y="60"/>
                  <a:pt x="156" y="60"/>
                  <a:pt x="156" y="60"/>
                </a:cubicBezTo>
                <a:cubicBezTo>
                  <a:pt x="157" y="59"/>
                  <a:pt x="157" y="59"/>
                  <a:pt x="157" y="59"/>
                </a:cubicBezTo>
                <a:cubicBezTo>
                  <a:pt x="158" y="58"/>
                  <a:pt x="158" y="58"/>
                  <a:pt x="158" y="58"/>
                </a:cubicBezTo>
                <a:cubicBezTo>
                  <a:pt x="154" y="56"/>
                  <a:pt x="154" y="56"/>
                  <a:pt x="154" y="56"/>
                </a:cubicBezTo>
                <a:cubicBezTo>
                  <a:pt x="153" y="55"/>
                  <a:pt x="153" y="55"/>
                  <a:pt x="153" y="55"/>
                </a:cubicBezTo>
                <a:cubicBezTo>
                  <a:pt x="149" y="57"/>
                  <a:pt x="149" y="57"/>
                  <a:pt x="149" y="57"/>
                </a:cubicBezTo>
                <a:cubicBezTo>
                  <a:pt x="149" y="58"/>
                  <a:pt x="149" y="58"/>
                  <a:pt x="149" y="58"/>
                </a:cubicBezTo>
                <a:cubicBezTo>
                  <a:pt x="148" y="62"/>
                  <a:pt x="148" y="62"/>
                  <a:pt x="148" y="62"/>
                </a:cubicBezTo>
                <a:cubicBezTo>
                  <a:pt x="148" y="62"/>
                  <a:pt x="148" y="62"/>
                  <a:pt x="148" y="62"/>
                </a:cubicBezTo>
                <a:cubicBezTo>
                  <a:pt x="150" y="66"/>
                  <a:pt x="150" y="66"/>
                  <a:pt x="150" y="66"/>
                </a:cubicBezTo>
                <a:cubicBezTo>
                  <a:pt x="150" y="66"/>
                  <a:pt x="151" y="66"/>
                  <a:pt x="151" y="66"/>
                </a:cubicBezTo>
                <a:cubicBezTo>
                  <a:pt x="151" y="66"/>
                  <a:pt x="152" y="66"/>
                  <a:pt x="152" y="65"/>
                </a:cubicBezTo>
                <a:cubicBezTo>
                  <a:pt x="152" y="62"/>
                  <a:pt x="152" y="62"/>
                  <a:pt x="152" y="62"/>
                </a:cubicBezTo>
                <a:cubicBezTo>
                  <a:pt x="155" y="62"/>
                  <a:pt x="155" y="62"/>
                  <a:pt x="155" y="62"/>
                </a:cubicBezTo>
                <a:cubicBezTo>
                  <a:pt x="156" y="63"/>
                  <a:pt x="156" y="63"/>
                  <a:pt x="156" y="63"/>
                </a:cubicBezTo>
                <a:cubicBezTo>
                  <a:pt x="158" y="66"/>
                  <a:pt x="158" y="66"/>
                  <a:pt x="158" y="66"/>
                </a:cubicBezTo>
                <a:cubicBezTo>
                  <a:pt x="158" y="67"/>
                  <a:pt x="158" y="67"/>
                  <a:pt x="158" y="67"/>
                </a:cubicBezTo>
                <a:cubicBezTo>
                  <a:pt x="163" y="68"/>
                  <a:pt x="163" y="68"/>
                  <a:pt x="163" y="68"/>
                </a:cubicBezTo>
                <a:cubicBezTo>
                  <a:pt x="164" y="68"/>
                  <a:pt x="164" y="68"/>
                  <a:pt x="164" y="68"/>
                </a:cubicBezTo>
                <a:cubicBezTo>
                  <a:pt x="164" y="68"/>
                  <a:pt x="164" y="68"/>
                  <a:pt x="164" y="68"/>
                </a:cubicBezTo>
                <a:cubicBezTo>
                  <a:pt x="164" y="68"/>
                  <a:pt x="164" y="68"/>
                  <a:pt x="164" y="68"/>
                </a:cubicBezTo>
                <a:cubicBezTo>
                  <a:pt x="164" y="69"/>
                  <a:pt x="164" y="69"/>
                  <a:pt x="164" y="69"/>
                </a:cubicBezTo>
                <a:cubicBezTo>
                  <a:pt x="165" y="68"/>
                  <a:pt x="165" y="68"/>
                  <a:pt x="165" y="68"/>
                </a:cubicBezTo>
                <a:cubicBezTo>
                  <a:pt x="155" y="67"/>
                  <a:pt x="155" y="67"/>
                  <a:pt x="155" y="67"/>
                </a:cubicBezTo>
                <a:cubicBezTo>
                  <a:pt x="155" y="67"/>
                  <a:pt x="154" y="67"/>
                  <a:pt x="154" y="68"/>
                </a:cubicBezTo>
                <a:cubicBezTo>
                  <a:pt x="153" y="72"/>
                  <a:pt x="153" y="72"/>
                  <a:pt x="153" y="72"/>
                </a:cubicBezTo>
                <a:cubicBezTo>
                  <a:pt x="153" y="72"/>
                  <a:pt x="153" y="73"/>
                  <a:pt x="153" y="73"/>
                </a:cubicBezTo>
                <a:cubicBezTo>
                  <a:pt x="155" y="73"/>
                  <a:pt x="155" y="73"/>
                  <a:pt x="155" y="73"/>
                </a:cubicBezTo>
                <a:cubicBezTo>
                  <a:pt x="156" y="72"/>
                  <a:pt x="156" y="72"/>
                  <a:pt x="156" y="72"/>
                </a:cubicBezTo>
                <a:cubicBezTo>
                  <a:pt x="155" y="77"/>
                  <a:pt x="155" y="77"/>
                  <a:pt x="155" y="77"/>
                </a:cubicBezTo>
                <a:cubicBezTo>
                  <a:pt x="155" y="77"/>
                  <a:pt x="155" y="77"/>
                  <a:pt x="155" y="77"/>
                </a:cubicBezTo>
                <a:cubicBezTo>
                  <a:pt x="155" y="81"/>
                  <a:pt x="155" y="81"/>
                  <a:pt x="155" y="81"/>
                </a:cubicBezTo>
                <a:cubicBezTo>
                  <a:pt x="155" y="82"/>
                  <a:pt x="155" y="82"/>
                  <a:pt x="155" y="82"/>
                </a:cubicBezTo>
                <a:cubicBezTo>
                  <a:pt x="159" y="86"/>
                  <a:pt x="159" y="86"/>
                  <a:pt x="159" y="86"/>
                </a:cubicBezTo>
                <a:cubicBezTo>
                  <a:pt x="159" y="86"/>
                  <a:pt x="160" y="86"/>
                  <a:pt x="160" y="86"/>
                </a:cubicBezTo>
                <a:cubicBezTo>
                  <a:pt x="161" y="86"/>
                  <a:pt x="161" y="85"/>
                  <a:pt x="161" y="85"/>
                </a:cubicBezTo>
                <a:cubicBezTo>
                  <a:pt x="160" y="83"/>
                  <a:pt x="160" y="83"/>
                  <a:pt x="160" y="83"/>
                </a:cubicBezTo>
                <a:cubicBezTo>
                  <a:pt x="162" y="84"/>
                  <a:pt x="162" y="84"/>
                  <a:pt x="162" y="84"/>
                </a:cubicBezTo>
                <a:cubicBezTo>
                  <a:pt x="165" y="87"/>
                  <a:pt x="165" y="87"/>
                  <a:pt x="165" y="87"/>
                </a:cubicBezTo>
                <a:cubicBezTo>
                  <a:pt x="165" y="87"/>
                  <a:pt x="165" y="87"/>
                  <a:pt x="165" y="87"/>
                </a:cubicBezTo>
                <a:cubicBezTo>
                  <a:pt x="169" y="88"/>
                  <a:pt x="169" y="88"/>
                  <a:pt x="169" y="88"/>
                </a:cubicBezTo>
                <a:cubicBezTo>
                  <a:pt x="170" y="88"/>
                  <a:pt x="170" y="88"/>
                  <a:pt x="170" y="88"/>
                </a:cubicBezTo>
                <a:cubicBezTo>
                  <a:pt x="170" y="88"/>
                  <a:pt x="170" y="88"/>
                  <a:pt x="170" y="87"/>
                </a:cubicBezTo>
                <a:cubicBezTo>
                  <a:pt x="169" y="84"/>
                  <a:pt x="169" y="84"/>
                  <a:pt x="169" y="84"/>
                </a:cubicBezTo>
                <a:cubicBezTo>
                  <a:pt x="170" y="80"/>
                  <a:pt x="170" y="80"/>
                  <a:pt x="170" y="80"/>
                </a:cubicBezTo>
                <a:cubicBezTo>
                  <a:pt x="169" y="80"/>
                  <a:pt x="169" y="80"/>
                  <a:pt x="169" y="80"/>
                </a:cubicBezTo>
                <a:cubicBezTo>
                  <a:pt x="168" y="80"/>
                  <a:pt x="168" y="80"/>
                  <a:pt x="168" y="80"/>
                </a:cubicBezTo>
                <a:cubicBezTo>
                  <a:pt x="168" y="84"/>
                  <a:pt x="168" y="84"/>
                  <a:pt x="168" y="84"/>
                </a:cubicBezTo>
                <a:cubicBezTo>
                  <a:pt x="169" y="84"/>
                  <a:pt x="169" y="84"/>
                  <a:pt x="169" y="84"/>
                </a:cubicBezTo>
                <a:cubicBezTo>
                  <a:pt x="171" y="86"/>
                  <a:pt x="171" y="86"/>
                  <a:pt x="171" y="86"/>
                </a:cubicBezTo>
                <a:cubicBezTo>
                  <a:pt x="171" y="86"/>
                  <a:pt x="171" y="86"/>
                  <a:pt x="171" y="86"/>
                </a:cubicBezTo>
                <a:cubicBezTo>
                  <a:pt x="172" y="86"/>
                  <a:pt x="172" y="86"/>
                  <a:pt x="172" y="86"/>
                </a:cubicBezTo>
                <a:cubicBezTo>
                  <a:pt x="173" y="83"/>
                  <a:pt x="173" y="83"/>
                  <a:pt x="173" y="83"/>
                </a:cubicBezTo>
                <a:cubicBezTo>
                  <a:pt x="173" y="85"/>
                  <a:pt x="173" y="85"/>
                  <a:pt x="173" y="85"/>
                </a:cubicBezTo>
                <a:cubicBezTo>
                  <a:pt x="173" y="85"/>
                  <a:pt x="174" y="86"/>
                  <a:pt x="174" y="86"/>
                </a:cubicBezTo>
                <a:cubicBezTo>
                  <a:pt x="175" y="86"/>
                  <a:pt x="175" y="86"/>
                  <a:pt x="175" y="86"/>
                </a:cubicBezTo>
                <a:cubicBezTo>
                  <a:pt x="173" y="89"/>
                  <a:pt x="173" y="89"/>
                  <a:pt x="173" y="89"/>
                </a:cubicBezTo>
                <a:cubicBezTo>
                  <a:pt x="173" y="90"/>
                  <a:pt x="173" y="90"/>
                  <a:pt x="173" y="90"/>
                </a:cubicBezTo>
                <a:cubicBezTo>
                  <a:pt x="173" y="94"/>
                  <a:pt x="173" y="94"/>
                  <a:pt x="173" y="94"/>
                </a:cubicBezTo>
                <a:cubicBezTo>
                  <a:pt x="174" y="94"/>
                  <a:pt x="174" y="94"/>
                  <a:pt x="174" y="94"/>
                </a:cubicBezTo>
                <a:cubicBezTo>
                  <a:pt x="175" y="94"/>
                  <a:pt x="175" y="94"/>
                  <a:pt x="175" y="94"/>
                </a:cubicBezTo>
                <a:cubicBezTo>
                  <a:pt x="178" y="93"/>
                  <a:pt x="178" y="93"/>
                  <a:pt x="178" y="93"/>
                </a:cubicBezTo>
                <a:cubicBezTo>
                  <a:pt x="179" y="94"/>
                  <a:pt x="179" y="94"/>
                  <a:pt x="179" y="94"/>
                </a:cubicBezTo>
                <a:cubicBezTo>
                  <a:pt x="179" y="95"/>
                  <a:pt x="179" y="95"/>
                  <a:pt x="180" y="95"/>
                </a:cubicBezTo>
                <a:cubicBezTo>
                  <a:pt x="181" y="94"/>
                  <a:pt x="181" y="94"/>
                  <a:pt x="181" y="94"/>
                </a:cubicBezTo>
                <a:cubicBezTo>
                  <a:pt x="181" y="96"/>
                  <a:pt x="181" y="96"/>
                  <a:pt x="181" y="96"/>
                </a:cubicBezTo>
                <a:cubicBezTo>
                  <a:pt x="178" y="99"/>
                  <a:pt x="178" y="99"/>
                  <a:pt x="178" y="99"/>
                </a:cubicBezTo>
                <a:cubicBezTo>
                  <a:pt x="178" y="100"/>
                  <a:pt x="178" y="100"/>
                  <a:pt x="178" y="100"/>
                </a:cubicBezTo>
                <a:cubicBezTo>
                  <a:pt x="178" y="103"/>
                  <a:pt x="178" y="103"/>
                  <a:pt x="178" y="103"/>
                </a:cubicBezTo>
                <a:cubicBezTo>
                  <a:pt x="179" y="103"/>
                  <a:pt x="179" y="103"/>
                  <a:pt x="179" y="103"/>
                </a:cubicBezTo>
                <a:cubicBezTo>
                  <a:pt x="179" y="103"/>
                  <a:pt x="179" y="103"/>
                  <a:pt x="179" y="103"/>
                </a:cubicBezTo>
                <a:cubicBezTo>
                  <a:pt x="186" y="101"/>
                  <a:pt x="186" y="101"/>
                  <a:pt x="186" y="101"/>
                </a:cubicBezTo>
                <a:cubicBezTo>
                  <a:pt x="189" y="101"/>
                  <a:pt x="189" y="101"/>
                  <a:pt x="189" y="101"/>
                </a:cubicBezTo>
                <a:cubicBezTo>
                  <a:pt x="190" y="101"/>
                  <a:pt x="190" y="101"/>
                  <a:pt x="190" y="101"/>
                </a:cubicBezTo>
                <a:cubicBezTo>
                  <a:pt x="194" y="97"/>
                  <a:pt x="194" y="97"/>
                  <a:pt x="194" y="97"/>
                </a:cubicBezTo>
                <a:cubicBezTo>
                  <a:pt x="201" y="94"/>
                  <a:pt x="201" y="94"/>
                  <a:pt x="201" y="94"/>
                </a:cubicBezTo>
                <a:cubicBezTo>
                  <a:pt x="202" y="94"/>
                  <a:pt x="202" y="94"/>
                  <a:pt x="202" y="93"/>
                </a:cubicBezTo>
                <a:cubicBezTo>
                  <a:pt x="202" y="90"/>
                  <a:pt x="202" y="90"/>
                  <a:pt x="202" y="90"/>
                </a:cubicBezTo>
                <a:cubicBezTo>
                  <a:pt x="204" y="87"/>
                  <a:pt x="204" y="87"/>
                  <a:pt x="204" y="87"/>
                </a:cubicBezTo>
                <a:cubicBezTo>
                  <a:pt x="204" y="87"/>
                  <a:pt x="204" y="87"/>
                  <a:pt x="204" y="87"/>
                </a:cubicBezTo>
                <a:cubicBezTo>
                  <a:pt x="206" y="80"/>
                  <a:pt x="206" y="80"/>
                  <a:pt x="206" y="80"/>
                </a:cubicBezTo>
                <a:cubicBezTo>
                  <a:pt x="206" y="81"/>
                  <a:pt x="206" y="81"/>
                  <a:pt x="206" y="81"/>
                </a:cubicBezTo>
                <a:cubicBezTo>
                  <a:pt x="207" y="81"/>
                  <a:pt x="207" y="81"/>
                  <a:pt x="207" y="81"/>
                </a:cubicBezTo>
                <a:cubicBezTo>
                  <a:pt x="208" y="80"/>
                  <a:pt x="208" y="80"/>
                  <a:pt x="208" y="80"/>
                </a:cubicBezTo>
                <a:cubicBezTo>
                  <a:pt x="210" y="73"/>
                  <a:pt x="210" y="73"/>
                  <a:pt x="210" y="73"/>
                </a:cubicBezTo>
                <a:cubicBezTo>
                  <a:pt x="209" y="72"/>
                  <a:pt x="209" y="72"/>
                  <a:pt x="209" y="72"/>
                </a:cubicBezTo>
                <a:cubicBezTo>
                  <a:pt x="207" y="69"/>
                  <a:pt x="207" y="69"/>
                  <a:pt x="207" y="69"/>
                </a:cubicBezTo>
                <a:cubicBezTo>
                  <a:pt x="208" y="69"/>
                  <a:pt x="208" y="69"/>
                  <a:pt x="208" y="69"/>
                </a:cubicBezTo>
                <a:cubicBezTo>
                  <a:pt x="208" y="68"/>
                  <a:pt x="208" y="68"/>
                  <a:pt x="208" y="68"/>
                </a:cubicBezTo>
                <a:cubicBezTo>
                  <a:pt x="209" y="67"/>
                  <a:pt x="209" y="67"/>
                  <a:pt x="209" y="67"/>
                </a:cubicBezTo>
                <a:cubicBezTo>
                  <a:pt x="209" y="66"/>
                  <a:pt x="209" y="66"/>
                  <a:pt x="209" y="66"/>
                </a:cubicBezTo>
                <a:cubicBezTo>
                  <a:pt x="208" y="65"/>
                  <a:pt x="208" y="65"/>
                  <a:pt x="207" y="65"/>
                </a:cubicBezTo>
                <a:cubicBezTo>
                  <a:pt x="182" y="71"/>
                  <a:pt x="182" y="71"/>
                  <a:pt x="182" y="71"/>
                </a:cubicBezTo>
                <a:cubicBezTo>
                  <a:pt x="180" y="68"/>
                  <a:pt x="180" y="68"/>
                  <a:pt x="180" y="68"/>
                </a:cubicBezTo>
                <a:cubicBezTo>
                  <a:pt x="174" y="43"/>
                  <a:pt x="174" y="43"/>
                  <a:pt x="174" y="43"/>
                </a:cubicBezTo>
                <a:cubicBezTo>
                  <a:pt x="174" y="43"/>
                  <a:pt x="174" y="43"/>
                  <a:pt x="174" y="43"/>
                </a:cubicBezTo>
                <a:cubicBezTo>
                  <a:pt x="162" y="1"/>
                  <a:pt x="162" y="1"/>
                  <a:pt x="162" y="1"/>
                </a:cubicBezTo>
                <a:cubicBezTo>
                  <a:pt x="162" y="0"/>
                  <a:pt x="161" y="0"/>
                  <a:pt x="161" y="0"/>
                </a:cubicBezTo>
                <a:cubicBezTo>
                  <a:pt x="76" y="18"/>
                  <a:pt x="76" y="18"/>
                  <a:pt x="76" y="18"/>
                </a:cubicBezTo>
                <a:cubicBezTo>
                  <a:pt x="1" y="33"/>
                  <a:pt x="1" y="33"/>
                  <a:pt x="1" y="33"/>
                </a:cubicBezTo>
                <a:cubicBezTo>
                  <a:pt x="1" y="34"/>
                  <a:pt x="1" y="34"/>
                  <a:pt x="1" y="3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41" name="Freeform 85">
            <a:extLst>
              <a:ext uri="{FF2B5EF4-FFF2-40B4-BE49-F238E27FC236}">
                <a16:creationId xmlns:a16="http://schemas.microsoft.com/office/drawing/2014/main" id="{8E2B5276-9BF0-D6C6-1A00-1EA862152B6F}"/>
              </a:ext>
            </a:extLst>
          </p:cNvPr>
          <p:cNvSpPr>
            <a:spLocks/>
          </p:cNvSpPr>
          <p:nvPr/>
        </p:nvSpPr>
        <p:spPr bwMode="auto">
          <a:xfrm>
            <a:off x="4858787" y="2370328"/>
            <a:ext cx="104697" cy="174024"/>
          </a:xfrm>
          <a:custGeom>
            <a:avLst/>
            <a:gdLst>
              <a:gd name="T0" fmla="*/ 0 w 74"/>
              <a:gd name="T1" fmla="*/ 15 h 123"/>
              <a:gd name="T2" fmla="*/ 2 w 74"/>
              <a:gd name="T3" fmla="*/ 9 h 123"/>
              <a:gd name="T4" fmla="*/ 5 w 74"/>
              <a:gd name="T5" fmla="*/ 5 h 123"/>
              <a:gd name="T6" fmla="*/ 11 w 74"/>
              <a:gd name="T7" fmla="*/ 2 h 123"/>
              <a:gd name="T8" fmla="*/ 15 w 74"/>
              <a:gd name="T9" fmla="*/ 0 h 123"/>
              <a:gd name="T10" fmla="*/ 20 w 74"/>
              <a:gd name="T11" fmla="*/ 0 h 123"/>
              <a:gd name="T12" fmla="*/ 23 w 74"/>
              <a:gd name="T13" fmla="*/ 2 h 123"/>
              <a:gd name="T14" fmla="*/ 20 w 74"/>
              <a:gd name="T15" fmla="*/ 5 h 123"/>
              <a:gd name="T16" fmla="*/ 18 w 74"/>
              <a:gd name="T17" fmla="*/ 11 h 123"/>
              <a:gd name="T18" fmla="*/ 17 w 74"/>
              <a:gd name="T19" fmla="*/ 17 h 123"/>
              <a:gd name="T20" fmla="*/ 14 w 74"/>
              <a:gd name="T21" fmla="*/ 20 h 123"/>
              <a:gd name="T22" fmla="*/ 18 w 74"/>
              <a:gd name="T23" fmla="*/ 26 h 123"/>
              <a:gd name="T24" fmla="*/ 18 w 74"/>
              <a:gd name="T25" fmla="*/ 31 h 123"/>
              <a:gd name="T26" fmla="*/ 21 w 74"/>
              <a:gd name="T27" fmla="*/ 37 h 123"/>
              <a:gd name="T28" fmla="*/ 26 w 74"/>
              <a:gd name="T29" fmla="*/ 41 h 123"/>
              <a:gd name="T30" fmla="*/ 32 w 74"/>
              <a:gd name="T31" fmla="*/ 46 h 123"/>
              <a:gd name="T32" fmla="*/ 35 w 74"/>
              <a:gd name="T33" fmla="*/ 52 h 123"/>
              <a:gd name="T34" fmla="*/ 35 w 74"/>
              <a:gd name="T35" fmla="*/ 58 h 123"/>
              <a:gd name="T36" fmla="*/ 39 w 74"/>
              <a:gd name="T37" fmla="*/ 67 h 123"/>
              <a:gd name="T38" fmla="*/ 45 w 74"/>
              <a:gd name="T39" fmla="*/ 71 h 123"/>
              <a:gd name="T40" fmla="*/ 47 w 74"/>
              <a:gd name="T41" fmla="*/ 76 h 123"/>
              <a:gd name="T42" fmla="*/ 58 w 74"/>
              <a:gd name="T43" fmla="*/ 85 h 123"/>
              <a:gd name="T44" fmla="*/ 64 w 74"/>
              <a:gd name="T45" fmla="*/ 85 h 123"/>
              <a:gd name="T46" fmla="*/ 65 w 74"/>
              <a:gd name="T47" fmla="*/ 88 h 123"/>
              <a:gd name="T48" fmla="*/ 64 w 74"/>
              <a:gd name="T49" fmla="*/ 93 h 123"/>
              <a:gd name="T50" fmla="*/ 64 w 74"/>
              <a:gd name="T51" fmla="*/ 99 h 123"/>
              <a:gd name="T52" fmla="*/ 67 w 74"/>
              <a:gd name="T53" fmla="*/ 99 h 123"/>
              <a:gd name="T54" fmla="*/ 62 w 74"/>
              <a:gd name="T55" fmla="*/ 105 h 123"/>
              <a:gd name="T56" fmla="*/ 64 w 74"/>
              <a:gd name="T57" fmla="*/ 103 h 123"/>
              <a:gd name="T58" fmla="*/ 70 w 74"/>
              <a:gd name="T59" fmla="*/ 103 h 123"/>
              <a:gd name="T60" fmla="*/ 74 w 74"/>
              <a:gd name="T61" fmla="*/ 114 h 123"/>
              <a:gd name="T62" fmla="*/ 73 w 74"/>
              <a:gd name="T63" fmla="*/ 114 h 123"/>
              <a:gd name="T64" fmla="*/ 71 w 74"/>
              <a:gd name="T65" fmla="*/ 114 h 123"/>
              <a:gd name="T66" fmla="*/ 30 w 74"/>
              <a:gd name="T67" fmla="*/ 123 h 123"/>
              <a:gd name="T68" fmla="*/ 27 w 74"/>
              <a:gd name="T69" fmla="*/ 118 h 123"/>
              <a:gd name="T70" fmla="*/ 18 w 74"/>
              <a:gd name="T71" fmla="*/ 79 h 123"/>
              <a:gd name="T72" fmla="*/ 0 w 74"/>
              <a:gd name="T73" fmla="*/ 15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 h="123">
                <a:moveTo>
                  <a:pt x="0" y="15"/>
                </a:moveTo>
                <a:lnTo>
                  <a:pt x="2" y="9"/>
                </a:lnTo>
                <a:lnTo>
                  <a:pt x="5" y="5"/>
                </a:lnTo>
                <a:lnTo>
                  <a:pt x="11" y="2"/>
                </a:lnTo>
                <a:lnTo>
                  <a:pt x="15" y="0"/>
                </a:lnTo>
                <a:lnTo>
                  <a:pt x="20" y="0"/>
                </a:lnTo>
                <a:lnTo>
                  <a:pt x="23" y="2"/>
                </a:lnTo>
                <a:lnTo>
                  <a:pt x="20" y="5"/>
                </a:lnTo>
                <a:lnTo>
                  <a:pt x="18" y="11"/>
                </a:lnTo>
                <a:lnTo>
                  <a:pt x="17" y="17"/>
                </a:lnTo>
                <a:lnTo>
                  <a:pt x="14" y="20"/>
                </a:lnTo>
                <a:lnTo>
                  <a:pt x="18" y="26"/>
                </a:lnTo>
                <a:lnTo>
                  <a:pt x="18" y="31"/>
                </a:lnTo>
                <a:lnTo>
                  <a:pt x="21" y="37"/>
                </a:lnTo>
                <a:lnTo>
                  <a:pt x="26" y="41"/>
                </a:lnTo>
                <a:lnTo>
                  <a:pt x="32" y="46"/>
                </a:lnTo>
                <a:lnTo>
                  <a:pt x="35" y="52"/>
                </a:lnTo>
                <a:lnTo>
                  <a:pt x="35" y="58"/>
                </a:lnTo>
                <a:lnTo>
                  <a:pt x="39" y="67"/>
                </a:lnTo>
                <a:lnTo>
                  <a:pt x="45" y="71"/>
                </a:lnTo>
                <a:lnTo>
                  <a:pt x="47" y="76"/>
                </a:lnTo>
                <a:lnTo>
                  <a:pt x="58" y="85"/>
                </a:lnTo>
                <a:lnTo>
                  <a:pt x="64" y="85"/>
                </a:lnTo>
                <a:lnTo>
                  <a:pt x="65" y="88"/>
                </a:lnTo>
                <a:lnTo>
                  <a:pt x="64" y="93"/>
                </a:lnTo>
                <a:lnTo>
                  <a:pt x="64" y="99"/>
                </a:lnTo>
                <a:lnTo>
                  <a:pt x="67" y="99"/>
                </a:lnTo>
                <a:lnTo>
                  <a:pt x="62" y="105"/>
                </a:lnTo>
                <a:lnTo>
                  <a:pt x="64" y="103"/>
                </a:lnTo>
                <a:lnTo>
                  <a:pt x="70" y="103"/>
                </a:lnTo>
                <a:lnTo>
                  <a:pt x="74" y="114"/>
                </a:lnTo>
                <a:lnTo>
                  <a:pt x="73" y="114"/>
                </a:lnTo>
                <a:lnTo>
                  <a:pt x="71" y="114"/>
                </a:lnTo>
                <a:lnTo>
                  <a:pt x="30" y="123"/>
                </a:lnTo>
                <a:lnTo>
                  <a:pt x="27" y="118"/>
                </a:lnTo>
                <a:lnTo>
                  <a:pt x="18" y="79"/>
                </a:lnTo>
                <a:lnTo>
                  <a:pt x="0" y="15"/>
                </a:lnTo>
                <a:close/>
              </a:path>
            </a:pathLst>
          </a:custGeom>
          <a:solidFill>
            <a:schemeClr val="accent5">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42" name="Freeform 86">
            <a:extLst>
              <a:ext uri="{FF2B5EF4-FFF2-40B4-BE49-F238E27FC236}">
                <a16:creationId xmlns:a16="http://schemas.microsoft.com/office/drawing/2014/main" id="{92FDB353-FBCB-C313-7ACE-1AFFB4CDC050}"/>
              </a:ext>
            </a:extLst>
          </p:cNvPr>
          <p:cNvSpPr>
            <a:spLocks/>
          </p:cNvSpPr>
          <p:nvPr/>
        </p:nvSpPr>
        <p:spPr bwMode="auto">
          <a:xfrm>
            <a:off x="4857372" y="2368914"/>
            <a:ext cx="108942" cy="179683"/>
          </a:xfrm>
          <a:custGeom>
            <a:avLst/>
            <a:gdLst>
              <a:gd name="T0" fmla="*/ 3 w 51"/>
              <a:gd name="T1" fmla="*/ 8 h 84"/>
              <a:gd name="T2" fmla="*/ 8 w 51"/>
              <a:gd name="T3" fmla="*/ 3 h 84"/>
              <a:gd name="T4" fmla="*/ 14 w 51"/>
              <a:gd name="T5" fmla="*/ 2 h 84"/>
              <a:gd name="T6" fmla="*/ 13 w 51"/>
              <a:gd name="T7" fmla="*/ 3 h 84"/>
              <a:gd name="T8" fmla="*/ 12 w 51"/>
              <a:gd name="T9" fmla="*/ 8 h 84"/>
              <a:gd name="T10" fmla="*/ 9 w 51"/>
              <a:gd name="T11" fmla="*/ 14 h 84"/>
              <a:gd name="T12" fmla="*/ 12 w 51"/>
              <a:gd name="T13" fmla="*/ 18 h 84"/>
              <a:gd name="T14" fmla="*/ 12 w 51"/>
              <a:gd name="T15" fmla="*/ 22 h 84"/>
              <a:gd name="T16" fmla="*/ 14 w 51"/>
              <a:gd name="T17" fmla="*/ 26 h 84"/>
              <a:gd name="T18" fmla="*/ 17 w 51"/>
              <a:gd name="T19" fmla="*/ 29 h 84"/>
              <a:gd name="T20" fmla="*/ 23 w 51"/>
              <a:gd name="T21" fmla="*/ 35 h 84"/>
              <a:gd name="T22" fmla="*/ 24 w 51"/>
              <a:gd name="T23" fmla="*/ 39 h 84"/>
              <a:gd name="T24" fmla="*/ 26 w 51"/>
              <a:gd name="T25" fmla="*/ 45 h 84"/>
              <a:gd name="T26" fmla="*/ 31 w 51"/>
              <a:gd name="T27" fmla="*/ 52 h 84"/>
              <a:gd name="T28" fmla="*/ 39 w 51"/>
              <a:gd name="T29" fmla="*/ 58 h 84"/>
              <a:gd name="T30" fmla="*/ 43 w 51"/>
              <a:gd name="T31" fmla="*/ 58 h 84"/>
              <a:gd name="T32" fmla="*/ 42 w 51"/>
              <a:gd name="T33" fmla="*/ 62 h 84"/>
              <a:gd name="T34" fmla="*/ 42 w 51"/>
              <a:gd name="T35" fmla="*/ 66 h 84"/>
              <a:gd name="T36" fmla="*/ 43 w 51"/>
              <a:gd name="T37" fmla="*/ 67 h 84"/>
              <a:gd name="T38" fmla="*/ 41 w 51"/>
              <a:gd name="T39" fmla="*/ 71 h 84"/>
              <a:gd name="T40" fmla="*/ 44 w 51"/>
              <a:gd name="T41" fmla="*/ 70 h 84"/>
              <a:gd name="T42" fmla="*/ 49 w 51"/>
              <a:gd name="T43" fmla="*/ 76 h 84"/>
              <a:gd name="T44" fmla="*/ 50 w 51"/>
              <a:gd name="T45" fmla="*/ 75 h 84"/>
              <a:gd name="T46" fmla="*/ 48 w 51"/>
              <a:gd name="T47" fmla="*/ 75 h 84"/>
              <a:gd name="T48" fmla="*/ 22 w 51"/>
              <a:gd name="T49" fmla="*/ 81 h 84"/>
              <a:gd name="T50" fmla="*/ 14 w 51"/>
              <a:gd name="T51" fmla="*/ 53 h 84"/>
              <a:gd name="T52" fmla="*/ 2 w 51"/>
              <a:gd name="T53" fmla="*/ 11 h 84"/>
              <a:gd name="T54" fmla="*/ 12 w 51"/>
              <a:gd name="T55" fmla="*/ 53 h 84"/>
              <a:gd name="T56" fmla="*/ 18 w 51"/>
              <a:gd name="T57" fmla="*/ 79 h 84"/>
              <a:gd name="T58" fmla="*/ 21 w 51"/>
              <a:gd name="T59" fmla="*/ 83 h 84"/>
              <a:gd name="T60" fmla="*/ 48 w 51"/>
              <a:gd name="T61" fmla="*/ 77 h 84"/>
              <a:gd name="T62" fmla="*/ 50 w 51"/>
              <a:gd name="T63" fmla="*/ 77 h 84"/>
              <a:gd name="T64" fmla="*/ 51 w 51"/>
              <a:gd name="T65" fmla="*/ 76 h 84"/>
              <a:gd name="T66" fmla="*/ 47 w 51"/>
              <a:gd name="T67" fmla="*/ 68 h 84"/>
              <a:gd name="T68" fmla="*/ 43 w 51"/>
              <a:gd name="T69" fmla="*/ 68 h 84"/>
              <a:gd name="T70" fmla="*/ 42 w 51"/>
              <a:gd name="T71" fmla="*/ 70 h 84"/>
              <a:gd name="T72" fmla="*/ 46 w 51"/>
              <a:gd name="T73" fmla="*/ 67 h 84"/>
              <a:gd name="T74" fmla="*/ 45 w 51"/>
              <a:gd name="T75" fmla="*/ 65 h 84"/>
              <a:gd name="T76" fmla="*/ 44 w 51"/>
              <a:gd name="T77" fmla="*/ 63 h 84"/>
              <a:gd name="T78" fmla="*/ 45 w 51"/>
              <a:gd name="T79" fmla="*/ 58 h 84"/>
              <a:gd name="T80" fmla="*/ 43 w 51"/>
              <a:gd name="T81" fmla="*/ 56 h 84"/>
              <a:gd name="T82" fmla="*/ 33 w 51"/>
              <a:gd name="T83" fmla="*/ 51 h 84"/>
              <a:gd name="T84" fmla="*/ 31 w 51"/>
              <a:gd name="T85" fmla="*/ 47 h 84"/>
              <a:gd name="T86" fmla="*/ 25 w 51"/>
              <a:gd name="T87" fmla="*/ 39 h 84"/>
              <a:gd name="T88" fmla="*/ 25 w 51"/>
              <a:gd name="T89" fmla="*/ 34 h 84"/>
              <a:gd name="T90" fmla="*/ 22 w 51"/>
              <a:gd name="T91" fmla="*/ 31 h 84"/>
              <a:gd name="T92" fmla="*/ 16 w 51"/>
              <a:gd name="T93" fmla="*/ 24 h 84"/>
              <a:gd name="T94" fmla="*/ 14 w 51"/>
              <a:gd name="T95" fmla="*/ 18 h 84"/>
              <a:gd name="T96" fmla="*/ 11 w 51"/>
              <a:gd name="T97" fmla="*/ 14 h 84"/>
              <a:gd name="T98" fmla="*/ 13 w 51"/>
              <a:gd name="T99" fmla="*/ 12 h 84"/>
              <a:gd name="T100" fmla="*/ 14 w 51"/>
              <a:gd name="T101" fmla="*/ 8 h 84"/>
              <a:gd name="T102" fmla="*/ 16 w 51"/>
              <a:gd name="T103" fmla="*/ 3 h 84"/>
              <a:gd name="T104" fmla="*/ 16 w 51"/>
              <a:gd name="T105" fmla="*/ 2 h 84"/>
              <a:gd name="T106" fmla="*/ 14 w 51"/>
              <a:gd name="T107" fmla="*/ 0 h 84"/>
              <a:gd name="T108" fmla="*/ 11 w 51"/>
              <a:gd name="T109" fmla="*/ 0 h 84"/>
              <a:gd name="T110" fmla="*/ 7 w 51"/>
              <a:gd name="T111" fmla="*/ 1 h 84"/>
              <a:gd name="T112" fmla="*/ 3 w 51"/>
              <a:gd name="T113" fmla="*/ 3 h 84"/>
              <a:gd name="T114" fmla="*/ 1 w 51"/>
              <a:gd name="T115" fmla="*/ 7 h 84"/>
              <a:gd name="T116" fmla="*/ 2 w 51"/>
              <a:gd name="T117" fmla="*/ 11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 h="84">
                <a:moveTo>
                  <a:pt x="2" y="11"/>
                </a:moveTo>
                <a:cubicBezTo>
                  <a:pt x="3" y="8"/>
                  <a:pt x="3" y="8"/>
                  <a:pt x="3" y="8"/>
                </a:cubicBezTo>
                <a:cubicBezTo>
                  <a:pt x="5" y="5"/>
                  <a:pt x="5" y="5"/>
                  <a:pt x="5" y="5"/>
                </a:cubicBezTo>
                <a:cubicBezTo>
                  <a:pt x="8" y="3"/>
                  <a:pt x="8" y="3"/>
                  <a:pt x="8" y="3"/>
                </a:cubicBezTo>
                <a:cubicBezTo>
                  <a:pt x="11" y="2"/>
                  <a:pt x="11" y="2"/>
                  <a:pt x="11" y="2"/>
                </a:cubicBezTo>
                <a:cubicBezTo>
                  <a:pt x="14" y="2"/>
                  <a:pt x="14" y="2"/>
                  <a:pt x="14" y="2"/>
                </a:cubicBezTo>
                <a:cubicBezTo>
                  <a:pt x="14" y="2"/>
                  <a:pt x="14" y="2"/>
                  <a:pt x="14" y="2"/>
                </a:cubicBezTo>
                <a:cubicBezTo>
                  <a:pt x="13" y="3"/>
                  <a:pt x="13" y="3"/>
                  <a:pt x="13" y="3"/>
                </a:cubicBezTo>
                <a:cubicBezTo>
                  <a:pt x="13" y="4"/>
                  <a:pt x="13" y="4"/>
                  <a:pt x="13" y="4"/>
                </a:cubicBezTo>
                <a:cubicBezTo>
                  <a:pt x="12" y="8"/>
                  <a:pt x="12" y="8"/>
                  <a:pt x="12" y="8"/>
                </a:cubicBezTo>
                <a:cubicBezTo>
                  <a:pt x="11" y="11"/>
                  <a:pt x="11" y="11"/>
                  <a:pt x="11" y="11"/>
                </a:cubicBezTo>
                <a:cubicBezTo>
                  <a:pt x="9" y="14"/>
                  <a:pt x="9" y="14"/>
                  <a:pt x="9" y="14"/>
                </a:cubicBezTo>
                <a:cubicBezTo>
                  <a:pt x="9" y="14"/>
                  <a:pt x="9" y="14"/>
                  <a:pt x="9" y="15"/>
                </a:cubicBezTo>
                <a:cubicBezTo>
                  <a:pt x="12" y="18"/>
                  <a:pt x="12" y="18"/>
                  <a:pt x="12" y="18"/>
                </a:cubicBezTo>
                <a:cubicBezTo>
                  <a:pt x="12" y="21"/>
                  <a:pt x="12" y="21"/>
                  <a:pt x="12" y="21"/>
                </a:cubicBezTo>
                <a:cubicBezTo>
                  <a:pt x="12" y="22"/>
                  <a:pt x="12" y="22"/>
                  <a:pt x="12" y="22"/>
                </a:cubicBezTo>
                <a:cubicBezTo>
                  <a:pt x="14" y="25"/>
                  <a:pt x="14" y="25"/>
                  <a:pt x="14" y="25"/>
                </a:cubicBezTo>
                <a:cubicBezTo>
                  <a:pt x="14" y="26"/>
                  <a:pt x="14" y="26"/>
                  <a:pt x="14" y="26"/>
                </a:cubicBezTo>
                <a:cubicBezTo>
                  <a:pt x="17" y="29"/>
                  <a:pt x="17" y="29"/>
                  <a:pt x="17" y="29"/>
                </a:cubicBezTo>
                <a:cubicBezTo>
                  <a:pt x="17" y="29"/>
                  <a:pt x="17" y="29"/>
                  <a:pt x="17" y="29"/>
                </a:cubicBezTo>
                <a:cubicBezTo>
                  <a:pt x="21" y="32"/>
                  <a:pt x="21" y="32"/>
                  <a:pt x="21" y="32"/>
                </a:cubicBezTo>
                <a:cubicBezTo>
                  <a:pt x="23" y="35"/>
                  <a:pt x="23" y="35"/>
                  <a:pt x="23" y="35"/>
                </a:cubicBezTo>
                <a:cubicBezTo>
                  <a:pt x="23" y="39"/>
                  <a:pt x="23" y="39"/>
                  <a:pt x="23" y="39"/>
                </a:cubicBezTo>
                <a:cubicBezTo>
                  <a:pt x="24" y="39"/>
                  <a:pt x="24" y="39"/>
                  <a:pt x="24" y="39"/>
                </a:cubicBezTo>
                <a:cubicBezTo>
                  <a:pt x="26" y="45"/>
                  <a:pt x="26" y="45"/>
                  <a:pt x="26" y="45"/>
                </a:cubicBezTo>
                <a:cubicBezTo>
                  <a:pt x="26" y="45"/>
                  <a:pt x="26" y="45"/>
                  <a:pt x="26" y="45"/>
                </a:cubicBezTo>
                <a:cubicBezTo>
                  <a:pt x="30" y="48"/>
                  <a:pt x="30" y="48"/>
                  <a:pt x="30" y="48"/>
                </a:cubicBezTo>
                <a:cubicBezTo>
                  <a:pt x="31" y="52"/>
                  <a:pt x="31" y="52"/>
                  <a:pt x="31" y="52"/>
                </a:cubicBezTo>
                <a:cubicBezTo>
                  <a:pt x="31" y="52"/>
                  <a:pt x="31" y="52"/>
                  <a:pt x="31" y="52"/>
                </a:cubicBezTo>
                <a:cubicBezTo>
                  <a:pt x="39" y="58"/>
                  <a:pt x="39" y="58"/>
                  <a:pt x="39" y="58"/>
                </a:cubicBezTo>
                <a:cubicBezTo>
                  <a:pt x="39" y="58"/>
                  <a:pt x="39" y="58"/>
                  <a:pt x="39" y="58"/>
                </a:cubicBezTo>
                <a:cubicBezTo>
                  <a:pt x="43" y="58"/>
                  <a:pt x="43" y="58"/>
                  <a:pt x="43" y="58"/>
                </a:cubicBezTo>
                <a:cubicBezTo>
                  <a:pt x="43" y="59"/>
                  <a:pt x="43" y="59"/>
                  <a:pt x="43" y="59"/>
                </a:cubicBezTo>
                <a:cubicBezTo>
                  <a:pt x="42" y="62"/>
                  <a:pt x="42" y="62"/>
                  <a:pt x="42" y="62"/>
                </a:cubicBezTo>
                <a:cubicBezTo>
                  <a:pt x="42" y="62"/>
                  <a:pt x="42" y="62"/>
                  <a:pt x="42" y="62"/>
                </a:cubicBezTo>
                <a:cubicBezTo>
                  <a:pt x="42" y="66"/>
                  <a:pt x="42" y="66"/>
                  <a:pt x="42" y="66"/>
                </a:cubicBezTo>
                <a:cubicBezTo>
                  <a:pt x="42" y="66"/>
                  <a:pt x="42" y="67"/>
                  <a:pt x="43" y="67"/>
                </a:cubicBezTo>
                <a:cubicBezTo>
                  <a:pt x="43" y="67"/>
                  <a:pt x="43" y="67"/>
                  <a:pt x="43" y="67"/>
                </a:cubicBezTo>
                <a:cubicBezTo>
                  <a:pt x="41" y="70"/>
                  <a:pt x="41" y="70"/>
                  <a:pt x="41" y="70"/>
                </a:cubicBezTo>
                <a:cubicBezTo>
                  <a:pt x="41" y="70"/>
                  <a:pt x="41" y="71"/>
                  <a:pt x="41" y="71"/>
                </a:cubicBezTo>
                <a:cubicBezTo>
                  <a:pt x="41" y="71"/>
                  <a:pt x="42" y="71"/>
                  <a:pt x="42" y="71"/>
                </a:cubicBezTo>
                <a:cubicBezTo>
                  <a:pt x="44" y="70"/>
                  <a:pt x="44" y="70"/>
                  <a:pt x="44" y="70"/>
                </a:cubicBezTo>
                <a:cubicBezTo>
                  <a:pt x="47" y="70"/>
                  <a:pt x="47" y="70"/>
                  <a:pt x="47" y="70"/>
                </a:cubicBezTo>
                <a:cubicBezTo>
                  <a:pt x="49" y="76"/>
                  <a:pt x="49" y="76"/>
                  <a:pt x="49" y="76"/>
                </a:cubicBezTo>
                <a:cubicBezTo>
                  <a:pt x="50" y="76"/>
                  <a:pt x="50" y="76"/>
                  <a:pt x="50" y="76"/>
                </a:cubicBezTo>
                <a:cubicBezTo>
                  <a:pt x="50" y="75"/>
                  <a:pt x="50" y="75"/>
                  <a:pt x="50" y="75"/>
                </a:cubicBezTo>
                <a:cubicBezTo>
                  <a:pt x="49" y="75"/>
                  <a:pt x="49" y="75"/>
                  <a:pt x="49" y="75"/>
                </a:cubicBezTo>
                <a:cubicBezTo>
                  <a:pt x="48" y="75"/>
                  <a:pt x="48" y="75"/>
                  <a:pt x="48" y="75"/>
                </a:cubicBezTo>
                <a:cubicBezTo>
                  <a:pt x="47" y="75"/>
                  <a:pt x="47" y="75"/>
                  <a:pt x="47" y="75"/>
                </a:cubicBezTo>
                <a:cubicBezTo>
                  <a:pt x="22" y="81"/>
                  <a:pt x="22" y="81"/>
                  <a:pt x="22" y="81"/>
                </a:cubicBezTo>
                <a:cubicBezTo>
                  <a:pt x="20" y="78"/>
                  <a:pt x="20" y="78"/>
                  <a:pt x="20" y="78"/>
                </a:cubicBezTo>
                <a:cubicBezTo>
                  <a:pt x="14" y="53"/>
                  <a:pt x="14" y="53"/>
                  <a:pt x="14" y="53"/>
                </a:cubicBezTo>
                <a:cubicBezTo>
                  <a:pt x="14" y="53"/>
                  <a:pt x="14" y="53"/>
                  <a:pt x="14" y="53"/>
                </a:cubicBezTo>
                <a:cubicBezTo>
                  <a:pt x="2" y="11"/>
                  <a:pt x="2" y="11"/>
                  <a:pt x="2" y="11"/>
                </a:cubicBezTo>
                <a:cubicBezTo>
                  <a:pt x="0" y="11"/>
                  <a:pt x="0" y="11"/>
                  <a:pt x="0" y="11"/>
                </a:cubicBezTo>
                <a:cubicBezTo>
                  <a:pt x="12" y="53"/>
                  <a:pt x="12" y="53"/>
                  <a:pt x="12" y="53"/>
                </a:cubicBezTo>
                <a:cubicBezTo>
                  <a:pt x="18" y="79"/>
                  <a:pt x="18" y="79"/>
                  <a:pt x="18" y="79"/>
                </a:cubicBezTo>
                <a:cubicBezTo>
                  <a:pt x="18" y="79"/>
                  <a:pt x="18" y="79"/>
                  <a:pt x="18" y="79"/>
                </a:cubicBezTo>
                <a:cubicBezTo>
                  <a:pt x="20" y="83"/>
                  <a:pt x="20" y="83"/>
                  <a:pt x="20" y="83"/>
                </a:cubicBezTo>
                <a:cubicBezTo>
                  <a:pt x="21" y="83"/>
                  <a:pt x="21" y="84"/>
                  <a:pt x="21" y="83"/>
                </a:cubicBezTo>
                <a:cubicBezTo>
                  <a:pt x="48" y="77"/>
                  <a:pt x="48" y="77"/>
                  <a:pt x="48" y="77"/>
                </a:cubicBezTo>
                <a:cubicBezTo>
                  <a:pt x="48" y="77"/>
                  <a:pt x="48" y="77"/>
                  <a:pt x="48" y="77"/>
                </a:cubicBezTo>
                <a:cubicBezTo>
                  <a:pt x="49" y="77"/>
                  <a:pt x="49" y="77"/>
                  <a:pt x="49" y="77"/>
                </a:cubicBezTo>
                <a:cubicBezTo>
                  <a:pt x="50" y="77"/>
                  <a:pt x="50" y="77"/>
                  <a:pt x="50" y="77"/>
                </a:cubicBezTo>
                <a:cubicBezTo>
                  <a:pt x="51" y="77"/>
                  <a:pt x="51" y="77"/>
                  <a:pt x="51" y="77"/>
                </a:cubicBezTo>
                <a:cubicBezTo>
                  <a:pt x="51" y="76"/>
                  <a:pt x="51" y="76"/>
                  <a:pt x="51" y="76"/>
                </a:cubicBezTo>
                <a:cubicBezTo>
                  <a:pt x="48" y="68"/>
                  <a:pt x="48" y="68"/>
                  <a:pt x="48" y="68"/>
                </a:cubicBezTo>
                <a:cubicBezTo>
                  <a:pt x="48" y="68"/>
                  <a:pt x="48" y="67"/>
                  <a:pt x="47" y="68"/>
                </a:cubicBezTo>
                <a:cubicBezTo>
                  <a:pt x="43" y="68"/>
                  <a:pt x="43" y="68"/>
                  <a:pt x="43" y="68"/>
                </a:cubicBezTo>
                <a:cubicBezTo>
                  <a:pt x="43" y="68"/>
                  <a:pt x="43" y="68"/>
                  <a:pt x="43" y="68"/>
                </a:cubicBezTo>
                <a:cubicBezTo>
                  <a:pt x="41" y="69"/>
                  <a:pt x="41" y="69"/>
                  <a:pt x="41" y="69"/>
                </a:cubicBezTo>
                <a:cubicBezTo>
                  <a:pt x="42" y="70"/>
                  <a:pt x="42" y="70"/>
                  <a:pt x="42" y="70"/>
                </a:cubicBezTo>
                <a:cubicBezTo>
                  <a:pt x="42" y="71"/>
                  <a:pt x="42" y="71"/>
                  <a:pt x="42" y="71"/>
                </a:cubicBezTo>
                <a:cubicBezTo>
                  <a:pt x="46" y="67"/>
                  <a:pt x="46" y="67"/>
                  <a:pt x="46" y="67"/>
                </a:cubicBezTo>
                <a:cubicBezTo>
                  <a:pt x="46" y="66"/>
                  <a:pt x="46" y="66"/>
                  <a:pt x="46" y="66"/>
                </a:cubicBezTo>
                <a:cubicBezTo>
                  <a:pt x="45" y="65"/>
                  <a:pt x="45" y="65"/>
                  <a:pt x="45" y="65"/>
                </a:cubicBezTo>
                <a:cubicBezTo>
                  <a:pt x="44" y="65"/>
                  <a:pt x="44" y="65"/>
                  <a:pt x="44" y="65"/>
                </a:cubicBezTo>
                <a:cubicBezTo>
                  <a:pt x="44" y="63"/>
                  <a:pt x="44" y="63"/>
                  <a:pt x="44" y="63"/>
                </a:cubicBezTo>
                <a:cubicBezTo>
                  <a:pt x="45" y="59"/>
                  <a:pt x="45" y="59"/>
                  <a:pt x="45" y="59"/>
                </a:cubicBezTo>
                <a:cubicBezTo>
                  <a:pt x="45" y="58"/>
                  <a:pt x="45" y="58"/>
                  <a:pt x="45" y="58"/>
                </a:cubicBezTo>
                <a:cubicBezTo>
                  <a:pt x="44" y="56"/>
                  <a:pt x="44" y="56"/>
                  <a:pt x="44" y="56"/>
                </a:cubicBezTo>
                <a:cubicBezTo>
                  <a:pt x="44" y="56"/>
                  <a:pt x="43" y="56"/>
                  <a:pt x="43" y="56"/>
                </a:cubicBezTo>
                <a:cubicBezTo>
                  <a:pt x="39" y="56"/>
                  <a:pt x="39" y="56"/>
                  <a:pt x="39" y="56"/>
                </a:cubicBezTo>
                <a:cubicBezTo>
                  <a:pt x="33" y="51"/>
                  <a:pt x="33" y="51"/>
                  <a:pt x="33" y="51"/>
                </a:cubicBezTo>
                <a:cubicBezTo>
                  <a:pt x="31" y="47"/>
                  <a:pt x="31" y="47"/>
                  <a:pt x="31" y="47"/>
                </a:cubicBezTo>
                <a:cubicBezTo>
                  <a:pt x="31" y="47"/>
                  <a:pt x="31" y="47"/>
                  <a:pt x="31" y="47"/>
                </a:cubicBezTo>
                <a:cubicBezTo>
                  <a:pt x="27" y="44"/>
                  <a:pt x="27" y="44"/>
                  <a:pt x="27" y="44"/>
                </a:cubicBezTo>
                <a:cubicBezTo>
                  <a:pt x="25" y="39"/>
                  <a:pt x="25" y="39"/>
                  <a:pt x="25" y="39"/>
                </a:cubicBezTo>
                <a:cubicBezTo>
                  <a:pt x="25" y="35"/>
                  <a:pt x="25" y="35"/>
                  <a:pt x="25" y="35"/>
                </a:cubicBezTo>
                <a:cubicBezTo>
                  <a:pt x="25" y="34"/>
                  <a:pt x="25" y="34"/>
                  <a:pt x="25" y="34"/>
                </a:cubicBezTo>
                <a:cubicBezTo>
                  <a:pt x="22" y="31"/>
                  <a:pt x="22" y="31"/>
                  <a:pt x="22" y="31"/>
                </a:cubicBezTo>
                <a:cubicBezTo>
                  <a:pt x="22" y="31"/>
                  <a:pt x="22" y="31"/>
                  <a:pt x="22" y="31"/>
                </a:cubicBezTo>
                <a:cubicBezTo>
                  <a:pt x="19" y="28"/>
                  <a:pt x="19" y="28"/>
                  <a:pt x="19" y="28"/>
                </a:cubicBezTo>
                <a:cubicBezTo>
                  <a:pt x="16" y="24"/>
                  <a:pt x="16" y="24"/>
                  <a:pt x="16" y="24"/>
                </a:cubicBezTo>
                <a:cubicBezTo>
                  <a:pt x="14" y="21"/>
                  <a:pt x="14" y="21"/>
                  <a:pt x="14" y="21"/>
                </a:cubicBezTo>
                <a:cubicBezTo>
                  <a:pt x="14" y="18"/>
                  <a:pt x="14" y="18"/>
                  <a:pt x="14" y="18"/>
                </a:cubicBezTo>
                <a:cubicBezTo>
                  <a:pt x="14" y="17"/>
                  <a:pt x="14" y="17"/>
                  <a:pt x="14" y="17"/>
                </a:cubicBezTo>
                <a:cubicBezTo>
                  <a:pt x="11" y="14"/>
                  <a:pt x="11" y="14"/>
                  <a:pt x="11" y="14"/>
                </a:cubicBezTo>
                <a:cubicBezTo>
                  <a:pt x="13" y="12"/>
                  <a:pt x="13" y="12"/>
                  <a:pt x="13" y="12"/>
                </a:cubicBezTo>
                <a:cubicBezTo>
                  <a:pt x="13" y="12"/>
                  <a:pt x="13" y="12"/>
                  <a:pt x="13" y="12"/>
                </a:cubicBezTo>
                <a:cubicBezTo>
                  <a:pt x="14" y="8"/>
                  <a:pt x="14" y="8"/>
                  <a:pt x="14" y="8"/>
                </a:cubicBezTo>
                <a:cubicBezTo>
                  <a:pt x="14" y="8"/>
                  <a:pt x="14" y="8"/>
                  <a:pt x="14" y="8"/>
                </a:cubicBezTo>
                <a:cubicBezTo>
                  <a:pt x="15" y="5"/>
                  <a:pt x="15" y="5"/>
                  <a:pt x="15" y="5"/>
                </a:cubicBezTo>
                <a:cubicBezTo>
                  <a:pt x="16" y="3"/>
                  <a:pt x="16" y="3"/>
                  <a:pt x="16" y="3"/>
                </a:cubicBezTo>
                <a:cubicBezTo>
                  <a:pt x="17" y="2"/>
                  <a:pt x="17" y="2"/>
                  <a:pt x="17" y="2"/>
                </a:cubicBezTo>
                <a:cubicBezTo>
                  <a:pt x="16" y="2"/>
                  <a:pt x="16" y="2"/>
                  <a:pt x="16" y="2"/>
                </a:cubicBezTo>
                <a:cubicBezTo>
                  <a:pt x="15" y="1"/>
                  <a:pt x="15" y="1"/>
                  <a:pt x="15" y="1"/>
                </a:cubicBezTo>
                <a:cubicBezTo>
                  <a:pt x="14" y="0"/>
                  <a:pt x="14" y="0"/>
                  <a:pt x="14" y="0"/>
                </a:cubicBezTo>
                <a:cubicBezTo>
                  <a:pt x="11" y="0"/>
                  <a:pt x="11" y="0"/>
                  <a:pt x="11" y="0"/>
                </a:cubicBezTo>
                <a:cubicBezTo>
                  <a:pt x="11" y="0"/>
                  <a:pt x="11" y="0"/>
                  <a:pt x="11" y="0"/>
                </a:cubicBezTo>
                <a:cubicBezTo>
                  <a:pt x="7" y="1"/>
                  <a:pt x="7" y="1"/>
                  <a:pt x="7" y="1"/>
                </a:cubicBezTo>
                <a:cubicBezTo>
                  <a:pt x="7" y="1"/>
                  <a:pt x="7" y="1"/>
                  <a:pt x="7" y="1"/>
                </a:cubicBezTo>
                <a:cubicBezTo>
                  <a:pt x="4" y="3"/>
                  <a:pt x="4" y="3"/>
                  <a:pt x="4" y="3"/>
                </a:cubicBezTo>
                <a:cubicBezTo>
                  <a:pt x="3" y="3"/>
                  <a:pt x="3" y="3"/>
                  <a:pt x="3" y="3"/>
                </a:cubicBezTo>
                <a:cubicBezTo>
                  <a:pt x="1" y="7"/>
                  <a:pt x="1" y="7"/>
                  <a:pt x="1" y="7"/>
                </a:cubicBezTo>
                <a:cubicBezTo>
                  <a:pt x="1" y="7"/>
                  <a:pt x="1" y="7"/>
                  <a:pt x="1" y="7"/>
                </a:cubicBezTo>
                <a:cubicBezTo>
                  <a:pt x="0" y="11"/>
                  <a:pt x="0" y="11"/>
                  <a:pt x="0" y="11"/>
                </a:cubicBezTo>
                <a:lnTo>
                  <a:pt x="2"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43" name="Freeform 87">
            <a:extLst>
              <a:ext uri="{FF2B5EF4-FFF2-40B4-BE49-F238E27FC236}">
                <a16:creationId xmlns:a16="http://schemas.microsoft.com/office/drawing/2014/main" id="{23DBDA5D-3ACB-7EA8-ACFC-CC2574C3B623}"/>
              </a:ext>
            </a:extLst>
          </p:cNvPr>
          <p:cNvSpPr>
            <a:spLocks/>
          </p:cNvSpPr>
          <p:nvPr/>
        </p:nvSpPr>
        <p:spPr bwMode="auto">
          <a:xfrm>
            <a:off x="4882839" y="2169423"/>
            <a:ext cx="130164" cy="299942"/>
          </a:xfrm>
          <a:custGeom>
            <a:avLst/>
            <a:gdLst>
              <a:gd name="T0" fmla="*/ 3 w 92"/>
              <a:gd name="T1" fmla="*/ 159 h 212"/>
              <a:gd name="T2" fmla="*/ 6 w 92"/>
              <a:gd name="T3" fmla="*/ 145 h 212"/>
              <a:gd name="T4" fmla="*/ 15 w 92"/>
              <a:gd name="T5" fmla="*/ 138 h 212"/>
              <a:gd name="T6" fmla="*/ 22 w 92"/>
              <a:gd name="T7" fmla="*/ 133 h 212"/>
              <a:gd name="T8" fmla="*/ 25 w 92"/>
              <a:gd name="T9" fmla="*/ 121 h 212"/>
              <a:gd name="T10" fmla="*/ 25 w 92"/>
              <a:gd name="T11" fmla="*/ 121 h 212"/>
              <a:gd name="T12" fmla="*/ 31 w 92"/>
              <a:gd name="T13" fmla="*/ 114 h 212"/>
              <a:gd name="T14" fmla="*/ 42 w 92"/>
              <a:gd name="T15" fmla="*/ 103 h 212"/>
              <a:gd name="T16" fmla="*/ 24 w 92"/>
              <a:gd name="T17" fmla="*/ 88 h 212"/>
              <a:gd name="T18" fmla="*/ 15 w 92"/>
              <a:gd name="T19" fmla="*/ 83 h 212"/>
              <a:gd name="T20" fmla="*/ 7 w 92"/>
              <a:gd name="T21" fmla="*/ 76 h 212"/>
              <a:gd name="T22" fmla="*/ 1 w 92"/>
              <a:gd name="T23" fmla="*/ 61 h 212"/>
              <a:gd name="T24" fmla="*/ 7 w 92"/>
              <a:gd name="T25" fmla="*/ 49 h 212"/>
              <a:gd name="T26" fmla="*/ 3 w 92"/>
              <a:gd name="T27" fmla="*/ 43 h 212"/>
              <a:gd name="T28" fmla="*/ 6 w 92"/>
              <a:gd name="T29" fmla="*/ 34 h 212"/>
              <a:gd name="T30" fmla="*/ 12 w 92"/>
              <a:gd name="T31" fmla="*/ 14 h 212"/>
              <a:gd name="T32" fmla="*/ 21 w 92"/>
              <a:gd name="T33" fmla="*/ 0 h 212"/>
              <a:gd name="T34" fmla="*/ 80 w 92"/>
              <a:gd name="T35" fmla="*/ 26 h 212"/>
              <a:gd name="T36" fmla="*/ 77 w 92"/>
              <a:gd name="T37" fmla="*/ 40 h 212"/>
              <a:gd name="T38" fmla="*/ 72 w 92"/>
              <a:gd name="T39" fmla="*/ 49 h 212"/>
              <a:gd name="T40" fmla="*/ 66 w 92"/>
              <a:gd name="T41" fmla="*/ 55 h 212"/>
              <a:gd name="T42" fmla="*/ 71 w 92"/>
              <a:gd name="T43" fmla="*/ 71 h 212"/>
              <a:gd name="T44" fmla="*/ 87 w 92"/>
              <a:gd name="T45" fmla="*/ 71 h 212"/>
              <a:gd name="T46" fmla="*/ 89 w 92"/>
              <a:gd name="T47" fmla="*/ 95 h 212"/>
              <a:gd name="T48" fmla="*/ 92 w 92"/>
              <a:gd name="T49" fmla="*/ 118 h 212"/>
              <a:gd name="T50" fmla="*/ 90 w 92"/>
              <a:gd name="T51" fmla="*/ 112 h 212"/>
              <a:gd name="T52" fmla="*/ 89 w 92"/>
              <a:gd name="T53" fmla="*/ 103 h 212"/>
              <a:gd name="T54" fmla="*/ 84 w 92"/>
              <a:gd name="T55" fmla="*/ 109 h 212"/>
              <a:gd name="T56" fmla="*/ 89 w 92"/>
              <a:gd name="T57" fmla="*/ 123 h 212"/>
              <a:gd name="T58" fmla="*/ 89 w 92"/>
              <a:gd name="T59" fmla="*/ 133 h 212"/>
              <a:gd name="T60" fmla="*/ 83 w 92"/>
              <a:gd name="T61" fmla="*/ 145 h 212"/>
              <a:gd name="T62" fmla="*/ 77 w 92"/>
              <a:gd name="T63" fmla="*/ 153 h 212"/>
              <a:gd name="T64" fmla="*/ 75 w 92"/>
              <a:gd name="T65" fmla="*/ 165 h 212"/>
              <a:gd name="T66" fmla="*/ 72 w 92"/>
              <a:gd name="T67" fmla="*/ 170 h 212"/>
              <a:gd name="T68" fmla="*/ 68 w 92"/>
              <a:gd name="T69" fmla="*/ 179 h 212"/>
              <a:gd name="T70" fmla="*/ 68 w 92"/>
              <a:gd name="T71" fmla="*/ 185 h 212"/>
              <a:gd name="T72" fmla="*/ 62 w 92"/>
              <a:gd name="T73" fmla="*/ 201 h 212"/>
              <a:gd name="T74" fmla="*/ 57 w 92"/>
              <a:gd name="T75" fmla="*/ 212 h 212"/>
              <a:gd name="T76" fmla="*/ 51 w 92"/>
              <a:gd name="T77" fmla="*/ 206 h 212"/>
              <a:gd name="T78" fmla="*/ 51 w 92"/>
              <a:gd name="T79" fmla="*/ 191 h 212"/>
              <a:gd name="T80" fmla="*/ 34 w 92"/>
              <a:gd name="T81" fmla="*/ 194 h 212"/>
              <a:gd name="T82" fmla="*/ 19 w 92"/>
              <a:gd name="T83" fmla="*/ 183 h 212"/>
              <a:gd name="T84" fmla="*/ 3 w 92"/>
              <a:gd name="T85" fmla="*/ 173 h 212"/>
              <a:gd name="T86" fmla="*/ 3 w 92"/>
              <a:gd name="T87" fmla="*/ 170 h 212"/>
              <a:gd name="T88" fmla="*/ 1 w 92"/>
              <a:gd name="T89" fmla="*/ 16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2" h="212">
                <a:moveTo>
                  <a:pt x="1" y="162"/>
                </a:moveTo>
                <a:lnTo>
                  <a:pt x="3" y="159"/>
                </a:lnTo>
                <a:lnTo>
                  <a:pt x="3" y="150"/>
                </a:lnTo>
                <a:lnTo>
                  <a:pt x="6" y="145"/>
                </a:lnTo>
                <a:lnTo>
                  <a:pt x="12" y="141"/>
                </a:lnTo>
                <a:lnTo>
                  <a:pt x="15" y="138"/>
                </a:lnTo>
                <a:lnTo>
                  <a:pt x="16" y="138"/>
                </a:lnTo>
                <a:lnTo>
                  <a:pt x="22" y="133"/>
                </a:lnTo>
                <a:lnTo>
                  <a:pt x="22" y="127"/>
                </a:lnTo>
                <a:lnTo>
                  <a:pt x="25" y="121"/>
                </a:lnTo>
                <a:lnTo>
                  <a:pt x="25" y="121"/>
                </a:lnTo>
                <a:lnTo>
                  <a:pt x="25" y="121"/>
                </a:lnTo>
                <a:lnTo>
                  <a:pt x="28" y="120"/>
                </a:lnTo>
                <a:lnTo>
                  <a:pt x="31" y="114"/>
                </a:lnTo>
                <a:lnTo>
                  <a:pt x="39" y="108"/>
                </a:lnTo>
                <a:lnTo>
                  <a:pt x="42" y="103"/>
                </a:lnTo>
                <a:lnTo>
                  <a:pt x="28" y="92"/>
                </a:lnTo>
                <a:lnTo>
                  <a:pt x="24" y="88"/>
                </a:lnTo>
                <a:lnTo>
                  <a:pt x="21" y="86"/>
                </a:lnTo>
                <a:lnTo>
                  <a:pt x="15" y="83"/>
                </a:lnTo>
                <a:lnTo>
                  <a:pt x="13" y="77"/>
                </a:lnTo>
                <a:lnTo>
                  <a:pt x="7" y="76"/>
                </a:lnTo>
                <a:lnTo>
                  <a:pt x="3" y="70"/>
                </a:lnTo>
                <a:lnTo>
                  <a:pt x="1" y="61"/>
                </a:lnTo>
                <a:lnTo>
                  <a:pt x="6" y="55"/>
                </a:lnTo>
                <a:lnTo>
                  <a:pt x="7" y="49"/>
                </a:lnTo>
                <a:lnTo>
                  <a:pt x="4" y="44"/>
                </a:lnTo>
                <a:lnTo>
                  <a:pt x="3" y="43"/>
                </a:lnTo>
                <a:lnTo>
                  <a:pt x="0" y="38"/>
                </a:lnTo>
                <a:lnTo>
                  <a:pt x="6" y="34"/>
                </a:lnTo>
                <a:lnTo>
                  <a:pt x="12" y="18"/>
                </a:lnTo>
                <a:lnTo>
                  <a:pt x="12" y="14"/>
                </a:lnTo>
                <a:lnTo>
                  <a:pt x="15" y="8"/>
                </a:lnTo>
                <a:lnTo>
                  <a:pt x="21" y="0"/>
                </a:lnTo>
                <a:lnTo>
                  <a:pt x="78" y="20"/>
                </a:lnTo>
                <a:lnTo>
                  <a:pt x="80" y="26"/>
                </a:lnTo>
                <a:lnTo>
                  <a:pt x="78" y="32"/>
                </a:lnTo>
                <a:lnTo>
                  <a:pt x="77" y="40"/>
                </a:lnTo>
                <a:lnTo>
                  <a:pt x="77" y="44"/>
                </a:lnTo>
                <a:lnTo>
                  <a:pt x="72" y="49"/>
                </a:lnTo>
                <a:lnTo>
                  <a:pt x="69" y="49"/>
                </a:lnTo>
                <a:lnTo>
                  <a:pt x="66" y="55"/>
                </a:lnTo>
                <a:lnTo>
                  <a:pt x="66" y="70"/>
                </a:lnTo>
                <a:lnTo>
                  <a:pt x="71" y="71"/>
                </a:lnTo>
                <a:lnTo>
                  <a:pt x="77" y="70"/>
                </a:lnTo>
                <a:lnTo>
                  <a:pt x="87" y="71"/>
                </a:lnTo>
                <a:lnTo>
                  <a:pt x="89" y="79"/>
                </a:lnTo>
                <a:lnTo>
                  <a:pt x="89" y="95"/>
                </a:lnTo>
                <a:lnTo>
                  <a:pt x="90" y="102"/>
                </a:lnTo>
                <a:lnTo>
                  <a:pt x="92" y="118"/>
                </a:lnTo>
                <a:lnTo>
                  <a:pt x="92" y="124"/>
                </a:lnTo>
                <a:lnTo>
                  <a:pt x="90" y="112"/>
                </a:lnTo>
                <a:lnTo>
                  <a:pt x="90" y="108"/>
                </a:lnTo>
                <a:lnTo>
                  <a:pt x="89" y="103"/>
                </a:lnTo>
                <a:lnTo>
                  <a:pt x="87" y="108"/>
                </a:lnTo>
                <a:lnTo>
                  <a:pt x="84" y="109"/>
                </a:lnTo>
                <a:lnTo>
                  <a:pt x="87" y="114"/>
                </a:lnTo>
                <a:lnTo>
                  <a:pt x="89" y="123"/>
                </a:lnTo>
                <a:lnTo>
                  <a:pt x="87" y="129"/>
                </a:lnTo>
                <a:lnTo>
                  <a:pt x="89" y="133"/>
                </a:lnTo>
                <a:lnTo>
                  <a:pt x="87" y="139"/>
                </a:lnTo>
                <a:lnTo>
                  <a:pt x="83" y="145"/>
                </a:lnTo>
                <a:lnTo>
                  <a:pt x="83" y="151"/>
                </a:lnTo>
                <a:lnTo>
                  <a:pt x="77" y="153"/>
                </a:lnTo>
                <a:lnTo>
                  <a:pt x="80" y="159"/>
                </a:lnTo>
                <a:lnTo>
                  <a:pt x="75" y="165"/>
                </a:lnTo>
                <a:lnTo>
                  <a:pt x="78" y="170"/>
                </a:lnTo>
                <a:lnTo>
                  <a:pt x="72" y="170"/>
                </a:lnTo>
                <a:lnTo>
                  <a:pt x="68" y="176"/>
                </a:lnTo>
                <a:lnTo>
                  <a:pt x="68" y="179"/>
                </a:lnTo>
                <a:lnTo>
                  <a:pt x="71" y="179"/>
                </a:lnTo>
                <a:lnTo>
                  <a:pt x="68" y="185"/>
                </a:lnTo>
                <a:lnTo>
                  <a:pt x="66" y="195"/>
                </a:lnTo>
                <a:lnTo>
                  <a:pt x="62" y="201"/>
                </a:lnTo>
                <a:lnTo>
                  <a:pt x="60" y="207"/>
                </a:lnTo>
                <a:lnTo>
                  <a:pt x="57" y="212"/>
                </a:lnTo>
                <a:lnTo>
                  <a:pt x="53" y="212"/>
                </a:lnTo>
                <a:lnTo>
                  <a:pt x="51" y="206"/>
                </a:lnTo>
                <a:lnTo>
                  <a:pt x="54" y="197"/>
                </a:lnTo>
                <a:lnTo>
                  <a:pt x="51" y="191"/>
                </a:lnTo>
                <a:lnTo>
                  <a:pt x="41" y="191"/>
                </a:lnTo>
                <a:lnTo>
                  <a:pt x="34" y="194"/>
                </a:lnTo>
                <a:lnTo>
                  <a:pt x="25" y="186"/>
                </a:lnTo>
                <a:lnTo>
                  <a:pt x="19" y="183"/>
                </a:lnTo>
                <a:lnTo>
                  <a:pt x="13" y="182"/>
                </a:lnTo>
                <a:lnTo>
                  <a:pt x="3" y="173"/>
                </a:lnTo>
                <a:lnTo>
                  <a:pt x="4" y="170"/>
                </a:lnTo>
                <a:lnTo>
                  <a:pt x="3" y="170"/>
                </a:lnTo>
                <a:lnTo>
                  <a:pt x="0" y="163"/>
                </a:lnTo>
                <a:lnTo>
                  <a:pt x="1" y="162"/>
                </a:lnTo>
                <a:close/>
              </a:path>
            </a:pathLst>
          </a:custGeom>
          <a:solidFill>
            <a:schemeClr val="accent5">
              <a:lumMod val="75000"/>
            </a:schemeClr>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44" name="Freeform 88">
            <a:extLst>
              <a:ext uri="{FF2B5EF4-FFF2-40B4-BE49-F238E27FC236}">
                <a16:creationId xmlns:a16="http://schemas.microsoft.com/office/drawing/2014/main" id="{46DD17BB-CDDA-B081-5A08-2EBC0D67ED0A}"/>
              </a:ext>
            </a:extLst>
          </p:cNvPr>
          <p:cNvSpPr>
            <a:spLocks/>
          </p:cNvSpPr>
          <p:nvPr/>
        </p:nvSpPr>
        <p:spPr bwMode="auto">
          <a:xfrm>
            <a:off x="4880010" y="2168009"/>
            <a:ext cx="134409" cy="302772"/>
          </a:xfrm>
          <a:custGeom>
            <a:avLst/>
            <a:gdLst>
              <a:gd name="T0" fmla="*/ 6 w 63"/>
              <a:gd name="T1" fmla="*/ 97 h 142"/>
              <a:gd name="T2" fmla="*/ 13 w 63"/>
              <a:gd name="T3" fmla="*/ 93 h 142"/>
              <a:gd name="T4" fmla="*/ 19 w 63"/>
              <a:gd name="T5" fmla="*/ 82 h 142"/>
              <a:gd name="T6" fmla="*/ 20 w 63"/>
              <a:gd name="T7" fmla="*/ 81 h 142"/>
              <a:gd name="T8" fmla="*/ 30 w 63"/>
              <a:gd name="T9" fmla="*/ 69 h 142"/>
              <a:gd name="T10" fmla="*/ 15 w 63"/>
              <a:gd name="T11" fmla="*/ 57 h 142"/>
              <a:gd name="T12" fmla="*/ 4 w 63"/>
              <a:gd name="T13" fmla="*/ 46 h 142"/>
              <a:gd name="T14" fmla="*/ 7 w 63"/>
              <a:gd name="T15" fmla="*/ 33 h 142"/>
              <a:gd name="T16" fmla="*/ 6 w 63"/>
              <a:gd name="T17" fmla="*/ 23 h 142"/>
              <a:gd name="T18" fmla="*/ 11 w 63"/>
              <a:gd name="T19" fmla="*/ 6 h 142"/>
              <a:gd name="T20" fmla="*/ 51 w 63"/>
              <a:gd name="T21" fmla="*/ 27 h 142"/>
              <a:gd name="T22" fmla="*/ 47 w 63"/>
              <a:gd name="T23" fmla="*/ 32 h 142"/>
              <a:gd name="T24" fmla="*/ 48 w 63"/>
              <a:gd name="T25" fmla="*/ 49 h 142"/>
              <a:gd name="T26" fmla="*/ 59 w 63"/>
              <a:gd name="T27" fmla="*/ 64 h 142"/>
              <a:gd name="T28" fmla="*/ 62 w 63"/>
              <a:gd name="T29" fmla="*/ 83 h 142"/>
              <a:gd name="T30" fmla="*/ 61 w 63"/>
              <a:gd name="T31" fmla="*/ 68 h 142"/>
              <a:gd name="T32" fmla="*/ 57 w 63"/>
              <a:gd name="T33" fmla="*/ 73 h 142"/>
              <a:gd name="T34" fmla="*/ 59 w 63"/>
              <a:gd name="T35" fmla="*/ 89 h 142"/>
              <a:gd name="T36" fmla="*/ 52 w 63"/>
              <a:gd name="T37" fmla="*/ 102 h 142"/>
              <a:gd name="T38" fmla="*/ 50 w 63"/>
              <a:gd name="T39" fmla="*/ 110 h 142"/>
              <a:gd name="T40" fmla="*/ 45 w 63"/>
              <a:gd name="T41" fmla="*/ 117 h 142"/>
              <a:gd name="T42" fmla="*/ 45 w 63"/>
              <a:gd name="T43" fmla="*/ 123 h 142"/>
              <a:gd name="T44" fmla="*/ 39 w 63"/>
              <a:gd name="T45" fmla="*/ 140 h 142"/>
              <a:gd name="T46" fmla="*/ 36 w 63"/>
              <a:gd name="T47" fmla="*/ 127 h 142"/>
              <a:gd name="T48" fmla="*/ 18 w 63"/>
              <a:gd name="T49" fmla="*/ 123 h 142"/>
              <a:gd name="T50" fmla="*/ 4 w 63"/>
              <a:gd name="T51" fmla="*/ 115 h 142"/>
              <a:gd name="T52" fmla="*/ 3 w 63"/>
              <a:gd name="T53" fmla="*/ 109 h 142"/>
              <a:gd name="T54" fmla="*/ 3 w 63"/>
              <a:gd name="T55" fmla="*/ 114 h 142"/>
              <a:gd name="T56" fmla="*/ 2 w 63"/>
              <a:gd name="T57" fmla="*/ 116 h 142"/>
              <a:gd name="T58" fmla="*/ 24 w 63"/>
              <a:gd name="T59" fmla="*/ 130 h 142"/>
              <a:gd name="T60" fmla="*/ 34 w 63"/>
              <a:gd name="T61" fmla="*/ 137 h 142"/>
              <a:gd name="T62" fmla="*/ 39 w 63"/>
              <a:gd name="T63" fmla="*/ 142 h 142"/>
              <a:gd name="T64" fmla="*/ 45 w 63"/>
              <a:gd name="T65" fmla="*/ 131 h 142"/>
              <a:gd name="T66" fmla="*/ 48 w 63"/>
              <a:gd name="T67" fmla="*/ 118 h 142"/>
              <a:gd name="T68" fmla="*/ 54 w 63"/>
              <a:gd name="T69" fmla="*/ 113 h 142"/>
              <a:gd name="T70" fmla="*/ 53 w 63"/>
              <a:gd name="T71" fmla="*/ 103 h 142"/>
              <a:gd name="T72" fmla="*/ 60 w 63"/>
              <a:gd name="T73" fmla="*/ 93 h 142"/>
              <a:gd name="T74" fmla="*/ 61 w 63"/>
              <a:gd name="T75" fmla="*/ 82 h 142"/>
              <a:gd name="T76" fmla="*/ 60 w 63"/>
              <a:gd name="T77" fmla="*/ 72 h 142"/>
              <a:gd name="T78" fmla="*/ 61 w 63"/>
              <a:gd name="T79" fmla="*/ 83 h 142"/>
              <a:gd name="T80" fmla="*/ 62 w 63"/>
              <a:gd name="T81" fmla="*/ 68 h 142"/>
              <a:gd name="T82" fmla="*/ 60 w 63"/>
              <a:gd name="T83" fmla="*/ 48 h 142"/>
              <a:gd name="T84" fmla="*/ 46 w 63"/>
              <a:gd name="T85" fmla="*/ 47 h 142"/>
              <a:gd name="T86" fmla="*/ 53 w 63"/>
              <a:gd name="T87" fmla="*/ 30 h 142"/>
              <a:gd name="T88" fmla="*/ 55 w 63"/>
              <a:gd name="T89" fmla="*/ 18 h 142"/>
              <a:gd name="T90" fmla="*/ 14 w 63"/>
              <a:gd name="T91" fmla="*/ 1 h 142"/>
              <a:gd name="T92" fmla="*/ 8 w 63"/>
              <a:gd name="T93" fmla="*/ 13 h 142"/>
              <a:gd name="T94" fmla="*/ 2 w 63"/>
              <a:gd name="T95" fmla="*/ 30 h 142"/>
              <a:gd name="T96" fmla="*/ 1 w 63"/>
              <a:gd name="T97" fmla="*/ 41 h 142"/>
              <a:gd name="T98" fmla="*/ 9 w 63"/>
              <a:gd name="T99" fmla="*/ 53 h 142"/>
              <a:gd name="T100" fmla="*/ 16 w 63"/>
              <a:gd name="T101" fmla="*/ 60 h 142"/>
              <a:gd name="T102" fmla="*/ 22 w 63"/>
              <a:gd name="T103" fmla="*/ 76 h 142"/>
              <a:gd name="T104" fmla="*/ 17 w 63"/>
              <a:gd name="T105" fmla="*/ 81 h 142"/>
              <a:gd name="T106" fmla="*/ 15 w 63"/>
              <a:gd name="T107" fmla="*/ 85 h 142"/>
              <a:gd name="T108" fmla="*/ 8 w 63"/>
              <a:gd name="T109" fmla="*/ 93 h 142"/>
              <a:gd name="T110" fmla="*/ 2 w 63"/>
              <a:gd name="T111" fmla="*/ 10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3" h="142">
                <a:moveTo>
                  <a:pt x="3" y="109"/>
                </a:moveTo>
                <a:cubicBezTo>
                  <a:pt x="4" y="106"/>
                  <a:pt x="4" y="106"/>
                  <a:pt x="4" y="106"/>
                </a:cubicBezTo>
                <a:cubicBezTo>
                  <a:pt x="4" y="106"/>
                  <a:pt x="4" y="106"/>
                  <a:pt x="4" y="106"/>
                </a:cubicBezTo>
                <a:cubicBezTo>
                  <a:pt x="4" y="101"/>
                  <a:pt x="4" y="101"/>
                  <a:pt x="4" y="101"/>
                </a:cubicBezTo>
                <a:cubicBezTo>
                  <a:pt x="6" y="97"/>
                  <a:pt x="6" y="97"/>
                  <a:pt x="6" y="97"/>
                </a:cubicBezTo>
                <a:cubicBezTo>
                  <a:pt x="9" y="94"/>
                  <a:pt x="9" y="94"/>
                  <a:pt x="9" y="94"/>
                </a:cubicBezTo>
                <a:cubicBezTo>
                  <a:pt x="12" y="93"/>
                  <a:pt x="12" y="93"/>
                  <a:pt x="12" y="93"/>
                </a:cubicBezTo>
                <a:cubicBezTo>
                  <a:pt x="12" y="93"/>
                  <a:pt x="12" y="93"/>
                  <a:pt x="12" y="93"/>
                </a:cubicBezTo>
                <a:cubicBezTo>
                  <a:pt x="13" y="93"/>
                  <a:pt x="13" y="93"/>
                  <a:pt x="13" y="93"/>
                </a:cubicBezTo>
                <a:cubicBezTo>
                  <a:pt x="13" y="93"/>
                  <a:pt x="13" y="93"/>
                  <a:pt x="13" y="93"/>
                </a:cubicBezTo>
                <a:cubicBezTo>
                  <a:pt x="17" y="90"/>
                  <a:pt x="17" y="90"/>
                  <a:pt x="17" y="90"/>
                </a:cubicBezTo>
                <a:cubicBezTo>
                  <a:pt x="17" y="89"/>
                  <a:pt x="17" y="89"/>
                  <a:pt x="17" y="89"/>
                </a:cubicBezTo>
                <a:cubicBezTo>
                  <a:pt x="17" y="86"/>
                  <a:pt x="17" y="86"/>
                  <a:pt x="17" y="86"/>
                </a:cubicBezTo>
                <a:cubicBezTo>
                  <a:pt x="19" y="82"/>
                  <a:pt x="19" y="82"/>
                  <a:pt x="19" y="82"/>
                </a:cubicBezTo>
                <a:cubicBezTo>
                  <a:pt x="19" y="82"/>
                  <a:pt x="19" y="82"/>
                  <a:pt x="19" y="82"/>
                </a:cubicBezTo>
                <a:cubicBezTo>
                  <a:pt x="19" y="81"/>
                  <a:pt x="19" y="81"/>
                  <a:pt x="19" y="81"/>
                </a:cubicBezTo>
                <a:cubicBezTo>
                  <a:pt x="19" y="81"/>
                  <a:pt x="19" y="81"/>
                  <a:pt x="19" y="81"/>
                </a:cubicBezTo>
                <a:cubicBezTo>
                  <a:pt x="18" y="81"/>
                  <a:pt x="18" y="81"/>
                  <a:pt x="18" y="81"/>
                </a:cubicBezTo>
                <a:cubicBezTo>
                  <a:pt x="19" y="82"/>
                  <a:pt x="19" y="82"/>
                  <a:pt x="19" y="82"/>
                </a:cubicBezTo>
                <a:cubicBezTo>
                  <a:pt x="20" y="81"/>
                  <a:pt x="20" y="81"/>
                  <a:pt x="20" y="81"/>
                </a:cubicBezTo>
                <a:cubicBezTo>
                  <a:pt x="20" y="81"/>
                  <a:pt x="20" y="81"/>
                  <a:pt x="20" y="81"/>
                </a:cubicBezTo>
                <a:cubicBezTo>
                  <a:pt x="23" y="77"/>
                  <a:pt x="23" y="77"/>
                  <a:pt x="23" y="77"/>
                </a:cubicBezTo>
                <a:cubicBezTo>
                  <a:pt x="27" y="73"/>
                  <a:pt x="27" y="73"/>
                  <a:pt x="27" y="73"/>
                </a:cubicBezTo>
                <a:cubicBezTo>
                  <a:pt x="28" y="73"/>
                  <a:pt x="28" y="73"/>
                  <a:pt x="28" y="73"/>
                </a:cubicBezTo>
                <a:cubicBezTo>
                  <a:pt x="30" y="69"/>
                  <a:pt x="30" y="69"/>
                  <a:pt x="30" y="69"/>
                </a:cubicBezTo>
                <a:cubicBezTo>
                  <a:pt x="30" y="69"/>
                  <a:pt x="30" y="68"/>
                  <a:pt x="29" y="68"/>
                </a:cubicBezTo>
                <a:cubicBezTo>
                  <a:pt x="21" y="62"/>
                  <a:pt x="21" y="62"/>
                  <a:pt x="21" y="62"/>
                </a:cubicBezTo>
                <a:cubicBezTo>
                  <a:pt x="17" y="58"/>
                  <a:pt x="17" y="58"/>
                  <a:pt x="17" y="58"/>
                </a:cubicBezTo>
                <a:cubicBezTo>
                  <a:pt x="17" y="58"/>
                  <a:pt x="17" y="58"/>
                  <a:pt x="17" y="58"/>
                </a:cubicBezTo>
                <a:cubicBezTo>
                  <a:pt x="15" y="57"/>
                  <a:pt x="15" y="57"/>
                  <a:pt x="15" y="57"/>
                </a:cubicBezTo>
                <a:cubicBezTo>
                  <a:pt x="12" y="55"/>
                  <a:pt x="12" y="55"/>
                  <a:pt x="12" y="55"/>
                </a:cubicBezTo>
                <a:cubicBezTo>
                  <a:pt x="11" y="52"/>
                  <a:pt x="11" y="52"/>
                  <a:pt x="11" y="52"/>
                </a:cubicBezTo>
                <a:cubicBezTo>
                  <a:pt x="11" y="51"/>
                  <a:pt x="11" y="51"/>
                  <a:pt x="11" y="51"/>
                </a:cubicBezTo>
                <a:cubicBezTo>
                  <a:pt x="7" y="50"/>
                  <a:pt x="7" y="50"/>
                  <a:pt x="7" y="50"/>
                </a:cubicBezTo>
                <a:cubicBezTo>
                  <a:pt x="4" y="46"/>
                  <a:pt x="4" y="46"/>
                  <a:pt x="4" y="46"/>
                </a:cubicBezTo>
                <a:cubicBezTo>
                  <a:pt x="3" y="41"/>
                  <a:pt x="3" y="41"/>
                  <a:pt x="3" y="41"/>
                </a:cubicBezTo>
                <a:cubicBezTo>
                  <a:pt x="6" y="38"/>
                  <a:pt x="6" y="38"/>
                  <a:pt x="6" y="38"/>
                </a:cubicBezTo>
                <a:cubicBezTo>
                  <a:pt x="6" y="37"/>
                  <a:pt x="6" y="37"/>
                  <a:pt x="6" y="37"/>
                </a:cubicBezTo>
                <a:cubicBezTo>
                  <a:pt x="7" y="34"/>
                  <a:pt x="7" y="34"/>
                  <a:pt x="7" y="34"/>
                </a:cubicBezTo>
                <a:cubicBezTo>
                  <a:pt x="7" y="33"/>
                  <a:pt x="7" y="33"/>
                  <a:pt x="7" y="33"/>
                </a:cubicBezTo>
                <a:cubicBezTo>
                  <a:pt x="5" y="29"/>
                  <a:pt x="5" y="29"/>
                  <a:pt x="5" y="29"/>
                </a:cubicBezTo>
                <a:cubicBezTo>
                  <a:pt x="5" y="29"/>
                  <a:pt x="5" y="29"/>
                  <a:pt x="5" y="29"/>
                </a:cubicBezTo>
                <a:cubicBezTo>
                  <a:pt x="4" y="28"/>
                  <a:pt x="4" y="28"/>
                  <a:pt x="4" y="28"/>
                </a:cubicBezTo>
                <a:cubicBezTo>
                  <a:pt x="3" y="26"/>
                  <a:pt x="3" y="26"/>
                  <a:pt x="3" y="26"/>
                </a:cubicBezTo>
                <a:cubicBezTo>
                  <a:pt x="6" y="23"/>
                  <a:pt x="6" y="23"/>
                  <a:pt x="6" y="23"/>
                </a:cubicBezTo>
                <a:cubicBezTo>
                  <a:pt x="6" y="23"/>
                  <a:pt x="6" y="23"/>
                  <a:pt x="6" y="23"/>
                </a:cubicBezTo>
                <a:cubicBezTo>
                  <a:pt x="10" y="13"/>
                  <a:pt x="10" y="13"/>
                  <a:pt x="10" y="13"/>
                </a:cubicBezTo>
                <a:cubicBezTo>
                  <a:pt x="10" y="13"/>
                  <a:pt x="10" y="13"/>
                  <a:pt x="10" y="13"/>
                </a:cubicBezTo>
                <a:cubicBezTo>
                  <a:pt x="10" y="10"/>
                  <a:pt x="10" y="10"/>
                  <a:pt x="10" y="10"/>
                </a:cubicBezTo>
                <a:cubicBezTo>
                  <a:pt x="11" y="6"/>
                  <a:pt x="11" y="6"/>
                  <a:pt x="11" y="6"/>
                </a:cubicBezTo>
                <a:cubicBezTo>
                  <a:pt x="15" y="2"/>
                  <a:pt x="15" y="2"/>
                  <a:pt x="15" y="2"/>
                </a:cubicBezTo>
                <a:cubicBezTo>
                  <a:pt x="52" y="15"/>
                  <a:pt x="52" y="15"/>
                  <a:pt x="52" y="15"/>
                </a:cubicBezTo>
                <a:cubicBezTo>
                  <a:pt x="53" y="18"/>
                  <a:pt x="53" y="18"/>
                  <a:pt x="53" y="18"/>
                </a:cubicBezTo>
                <a:cubicBezTo>
                  <a:pt x="52" y="21"/>
                  <a:pt x="52" y="21"/>
                  <a:pt x="52" y="21"/>
                </a:cubicBezTo>
                <a:cubicBezTo>
                  <a:pt x="51" y="27"/>
                  <a:pt x="51" y="27"/>
                  <a:pt x="51" y="27"/>
                </a:cubicBezTo>
                <a:cubicBezTo>
                  <a:pt x="51" y="27"/>
                  <a:pt x="51" y="27"/>
                  <a:pt x="51" y="27"/>
                </a:cubicBezTo>
                <a:cubicBezTo>
                  <a:pt x="51" y="29"/>
                  <a:pt x="51" y="29"/>
                  <a:pt x="51" y="29"/>
                </a:cubicBezTo>
                <a:cubicBezTo>
                  <a:pt x="48" y="32"/>
                  <a:pt x="48" y="32"/>
                  <a:pt x="48" y="32"/>
                </a:cubicBezTo>
                <a:cubicBezTo>
                  <a:pt x="48" y="32"/>
                  <a:pt x="48" y="32"/>
                  <a:pt x="48" y="32"/>
                </a:cubicBezTo>
                <a:cubicBezTo>
                  <a:pt x="47" y="32"/>
                  <a:pt x="47" y="32"/>
                  <a:pt x="47" y="32"/>
                </a:cubicBezTo>
                <a:cubicBezTo>
                  <a:pt x="44" y="37"/>
                  <a:pt x="44" y="37"/>
                  <a:pt x="44" y="37"/>
                </a:cubicBezTo>
                <a:cubicBezTo>
                  <a:pt x="44" y="37"/>
                  <a:pt x="44" y="37"/>
                  <a:pt x="44" y="37"/>
                </a:cubicBezTo>
                <a:cubicBezTo>
                  <a:pt x="44" y="47"/>
                  <a:pt x="44" y="47"/>
                  <a:pt x="44" y="47"/>
                </a:cubicBezTo>
                <a:cubicBezTo>
                  <a:pt x="44" y="48"/>
                  <a:pt x="45" y="48"/>
                  <a:pt x="45" y="48"/>
                </a:cubicBezTo>
                <a:cubicBezTo>
                  <a:pt x="48" y="49"/>
                  <a:pt x="48" y="49"/>
                  <a:pt x="48" y="49"/>
                </a:cubicBezTo>
                <a:cubicBezTo>
                  <a:pt x="48" y="49"/>
                  <a:pt x="48" y="49"/>
                  <a:pt x="48" y="49"/>
                </a:cubicBezTo>
                <a:cubicBezTo>
                  <a:pt x="52" y="48"/>
                  <a:pt x="52" y="48"/>
                  <a:pt x="52" y="48"/>
                </a:cubicBezTo>
                <a:cubicBezTo>
                  <a:pt x="58" y="49"/>
                  <a:pt x="58" y="49"/>
                  <a:pt x="58" y="49"/>
                </a:cubicBezTo>
                <a:cubicBezTo>
                  <a:pt x="59" y="53"/>
                  <a:pt x="59" y="53"/>
                  <a:pt x="59" y="53"/>
                </a:cubicBezTo>
                <a:cubicBezTo>
                  <a:pt x="59" y="64"/>
                  <a:pt x="59" y="64"/>
                  <a:pt x="59" y="64"/>
                </a:cubicBezTo>
                <a:cubicBezTo>
                  <a:pt x="59" y="64"/>
                  <a:pt x="59" y="64"/>
                  <a:pt x="59" y="64"/>
                </a:cubicBezTo>
                <a:cubicBezTo>
                  <a:pt x="60" y="68"/>
                  <a:pt x="60" y="68"/>
                  <a:pt x="60" y="68"/>
                </a:cubicBezTo>
                <a:cubicBezTo>
                  <a:pt x="61" y="79"/>
                  <a:pt x="61" y="79"/>
                  <a:pt x="61" y="79"/>
                </a:cubicBezTo>
                <a:cubicBezTo>
                  <a:pt x="61" y="83"/>
                  <a:pt x="61" y="83"/>
                  <a:pt x="61" y="83"/>
                </a:cubicBezTo>
                <a:cubicBezTo>
                  <a:pt x="62" y="83"/>
                  <a:pt x="62" y="83"/>
                  <a:pt x="62" y="83"/>
                </a:cubicBezTo>
                <a:cubicBezTo>
                  <a:pt x="63" y="83"/>
                  <a:pt x="63" y="83"/>
                  <a:pt x="63" y="83"/>
                </a:cubicBezTo>
                <a:cubicBezTo>
                  <a:pt x="62" y="75"/>
                  <a:pt x="62" y="75"/>
                  <a:pt x="62" y="75"/>
                </a:cubicBezTo>
                <a:cubicBezTo>
                  <a:pt x="62" y="72"/>
                  <a:pt x="62" y="72"/>
                  <a:pt x="62" y="72"/>
                </a:cubicBezTo>
                <a:cubicBezTo>
                  <a:pt x="62" y="71"/>
                  <a:pt x="62" y="71"/>
                  <a:pt x="62" y="71"/>
                </a:cubicBezTo>
                <a:cubicBezTo>
                  <a:pt x="61" y="68"/>
                  <a:pt x="61" y="68"/>
                  <a:pt x="61" y="68"/>
                </a:cubicBezTo>
                <a:cubicBezTo>
                  <a:pt x="60" y="68"/>
                  <a:pt x="60" y="67"/>
                  <a:pt x="60" y="68"/>
                </a:cubicBezTo>
                <a:cubicBezTo>
                  <a:pt x="59" y="68"/>
                  <a:pt x="59" y="68"/>
                  <a:pt x="59" y="68"/>
                </a:cubicBezTo>
                <a:cubicBezTo>
                  <a:pt x="58" y="71"/>
                  <a:pt x="58" y="71"/>
                  <a:pt x="58" y="71"/>
                </a:cubicBezTo>
                <a:cubicBezTo>
                  <a:pt x="57" y="72"/>
                  <a:pt x="57" y="72"/>
                  <a:pt x="57" y="72"/>
                </a:cubicBezTo>
                <a:cubicBezTo>
                  <a:pt x="57" y="72"/>
                  <a:pt x="56" y="73"/>
                  <a:pt x="57" y="73"/>
                </a:cubicBezTo>
                <a:cubicBezTo>
                  <a:pt x="58" y="77"/>
                  <a:pt x="58" y="77"/>
                  <a:pt x="58" y="77"/>
                </a:cubicBezTo>
                <a:cubicBezTo>
                  <a:pt x="59" y="82"/>
                  <a:pt x="59" y="82"/>
                  <a:pt x="59" y="82"/>
                </a:cubicBezTo>
                <a:cubicBezTo>
                  <a:pt x="58" y="85"/>
                  <a:pt x="58" y="85"/>
                  <a:pt x="58" y="85"/>
                </a:cubicBezTo>
                <a:cubicBezTo>
                  <a:pt x="58" y="86"/>
                  <a:pt x="58" y="86"/>
                  <a:pt x="58" y="86"/>
                </a:cubicBezTo>
                <a:cubicBezTo>
                  <a:pt x="59" y="89"/>
                  <a:pt x="59" y="89"/>
                  <a:pt x="59" y="89"/>
                </a:cubicBezTo>
                <a:cubicBezTo>
                  <a:pt x="58" y="92"/>
                  <a:pt x="58" y="92"/>
                  <a:pt x="58" y="92"/>
                </a:cubicBezTo>
                <a:cubicBezTo>
                  <a:pt x="56" y="96"/>
                  <a:pt x="56" y="96"/>
                  <a:pt x="56" y="96"/>
                </a:cubicBezTo>
                <a:cubicBezTo>
                  <a:pt x="55" y="97"/>
                  <a:pt x="55" y="97"/>
                  <a:pt x="55" y="97"/>
                </a:cubicBezTo>
                <a:cubicBezTo>
                  <a:pt x="55" y="100"/>
                  <a:pt x="55" y="100"/>
                  <a:pt x="55" y="100"/>
                </a:cubicBezTo>
                <a:cubicBezTo>
                  <a:pt x="52" y="102"/>
                  <a:pt x="52" y="102"/>
                  <a:pt x="52" y="102"/>
                </a:cubicBezTo>
                <a:cubicBezTo>
                  <a:pt x="51" y="102"/>
                  <a:pt x="51" y="102"/>
                  <a:pt x="51" y="102"/>
                </a:cubicBezTo>
                <a:cubicBezTo>
                  <a:pt x="51" y="103"/>
                  <a:pt x="51" y="103"/>
                  <a:pt x="51" y="103"/>
                </a:cubicBezTo>
                <a:cubicBezTo>
                  <a:pt x="52" y="106"/>
                  <a:pt x="52" y="106"/>
                  <a:pt x="52" y="106"/>
                </a:cubicBezTo>
                <a:cubicBezTo>
                  <a:pt x="50" y="109"/>
                  <a:pt x="50" y="109"/>
                  <a:pt x="50" y="109"/>
                </a:cubicBezTo>
                <a:cubicBezTo>
                  <a:pt x="50" y="110"/>
                  <a:pt x="50" y="110"/>
                  <a:pt x="50" y="110"/>
                </a:cubicBezTo>
                <a:cubicBezTo>
                  <a:pt x="51" y="112"/>
                  <a:pt x="51" y="112"/>
                  <a:pt x="51" y="112"/>
                </a:cubicBezTo>
                <a:cubicBezTo>
                  <a:pt x="49" y="112"/>
                  <a:pt x="49" y="112"/>
                  <a:pt x="49" y="112"/>
                </a:cubicBezTo>
                <a:cubicBezTo>
                  <a:pt x="48" y="113"/>
                  <a:pt x="48" y="113"/>
                  <a:pt x="48" y="113"/>
                </a:cubicBezTo>
                <a:cubicBezTo>
                  <a:pt x="46" y="116"/>
                  <a:pt x="46" y="116"/>
                  <a:pt x="46" y="116"/>
                </a:cubicBezTo>
                <a:cubicBezTo>
                  <a:pt x="45" y="117"/>
                  <a:pt x="45" y="117"/>
                  <a:pt x="45" y="117"/>
                </a:cubicBezTo>
                <a:cubicBezTo>
                  <a:pt x="45" y="118"/>
                  <a:pt x="45" y="118"/>
                  <a:pt x="45" y="118"/>
                </a:cubicBezTo>
                <a:cubicBezTo>
                  <a:pt x="45" y="119"/>
                  <a:pt x="45" y="119"/>
                  <a:pt x="46" y="119"/>
                </a:cubicBezTo>
                <a:cubicBezTo>
                  <a:pt x="46" y="120"/>
                  <a:pt x="46" y="120"/>
                  <a:pt x="46" y="120"/>
                </a:cubicBezTo>
                <a:cubicBezTo>
                  <a:pt x="45" y="122"/>
                  <a:pt x="45" y="122"/>
                  <a:pt x="45" y="122"/>
                </a:cubicBezTo>
                <a:cubicBezTo>
                  <a:pt x="45" y="123"/>
                  <a:pt x="45" y="123"/>
                  <a:pt x="45" y="123"/>
                </a:cubicBezTo>
                <a:cubicBezTo>
                  <a:pt x="44" y="130"/>
                  <a:pt x="44" y="130"/>
                  <a:pt x="44" y="130"/>
                </a:cubicBezTo>
                <a:cubicBezTo>
                  <a:pt x="41" y="134"/>
                  <a:pt x="41" y="134"/>
                  <a:pt x="41" y="134"/>
                </a:cubicBezTo>
                <a:cubicBezTo>
                  <a:pt x="41" y="134"/>
                  <a:pt x="41" y="134"/>
                  <a:pt x="41" y="134"/>
                </a:cubicBezTo>
                <a:cubicBezTo>
                  <a:pt x="40" y="137"/>
                  <a:pt x="40" y="137"/>
                  <a:pt x="40" y="137"/>
                </a:cubicBezTo>
                <a:cubicBezTo>
                  <a:pt x="39" y="140"/>
                  <a:pt x="39" y="140"/>
                  <a:pt x="39" y="140"/>
                </a:cubicBezTo>
                <a:cubicBezTo>
                  <a:pt x="37" y="140"/>
                  <a:pt x="37" y="140"/>
                  <a:pt x="37" y="140"/>
                </a:cubicBezTo>
                <a:cubicBezTo>
                  <a:pt x="36" y="137"/>
                  <a:pt x="36" y="137"/>
                  <a:pt x="36" y="137"/>
                </a:cubicBezTo>
                <a:cubicBezTo>
                  <a:pt x="38" y="131"/>
                  <a:pt x="38" y="131"/>
                  <a:pt x="38" y="131"/>
                </a:cubicBezTo>
                <a:cubicBezTo>
                  <a:pt x="38" y="131"/>
                  <a:pt x="38" y="131"/>
                  <a:pt x="38" y="131"/>
                </a:cubicBezTo>
                <a:cubicBezTo>
                  <a:pt x="36" y="127"/>
                  <a:pt x="36" y="127"/>
                  <a:pt x="36" y="127"/>
                </a:cubicBezTo>
                <a:cubicBezTo>
                  <a:pt x="36" y="126"/>
                  <a:pt x="36" y="126"/>
                  <a:pt x="35" y="126"/>
                </a:cubicBezTo>
                <a:cubicBezTo>
                  <a:pt x="28" y="126"/>
                  <a:pt x="28" y="126"/>
                  <a:pt x="28" y="126"/>
                </a:cubicBezTo>
                <a:cubicBezTo>
                  <a:pt x="27" y="126"/>
                  <a:pt x="27" y="126"/>
                  <a:pt x="27" y="126"/>
                </a:cubicBezTo>
                <a:cubicBezTo>
                  <a:pt x="24" y="128"/>
                  <a:pt x="24" y="128"/>
                  <a:pt x="24" y="128"/>
                </a:cubicBezTo>
                <a:cubicBezTo>
                  <a:pt x="18" y="123"/>
                  <a:pt x="18" y="123"/>
                  <a:pt x="18" y="123"/>
                </a:cubicBezTo>
                <a:cubicBezTo>
                  <a:pt x="18" y="123"/>
                  <a:pt x="18" y="123"/>
                  <a:pt x="18" y="123"/>
                </a:cubicBezTo>
                <a:cubicBezTo>
                  <a:pt x="15" y="121"/>
                  <a:pt x="15" y="121"/>
                  <a:pt x="15" y="121"/>
                </a:cubicBezTo>
                <a:cubicBezTo>
                  <a:pt x="14" y="121"/>
                  <a:pt x="14" y="121"/>
                  <a:pt x="14" y="121"/>
                </a:cubicBezTo>
                <a:cubicBezTo>
                  <a:pt x="11" y="120"/>
                  <a:pt x="11" y="120"/>
                  <a:pt x="11" y="120"/>
                </a:cubicBezTo>
                <a:cubicBezTo>
                  <a:pt x="4" y="115"/>
                  <a:pt x="4" y="115"/>
                  <a:pt x="4" y="115"/>
                </a:cubicBezTo>
                <a:cubicBezTo>
                  <a:pt x="5" y="114"/>
                  <a:pt x="5" y="114"/>
                  <a:pt x="5" y="114"/>
                </a:cubicBezTo>
                <a:cubicBezTo>
                  <a:pt x="5" y="113"/>
                  <a:pt x="5" y="113"/>
                  <a:pt x="5" y="112"/>
                </a:cubicBezTo>
                <a:cubicBezTo>
                  <a:pt x="4" y="112"/>
                  <a:pt x="4" y="112"/>
                  <a:pt x="4" y="112"/>
                </a:cubicBezTo>
                <a:cubicBezTo>
                  <a:pt x="2" y="109"/>
                  <a:pt x="2" y="109"/>
                  <a:pt x="2" y="109"/>
                </a:cubicBezTo>
                <a:cubicBezTo>
                  <a:pt x="3" y="109"/>
                  <a:pt x="3" y="109"/>
                  <a:pt x="3" y="109"/>
                </a:cubicBezTo>
                <a:cubicBezTo>
                  <a:pt x="1" y="108"/>
                  <a:pt x="1" y="108"/>
                  <a:pt x="1" y="108"/>
                </a:cubicBezTo>
                <a:cubicBezTo>
                  <a:pt x="0" y="109"/>
                  <a:pt x="0" y="109"/>
                  <a:pt x="0" y="109"/>
                </a:cubicBezTo>
                <a:cubicBezTo>
                  <a:pt x="0" y="110"/>
                  <a:pt x="0" y="110"/>
                  <a:pt x="0" y="110"/>
                </a:cubicBezTo>
                <a:cubicBezTo>
                  <a:pt x="3" y="113"/>
                  <a:pt x="3" y="113"/>
                  <a:pt x="3" y="113"/>
                </a:cubicBezTo>
                <a:cubicBezTo>
                  <a:pt x="3" y="114"/>
                  <a:pt x="3" y="114"/>
                  <a:pt x="3" y="114"/>
                </a:cubicBezTo>
                <a:cubicBezTo>
                  <a:pt x="3" y="114"/>
                  <a:pt x="3" y="114"/>
                  <a:pt x="3" y="114"/>
                </a:cubicBezTo>
                <a:cubicBezTo>
                  <a:pt x="4" y="113"/>
                  <a:pt x="4" y="113"/>
                  <a:pt x="4" y="113"/>
                </a:cubicBezTo>
                <a:cubicBezTo>
                  <a:pt x="3" y="113"/>
                  <a:pt x="3" y="113"/>
                  <a:pt x="3" y="113"/>
                </a:cubicBezTo>
                <a:cubicBezTo>
                  <a:pt x="2" y="115"/>
                  <a:pt x="2" y="115"/>
                  <a:pt x="2" y="115"/>
                </a:cubicBezTo>
                <a:cubicBezTo>
                  <a:pt x="2" y="115"/>
                  <a:pt x="2" y="115"/>
                  <a:pt x="2" y="116"/>
                </a:cubicBezTo>
                <a:cubicBezTo>
                  <a:pt x="10" y="122"/>
                  <a:pt x="10" y="122"/>
                  <a:pt x="10" y="122"/>
                </a:cubicBezTo>
                <a:cubicBezTo>
                  <a:pt x="10" y="122"/>
                  <a:pt x="10" y="122"/>
                  <a:pt x="10" y="122"/>
                </a:cubicBezTo>
                <a:cubicBezTo>
                  <a:pt x="14" y="123"/>
                  <a:pt x="14" y="123"/>
                  <a:pt x="14" y="123"/>
                </a:cubicBezTo>
                <a:cubicBezTo>
                  <a:pt x="17" y="125"/>
                  <a:pt x="17" y="125"/>
                  <a:pt x="17" y="125"/>
                </a:cubicBezTo>
                <a:cubicBezTo>
                  <a:pt x="24" y="130"/>
                  <a:pt x="24" y="130"/>
                  <a:pt x="24" y="130"/>
                </a:cubicBezTo>
                <a:cubicBezTo>
                  <a:pt x="25" y="130"/>
                  <a:pt x="25" y="130"/>
                  <a:pt x="25" y="130"/>
                </a:cubicBezTo>
                <a:cubicBezTo>
                  <a:pt x="28" y="128"/>
                  <a:pt x="28" y="128"/>
                  <a:pt x="28" y="128"/>
                </a:cubicBezTo>
                <a:cubicBezTo>
                  <a:pt x="35" y="128"/>
                  <a:pt x="35" y="128"/>
                  <a:pt x="35" y="128"/>
                </a:cubicBezTo>
                <a:cubicBezTo>
                  <a:pt x="36" y="131"/>
                  <a:pt x="36" y="131"/>
                  <a:pt x="36" y="131"/>
                </a:cubicBezTo>
                <a:cubicBezTo>
                  <a:pt x="34" y="137"/>
                  <a:pt x="34" y="137"/>
                  <a:pt x="34" y="137"/>
                </a:cubicBezTo>
                <a:cubicBezTo>
                  <a:pt x="34" y="137"/>
                  <a:pt x="34" y="137"/>
                  <a:pt x="34" y="137"/>
                </a:cubicBezTo>
                <a:cubicBezTo>
                  <a:pt x="35" y="141"/>
                  <a:pt x="35" y="141"/>
                  <a:pt x="35" y="141"/>
                </a:cubicBezTo>
                <a:cubicBezTo>
                  <a:pt x="35" y="142"/>
                  <a:pt x="35" y="142"/>
                  <a:pt x="35" y="142"/>
                </a:cubicBezTo>
                <a:cubicBezTo>
                  <a:pt x="36" y="142"/>
                  <a:pt x="36" y="142"/>
                  <a:pt x="36" y="142"/>
                </a:cubicBezTo>
                <a:cubicBezTo>
                  <a:pt x="39" y="142"/>
                  <a:pt x="39" y="142"/>
                  <a:pt x="39" y="142"/>
                </a:cubicBezTo>
                <a:cubicBezTo>
                  <a:pt x="40" y="141"/>
                  <a:pt x="40" y="141"/>
                  <a:pt x="40" y="141"/>
                </a:cubicBezTo>
                <a:cubicBezTo>
                  <a:pt x="42" y="138"/>
                  <a:pt x="42" y="138"/>
                  <a:pt x="42" y="138"/>
                </a:cubicBezTo>
                <a:cubicBezTo>
                  <a:pt x="42" y="138"/>
                  <a:pt x="42" y="138"/>
                  <a:pt x="42" y="138"/>
                </a:cubicBezTo>
                <a:cubicBezTo>
                  <a:pt x="43" y="135"/>
                  <a:pt x="43" y="135"/>
                  <a:pt x="43" y="135"/>
                </a:cubicBezTo>
                <a:cubicBezTo>
                  <a:pt x="45" y="131"/>
                  <a:pt x="45" y="131"/>
                  <a:pt x="45" y="131"/>
                </a:cubicBezTo>
                <a:cubicBezTo>
                  <a:pt x="46" y="131"/>
                  <a:pt x="46" y="131"/>
                  <a:pt x="46" y="131"/>
                </a:cubicBezTo>
                <a:cubicBezTo>
                  <a:pt x="47" y="123"/>
                  <a:pt x="47" y="123"/>
                  <a:pt x="47" y="123"/>
                </a:cubicBezTo>
                <a:cubicBezTo>
                  <a:pt x="49" y="120"/>
                  <a:pt x="49" y="120"/>
                  <a:pt x="49" y="120"/>
                </a:cubicBezTo>
                <a:cubicBezTo>
                  <a:pt x="49" y="119"/>
                  <a:pt x="49" y="119"/>
                  <a:pt x="49" y="119"/>
                </a:cubicBezTo>
                <a:cubicBezTo>
                  <a:pt x="48" y="118"/>
                  <a:pt x="48" y="118"/>
                  <a:pt x="48" y="118"/>
                </a:cubicBezTo>
                <a:cubicBezTo>
                  <a:pt x="47" y="118"/>
                  <a:pt x="47" y="118"/>
                  <a:pt x="47" y="118"/>
                </a:cubicBezTo>
                <a:cubicBezTo>
                  <a:pt x="47" y="117"/>
                  <a:pt x="47" y="117"/>
                  <a:pt x="47" y="117"/>
                </a:cubicBezTo>
                <a:cubicBezTo>
                  <a:pt x="50" y="114"/>
                  <a:pt x="50" y="114"/>
                  <a:pt x="50" y="114"/>
                </a:cubicBezTo>
                <a:cubicBezTo>
                  <a:pt x="53" y="114"/>
                  <a:pt x="53" y="114"/>
                  <a:pt x="53" y="114"/>
                </a:cubicBezTo>
                <a:cubicBezTo>
                  <a:pt x="54" y="113"/>
                  <a:pt x="54" y="113"/>
                  <a:pt x="54" y="113"/>
                </a:cubicBezTo>
                <a:cubicBezTo>
                  <a:pt x="54" y="112"/>
                  <a:pt x="54" y="112"/>
                  <a:pt x="54" y="112"/>
                </a:cubicBezTo>
                <a:cubicBezTo>
                  <a:pt x="52" y="110"/>
                  <a:pt x="52" y="110"/>
                  <a:pt x="52" y="110"/>
                </a:cubicBezTo>
                <a:cubicBezTo>
                  <a:pt x="54" y="107"/>
                  <a:pt x="54" y="107"/>
                  <a:pt x="54" y="107"/>
                </a:cubicBezTo>
                <a:cubicBezTo>
                  <a:pt x="54" y="106"/>
                  <a:pt x="54" y="106"/>
                  <a:pt x="54" y="106"/>
                </a:cubicBezTo>
                <a:cubicBezTo>
                  <a:pt x="53" y="103"/>
                  <a:pt x="53" y="103"/>
                  <a:pt x="53" y="103"/>
                </a:cubicBezTo>
                <a:cubicBezTo>
                  <a:pt x="56" y="102"/>
                  <a:pt x="56" y="102"/>
                  <a:pt x="56" y="102"/>
                </a:cubicBezTo>
                <a:cubicBezTo>
                  <a:pt x="57" y="101"/>
                  <a:pt x="57" y="101"/>
                  <a:pt x="57" y="101"/>
                </a:cubicBezTo>
                <a:cubicBezTo>
                  <a:pt x="57" y="97"/>
                  <a:pt x="57" y="97"/>
                  <a:pt x="57" y="97"/>
                </a:cubicBezTo>
                <a:cubicBezTo>
                  <a:pt x="60" y="93"/>
                  <a:pt x="60" y="93"/>
                  <a:pt x="60" y="93"/>
                </a:cubicBezTo>
                <a:cubicBezTo>
                  <a:pt x="60" y="93"/>
                  <a:pt x="60" y="93"/>
                  <a:pt x="60" y="93"/>
                </a:cubicBezTo>
                <a:cubicBezTo>
                  <a:pt x="61" y="90"/>
                  <a:pt x="61" y="90"/>
                  <a:pt x="61" y="90"/>
                </a:cubicBezTo>
                <a:cubicBezTo>
                  <a:pt x="61" y="89"/>
                  <a:pt x="61" y="89"/>
                  <a:pt x="61" y="89"/>
                </a:cubicBezTo>
                <a:cubicBezTo>
                  <a:pt x="60" y="86"/>
                  <a:pt x="60" y="86"/>
                  <a:pt x="60" y="86"/>
                </a:cubicBezTo>
                <a:cubicBezTo>
                  <a:pt x="61" y="82"/>
                  <a:pt x="61" y="82"/>
                  <a:pt x="61" y="82"/>
                </a:cubicBezTo>
                <a:cubicBezTo>
                  <a:pt x="61" y="82"/>
                  <a:pt x="61" y="82"/>
                  <a:pt x="61" y="82"/>
                </a:cubicBezTo>
                <a:cubicBezTo>
                  <a:pt x="60" y="76"/>
                  <a:pt x="60" y="76"/>
                  <a:pt x="60" y="76"/>
                </a:cubicBezTo>
                <a:cubicBezTo>
                  <a:pt x="60" y="76"/>
                  <a:pt x="60" y="76"/>
                  <a:pt x="60" y="76"/>
                </a:cubicBezTo>
                <a:cubicBezTo>
                  <a:pt x="59" y="73"/>
                  <a:pt x="59" y="73"/>
                  <a:pt x="59" y="73"/>
                </a:cubicBezTo>
                <a:cubicBezTo>
                  <a:pt x="59" y="73"/>
                  <a:pt x="59" y="73"/>
                  <a:pt x="59" y="73"/>
                </a:cubicBezTo>
                <a:cubicBezTo>
                  <a:pt x="60" y="72"/>
                  <a:pt x="60" y="72"/>
                  <a:pt x="60" y="72"/>
                </a:cubicBezTo>
                <a:cubicBezTo>
                  <a:pt x="60" y="72"/>
                  <a:pt x="60" y="72"/>
                  <a:pt x="60" y="72"/>
                </a:cubicBezTo>
                <a:cubicBezTo>
                  <a:pt x="60" y="72"/>
                  <a:pt x="60" y="72"/>
                  <a:pt x="60" y="72"/>
                </a:cubicBezTo>
                <a:cubicBezTo>
                  <a:pt x="60" y="75"/>
                  <a:pt x="60" y="75"/>
                  <a:pt x="60" y="75"/>
                </a:cubicBezTo>
                <a:cubicBezTo>
                  <a:pt x="60" y="75"/>
                  <a:pt x="60" y="75"/>
                  <a:pt x="60" y="75"/>
                </a:cubicBezTo>
                <a:cubicBezTo>
                  <a:pt x="61" y="83"/>
                  <a:pt x="61" y="83"/>
                  <a:pt x="61" y="83"/>
                </a:cubicBezTo>
                <a:cubicBezTo>
                  <a:pt x="61" y="83"/>
                  <a:pt x="61" y="84"/>
                  <a:pt x="62" y="84"/>
                </a:cubicBezTo>
                <a:cubicBezTo>
                  <a:pt x="62" y="84"/>
                  <a:pt x="63" y="83"/>
                  <a:pt x="63" y="83"/>
                </a:cubicBezTo>
                <a:cubicBezTo>
                  <a:pt x="63" y="79"/>
                  <a:pt x="63" y="79"/>
                  <a:pt x="63" y="79"/>
                </a:cubicBezTo>
                <a:cubicBezTo>
                  <a:pt x="63" y="79"/>
                  <a:pt x="63" y="79"/>
                  <a:pt x="63" y="79"/>
                </a:cubicBezTo>
                <a:cubicBezTo>
                  <a:pt x="62" y="68"/>
                  <a:pt x="62" y="68"/>
                  <a:pt x="62" y="68"/>
                </a:cubicBezTo>
                <a:cubicBezTo>
                  <a:pt x="62" y="67"/>
                  <a:pt x="62" y="67"/>
                  <a:pt x="62" y="67"/>
                </a:cubicBezTo>
                <a:cubicBezTo>
                  <a:pt x="61" y="64"/>
                  <a:pt x="61" y="64"/>
                  <a:pt x="61" y="64"/>
                </a:cubicBezTo>
                <a:cubicBezTo>
                  <a:pt x="61" y="53"/>
                  <a:pt x="61" y="53"/>
                  <a:pt x="61" y="53"/>
                </a:cubicBezTo>
                <a:cubicBezTo>
                  <a:pt x="61" y="53"/>
                  <a:pt x="61" y="53"/>
                  <a:pt x="61" y="53"/>
                </a:cubicBezTo>
                <a:cubicBezTo>
                  <a:pt x="60" y="48"/>
                  <a:pt x="60" y="48"/>
                  <a:pt x="60" y="48"/>
                </a:cubicBezTo>
                <a:cubicBezTo>
                  <a:pt x="60" y="47"/>
                  <a:pt x="60" y="47"/>
                  <a:pt x="59" y="47"/>
                </a:cubicBezTo>
                <a:cubicBezTo>
                  <a:pt x="52" y="46"/>
                  <a:pt x="52" y="46"/>
                  <a:pt x="52" y="46"/>
                </a:cubicBezTo>
                <a:cubicBezTo>
                  <a:pt x="51" y="46"/>
                  <a:pt x="51" y="46"/>
                  <a:pt x="51" y="46"/>
                </a:cubicBezTo>
                <a:cubicBezTo>
                  <a:pt x="48" y="47"/>
                  <a:pt x="48" y="47"/>
                  <a:pt x="48" y="47"/>
                </a:cubicBezTo>
                <a:cubicBezTo>
                  <a:pt x="46" y="47"/>
                  <a:pt x="46" y="47"/>
                  <a:pt x="46" y="47"/>
                </a:cubicBezTo>
                <a:cubicBezTo>
                  <a:pt x="46" y="37"/>
                  <a:pt x="46" y="37"/>
                  <a:pt x="46" y="37"/>
                </a:cubicBezTo>
                <a:cubicBezTo>
                  <a:pt x="48" y="34"/>
                  <a:pt x="48" y="34"/>
                  <a:pt x="48" y="34"/>
                </a:cubicBezTo>
                <a:cubicBezTo>
                  <a:pt x="48" y="34"/>
                  <a:pt x="48" y="34"/>
                  <a:pt x="48" y="34"/>
                </a:cubicBezTo>
                <a:cubicBezTo>
                  <a:pt x="49" y="34"/>
                  <a:pt x="49" y="34"/>
                  <a:pt x="49" y="34"/>
                </a:cubicBezTo>
                <a:cubicBezTo>
                  <a:pt x="53" y="30"/>
                  <a:pt x="53" y="30"/>
                  <a:pt x="53" y="30"/>
                </a:cubicBezTo>
                <a:cubicBezTo>
                  <a:pt x="53" y="29"/>
                  <a:pt x="53" y="29"/>
                  <a:pt x="53" y="29"/>
                </a:cubicBezTo>
                <a:cubicBezTo>
                  <a:pt x="53" y="27"/>
                  <a:pt x="53" y="27"/>
                  <a:pt x="53" y="27"/>
                </a:cubicBezTo>
                <a:cubicBezTo>
                  <a:pt x="54" y="22"/>
                  <a:pt x="54" y="22"/>
                  <a:pt x="54" y="22"/>
                </a:cubicBezTo>
                <a:cubicBezTo>
                  <a:pt x="54" y="22"/>
                  <a:pt x="54" y="22"/>
                  <a:pt x="54" y="22"/>
                </a:cubicBezTo>
                <a:cubicBezTo>
                  <a:pt x="55" y="18"/>
                  <a:pt x="55" y="18"/>
                  <a:pt x="55" y="18"/>
                </a:cubicBezTo>
                <a:cubicBezTo>
                  <a:pt x="55" y="18"/>
                  <a:pt x="55" y="18"/>
                  <a:pt x="55" y="18"/>
                </a:cubicBezTo>
                <a:cubicBezTo>
                  <a:pt x="54" y="14"/>
                  <a:pt x="54" y="14"/>
                  <a:pt x="54" y="14"/>
                </a:cubicBezTo>
                <a:cubicBezTo>
                  <a:pt x="54" y="13"/>
                  <a:pt x="54" y="13"/>
                  <a:pt x="53" y="13"/>
                </a:cubicBezTo>
                <a:cubicBezTo>
                  <a:pt x="15" y="0"/>
                  <a:pt x="15" y="0"/>
                  <a:pt x="15" y="0"/>
                </a:cubicBezTo>
                <a:cubicBezTo>
                  <a:pt x="14" y="0"/>
                  <a:pt x="14" y="0"/>
                  <a:pt x="14" y="1"/>
                </a:cubicBezTo>
                <a:cubicBezTo>
                  <a:pt x="10" y="5"/>
                  <a:pt x="10" y="5"/>
                  <a:pt x="10" y="5"/>
                </a:cubicBezTo>
                <a:cubicBezTo>
                  <a:pt x="10" y="6"/>
                  <a:pt x="10" y="6"/>
                  <a:pt x="10" y="6"/>
                </a:cubicBezTo>
                <a:cubicBezTo>
                  <a:pt x="8" y="9"/>
                  <a:pt x="8" y="9"/>
                  <a:pt x="8" y="9"/>
                </a:cubicBezTo>
                <a:cubicBezTo>
                  <a:pt x="8" y="10"/>
                  <a:pt x="8" y="10"/>
                  <a:pt x="8" y="10"/>
                </a:cubicBezTo>
                <a:cubicBezTo>
                  <a:pt x="8" y="13"/>
                  <a:pt x="8" y="13"/>
                  <a:pt x="8" y="13"/>
                </a:cubicBezTo>
                <a:cubicBezTo>
                  <a:pt x="4" y="22"/>
                  <a:pt x="4" y="22"/>
                  <a:pt x="4" y="22"/>
                </a:cubicBezTo>
                <a:cubicBezTo>
                  <a:pt x="1" y="26"/>
                  <a:pt x="1" y="26"/>
                  <a:pt x="1" y="26"/>
                </a:cubicBezTo>
                <a:cubicBezTo>
                  <a:pt x="0" y="26"/>
                  <a:pt x="0" y="26"/>
                  <a:pt x="0" y="27"/>
                </a:cubicBezTo>
                <a:cubicBezTo>
                  <a:pt x="2" y="30"/>
                  <a:pt x="2" y="30"/>
                  <a:pt x="2" y="30"/>
                </a:cubicBezTo>
                <a:cubicBezTo>
                  <a:pt x="2" y="30"/>
                  <a:pt x="2" y="30"/>
                  <a:pt x="2" y="30"/>
                </a:cubicBezTo>
                <a:cubicBezTo>
                  <a:pt x="3" y="31"/>
                  <a:pt x="3" y="31"/>
                  <a:pt x="3" y="31"/>
                </a:cubicBezTo>
                <a:cubicBezTo>
                  <a:pt x="5" y="34"/>
                  <a:pt x="5" y="34"/>
                  <a:pt x="5" y="34"/>
                </a:cubicBezTo>
                <a:cubicBezTo>
                  <a:pt x="4" y="37"/>
                  <a:pt x="4" y="37"/>
                  <a:pt x="4" y="37"/>
                </a:cubicBezTo>
                <a:cubicBezTo>
                  <a:pt x="1" y="40"/>
                  <a:pt x="1" y="40"/>
                  <a:pt x="1" y="40"/>
                </a:cubicBezTo>
                <a:cubicBezTo>
                  <a:pt x="1" y="41"/>
                  <a:pt x="1" y="41"/>
                  <a:pt x="1" y="41"/>
                </a:cubicBezTo>
                <a:cubicBezTo>
                  <a:pt x="2" y="47"/>
                  <a:pt x="2" y="47"/>
                  <a:pt x="2" y="47"/>
                </a:cubicBezTo>
                <a:cubicBezTo>
                  <a:pt x="2" y="47"/>
                  <a:pt x="2" y="47"/>
                  <a:pt x="2" y="47"/>
                </a:cubicBezTo>
                <a:cubicBezTo>
                  <a:pt x="6" y="51"/>
                  <a:pt x="6" y="51"/>
                  <a:pt x="6" y="51"/>
                </a:cubicBezTo>
                <a:cubicBezTo>
                  <a:pt x="6" y="52"/>
                  <a:pt x="6" y="52"/>
                  <a:pt x="6" y="52"/>
                </a:cubicBezTo>
                <a:cubicBezTo>
                  <a:pt x="9" y="53"/>
                  <a:pt x="9" y="53"/>
                  <a:pt x="9" y="53"/>
                </a:cubicBezTo>
                <a:cubicBezTo>
                  <a:pt x="10" y="56"/>
                  <a:pt x="10" y="56"/>
                  <a:pt x="10" y="56"/>
                </a:cubicBezTo>
                <a:cubicBezTo>
                  <a:pt x="10" y="56"/>
                  <a:pt x="10" y="56"/>
                  <a:pt x="10" y="56"/>
                </a:cubicBezTo>
                <a:cubicBezTo>
                  <a:pt x="14" y="59"/>
                  <a:pt x="14" y="59"/>
                  <a:pt x="14" y="59"/>
                </a:cubicBezTo>
                <a:cubicBezTo>
                  <a:pt x="14" y="59"/>
                  <a:pt x="14" y="59"/>
                  <a:pt x="14" y="59"/>
                </a:cubicBezTo>
                <a:cubicBezTo>
                  <a:pt x="16" y="60"/>
                  <a:pt x="16" y="60"/>
                  <a:pt x="16" y="60"/>
                </a:cubicBezTo>
                <a:cubicBezTo>
                  <a:pt x="20" y="63"/>
                  <a:pt x="20" y="63"/>
                  <a:pt x="20" y="63"/>
                </a:cubicBezTo>
                <a:cubicBezTo>
                  <a:pt x="20" y="63"/>
                  <a:pt x="20" y="63"/>
                  <a:pt x="20" y="63"/>
                </a:cubicBezTo>
                <a:cubicBezTo>
                  <a:pt x="28" y="69"/>
                  <a:pt x="28" y="69"/>
                  <a:pt x="28" y="69"/>
                </a:cubicBezTo>
                <a:cubicBezTo>
                  <a:pt x="26" y="72"/>
                  <a:pt x="26" y="72"/>
                  <a:pt x="26" y="72"/>
                </a:cubicBezTo>
                <a:cubicBezTo>
                  <a:pt x="22" y="76"/>
                  <a:pt x="22" y="76"/>
                  <a:pt x="22" y="76"/>
                </a:cubicBezTo>
                <a:cubicBezTo>
                  <a:pt x="22" y="76"/>
                  <a:pt x="22" y="76"/>
                  <a:pt x="22" y="76"/>
                </a:cubicBezTo>
                <a:cubicBezTo>
                  <a:pt x="19" y="79"/>
                  <a:pt x="19" y="79"/>
                  <a:pt x="19" y="79"/>
                </a:cubicBezTo>
                <a:cubicBezTo>
                  <a:pt x="18" y="80"/>
                  <a:pt x="18" y="80"/>
                  <a:pt x="18" y="80"/>
                </a:cubicBezTo>
                <a:cubicBezTo>
                  <a:pt x="18" y="80"/>
                  <a:pt x="17" y="80"/>
                  <a:pt x="17" y="81"/>
                </a:cubicBezTo>
                <a:cubicBezTo>
                  <a:pt x="17" y="81"/>
                  <a:pt x="17" y="81"/>
                  <a:pt x="17" y="81"/>
                </a:cubicBezTo>
                <a:cubicBezTo>
                  <a:pt x="18" y="81"/>
                  <a:pt x="18" y="81"/>
                  <a:pt x="18" y="81"/>
                </a:cubicBezTo>
                <a:cubicBezTo>
                  <a:pt x="18" y="80"/>
                  <a:pt x="18" y="80"/>
                  <a:pt x="18" y="80"/>
                </a:cubicBezTo>
                <a:cubicBezTo>
                  <a:pt x="17" y="81"/>
                  <a:pt x="17" y="81"/>
                  <a:pt x="17" y="81"/>
                </a:cubicBezTo>
                <a:cubicBezTo>
                  <a:pt x="17" y="81"/>
                  <a:pt x="17" y="81"/>
                  <a:pt x="17" y="81"/>
                </a:cubicBezTo>
                <a:cubicBezTo>
                  <a:pt x="15" y="85"/>
                  <a:pt x="15" y="85"/>
                  <a:pt x="15" y="85"/>
                </a:cubicBezTo>
                <a:cubicBezTo>
                  <a:pt x="15" y="85"/>
                  <a:pt x="15" y="85"/>
                  <a:pt x="15" y="85"/>
                </a:cubicBezTo>
                <a:cubicBezTo>
                  <a:pt x="15" y="88"/>
                  <a:pt x="15" y="88"/>
                  <a:pt x="15" y="88"/>
                </a:cubicBezTo>
                <a:cubicBezTo>
                  <a:pt x="12" y="91"/>
                  <a:pt x="12" y="91"/>
                  <a:pt x="12" y="91"/>
                </a:cubicBezTo>
                <a:cubicBezTo>
                  <a:pt x="11" y="92"/>
                  <a:pt x="11" y="92"/>
                  <a:pt x="11" y="92"/>
                </a:cubicBezTo>
                <a:cubicBezTo>
                  <a:pt x="8" y="93"/>
                  <a:pt x="8" y="93"/>
                  <a:pt x="8" y="93"/>
                </a:cubicBezTo>
                <a:cubicBezTo>
                  <a:pt x="8" y="93"/>
                  <a:pt x="8" y="93"/>
                  <a:pt x="8" y="93"/>
                </a:cubicBezTo>
                <a:cubicBezTo>
                  <a:pt x="5" y="96"/>
                  <a:pt x="5" y="96"/>
                  <a:pt x="5" y="96"/>
                </a:cubicBezTo>
                <a:cubicBezTo>
                  <a:pt x="4" y="96"/>
                  <a:pt x="4" y="96"/>
                  <a:pt x="4" y="96"/>
                </a:cubicBezTo>
                <a:cubicBezTo>
                  <a:pt x="3" y="100"/>
                  <a:pt x="3" y="100"/>
                  <a:pt x="3" y="100"/>
                </a:cubicBezTo>
                <a:cubicBezTo>
                  <a:pt x="2" y="100"/>
                  <a:pt x="2" y="100"/>
                  <a:pt x="2" y="100"/>
                </a:cubicBezTo>
                <a:cubicBezTo>
                  <a:pt x="2" y="105"/>
                  <a:pt x="2" y="105"/>
                  <a:pt x="2" y="105"/>
                </a:cubicBezTo>
                <a:cubicBezTo>
                  <a:pt x="1" y="108"/>
                  <a:pt x="1" y="108"/>
                  <a:pt x="1" y="108"/>
                </a:cubicBezTo>
                <a:lnTo>
                  <a:pt x="3" y="10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45" name="Freeform 89">
            <a:extLst>
              <a:ext uri="{FF2B5EF4-FFF2-40B4-BE49-F238E27FC236}">
                <a16:creationId xmlns:a16="http://schemas.microsoft.com/office/drawing/2014/main" id="{D7514763-B0AE-8A42-641B-F32009AC4F0A}"/>
              </a:ext>
            </a:extLst>
          </p:cNvPr>
          <p:cNvSpPr>
            <a:spLocks/>
          </p:cNvSpPr>
          <p:nvPr/>
        </p:nvSpPr>
        <p:spPr bwMode="auto">
          <a:xfrm>
            <a:off x="4179671" y="2477855"/>
            <a:ext cx="758345" cy="434351"/>
          </a:xfrm>
          <a:custGeom>
            <a:avLst/>
            <a:gdLst>
              <a:gd name="T0" fmla="*/ 23 w 536"/>
              <a:gd name="T1" fmla="*/ 293 h 307"/>
              <a:gd name="T2" fmla="*/ 48 w 536"/>
              <a:gd name="T3" fmla="*/ 275 h 307"/>
              <a:gd name="T4" fmla="*/ 59 w 536"/>
              <a:gd name="T5" fmla="*/ 254 h 307"/>
              <a:gd name="T6" fmla="*/ 104 w 536"/>
              <a:gd name="T7" fmla="*/ 213 h 307"/>
              <a:gd name="T8" fmla="*/ 134 w 536"/>
              <a:gd name="T9" fmla="*/ 233 h 307"/>
              <a:gd name="T10" fmla="*/ 162 w 536"/>
              <a:gd name="T11" fmla="*/ 222 h 307"/>
              <a:gd name="T12" fmla="*/ 181 w 536"/>
              <a:gd name="T13" fmla="*/ 205 h 307"/>
              <a:gd name="T14" fmla="*/ 217 w 536"/>
              <a:gd name="T15" fmla="*/ 192 h 307"/>
              <a:gd name="T16" fmla="*/ 217 w 536"/>
              <a:gd name="T17" fmla="*/ 174 h 307"/>
              <a:gd name="T18" fmla="*/ 233 w 536"/>
              <a:gd name="T19" fmla="*/ 133 h 307"/>
              <a:gd name="T20" fmla="*/ 243 w 536"/>
              <a:gd name="T21" fmla="*/ 109 h 307"/>
              <a:gd name="T22" fmla="*/ 255 w 536"/>
              <a:gd name="T23" fmla="*/ 95 h 307"/>
              <a:gd name="T24" fmla="*/ 275 w 536"/>
              <a:gd name="T25" fmla="*/ 91 h 307"/>
              <a:gd name="T26" fmla="*/ 284 w 536"/>
              <a:gd name="T27" fmla="*/ 60 h 307"/>
              <a:gd name="T28" fmla="*/ 305 w 536"/>
              <a:gd name="T29" fmla="*/ 47 h 307"/>
              <a:gd name="T30" fmla="*/ 316 w 536"/>
              <a:gd name="T31" fmla="*/ 13 h 307"/>
              <a:gd name="T32" fmla="*/ 353 w 536"/>
              <a:gd name="T33" fmla="*/ 17 h 307"/>
              <a:gd name="T34" fmla="*/ 376 w 536"/>
              <a:gd name="T35" fmla="*/ 4 h 307"/>
              <a:gd name="T36" fmla="*/ 391 w 536"/>
              <a:gd name="T37" fmla="*/ 18 h 307"/>
              <a:gd name="T38" fmla="*/ 411 w 536"/>
              <a:gd name="T39" fmla="*/ 29 h 307"/>
              <a:gd name="T40" fmla="*/ 411 w 536"/>
              <a:gd name="T41" fmla="*/ 48 h 307"/>
              <a:gd name="T42" fmla="*/ 405 w 536"/>
              <a:gd name="T43" fmla="*/ 51 h 307"/>
              <a:gd name="T44" fmla="*/ 403 w 536"/>
              <a:gd name="T45" fmla="*/ 80 h 307"/>
              <a:gd name="T46" fmla="*/ 426 w 536"/>
              <a:gd name="T47" fmla="*/ 74 h 307"/>
              <a:gd name="T48" fmla="*/ 444 w 536"/>
              <a:gd name="T49" fmla="*/ 88 h 307"/>
              <a:gd name="T50" fmla="*/ 462 w 536"/>
              <a:gd name="T51" fmla="*/ 94 h 307"/>
              <a:gd name="T52" fmla="*/ 474 w 536"/>
              <a:gd name="T53" fmla="*/ 100 h 307"/>
              <a:gd name="T54" fmla="*/ 483 w 536"/>
              <a:gd name="T55" fmla="*/ 113 h 307"/>
              <a:gd name="T56" fmla="*/ 474 w 536"/>
              <a:gd name="T57" fmla="*/ 124 h 307"/>
              <a:gd name="T58" fmla="*/ 448 w 536"/>
              <a:gd name="T59" fmla="*/ 109 h 307"/>
              <a:gd name="T60" fmla="*/ 426 w 536"/>
              <a:gd name="T61" fmla="*/ 94 h 307"/>
              <a:gd name="T62" fmla="*/ 439 w 536"/>
              <a:gd name="T63" fmla="*/ 106 h 307"/>
              <a:gd name="T64" fmla="*/ 465 w 536"/>
              <a:gd name="T65" fmla="*/ 124 h 307"/>
              <a:gd name="T66" fmla="*/ 483 w 536"/>
              <a:gd name="T67" fmla="*/ 136 h 307"/>
              <a:gd name="T68" fmla="*/ 495 w 536"/>
              <a:gd name="T69" fmla="*/ 148 h 307"/>
              <a:gd name="T70" fmla="*/ 480 w 536"/>
              <a:gd name="T71" fmla="*/ 149 h 307"/>
              <a:gd name="T72" fmla="*/ 461 w 536"/>
              <a:gd name="T73" fmla="*/ 146 h 307"/>
              <a:gd name="T74" fmla="*/ 483 w 536"/>
              <a:gd name="T75" fmla="*/ 165 h 307"/>
              <a:gd name="T76" fmla="*/ 498 w 536"/>
              <a:gd name="T77" fmla="*/ 177 h 307"/>
              <a:gd name="T78" fmla="*/ 485 w 536"/>
              <a:gd name="T79" fmla="*/ 180 h 307"/>
              <a:gd name="T80" fmla="*/ 464 w 536"/>
              <a:gd name="T81" fmla="*/ 172 h 307"/>
              <a:gd name="T82" fmla="*/ 450 w 536"/>
              <a:gd name="T83" fmla="*/ 169 h 307"/>
              <a:gd name="T84" fmla="*/ 426 w 536"/>
              <a:gd name="T85" fmla="*/ 169 h 307"/>
              <a:gd name="T86" fmla="*/ 464 w 536"/>
              <a:gd name="T87" fmla="*/ 174 h 307"/>
              <a:gd name="T88" fmla="*/ 476 w 536"/>
              <a:gd name="T89" fmla="*/ 183 h 307"/>
              <a:gd name="T90" fmla="*/ 491 w 536"/>
              <a:gd name="T91" fmla="*/ 192 h 307"/>
              <a:gd name="T92" fmla="*/ 500 w 536"/>
              <a:gd name="T93" fmla="*/ 186 h 307"/>
              <a:gd name="T94" fmla="*/ 536 w 536"/>
              <a:gd name="T95" fmla="*/ 214 h 307"/>
              <a:gd name="T96" fmla="*/ 527 w 536"/>
              <a:gd name="T97" fmla="*/ 210 h 307"/>
              <a:gd name="T98" fmla="*/ 524 w 536"/>
              <a:gd name="T99" fmla="*/ 216 h 307"/>
              <a:gd name="T100" fmla="*/ 171 w 536"/>
              <a:gd name="T101" fmla="*/ 284 h 307"/>
              <a:gd name="T102" fmla="*/ 109 w 536"/>
              <a:gd name="T103" fmla="*/ 292 h 307"/>
              <a:gd name="T104" fmla="*/ 0 w 536"/>
              <a:gd name="T105" fmla="*/ 307 h 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36" h="307">
                <a:moveTo>
                  <a:pt x="0" y="307"/>
                </a:moveTo>
                <a:lnTo>
                  <a:pt x="11" y="299"/>
                </a:lnTo>
                <a:lnTo>
                  <a:pt x="17" y="298"/>
                </a:lnTo>
                <a:lnTo>
                  <a:pt x="23" y="293"/>
                </a:lnTo>
                <a:lnTo>
                  <a:pt x="36" y="289"/>
                </a:lnTo>
                <a:lnTo>
                  <a:pt x="36" y="282"/>
                </a:lnTo>
                <a:lnTo>
                  <a:pt x="42" y="278"/>
                </a:lnTo>
                <a:lnTo>
                  <a:pt x="48" y="275"/>
                </a:lnTo>
                <a:lnTo>
                  <a:pt x="51" y="269"/>
                </a:lnTo>
                <a:lnTo>
                  <a:pt x="53" y="264"/>
                </a:lnTo>
                <a:lnTo>
                  <a:pt x="59" y="260"/>
                </a:lnTo>
                <a:lnTo>
                  <a:pt x="59" y="254"/>
                </a:lnTo>
                <a:lnTo>
                  <a:pt x="63" y="248"/>
                </a:lnTo>
                <a:lnTo>
                  <a:pt x="83" y="233"/>
                </a:lnTo>
                <a:lnTo>
                  <a:pt x="104" y="207"/>
                </a:lnTo>
                <a:lnTo>
                  <a:pt x="104" y="213"/>
                </a:lnTo>
                <a:lnTo>
                  <a:pt x="109" y="219"/>
                </a:lnTo>
                <a:lnTo>
                  <a:pt x="115" y="224"/>
                </a:lnTo>
                <a:lnTo>
                  <a:pt x="125" y="231"/>
                </a:lnTo>
                <a:lnTo>
                  <a:pt x="134" y="233"/>
                </a:lnTo>
                <a:lnTo>
                  <a:pt x="145" y="225"/>
                </a:lnTo>
                <a:lnTo>
                  <a:pt x="148" y="219"/>
                </a:lnTo>
                <a:lnTo>
                  <a:pt x="157" y="224"/>
                </a:lnTo>
                <a:lnTo>
                  <a:pt x="162" y="222"/>
                </a:lnTo>
                <a:lnTo>
                  <a:pt x="175" y="216"/>
                </a:lnTo>
                <a:lnTo>
                  <a:pt x="180" y="214"/>
                </a:lnTo>
                <a:lnTo>
                  <a:pt x="181" y="210"/>
                </a:lnTo>
                <a:lnTo>
                  <a:pt x="181" y="205"/>
                </a:lnTo>
                <a:lnTo>
                  <a:pt x="190" y="207"/>
                </a:lnTo>
                <a:lnTo>
                  <a:pt x="201" y="198"/>
                </a:lnTo>
                <a:lnTo>
                  <a:pt x="207" y="199"/>
                </a:lnTo>
                <a:lnTo>
                  <a:pt x="217" y="192"/>
                </a:lnTo>
                <a:lnTo>
                  <a:pt x="219" y="190"/>
                </a:lnTo>
                <a:lnTo>
                  <a:pt x="217" y="186"/>
                </a:lnTo>
                <a:lnTo>
                  <a:pt x="222" y="180"/>
                </a:lnTo>
                <a:lnTo>
                  <a:pt x="217" y="174"/>
                </a:lnTo>
                <a:lnTo>
                  <a:pt x="219" y="163"/>
                </a:lnTo>
                <a:lnTo>
                  <a:pt x="225" y="153"/>
                </a:lnTo>
                <a:lnTo>
                  <a:pt x="231" y="145"/>
                </a:lnTo>
                <a:lnTo>
                  <a:pt x="233" y="133"/>
                </a:lnTo>
                <a:lnTo>
                  <a:pt x="234" y="127"/>
                </a:lnTo>
                <a:lnTo>
                  <a:pt x="237" y="122"/>
                </a:lnTo>
                <a:lnTo>
                  <a:pt x="242" y="110"/>
                </a:lnTo>
                <a:lnTo>
                  <a:pt x="243" y="109"/>
                </a:lnTo>
                <a:lnTo>
                  <a:pt x="245" y="103"/>
                </a:lnTo>
                <a:lnTo>
                  <a:pt x="245" y="91"/>
                </a:lnTo>
                <a:lnTo>
                  <a:pt x="251" y="89"/>
                </a:lnTo>
                <a:lnTo>
                  <a:pt x="255" y="95"/>
                </a:lnTo>
                <a:lnTo>
                  <a:pt x="257" y="97"/>
                </a:lnTo>
                <a:lnTo>
                  <a:pt x="267" y="98"/>
                </a:lnTo>
                <a:lnTo>
                  <a:pt x="273" y="97"/>
                </a:lnTo>
                <a:lnTo>
                  <a:pt x="275" y="91"/>
                </a:lnTo>
                <a:lnTo>
                  <a:pt x="278" y="80"/>
                </a:lnTo>
                <a:lnTo>
                  <a:pt x="281" y="74"/>
                </a:lnTo>
                <a:lnTo>
                  <a:pt x="281" y="66"/>
                </a:lnTo>
                <a:lnTo>
                  <a:pt x="284" y="60"/>
                </a:lnTo>
                <a:lnTo>
                  <a:pt x="290" y="60"/>
                </a:lnTo>
                <a:lnTo>
                  <a:pt x="294" y="59"/>
                </a:lnTo>
                <a:lnTo>
                  <a:pt x="299" y="48"/>
                </a:lnTo>
                <a:lnTo>
                  <a:pt x="305" y="47"/>
                </a:lnTo>
                <a:lnTo>
                  <a:pt x="310" y="42"/>
                </a:lnTo>
                <a:lnTo>
                  <a:pt x="313" y="32"/>
                </a:lnTo>
                <a:lnTo>
                  <a:pt x="317" y="26"/>
                </a:lnTo>
                <a:lnTo>
                  <a:pt x="316" y="13"/>
                </a:lnTo>
                <a:lnTo>
                  <a:pt x="319" y="7"/>
                </a:lnTo>
                <a:lnTo>
                  <a:pt x="317" y="3"/>
                </a:lnTo>
                <a:lnTo>
                  <a:pt x="323" y="0"/>
                </a:lnTo>
                <a:lnTo>
                  <a:pt x="353" y="17"/>
                </a:lnTo>
                <a:lnTo>
                  <a:pt x="358" y="10"/>
                </a:lnTo>
                <a:lnTo>
                  <a:pt x="359" y="0"/>
                </a:lnTo>
                <a:lnTo>
                  <a:pt x="371" y="0"/>
                </a:lnTo>
                <a:lnTo>
                  <a:pt x="376" y="4"/>
                </a:lnTo>
                <a:lnTo>
                  <a:pt x="379" y="9"/>
                </a:lnTo>
                <a:lnTo>
                  <a:pt x="377" y="15"/>
                </a:lnTo>
                <a:lnTo>
                  <a:pt x="384" y="20"/>
                </a:lnTo>
                <a:lnTo>
                  <a:pt x="391" y="18"/>
                </a:lnTo>
                <a:lnTo>
                  <a:pt x="397" y="21"/>
                </a:lnTo>
                <a:lnTo>
                  <a:pt x="402" y="24"/>
                </a:lnTo>
                <a:lnTo>
                  <a:pt x="406" y="26"/>
                </a:lnTo>
                <a:lnTo>
                  <a:pt x="411" y="29"/>
                </a:lnTo>
                <a:lnTo>
                  <a:pt x="414" y="35"/>
                </a:lnTo>
                <a:lnTo>
                  <a:pt x="415" y="38"/>
                </a:lnTo>
                <a:lnTo>
                  <a:pt x="417" y="44"/>
                </a:lnTo>
                <a:lnTo>
                  <a:pt x="411" y="48"/>
                </a:lnTo>
                <a:lnTo>
                  <a:pt x="411" y="51"/>
                </a:lnTo>
                <a:lnTo>
                  <a:pt x="409" y="53"/>
                </a:lnTo>
                <a:lnTo>
                  <a:pt x="408" y="54"/>
                </a:lnTo>
                <a:lnTo>
                  <a:pt x="405" y="51"/>
                </a:lnTo>
                <a:lnTo>
                  <a:pt x="403" y="68"/>
                </a:lnTo>
                <a:lnTo>
                  <a:pt x="403" y="74"/>
                </a:lnTo>
                <a:lnTo>
                  <a:pt x="402" y="74"/>
                </a:lnTo>
                <a:lnTo>
                  <a:pt x="403" y="80"/>
                </a:lnTo>
                <a:lnTo>
                  <a:pt x="409" y="80"/>
                </a:lnTo>
                <a:lnTo>
                  <a:pt x="414" y="78"/>
                </a:lnTo>
                <a:lnTo>
                  <a:pt x="420" y="74"/>
                </a:lnTo>
                <a:lnTo>
                  <a:pt x="426" y="74"/>
                </a:lnTo>
                <a:lnTo>
                  <a:pt x="426" y="80"/>
                </a:lnTo>
                <a:lnTo>
                  <a:pt x="435" y="88"/>
                </a:lnTo>
                <a:lnTo>
                  <a:pt x="438" y="89"/>
                </a:lnTo>
                <a:lnTo>
                  <a:pt x="444" y="88"/>
                </a:lnTo>
                <a:lnTo>
                  <a:pt x="445" y="89"/>
                </a:lnTo>
                <a:lnTo>
                  <a:pt x="456" y="88"/>
                </a:lnTo>
                <a:lnTo>
                  <a:pt x="457" y="89"/>
                </a:lnTo>
                <a:lnTo>
                  <a:pt x="462" y="94"/>
                </a:lnTo>
                <a:lnTo>
                  <a:pt x="462" y="97"/>
                </a:lnTo>
                <a:lnTo>
                  <a:pt x="468" y="97"/>
                </a:lnTo>
                <a:lnTo>
                  <a:pt x="468" y="98"/>
                </a:lnTo>
                <a:lnTo>
                  <a:pt x="474" y="100"/>
                </a:lnTo>
                <a:lnTo>
                  <a:pt x="485" y="104"/>
                </a:lnTo>
                <a:lnTo>
                  <a:pt x="485" y="110"/>
                </a:lnTo>
                <a:lnTo>
                  <a:pt x="480" y="109"/>
                </a:lnTo>
                <a:lnTo>
                  <a:pt x="483" y="113"/>
                </a:lnTo>
                <a:lnTo>
                  <a:pt x="483" y="119"/>
                </a:lnTo>
                <a:lnTo>
                  <a:pt x="480" y="128"/>
                </a:lnTo>
                <a:lnTo>
                  <a:pt x="474" y="125"/>
                </a:lnTo>
                <a:lnTo>
                  <a:pt x="474" y="124"/>
                </a:lnTo>
                <a:lnTo>
                  <a:pt x="468" y="124"/>
                </a:lnTo>
                <a:lnTo>
                  <a:pt x="457" y="115"/>
                </a:lnTo>
                <a:lnTo>
                  <a:pt x="453" y="115"/>
                </a:lnTo>
                <a:lnTo>
                  <a:pt x="448" y="109"/>
                </a:lnTo>
                <a:lnTo>
                  <a:pt x="444" y="106"/>
                </a:lnTo>
                <a:lnTo>
                  <a:pt x="438" y="101"/>
                </a:lnTo>
                <a:lnTo>
                  <a:pt x="432" y="95"/>
                </a:lnTo>
                <a:lnTo>
                  <a:pt x="426" y="94"/>
                </a:lnTo>
                <a:lnTo>
                  <a:pt x="421" y="94"/>
                </a:lnTo>
                <a:lnTo>
                  <a:pt x="426" y="94"/>
                </a:lnTo>
                <a:lnTo>
                  <a:pt x="436" y="101"/>
                </a:lnTo>
                <a:lnTo>
                  <a:pt x="439" y="106"/>
                </a:lnTo>
                <a:lnTo>
                  <a:pt x="444" y="110"/>
                </a:lnTo>
                <a:lnTo>
                  <a:pt x="450" y="112"/>
                </a:lnTo>
                <a:lnTo>
                  <a:pt x="453" y="118"/>
                </a:lnTo>
                <a:lnTo>
                  <a:pt x="465" y="124"/>
                </a:lnTo>
                <a:lnTo>
                  <a:pt x="467" y="127"/>
                </a:lnTo>
                <a:lnTo>
                  <a:pt x="473" y="131"/>
                </a:lnTo>
                <a:lnTo>
                  <a:pt x="477" y="131"/>
                </a:lnTo>
                <a:lnTo>
                  <a:pt x="483" y="136"/>
                </a:lnTo>
                <a:lnTo>
                  <a:pt x="482" y="137"/>
                </a:lnTo>
                <a:lnTo>
                  <a:pt x="486" y="139"/>
                </a:lnTo>
                <a:lnTo>
                  <a:pt x="492" y="139"/>
                </a:lnTo>
                <a:lnTo>
                  <a:pt x="495" y="148"/>
                </a:lnTo>
                <a:lnTo>
                  <a:pt x="494" y="154"/>
                </a:lnTo>
                <a:lnTo>
                  <a:pt x="488" y="149"/>
                </a:lnTo>
                <a:lnTo>
                  <a:pt x="483" y="148"/>
                </a:lnTo>
                <a:lnTo>
                  <a:pt x="480" y="149"/>
                </a:lnTo>
                <a:lnTo>
                  <a:pt x="485" y="156"/>
                </a:lnTo>
                <a:lnTo>
                  <a:pt x="483" y="162"/>
                </a:lnTo>
                <a:lnTo>
                  <a:pt x="471" y="157"/>
                </a:lnTo>
                <a:lnTo>
                  <a:pt x="461" y="146"/>
                </a:lnTo>
                <a:lnTo>
                  <a:pt x="454" y="146"/>
                </a:lnTo>
                <a:lnTo>
                  <a:pt x="467" y="156"/>
                </a:lnTo>
                <a:lnTo>
                  <a:pt x="471" y="160"/>
                </a:lnTo>
                <a:lnTo>
                  <a:pt x="483" y="165"/>
                </a:lnTo>
                <a:lnTo>
                  <a:pt x="489" y="163"/>
                </a:lnTo>
                <a:lnTo>
                  <a:pt x="491" y="169"/>
                </a:lnTo>
                <a:lnTo>
                  <a:pt x="497" y="171"/>
                </a:lnTo>
                <a:lnTo>
                  <a:pt x="498" y="177"/>
                </a:lnTo>
                <a:lnTo>
                  <a:pt x="497" y="181"/>
                </a:lnTo>
                <a:lnTo>
                  <a:pt x="492" y="183"/>
                </a:lnTo>
                <a:lnTo>
                  <a:pt x="491" y="186"/>
                </a:lnTo>
                <a:lnTo>
                  <a:pt x="485" y="180"/>
                </a:lnTo>
                <a:lnTo>
                  <a:pt x="479" y="178"/>
                </a:lnTo>
                <a:lnTo>
                  <a:pt x="474" y="174"/>
                </a:lnTo>
                <a:lnTo>
                  <a:pt x="470" y="168"/>
                </a:lnTo>
                <a:lnTo>
                  <a:pt x="464" y="172"/>
                </a:lnTo>
                <a:lnTo>
                  <a:pt x="459" y="169"/>
                </a:lnTo>
                <a:lnTo>
                  <a:pt x="453" y="163"/>
                </a:lnTo>
                <a:lnTo>
                  <a:pt x="453" y="169"/>
                </a:lnTo>
                <a:lnTo>
                  <a:pt x="450" y="169"/>
                </a:lnTo>
                <a:lnTo>
                  <a:pt x="444" y="165"/>
                </a:lnTo>
                <a:lnTo>
                  <a:pt x="432" y="166"/>
                </a:lnTo>
                <a:lnTo>
                  <a:pt x="427" y="166"/>
                </a:lnTo>
                <a:lnTo>
                  <a:pt x="426" y="169"/>
                </a:lnTo>
                <a:lnTo>
                  <a:pt x="442" y="169"/>
                </a:lnTo>
                <a:lnTo>
                  <a:pt x="453" y="172"/>
                </a:lnTo>
                <a:lnTo>
                  <a:pt x="459" y="172"/>
                </a:lnTo>
                <a:lnTo>
                  <a:pt x="464" y="174"/>
                </a:lnTo>
                <a:lnTo>
                  <a:pt x="470" y="172"/>
                </a:lnTo>
                <a:lnTo>
                  <a:pt x="473" y="177"/>
                </a:lnTo>
                <a:lnTo>
                  <a:pt x="476" y="183"/>
                </a:lnTo>
                <a:lnTo>
                  <a:pt x="476" y="183"/>
                </a:lnTo>
                <a:lnTo>
                  <a:pt x="482" y="186"/>
                </a:lnTo>
                <a:lnTo>
                  <a:pt x="488" y="192"/>
                </a:lnTo>
                <a:lnTo>
                  <a:pt x="485" y="198"/>
                </a:lnTo>
                <a:lnTo>
                  <a:pt x="491" y="192"/>
                </a:lnTo>
                <a:lnTo>
                  <a:pt x="495" y="192"/>
                </a:lnTo>
                <a:lnTo>
                  <a:pt x="501" y="195"/>
                </a:lnTo>
                <a:lnTo>
                  <a:pt x="498" y="192"/>
                </a:lnTo>
                <a:lnTo>
                  <a:pt x="500" y="186"/>
                </a:lnTo>
                <a:lnTo>
                  <a:pt x="506" y="186"/>
                </a:lnTo>
                <a:lnTo>
                  <a:pt x="521" y="186"/>
                </a:lnTo>
                <a:lnTo>
                  <a:pt x="527" y="198"/>
                </a:lnTo>
                <a:lnTo>
                  <a:pt x="536" y="214"/>
                </a:lnTo>
                <a:lnTo>
                  <a:pt x="534" y="214"/>
                </a:lnTo>
                <a:lnTo>
                  <a:pt x="531" y="208"/>
                </a:lnTo>
                <a:lnTo>
                  <a:pt x="527" y="204"/>
                </a:lnTo>
                <a:lnTo>
                  <a:pt x="527" y="210"/>
                </a:lnTo>
                <a:lnTo>
                  <a:pt x="528" y="216"/>
                </a:lnTo>
                <a:lnTo>
                  <a:pt x="525" y="216"/>
                </a:lnTo>
                <a:lnTo>
                  <a:pt x="522" y="214"/>
                </a:lnTo>
                <a:lnTo>
                  <a:pt x="524" y="216"/>
                </a:lnTo>
                <a:lnTo>
                  <a:pt x="456" y="231"/>
                </a:lnTo>
                <a:lnTo>
                  <a:pt x="379" y="248"/>
                </a:lnTo>
                <a:lnTo>
                  <a:pt x="227" y="275"/>
                </a:lnTo>
                <a:lnTo>
                  <a:pt x="171" y="284"/>
                </a:lnTo>
                <a:lnTo>
                  <a:pt x="150" y="286"/>
                </a:lnTo>
                <a:lnTo>
                  <a:pt x="139" y="286"/>
                </a:lnTo>
                <a:lnTo>
                  <a:pt x="130" y="286"/>
                </a:lnTo>
                <a:lnTo>
                  <a:pt x="109" y="292"/>
                </a:lnTo>
                <a:lnTo>
                  <a:pt x="80" y="296"/>
                </a:lnTo>
                <a:lnTo>
                  <a:pt x="33" y="302"/>
                </a:lnTo>
                <a:lnTo>
                  <a:pt x="21" y="304"/>
                </a:lnTo>
                <a:lnTo>
                  <a:pt x="0" y="307"/>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46" name="Freeform 90">
            <a:extLst>
              <a:ext uri="{FF2B5EF4-FFF2-40B4-BE49-F238E27FC236}">
                <a16:creationId xmlns:a16="http://schemas.microsoft.com/office/drawing/2014/main" id="{3443DD72-8960-25FC-67DB-3DAAA3C0983E}"/>
              </a:ext>
            </a:extLst>
          </p:cNvPr>
          <p:cNvSpPr>
            <a:spLocks/>
          </p:cNvSpPr>
          <p:nvPr/>
        </p:nvSpPr>
        <p:spPr bwMode="auto">
          <a:xfrm>
            <a:off x="4178257" y="2475025"/>
            <a:ext cx="762591" cy="438596"/>
          </a:xfrm>
          <a:custGeom>
            <a:avLst/>
            <a:gdLst>
              <a:gd name="T0" fmla="*/ 33 w 357"/>
              <a:gd name="T1" fmla="*/ 184 h 205"/>
              <a:gd name="T2" fmla="*/ 69 w 357"/>
              <a:gd name="T3" fmla="*/ 142 h 205"/>
              <a:gd name="T4" fmla="*/ 98 w 357"/>
              <a:gd name="T5" fmla="*/ 150 h 205"/>
              <a:gd name="T6" fmla="*/ 122 w 357"/>
              <a:gd name="T7" fmla="*/ 138 h 205"/>
              <a:gd name="T8" fmla="*/ 148 w 357"/>
              <a:gd name="T9" fmla="*/ 121 h 205"/>
              <a:gd name="T10" fmla="*/ 159 w 357"/>
              <a:gd name="T11" fmla="*/ 82 h 205"/>
              <a:gd name="T12" fmla="*/ 178 w 357"/>
              <a:gd name="T13" fmla="*/ 67 h 205"/>
              <a:gd name="T14" fmla="*/ 193 w 357"/>
              <a:gd name="T15" fmla="*/ 42 h 205"/>
              <a:gd name="T16" fmla="*/ 212 w 357"/>
              <a:gd name="T17" fmla="*/ 18 h 205"/>
              <a:gd name="T18" fmla="*/ 246 w 357"/>
              <a:gd name="T19" fmla="*/ 2 h 205"/>
              <a:gd name="T20" fmla="*/ 270 w 357"/>
              <a:gd name="T21" fmla="*/ 19 h 205"/>
              <a:gd name="T22" fmla="*/ 270 w 357"/>
              <a:gd name="T23" fmla="*/ 35 h 205"/>
              <a:gd name="T24" fmla="*/ 272 w 357"/>
              <a:gd name="T25" fmla="*/ 55 h 205"/>
              <a:gd name="T26" fmla="*/ 291 w 357"/>
              <a:gd name="T27" fmla="*/ 61 h 205"/>
              <a:gd name="T28" fmla="*/ 310 w 357"/>
              <a:gd name="T29" fmla="*/ 66 h 205"/>
              <a:gd name="T30" fmla="*/ 319 w 357"/>
              <a:gd name="T31" fmla="*/ 84 h 205"/>
              <a:gd name="T32" fmla="*/ 292 w 357"/>
              <a:gd name="T33" fmla="*/ 67 h 205"/>
              <a:gd name="T34" fmla="*/ 292 w 357"/>
              <a:gd name="T35" fmla="*/ 72 h 205"/>
              <a:gd name="T36" fmla="*/ 314 w 357"/>
              <a:gd name="T37" fmla="*/ 89 h 205"/>
              <a:gd name="T38" fmla="*/ 325 w 357"/>
              <a:gd name="T39" fmla="*/ 99 h 205"/>
              <a:gd name="T40" fmla="*/ 306 w 357"/>
              <a:gd name="T41" fmla="*/ 97 h 205"/>
              <a:gd name="T42" fmla="*/ 325 w 357"/>
              <a:gd name="T43" fmla="*/ 113 h 205"/>
              <a:gd name="T44" fmla="*/ 313 w 357"/>
              <a:gd name="T45" fmla="*/ 111 h 205"/>
              <a:gd name="T46" fmla="*/ 295 w 357"/>
              <a:gd name="T47" fmla="*/ 109 h 205"/>
              <a:gd name="T48" fmla="*/ 308 w 357"/>
              <a:gd name="T49" fmla="*/ 117 h 205"/>
              <a:gd name="T50" fmla="*/ 319 w 357"/>
              <a:gd name="T51" fmla="*/ 125 h 205"/>
              <a:gd name="T52" fmla="*/ 333 w 357"/>
              <a:gd name="T53" fmla="*/ 125 h 205"/>
              <a:gd name="T54" fmla="*/ 354 w 357"/>
              <a:gd name="T55" fmla="*/ 138 h 205"/>
              <a:gd name="T56" fmla="*/ 347 w 357"/>
              <a:gd name="T57" fmla="*/ 144 h 205"/>
              <a:gd name="T58" fmla="*/ 54 w 357"/>
              <a:gd name="T59" fmla="*/ 196 h 205"/>
              <a:gd name="T60" fmla="*/ 73 w 357"/>
              <a:gd name="T61" fmla="*/ 195 h 205"/>
              <a:gd name="T62" fmla="*/ 303 w 357"/>
              <a:gd name="T63" fmla="*/ 155 h 205"/>
              <a:gd name="T64" fmla="*/ 352 w 357"/>
              <a:gd name="T65" fmla="*/ 143 h 205"/>
              <a:gd name="T66" fmla="*/ 346 w 357"/>
              <a:gd name="T67" fmla="*/ 123 h 205"/>
              <a:gd name="T68" fmla="*/ 327 w 357"/>
              <a:gd name="T69" fmla="*/ 127 h 205"/>
              <a:gd name="T70" fmla="*/ 317 w 357"/>
              <a:gd name="T71" fmla="*/ 122 h 205"/>
              <a:gd name="T72" fmla="*/ 285 w 357"/>
              <a:gd name="T73" fmla="*/ 111 h 205"/>
              <a:gd name="T74" fmla="*/ 304 w 357"/>
              <a:gd name="T75" fmla="*/ 113 h 205"/>
              <a:gd name="T76" fmla="*/ 326 w 357"/>
              <a:gd name="T77" fmla="*/ 125 h 205"/>
              <a:gd name="T78" fmla="*/ 324 w 357"/>
              <a:gd name="T79" fmla="*/ 108 h 205"/>
              <a:gd name="T80" fmla="*/ 320 w 357"/>
              <a:gd name="T81" fmla="*/ 109 h 205"/>
              <a:gd name="T82" fmla="*/ 329 w 357"/>
              <a:gd name="T83" fmla="*/ 99 h 205"/>
              <a:gd name="T84" fmla="*/ 317 w 357"/>
              <a:gd name="T85" fmla="*/ 87 h 205"/>
              <a:gd name="T86" fmla="*/ 291 w 357"/>
              <a:gd name="T87" fmla="*/ 67 h 205"/>
              <a:gd name="T88" fmla="*/ 298 w 357"/>
              <a:gd name="T89" fmla="*/ 74 h 205"/>
              <a:gd name="T90" fmla="*/ 322 w 357"/>
              <a:gd name="T91" fmla="*/ 81 h 205"/>
              <a:gd name="T92" fmla="*/ 315 w 357"/>
              <a:gd name="T93" fmla="*/ 66 h 205"/>
              <a:gd name="T94" fmla="*/ 296 w 357"/>
              <a:gd name="T95" fmla="*/ 59 h 205"/>
              <a:gd name="T96" fmla="*/ 274 w 357"/>
              <a:gd name="T97" fmla="*/ 52 h 205"/>
              <a:gd name="T98" fmla="*/ 273 w 357"/>
              <a:gd name="T99" fmla="*/ 37 h 205"/>
              <a:gd name="T100" fmla="*/ 271 w 357"/>
              <a:gd name="T101" fmla="*/ 17 h 205"/>
              <a:gd name="T102" fmla="*/ 251 w 357"/>
              <a:gd name="T103" fmla="*/ 3 h 205"/>
              <a:gd name="T104" fmla="*/ 210 w 357"/>
              <a:gd name="T105" fmla="*/ 3 h 205"/>
              <a:gd name="T106" fmla="*/ 196 w 357"/>
              <a:gd name="T107" fmla="*/ 40 h 205"/>
              <a:gd name="T108" fmla="*/ 178 w 357"/>
              <a:gd name="T109" fmla="*/ 65 h 205"/>
              <a:gd name="T110" fmla="*/ 160 w 357"/>
              <a:gd name="T111" fmla="*/ 74 h 205"/>
              <a:gd name="T112" fmla="*/ 144 w 357"/>
              <a:gd name="T113" fmla="*/ 117 h 205"/>
              <a:gd name="T114" fmla="*/ 121 w 357"/>
              <a:gd name="T115" fmla="*/ 136 h 205"/>
              <a:gd name="T116" fmla="*/ 89 w 357"/>
              <a:gd name="T117" fmla="*/ 154 h 205"/>
              <a:gd name="T118" fmla="*/ 40 w 357"/>
              <a:gd name="T119" fmla="*/ 168 h 205"/>
              <a:gd name="T120" fmla="*/ 24 w 357"/>
              <a:gd name="T121" fmla="*/ 19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7" h="205">
                <a:moveTo>
                  <a:pt x="2" y="205"/>
                </a:moveTo>
                <a:cubicBezTo>
                  <a:pt x="9" y="200"/>
                  <a:pt x="9" y="200"/>
                  <a:pt x="9" y="200"/>
                </a:cubicBezTo>
                <a:cubicBezTo>
                  <a:pt x="12" y="199"/>
                  <a:pt x="12" y="199"/>
                  <a:pt x="12" y="199"/>
                </a:cubicBezTo>
                <a:cubicBezTo>
                  <a:pt x="13" y="199"/>
                  <a:pt x="13" y="199"/>
                  <a:pt x="13" y="199"/>
                </a:cubicBezTo>
                <a:cubicBezTo>
                  <a:pt x="16" y="196"/>
                  <a:pt x="16" y="196"/>
                  <a:pt x="16" y="196"/>
                </a:cubicBezTo>
                <a:cubicBezTo>
                  <a:pt x="25" y="192"/>
                  <a:pt x="25" y="192"/>
                  <a:pt x="25" y="192"/>
                </a:cubicBezTo>
                <a:cubicBezTo>
                  <a:pt x="26" y="192"/>
                  <a:pt x="26" y="192"/>
                  <a:pt x="26" y="192"/>
                </a:cubicBezTo>
                <a:cubicBezTo>
                  <a:pt x="26" y="188"/>
                  <a:pt x="26" y="188"/>
                  <a:pt x="26" y="188"/>
                </a:cubicBezTo>
                <a:cubicBezTo>
                  <a:pt x="29" y="186"/>
                  <a:pt x="29" y="186"/>
                  <a:pt x="29" y="186"/>
                </a:cubicBezTo>
                <a:cubicBezTo>
                  <a:pt x="33" y="184"/>
                  <a:pt x="33" y="184"/>
                  <a:pt x="33" y="184"/>
                </a:cubicBezTo>
                <a:cubicBezTo>
                  <a:pt x="33" y="184"/>
                  <a:pt x="33" y="184"/>
                  <a:pt x="33" y="184"/>
                </a:cubicBezTo>
                <a:cubicBezTo>
                  <a:pt x="36" y="180"/>
                  <a:pt x="36" y="180"/>
                  <a:pt x="36" y="180"/>
                </a:cubicBezTo>
                <a:cubicBezTo>
                  <a:pt x="36" y="180"/>
                  <a:pt x="36" y="180"/>
                  <a:pt x="36" y="180"/>
                </a:cubicBezTo>
                <a:cubicBezTo>
                  <a:pt x="37" y="176"/>
                  <a:pt x="37" y="176"/>
                  <a:pt x="37" y="176"/>
                </a:cubicBezTo>
                <a:cubicBezTo>
                  <a:pt x="41" y="173"/>
                  <a:pt x="41" y="173"/>
                  <a:pt x="41" y="173"/>
                </a:cubicBezTo>
                <a:cubicBezTo>
                  <a:pt x="41" y="173"/>
                  <a:pt x="41" y="173"/>
                  <a:pt x="41" y="173"/>
                </a:cubicBezTo>
                <a:cubicBezTo>
                  <a:pt x="41" y="169"/>
                  <a:pt x="41" y="169"/>
                  <a:pt x="41" y="169"/>
                </a:cubicBezTo>
                <a:cubicBezTo>
                  <a:pt x="44" y="165"/>
                  <a:pt x="44" y="165"/>
                  <a:pt x="44" y="165"/>
                </a:cubicBezTo>
                <a:cubicBezTo>
                  <a:pt x="56" y="156"/>
                  <a:pt x="56" y="156"/>
                  <a:pt x="56" y="156"/>
                </a:cubicBezTo>
                <a:cubicBezTo>
                  <a:pt x="56" y="156"/>
                  <a:pt x="56" y="156"/>
                  <a:pt x="56" y="156"/>
                </a:cubicBezTo>
                <a:cubicBezTo>
                  <a:pt x="69" y="141"/>
                  <a:pt x="69" y="141"/>
                  <a:pt x="69" y="141"/>
                </a:cubicBezTo>
                <a:cubicBezTo>
                  <a:pt x="69" y="142"/>
                  <a:pt x="69" y="142"/>
                  <a:pt x="69" y="142"/>
                </a:cubicBezTo>
                <a:cubicBezTo>
                  <a:pt x="69" y="143"/>
                  <a:pt x="69" y="143"/>
                  <a:pt x="69" y="143"/>
                </a:cubicBezTo>
                <a:cubicBezTo>
                  <a:pt x="72" y="146"/>
                  <a:pt x="72" y="146"/>
                  <a:pt x="72" y="146"/>
                </a:cubicBezTo>
                <a:cubicBezTo>
                  <a:pt x="72" y="147"/>
                  <a:pt x="72" y="147"/>
                  <a:pt x="72" y="147"/>
                </a:cubicBezTo>
                <a:cubicBezTo>
                  <a:pt x="76" y="150"/>
                  <a:pt x="76" y="150"/>
                  <a:pt x="76" y="150"/>
                </a:cubicBezTo>
                <a:cubicBezTo>
                  <a:pt x="76" y="150"/>
                  <a:pt x="76" y="150"/>
                  <a:pt x="76" y="150"/>
                </a:cubicBezTo>
                <a:cubicBezTo>
                  <a:pt x="84" y="155"/>
                  <a:pt x="84" y="155"/>
                  <a:pt x="84" y="155"/>
                </a:cubicBezTo>
                <a:cubicBezTo>
                  <a:pt x="84" y="155"/>
                  <a:pt x="84" y="155"/>
                  <a:pt x="84" y="155"/>
                </a:cubicBezTo>
                <a:cubicBezTo>
                  <a:pt x="90" y="156"/>
                  <a:pt x="90" y="156"/>
                  <a:pt x="90" y="156"/>
                </a:cubicBezTo>
                <a:cubicBezTo>
                  <a:pt x="90" y="156"/>
                  <a:pt x="90" y="156"/>
                  <a:pt x="90" y="156"/>
                </a:cubicBezTo>
                <a:cubicBezTo>
                  <a:pt x="97" y="151"/>
                  <a:pt x="97" y="151"/>
                  <a:pt x="97" y="151"/>
                </a:cubicBezTo>
                <a:cubicBezTo>
                  <a:pt x="98" y="150"/>
                  <a:pt x="98" y="150"/>
                  <a:pt x="98" y="150"/>
                </a:cubicBezTo>
                <a:cubicBezTo>
                  <a:pt x="99" y="147"/>
                  <a:pt x="99" y="147"/>
                  <a:pt x="99" y="147"/>
                </a:cubicBezTo>
                <a:cubicBezTo>
                  <a:pt x="104" y="150"/>
                  <a:pt x="104" y="150"/>
                  <a:pt x="104" y="150"/>
                </a:cubicBezTo>
                <a:cubicBezTo>
                  <a:pt x="105" y="150"/>
                  <a:pt x="105" y="150"/>
                  <a:pt x="105" y="150"/>
                </a:cubicBezTo>
                <a:cubicBezTo>
                  <a:pt x="108" y="149"/>
                  <a:pt x="108" y="149"/>
                  <a:pt x="108" y="149"/>
                </a:cubicBezTo>
                <a:cubicBezTo>
                  <a:pt x="109" y="149"/>
                  <a:pt x="109" y="149"/>
                  <a:pt x="109" y="149"/>
                </a:cubicBezTo>
                <a:cubicBezTo>
                  <a:pt x="117" y="145"/>
                  <a:pt x="117" y="145"/>
                  <a:pt x="117" y="145"/>
                </a:cubicBezTo>
                <a:cubicBezTo>
                  <a:pt x="120" y="144"/>
                  <a:pt x="120" y="144"/>
                  <a:pt x="120" y="144"/>
                </a:cubicBezTo>
                <a:cubicBezTo>
                  <a:pt x="121" y="144"/>
                  <a:pt x="121" y="144"/>
                  <a:pt x="121" y="144"/>
                </a:cubicBezTo>
                <a:cubicBezTo>
                  <a:pt x="122" y="140"/>
                  <a:pt x="122" y="140"/>
                  <a:pt x="122" y="140"/>
                </a:cubicBezTo>
                <a:cubicBezTo>
                  <a:pt x="122" y="140"/>
                  <a:pt x="122" y="140"/>
                  <a:pt x="122" y="140"/>
                </a:cubicBezTo>
                <a:cubicBezTo>
                  <a:pt x="122" y="138"/>
                  <a:pt x="122" y="138"/>
                  <a:pt x="122" y="138"/>
                </a:cubicBezTo>
                <a:cubicBezTo>
                  <a:pt x="127" y="139"/>
                  <a:pt x="127" y="139"/>
                  <a:pt x="127" y="139"/>
                </a:cubicBezTo>
                <a:cubicBezTo>
                  <a:pt x="128" y="139"/>
                  <a:pt x="128" y="139"/>
                  <a:pt x="128" y="139"/>
                </a:cubicBezTo>
                <a:cubicBezTo>
                  <a:pt x="134" y="133"/>
                  <a:pt x="134" y="133"/>
                  <a:pt x="134" y="133"/>
                </a:cubicBezTo>
                <a:cubicBezTo>
                  <a:pt x="138" y="134"/>
                  <a:pt x="138" y="134"/>
                  <a:pt x="138" y="134"/>
                </a:cubicBezTo>
                <a:cubicBezTo>
                  <a:pt x="139" y="134"/>
                  <a:pt x="139" y="134"/>
                  <a:pt x="139" y="134"/>
                </a:cubicBezTo>
                <a:cubicBezTo>
                  <a:pt x="146" y="129"/>
                  <a:pt x="146" y="129"/>
                  <a:pt x="146" y="129"/>
                </a:cubicBezTo>
                <a:cubicBezTo>
                  <a:pt x="146" y="129"/>
                  <a:pt x="146" y="129"/>
                  <a:pt x="146" y="129"/>
                </a:cubicBezTo>
                <a:cubicBezTo>
                  <a:pt x="147" y="128"/>
                  <a:pt x="147" y="128"/>
                  <a:pt x="147" y="128"/>
                </a:cubicBezTo>
                <a:cubicBezTo>
                  <a:pt x="147" y="127"/>
                  <a:pt x="147" y="127"/>
                  <a:pt x="147" y="127"/>
                </a:cubicBezTo>
                <a:cubicBezTo>
                  <a:pt x="146" y="124"/>
                  <a:pt x="146" y="124"/>
                  <a:pt x="146" y="124"/>
                </a:cubicBezTo>
                <a:cubicBezTo>
                  <a:pt x="148" y="121"/>
                  <a:pt x="148" y="121"/>
                  <a:pt x="148" y="121"/>
                </a:cubicBezTo>
                <a:cubicBezTo>
                  <a:pt x="149" y="120"/>
                  <a:pt x="149" y="120"/>
                  <a:pt x="148" y="119"/>
                </a:cubicBezTo>
                <a:cubicBezTo>
                  <a:pt x="146" y="116"/>
                  <a:pt x="146" y="116"/>
                  <a:pt x="146" y="116"/>
                </a:cubicBezTo>
                <a:cubicBezTo>
                  <a:pt x="147" y="110"/>
                  <a:pt x="147" y="110"/>
                  <a:pt x="147" y="110"/>
                </a:cubicBezTo>
                <a:cubicBezTo>
                  <a:pt x="151" y="102"/>
                  <a:pt x="151" y="102"/>
                  <a:pt x="151" y="102"/>
                </a:cubicBezTo>
                <a:cubicBezTo>
                  <a:pt x="155" y="97"/>
                  <a:pt x="155" y="97"/>
                  <a:pt x="155" y="97"/>
                </a:cubicBezTo>
                <a:cubicBezTo>
                  <a:pt x="155" y="97"/>
                  <a:pt x="155" y="97"/>
                  <a:pt x="155" y="97"/>
                </a:cubicBezTo>
                <a:cubicBezTo>
                  <a:pt x="156" y="90"/>
                  <a:pt x="156" y="90"/>
                  <a:pt x="156" y="90"/>
                </a:cubicBezTo>
                <a:cubicBezTo>
                  <a:pt x="156" y="89"/>
                  <a:pt x="156" y="89"/>
                  <a:pt x="156" y="89"/>
                </a:cubicBezTo>
                <a:cubicBezTo>
                  <a:pt x="157" y="86"/>
                  <a:pt x="157" y="86"/>
                  <a:pt x="157" y="86"/>
                </a:cubicBezTo>
                <a:cubicBezTo>
                  <a:pt x="159" y="82"/>
                  <a:pt x="159" y="82"/>
                  <a:pt x="159" y="82"/>
                </a:cubicBezTo>
                <a:cubicBezTo>
                  <a:pt x="159" y="82"/>
                  <a:pt x="159" y="82"/>
                  <a:pt x="159" y="82"/>
                </a:cubicBezTo>
                <a:cubicBezTo>
                  <a:pt x="161" y="75"/>
                  <a:pt x="161" y="75"/>
                  <a:pt x="161" y="75"/>
                </a:cubicBezTo>
                <a:cubicBezTo>
                  <a:pt x="163" y="74"/>
                  <a:pt x="163" y="74"/>
                  <a:pt x="163" y="74"/>
                </a:cubicBezTo>
                <a:cubicBezTo>
                  <a:pt x="163" y="73"/>
                  <a:pt x="163" y="73"/>
                  <a:pt x="163" y="73"/>
                </a:cubicBezTo>
                <a:cubicBezTo>
                  <a:pt x="164" y="69"/>
                  <a:pt x="164" y="69"/>
                  <a:pt x="164" y="69"/>
                </a:cubicBezTo>
                <a:cubicBezTo>
                  <a:pt x="164" y="69"/>
                  <a:pt x="164" y="69"/>
                  <a:pt x="164" y="69"/>
                </a:cubicBezTo>
                <a:cubicBezTo>
                  <a:pt x="164" y="62"/>
                  <a:pt x="164" y="62"/>
                  <a:pt x="164" y="62"/>
                </a:cubicBezTo>
                <a:cubicBezTo>
                  <a:pt x="166" y="61"/>
                  <a:pt x="166" y="61"/>
                  <a:pt x="166" y="61"/>
                </a:cubicBezTo>
                <a:cubicBezTo>
                  <a:pt x="169" y="64"/>
                  <a:pt x="169" y="64"/>
                  <a:pt x="169" y="64"/>
                </a:cubicBezTo>
                <a:cubicBezTo>
                  <a:pt x="170" y="66"/>
                  <a:pt x="170" y="66"/>
                  <a:pt x="170" y="66"/>
                </a:cubicBezTo>
                <a:cubicBezTo>
                  <a:pt x="170" y="66"/>
                  <a:pt x="170" y="66"/>
                  <a:pt x="170" y="66"/>
                </a:cubicBezTo>
                <a:cubicBezTo>
                  <a:pt x="178" y="67"/>
                  <a:pt x="178" y="67"/>
                  <a:pt x="178" y="67"/>
                </a:cubicBezTo>
                <a:cubicBezTo>
                  <a:pt x="178" y="67"/>
                  <a:pt x="178" y="67"/>
                  <a:pt x="178" y="67"/>
                </a:cubicBezTo>
                <a:cubicBezTo>
                  <a:pt x="182" y="66"/>
                  <a:pt x="182" y="66"/>
                  <a:pt x="182" y="66"/>
                </a:cubicBezTo>
                <a:cubicBezTo>
                  <a:pt x="182" y="65"/>
                  <a:pt x="182" y="65"/>
                  <a:pt x="182" y="65"/>
                </a:cubicBezTo>
                <a:cubicBezTo>
                  <a:pt x="184" y="62"/>
                  <a:pt x="184" y="62"/>
                  <a:pt x="184" y="62"/>
                </a:cubicBezTo>
                <a:cubicBezTo>
                  <a:pt x="184" y="62"/>
                  <a:pt x="184" y="62"/>
                  <a:pt x="184" y="62"/>
                </a:cubicBezTo>
                <a:cubicBezTo>
                  <a:pt x="186" y="54"/>
                  <a:pt x="186" y="54"/>
                  <a:pt x="186" y="54"/>
                </a:cubicBezTo>
                <a:cubicBezTo>
                  <a:pt x="187" y="50"/>
                  <a:pt x="187" y="50"/>
                  <a:pt x="187" y="50"/>
                </a:cubicBezTo>
                <a:cubicBezTo>
                  <a:pt x="188" y="50"/>
                  <a:pt x="188" y="50"/>
                  <a:pt x="188" y="50"/>
                </a:cubicBezTo>
                <a:cubicBezTo>
                  <a:pt x="188" y="45"/>
                  <a:pt x="188" y="45"/>
                  <a:pt x="188" y="45"/>
                </a:cubicBezTo>
                <a:cubicBezTo>
                  <a:pt x="189" y="42"/>
                  <a:pt x="189" y="42"/>
                  <a:pt x="189" y="42"/>
                </a:cubicBezTo>
                <a:cubicBezTo>
                  <a:pt x="193" y="42"/>
                  <a:pt x="193" y="42"/>
                  <a:pt x="193" y="42"/>
                </a:cubicBezTo>
                <a:cubicBezTo>
                  <a:pt x="193" y="42"/>
                  <a:pt x="193" y="42"/>
                  <a:pt x="193" y="42"/>
                </a:cubicBezTo>
                <a:cubicBezTo>
                  <a:pt x="197" y="41"/>
                  <a:pt x="197" y="41"/>
                  <a:pt x="197" y="41"/>
                </a:cubicBezTo>
                <a:cubicBezTo>
                  <a:pt x="197" y="41"/>
                  <a:pt x="197" y="41"/>
                  <a:pt x="197" y="41"/>
                </a:cubicBezTo>
                <a:cubicBezTo>
                  <a:pt x="200" y="34"/>
                  <a:pt x="200" y="34"/>
                  <a:pt x="200" y="34"/>
                </a:cubicBezTo>
                <a:cubicBezTo>
                  <a:pt x="203" y="33"/>
                  <a:pt x="203" y="33"/>
                  <a:pt x="203" y="33"/>
                </a:cubicBezTo>
                <a:cubicBezTo>
                  <a:pt x="203" y="33"/>
                  <a:pt x="203" y="33"/>
                  <a:pt x="203" y="33"/>
                </a:cubicBezTo>
                <a:cubicBezTo>
                  <a:pt x="206" y="30"/>
                  <a:pt x="206" y="30"/>
                  <a:pt x="206" y="30"/>
                </a:cubicBezTo>
                <a:cubicBezTo>
                  <a:pt x="206" y="29"/>
                  <a:pt x="206" y="29"/>
                  <a:pt x="206" y="29"/>
                </a:cubicBezTo>
                <a:cubicBezTo>
                  <a:pt x="209" y="22"/>
                  <a:pt x="209" y="22"/>
                  <a:pt x="209" y="22"/>
                </a:cubicBezTo>
                <a:cubicBezTo>
                  <a:pt x="211" y="18"/>
                  <a:pt x="211" y="18"/>
                  <a:pt x="211" y="18"/>
                </a:cubicBezTo>
                <a:cubicBezTo>
                  <a:pt x="212" y="18"/>
                  <a:pt x="212" y="18"/>
                  <a:pt x="212" y="18"/>
                </a:cubicBezTo>
                <a:cubicBezTo>
                  <a:pt x="211" y="10"/>
                  <a:pt x="211" y="10"/>
                  <a:pt x="211" y="10"/>
                </a:cubicBezTo>
                <a:cubicBezTo>
                  <a:pt x="213" y="7"/>
                  <a:pt x="213" y="7"/>
                  <a:pt x="213" y="7"/>
                </a:cubicBezTo>
                <a:cubicBezTo>
                  <a:pt x="213" y="6"/>
                  <a:pt x="213" y="6"/>
                  <a:pt x="213" y="6"/>
                </a:cubicBezTo>
                <a:cubicBezTo>
                  <a:pt x="212" y="3"/>
                  <a:pt x="212" y="3"/>
                  <a:pt x="212" y="3"/>
                </a:cubicBezTo>
                <a:cubicBezTo>
                  <a:pt x="215" y="2"/>
                  <a:pt x="215" y="2"/>
                  <a:pt x="215" y="2"/>
                </a:cubicBezTo>
                <a:cubicBezTo>
                  <a:pt x="235" y="13"/>
                  <a:pt x="235" y="13"/>
                  <a:pt x="235" y="13"/>
                </a:cubicBezTo>
                <a:cubicBezTo>
                  <a:pt x="235" y="13"/>
                  <a:pt x="236" y="13"/>
                  <a:pt x="236" y="13"/>
                </a:cubicBezTo>
                <a:cubicBezTo>
                  <a:pt x="239" y="9"/>
                  <a:pt x="239" y="9"/>
                  <a:pt x="239" y="9"/>
                </a:cubicBezTo>
                <a:cubicBezTo>
                  <a:pt x="239" y="8"/>
                  <a:pt x="239" y="8"/>
                  <a:pt x="239" y="8"/>
                </a:cubicBezTo>
                <a:cubicBezTo>
                  <a:pt x="240" y="2"/>
                  <a:pt x="240" y="2"/>
                  <a:pt x="240" y="2"/>
                </a:cubicBezTo>
                <a:cubicBezTo>
                  <a:pt x="246" y="2"/>
                  <a:pt x="246" y="2"/>
                  <a:pt x="246" y="2"/>
                </a:cubicBezTo>
                <a:cubicBezTo>
                  <a:pt x="249" y="5"/>
                  <a:pt x="249" y="5"/>
                  <a:pt x="249" y="5"/>
                </a:cubicBezTo>
                <a:cubicBezTo>
                  <a:pt x="251" y="8"/>
                  <a:pt x="251" y="8"/>
                  <a:pt x="251" y="8"/>
                </a:cubicBezTo>
                <a:cubicBezTo>
                  <a:pt x="250" y="11"/>
                  <a:pt x="250" y="11"/>
                  <a:pt x="250" y="11"/>
                </a:cubicBezTo>
                <a:cubicBezTo>
                  <a:pt x="250" y="11"/>
                  <a:pt x="250" y="12"/>
                  <a:pt x="251" y="12"/>
                </a:cubicBezTo>
                <a:cubicBezTo>
                  <a:pt x="255" y="14"/>
                  <a:pt x="255" y="14"/>
                  <a:pt x="255" y="14"/>
                </a:cubicBezTo>
                <a:cubicBezTo>
                  <a:pt x="255" y="15"/>
                  <a:pt x="255" y="15"/>
                  <a:pt x="255" y="15"/>
                </a:cubicBezTo>
                <a:cubicBezTo>
                  <a:pt x="260" y="14"/>
                  <a:pt x="260" y="14"/>
                  <a:pt x="260" y="14"/>
                </a:cubicBezTo>
                <a:cubicBezTo>
                  <a:pt x="264" y="16"/>
                  <a:pt x="264" y="16"/>
                  <a:pt x="264" y="16"/>
                </a:cubicBezTo>
                <a:cubicBezTo>
                  <a:pt x="266" y="18"/>
                  <a:pt x="266" y="18"/>
                  <a:pt x="266" y="18"/>
                </a:cubicBezTo>
                <a:cubicBezTo>
                  <a:pt x="267" y="18"/>
                  <a:pt x="267" y="18"/>
                  <a:pt x="267" y="18"/>
                </a:cubicBezTo>
                <a:cubicBezTo>
                  <a:pt x="270" y="19"/>
                  <a:pt x="270" y="19"/>
                  <a:pt x="270" y="19"/>
                </a:cubicBezTo>
                <a:cubicBezTo>
                  <a:pt x="273" y="20"/>
                  <a:pt x="273" y="20"/>
                  <a:pt x="273" y="20"/>
                </a:cubicBezTo>
                <a:cubicBezTo>
                  <a:pt x="274" y="24"/>
                  <a:pt x="274" y="24"/>
                  <a:pt x="274" y="24"/>
                </a:cubicBezTo>
                <a:cubicBezTo>
                  <a:pt x="275" y="26"/>
                  <a:pt x="275" y="26"/>
                  <a:pt x="275" y="26"/>
                </a:cubicBezTo>
                <a:cubicBezTo>
                  <a:pt x="275" y="26"/>
                  <a:pt x="275" y="26"/>
                  <a:pt x="275" y="26"/>
                </a:cubicBezTo>
                <a:cubicBezTo>
                  <a:pt x="276" y="29"/>
                  <a:pt x="276" y="29"/>
                  <a:pt x="276" y="29"/>
                </a:cubicBezTo>
                <a:cubicBezTo>
                  <a:pt x="272" y="32"/>
                  <a:pt x="272" y="32"/>
                  <a:pt x="272" y="32"/>
                </a:cubicBezTo>
                <a:cubicBezTo>
                  <a:pt x="272" y="33"/>
                  <a:pt x="272" y="33"/>
                  <a:pt x="272" y="33"/>
                </a:cubicBezTo>
                <a:cubicBezTo>
                  <a:pt x="272" y="35"/>
                  <a:pt x="272" y="35"/>
                  <a:pt x="272" y="35"/>
                </a:cubicBezTo>
                <a:cubicBezTo>
                  <a:pt x="272" y="36"/>
                  <a:pt x="272" y="36"/>
                  <a:pt x="272" y="36"/>
                </a:cubicBezTo>
                <a:cubicBezTo>
                  <a:pt x="271" y="36"/>
                  <a:pt x="271" y="36"/>
                  <a:pt x="271" y="36"/>
                </a:cubicBezTo>
                <a:cubicBezTo>
                  <a:pt x="270" y="35"/>
                  <a:pt x="270" y="35"/>
                  <a:pt x="270" y="35"/>
                </a:cubicBezTo>
                <a:cubicBezTo>
                  <a:pt x="269" y="34"/>
                  <a:pt x="269" y="34"/>
                  <a:pt x="269" y="34"/>
                </a:cubicBezTo>
                <a:cubicBezTo>
                  <a:pt x="268" y="35"/>
                  <a:pt x="268" y="35"/>
                  <a:pt x="268" y="35"/>
                </a:cubicBezTo>
                <a:cubicBezTo>
                  <a:pt x="267" y="46"/>
                  <a:pt x="267" y="46"/>
                  <a:pt x="267" y="46"/>
                </a:cubicBezTo>
                <a:cubicBezTo>
                  <a:pt x="267" y="47"/>
                  <a:pt x="267" y="47"/>
                  <a:pt x="267" y="47"/>
                </a:cubicBezTo>
                <a:cubicBezTo>
                  <a:pt x="267" y="49"/>
                  <a:pt x="267" y="49"/>
                  <a:pt x="267" y="49"/>
                </a:cubicBezTo>
                <a:cubicBezTo>
                  <a:pt x="267" y="49"/>
                  <a:pt x="267" y="49"/>
                  <a:pt x="267" y="49"/>
                </a:cubicBezTo>
                <a:cubicBezTo>
                  <a:pt x="266" y="50"/>
                  <a:pt x="266" y="50"/>
                  <a:pt x="266" y="50"/>
                </a:cubicBezTo>
                <a:cubicBezTo>
                  <a:pt x="266" y="51"/>
                  <a:pt x="266" y="51"/>
                  <a:pt x="266" y="51"/>
                </a:cubicBezTo>
                <a:cubicBezTo>
                  <a:pt x="268" y="54"/>
                  <a:pt x="268" y="54"/>
                  <a:pt x="268" y="54"/>
                </a:cubicBezTo>
                <a:cubicBezTo>
                  <a:pt x="268" y="55"/>
                  <a:pt x="268" y="55"/>
                  <a:pt x="268" y="55"/>
                </a:cubicBezTo>
                <a:cubicBezTo>
                  <a:pt x="272" y="55"/>
                  <a:pt x="272" y="55"/>
                  <a:pt x="272" y="55"/>
                </a:cubicBezTo>
                <a:cubicBezTo>
                  <a:pt x="272" y="55"/>
                  <a:pt x="272" y="55"/>
                  <a:pt x="272" y="55"/>
                </a:cubicBezTo>
                <a:cubicBezTo>
                  <a:pt x="275" y="54"/>
                  <a:pt x="275" y="54"/>
                  <a:pt x="275" y="54"/>
                </a:cubicBezTo>
                <a:cubicBezTo>
                  <a:pt x="275" y="54"/>
                  <a:pt x="275" y="54"/>
                  <a:pt x="275" y="54"/>
                </a:cubicBezTo>
                <a:cubicBezTo>
                  <a:pt x="279" y="51"/>
                  <a:pt x="279" y="51"/>
                  <a:pt x="279" y="51"/>
                </a:cubicBezTo>
                <a:cubicBezTo>
                  <a:pt x="282" y="51"/>
                  <a:pt x="282" y="51"/>
                  <a:pt x="282" y="51"/>
                </a:cubicBezTo>
                <a:cubicBezTo>
                  <a:pt x="282" y="54"/>
                  <a:pt x="282" y="54"/>
                  <a:pt x="282" y="54"/>
                </a:cubicBezTo>
                <a:cubicBezTo>
                  <a:pt x="282" y="54"/>
                  <a:pt x="282" y="54"/>
                  <a:pt x="282" y="54"/>
                </a:cubicBezTo>
                <a:cubicBezTo>
                  <a:pt x="288" y="60"/>
                  <a:pt x="288" y="60"/>
                  <a:pt x="288" y="60"/>
                </a:cubicBezTo>
                <a:cubicBezTo>
                  <a:pt x="289" y="60"/>
                  <a:pt x="289" y="60"/>
                  <a:pt x="289" y="60"/>
                </a:cubicBezTo>
                <a:cubicBezTo>
                  <a:pt x="291" y="61"/>
                  <a:pt x="291" y="61"/>
                  <a:pt x="291" y="61"/>
                </a:cubicBezTo>
                <a:cubicBezTo>
                  <a:pt x="291" y="61"/>
                  <a:pt x="291" y="61"/>
                  <a:pt x="291" y="61"/>
                </a:cubicBezTo>
                <a:cubicBezTo>
                  <a:pt x="295" y="60"/>
                  <a:pt x="295" y="60"/>
                  <a:pt x="295" y="60"/>
                </a:cubicBezTo>
                <a:cubicBezTo>
                  <a:pt x="295" y="61"/>
                  <a:pt x="295" y="61"/>
                  <a:pt x="295" y="61"/>
                </a:cubicBezTo>
                <a:cubicBezTo>
                  <a:pt x="296" y="61"/>
                  <a:pt x="296" y="61"/>
                  <a:pt x="296" y="61"/>
                </a:cubicBezTo>
                <a:cubicBezTo>
                  <a:pt x="303" y="60"/>
                  <a:pt x="303" y="60"/>
                  <a:pt x="303" y="60"/>
                </a:cubicBezTo>
                <a:cubicBezTo>
                  <a:pt x="303" y="61"/>
                  <a:pt x="303" y="61"/>
                  <a:pt x="303" y="61"/>
                </a:cubicBezTo>
                <a:cubicBezTo>
                  <a:pt x="303" y="61"/>
                  <a:pt x="303" y="61"/>
                  <a:pt x="303" y="61"/>
                </a:cubicBezTo>
                <a:cubicBezTo>
                  <a:pt x="306" y="63"/>
                  <a:pt x="306" y="63"/>
                  <a:pt x="306" y="63"/>
                </a:cubicBezTo>
                <a:cubicBezTo>
                  <a:pt x="306" y="65"/>
                  <a:pt x="306" y="65"/>
                  <a:pt x="306" y="65"/>
                </a:cubicBezTo>
                <a:cubicBezTo>
                  <a:pt x="307" y="66"/>
                  <a:pt x="307" y="66"/>
                  <a:pt x="307" y="66"/>
                </a:cubicBezTo>
                <a:cubicBezTo>
                  <a:pt x="307" y="66"/>
                  <a:pt x="307" y="66"/>
                  <a:pt x="307" y="66"/>
                </a:cubicBezTo>
                <a:cubicBezTo>
                  <a:pt x="310" y="66"/>
                  <a:pt x="310" y="66"/>
                  <a:pt x="310" y="66"/>
                </a:cubicBezTo>
                <a:cubicBezTo>
                  <a:pt x="310" y="66"/>
                  <a:pt x="310" y="66"/>
                  <a:pt x="310" y="66"/>
                </a:cubicBezTo>
                <a:cubicBezTo>
                  <a:pt x="310" y="67"/>
                  <a:pt x="310" y="67"/>
                  <a:pt x="311" y="67"/>
                </a:cubicBezTo>
                <a:cubicBezTo>
                  <a:pt x="314" y="68"/>
                  <a:pt x="314" y="68"/>
                  <a:pt x="314" y="68"/>
                </a:cubicBezTo>
                <a:cubicBezTo>
                  <a:pt x="321" y="70"/>
                  <a:pt x="321" y="70"/>
                  <a:pt x="321" y="70"/>
                </a:cubicBezTo>
                <a:cubicBezTo>
                  <a:pt x="321" y="72"/>
                  <a:pt x="321" y="72"/>
                  <a:pt x="321" y="72"/>
                </a:cubicBezTo>
                <a:cubicBezTo>
                  <a:pt x="319" y="72"/>
                  <a:pt x="319" y="72"/>
                  <a:pt x="319" y="72"/>
                </a:cubicBezTo>
                <a:cubicBezTo>
                  <a:pt x="319" y="72"/>
                  <a:pt x="318" y="72"/>
                  <a:pt x="318" y="72"/>
                </a:cubicBezTo>
                <a:cubicBezTo>
                  <a:pt x="318" y="73"/>
                  <a:pt x="318" y="73"/>
                  <a:pt x="318" y="73"/>
                </a:cubicBezTo>
                <a:cubicBezTo>
                  <a:pt x="320" y="77"/>
                  <a:pt x="320" y="77"/>
                  <a:pt x="320" y="77"/>
                </a:cubicBezTo>
                <a:cubicBezTo>
                  <a:pt x="320" y="80"/>
                  <a:pt x="320" y="80"/>
                  <a:pt x="320" y="80"/>
                </a:cubicBezTo>
                <a:cubicBezTo>
                  <a:pt x="319" y="84"/>
                  <a:pt x="319" y="84"/>
                  <a:pt x="319" y="84"/>
                </a:cubicBezTo>
                <a:cubicBezTo>
                  <a:pt x="316" y="84"/>
                  <a:pt x="316" y="84"/>
                  <a:pt x="316" y="84"/>
                </a:cubicBezTo>
                <a:cubicBezTo>
                  <a:pt x="316" y="83"/>
                  <a:pt x="316" y="83"/>
                  <a:pt x="316" y="83"/>
                </a:cubicBezTo>
                <a:cubicBezTo>
                  <a:pt x="316" y="83"/>
                  <a:pt x="315" y="82"/>
                  <a:pt x="315" y="82"/>
                </a:cubicBezTo>
                <a:cubicBezTo>
                  <a:pt x="312" y="82"/>
                  <a:pt x="312" y="82"/>
                  <a:pt x="312" y="82"/>
                </a:cubicBezTo>
                <a:cubicBezTo>
                  <a:pt x="304" y="76"/>
                  <a:pt x="304" y="76"/>
                  <a:pt x="304" y="76"/>
                </a:cubicBezTo>
                <a:cubicBezTo>
                  <a:pt x="304" y="76"/>
                  <a:pt x="304" y="76"/>
                  <a:pt x="304" y="76"/>
                </a:cubicBezTo>
                <a:cubicBezTo>
                  <a:pt x="302" y="76"/>
                  <a:pt x="302" y="76"/>
                  <a:pt x="302" y="76"/>
                </a:cubicBezTo>
                <a:cubicBezTo>
                  <a:pt x="299" y="72"/>
                  <a:pt x="299" y="72"/>
                  <a:pt x="299" y="72"/>
                </a:cubicBezTo>
                <a:cubicBezTo>
                  <a:pt x="299" y="72"/>
                  <a:pt x="299" y="72"/>
                  <a:pt x="299" y="72"/>
                </a:cubicBezTo>
                <a:cubicBezTo>
                  <a:pt x="295" y="71"/>
                  <a:pt x="295" y="71"/>
                  <a:pt x="295" y="71"/>
                </a:cubicBezTo>
                <a:cubicBezTo>
                  <a:pt x="292" y="67"/>
                  <a:pt x="292" y="67"/>
                  <a:pt x="292" y="67"/>
                </a:cubicBezTo>
                <a:cubicBezTo>
                  <a:pt x="292" y="67"/>
                  <a:pt x="292" y="67"/>
                  <a:pt x="292" y="67"/>
                </a:cubicBezTo>
                <a:cubicBezTo>
                  <a:pt x="288" y="64"/>
                  <a:pt x="288" y="64"/>
                  <a:pt x="288" y="64"/>
                </a:cubicBezTo>
                <a:cubicBezTo>
                  <a:pt x="288" y="63"/>
                  <a:pt x="288" y="63"/>
                  <a:pt x="288" y="63"/>
                </a:cubicBezTo>
                <a:cubicBezTo>
                  <a:pt x="284" y="62"/>
                  <a:pt x="284" y="62"/>
                  <a:pt x="284" y="62"/>
                </a:cubicBezTo>
                <a:cubicBezTo>
                  <a:pt x="283" y="62"/>
                  <a:pt x="283" y="62"/>
                  <a:pt x="283" y="62"/>
                </a:cubicBezTo>
                <a:cubicBezTo>
                  <a:pt x="279" y="62"/>
                  <a:pt x="279" y="62"/>
                  <a:pt x="279" y="62"/>
                </a:cubicBezTo>
                <a:cubicBezTo>
                  <a:pt x="279" y="62"/>
                  <a:pt x="279" y="62"/>
                  <a:pt x="279" y="63"/>
                </a:cubicBezTo>
                <a:cubicBezTo>
                  <a:pt x="279" y="63"/>
                  <a:pt x="279" y="64"/>
                  <a:pt x="279" y="64"/>
                </a:cubicBezTo>
                <a:cubicBezTo>
                  <a:pt x="282" y="64"/>
                  <a:pt x="282" y="64"/>
                  <a:pt x="282" y="64"/>
                </a:cubicBezTo>
                <a:cubicBezTo>
                  <a:pt x="290" y="69"/>
                  <a:pt x="290" y="69"/>
                  <a:pt x="290" y="69"/>
                </a:cubicBezTo>
                <a:cubicBezTo>
                  <a:pt x="292" y="72"/>
                  <a:pt x="292" y="72"/>
                  <a:pt x="292" y="72"/>
                </a:cubicBezTo>
                <a:cubicBezTo>
                  <a:pt x="292" y="72"/>
                  <a:pt x="292" y="72"/>
                  <a:pt x="292" y="72"/>
                </a:cubicBezTo>
                <a:cubicBezTo>
                  <a:pt x="294" y="74"/>
                  <a:pt x="294" y="74"/>
                  <a:pt x="294" y="74"/>
                </a:cubicBezTo>
                <a:cubicBezTo>
                  <a:pt x="294" y="74"/>
                  <a:pt x="294" y="74"/>
                  <a:pt x="294" y="74"/>
                </a:cubicBezTo>
                <a:cubicBezTo>
                  <a:pt x="298" y="76"/>
                  <a:pt x="298" y="76"/>
                  <a:pt x="298" y="76"/>
                </a:cubicBezTo>
                <a:cubicBezTo>
                  <a:pt x="301" y="80"/>
                  <a:pt x="301" y="80"/>
                  <a:pt x="301" y="80"/>
                </a:cubicBezTo>
                <a:cubicBezTo>
                  <a:pt x="301" y="80"/>
                  <a:pt x="301" y="80"/>
                  <a:pt x="301" y="80"/>
                </a:cubicBezTo>
                <a:cubicBezTo>
                  <a:pt x="308" y="84"/>
                  <a:pt x="308" y="84"/>
                  <a:pt x="308" y="84"/>
                </a:cubicBezTo>
                <a:cubicBezTo>
                  <a:pt x="309" y="85"/>
                  <a:pt x="309" y="85"/>
                  <a:pt x="309" y="85"/>
                </a:cubicBezTo>
                <a:cubicBezTo>
                  <a:pt x="309" y="86"/>
                  <a:pt x="309" y="86"/>
                  <a:pt x="309" y="86"/>
                </a:cubicBezTo>
                <a:cubicBezTo>
                  <a:pt x="313" y="89"/>
                  <a:pt x="313" y="89"/>
                  <a:pt x="313" y="89"/>
                </a:cubicBezTo>
                <a:cubicBezTo>
                  <a:pt x="314" y="89"/>
                  <a:pt x="314" y="89"/>
                  <a:pt x="314" y="89"/>
                </a:cubicBezTo>
                <a:cubicBezTo>
                  <a:pt x="317" y="89"/>
                  <a:pt x="317" y="89"/>
                  <a:pt x="317" y="89"/>
                </a:cubicBezTo>
                <a:cubicBezTo>
                  <a:pt x="319" y="91"/>
                  <a:pt x="319" y="91"/>
                  <a:pt x="319" y="91"/>
                </a:cubicBezTo>
                <a:cubicBezTo>
                  <a:pt x="319" y="91"/>
                  <a:pt x="319" y="91"/>
                  <a:pt x="319" y="91"/>
                </a:cubicBezTo>
                <a:cubicBezTo>
                  <a:pt x="319" y="91"/>
                  <a:pt x="319" y="92"/>
                  <a:pt x="319" y="92"/>
                </a:cubicBezTo>
                <a:cubicBezTo>
                  <a:pt x="319" y="92"/>
                  <a:pt x="319" y="93"/>
                  <a:pt x="319" y="93"/>
                </a:cubicBezTo>
                <a:cubicBezTo>
                  <a:pt x="323" y="94"/>
                  <a:pt x="323" y="94"/>
                  <a:pt x="323" y="94"/>
                </a:cubicBezTo>
                <a:cubicBezTo>
                  <a:pt x="323" y="94"/>
                  <a:pt x="323" y="94"/>
                  <a:pt x="323" y="94"/>
                </a:cubicBezTo>
                <a:cubicBezTo>
                  <a:pt x="326" y="94"/>
                  <a:pt x="326" y="94"/>
                  <a:pt x="326" y="94"/>
                </a:cubicBezTo>
                <a:cubicBezTo>
                  <a:pt x="328" y="99"/>
                  <a:pt x="328" y="99"/>
                  <a:pt x="328" y="99"/>
                </a:cubicBezTo>
                <a:cubicBezTo>
                  <a:pt x="327" y="101"/>
                  <a:pt x="327" y="101"/>
                  <a:pt x="327" y="101"/>
                </a:cubicBezTo>
                <a:cubicBezTo>
                  <a:pt x="325" y="99"/>
                  <a:pt x="325" y="99"/>
                  <a:pt x="325" y="99"/>
                </a:cubicBezTo>
                <a:cubicBezTo>
                  <a:pt x="324" y="99"/>
                  <a:pt x="324" y="99"/>
                  <a:pt x="324" y="99"/>
                </a:cubicBezTo>
                <a:cubicBezTo>
                  <a:pt x="321" y="98"/>
                  <a:pt x="321" y="98"/>
                  <a:pt x="321" y="98"/>
                </a:cubicBezTo>
                <a:cubicBezTo>
                  <a:pt x="320" y="99"/>
                  <a:pt x="320" y="99"/>
                  <a:pt x="320" y="99"/>
                </a:cubicBezTo>
                <a:cubicBezTo>
                  <a:pt x="319" y="100"/>
                  <a:pt x="319" y="100"/>
                  <a:pt x="319" y="100"/>
                </a:cubicBezTo>
                <a:cubicBezTo>
                  <a:pt x="318" y="100"/>
                  <a:pt x="318" y="100"/>
                  <a:pt x="318" y="100"/>
                </a:cubicBezTo>
                <a:cubicBezTo>
                  <a:pt x="319" y="101"/>
                  <a:pt x="319" y="101"/>
                  <a:pt x="319" y="101"/>
                </a:cubicBezTo>
                <a:cubicBezTo>
                  <a:pt x="321" y="104"/>
                  <a:pt x="321" y="104"/>
                  <a:pt x="321" y="104"/>
                </a:cubicBezTo>
                <a:cubicBezTo>
                  <a:pt x="320" y="107"/>
                  <a:pt x="320" y="107"/>
                  <a:pt x="320" y="107"/>
                </a:cubicBezTo>
                <a:cubicBezTo>
                  <a:pt x="314" y="104"/>
                  <a:pt x="314" y="104"/>
                  <a:pt x="314" y="104"/>
                </a:cubicBezTo>
                <a:cubicBezTo>
                  <a:pt x="307" y="98"/>
                  <a:pt x="307" y="98"/>
                  <a:pt x="307" y="98"/>
                </a:cubicBezTo>
                <a:cubicBezTo>
                  <a:pt x="306" y="97"/>
                  <a:pt x="306" y="97"/>
                  <a:pt x="306" y="97"/>
                </a:cubicBezTo>
                <a:cubicBezTo>
                  <a:pt x="302" y="97"/>
                  <a:pt x="302" y="97"/>
                  <a:pt x="302" y="97"/>
                </a:cubicBezTo>
                <a:cubicBezTo>
                  <a:pt x="302" y="96"/>
                  <a:pt x="301" y="97"/>
                  <a:pt x="301" y="97"/>
                </a:cubicBezTo>
                <a:cubicBezTo>
                  <a:pt x="301" y="98"/>
                  <a:pt x="301" y="98"/>
                  <a:pt x="301" y="98"/>
                </a:cubicBezTo>
                <a:cubicBezTo>
                  <a:pt x="309" y="104"/>
                  <a:pt x="309" y="104"/>
                  <a:pt x="309" y="104"/>
                </a:cubicBezTo>
                <a:cubicBezTo>
                  <a:pt x="312" y="108"/>
                  <a:pt x="312" y="108"/>
                  <a:pt x="312" y="108"/>
                </a:cubicBezTo>
                <a:cubicBezTo>
                  <a:pt x="313" y="108"/>
                  <a:pt x="313" y="108"/>
                  <a:pt x="313" y="108"/>
                </a:cubicBezTo>
                <a:cubicBezTo>
                  <a:pt x="320" y="111"/>
                  <a:pt x="320" y="111"/>
                  <a:pt x="320" y="111"/>
                </a:cubicBezTo>
                <a:cubicBezTo>
                  <a:pt x="321" y="111"/>
                  <a:pt x="321" y="111"/>
                  <a:pt x="321" y="111"/>
                </a:cubicBezTo>
                <a:cubicBezTo>
                  <a:pt x="324" y="110"/>
                  <a:pt x="324" y="110"/>
                  <a:pt x="324" y="110"/>
                </a:cubicBezTo>
                <a:cubicBezTo>
                  <a:pt x="325" y="113"/>
                  <a:pt x="325" y="113"/>
                  <a:pt x="325" y="113"/>
                </a:cubicBezTo>
                <a:cubicBezTo>
                  <a:pt x="325" y="113"/>
                  <a:pt x="325" y="113"/>
                  <a:pt x="325" y="113"/>
                </a:cubicBezTo>
                <a:cubicBezTo>
                  <a:pt x="329" y="115"/>
                  <a:pt x="329" y="115"/>
                  <a:pt x="329" y="115"/>
                </a:cubicBezTo>
                <a:cubicBezTo>
                  <a:pt x="330" y="118"/>
                  <a:pt x="330" y="118"/>
                  <a:pt x="330" y="118"/>
                </a:cubicBezTo>
                <a:cubicBezTo>
                  <a:pt x="329" y="121"/>
                  <a:pt x="329" y="121"/>
                  <a:pt x="329" y="121"/>
                </a:cubicBezTo>
                <a:cubicBezTo>
                  <a:pt x="327" y="121"/>
                  <a:pt x="327" y="121"/>
                  <a:pt x="327" y="121"/>
                </a:cubicBezTo>
                <a:cubicBezTo>
                  <a:pt x="327" y="122"/>
                  <a:pt x="327" y="122"/>
                  <a:pt x="327" y="122"/>
                </a:cubicBezTo>
                <a:cubicBezTo>
                  <a:pt x="326" y="123"/>
                  <a:pt x="326" y="123"/>
                  <a:pt x="326" y="123"/>
                </a:cubicBezTo>
                <a:cubicBezTo>
                  <a:pt x="323" y="120"/>
                  <a:pt x="323" y="120"/>
                  <a:pt x="323" y="120"/>
                </a:cubicBezTo>
                <a:cubicBezTo>
                  <a:pt x="322" y="119"/>
                  <a:pt x="322" y="119"/>
                  <a:pt x="322" y="119"/>
                </a:cubicBezTo>
                <a:cubicBezTo>
                  <a:pt x="319" y="118"/>
                  <a:pt x="319" y="118"/>
                  <a:pt x="319" y="118"/>
                </a:cubicBezTo>
                <a:cubicBezTo>
                  <a:pt x="315" y="115"/>
                  <a:pt x="315" y="115"/>
                  <a:pt x="315" y="115"/>
                </a:cubicBezTo>
                <a:cubicBezTo>
                  <a:pt x="313" y="111"/>
                  <a:pt x="313" y="111"/>
                  <a:pt x="313" y="111"/>
                </a:cubicBezTo>
                <a:cubicBezTo>
                  <a:pt x="312" y="111"/>
                  <a:pt x="312" y="111"/>
                  <a:pt x="312" y="111"/>
                </a:cubicBezTo>
                <a:cubicBezTo>
                  <a:pt x="311" y="111"/>
                  <a:pt x="311" y="111"/>
                  <a:pt x="311" y="111"/>
                </a:cubicBezTo>
                <a:cubicBezTo>
                  <a:pt x="308" y="113"/>
                  <a:pt x="308" y="113"/>
                  <a:pt x="308" y="113"/>
                </a:cubicBezTo>
                <a:cubicBezTo>
                  <a:pt x="305" y="112"/>
                  <a:pt x="305" y="112"/>
                  <a:pt x="305" y="112"/>
                </a:cubicBezTo>
                <a:cubicBezTo>
                  <a:pt x="302" y="109"/>
                  <a:pt x="302" y="109"/>
                  <a:pt x="302" y="109"/>
                </a:cubicBezTo>
                <a:cubicBezTo>
                  <a:pt x="301" y="108"/>
                  <a:pt x="301" y="108"/>
                  <a:pt x="301" y="108"/>
                </a:cubicBezTo>
                <a:cubicBezTo>
                  <a:pt x="300" y="109"/>
                  <a:pt x="300" y="109"/>
                  <a:pt x="300" y="109"/>
                </a:cubicBezTo>
                <a:cubicBezTo>
                  <a:pt x="300" y="112"/>
                  <a:pt x="300" y="112"/>
                  <a:pt x="300" y="112"/>
                </a:cubicBezTo>
                <a:cubicBezTo>
                  <a:pt x="299" y="112"/>
                  <a:pt x="299" y="112"/>
                  <a:pt x="299" y="112"/>
                </a:cubicBezTo>
                <a:cubicBezTo>
                  <a:pt x="296" y="109"/>
                  <a:pt x="296" y="109"/>
                  <a:pt x="296" y="109"/>
                </a:cubicBezTo>
                <a:cubicBezTo>
                  <a:pt x="295" y="109"/>
                  <a:pt x="295" y="109"/>
                  <a:pt x="295" y="109"/>
                </a:cubicBezTo>
                <a:cubicBezTo>
                  <a:pt x="287" y="110"/>
                  <a:pt x="287" y="110"/>
                  <a:pt x="287" y="110"/>
                </a:cubicBezTo>
                <a:cubicBezTo>
                  <a:pt x="284" y="110"/>
                  <a:pt x="284" y="110"/>
                  <a:pt x="284" y="110"/>
                </a:cubicBezTo>
                <a:cubicBezTo>
                  <a:pt x="284" y="110"/>
                  <a:pt x="283" y="110"/>
                  <a:pt x="283" y="110"/>
                </a:cubicBezTo>
                <a:cubicBezTo>
                  <a:pt x="282" y="112"/>
                  <a:pt x="282" y="112"/>
                  <a:pt x="282" y="112"/>
                </a:cubicBezTo>
                <a:cubicBezTo>
                  <a:pt x="282" y="113"/>
                  <a:pt x="282" y="113"/>
                  <a:pt x="282" y="113"/>
                </a:cubicBezTo>
                <a:cubicBezTo>
                  <a:pt x="282" y="113"/>
                  <a:pt x="282" y="114"/>
                  <a:pt x="283" y="114"/>
                </a:cubicBezTo>
                <a:cubicBezTo>
                  <a:pt x="294" y="114"/>
                  <a:pt x="294" y="114"/>
                  <a:pt x="294" y="114"/>
                </a:cubicBezTo>
                <a:cubicBezTo>
                  <a:pt x="301" y="116"/>
                  <a:pt x="301" y="116"/>
                  <a:pt x="301" y="116"/>
                </a:cubicBezTo>
                <a:cubicBezTo>
                  <a:pt x="302" y="116"/>
                  <a:pt x="302" y="116"/>
                  <a:pt x="302" y="116"/>
                </a:cubicBezTo>
                <a:cubicBezTo>
                  <a:pt x="305" y="116"/>
                  <a:pt x="305" y="116"/>
                  <a:pt x="305" y="116"/>
                </a:cubicBezTo>
                <a:cubicBezTo>
                  <a:pt x="308" y="117"/>
                  <a:pt x="308" y="117"/>
                  <a:pt x="308" y="117"/>
                </a:cubicBezTo>
                <a:cubicBezTo>
                  <a:pt x="308" y="117"/>
                  <a:pt x="308" y="117"/>
                  <a:pt x="308" y="117"/>
                </a:cubicBezTo>
                <a:cubicBezTo>
                  <a:pt x="312" y="116"/>
                  <a:pt x="312" y="116"/>
                  <a:pt x="312" y="116"/>
                </a:cubicBezTo>
                <a:cubicBezTo>
                  <a:pt x="313" y="119"/>
                  <a:pt x="313" y="119"/>
                  <a:pt x="313" y="119"/>
                </a:cubicBezTo>
                <a:cubicBezTo>
                  <a:pt x="313" y="119"/>
                  <a:pt x="313" y="119"/>
                  <a:pt x="313" y="119"/>
                </a:cubicBezTo>
                <a:cubicBezTo>
                  <a:pt x="315" y="123"/>
                  <a:pt x="315" y="123"/>
                  <a:pt x="315" y="123"/>
                </a:cubicBezTo>
                <a:cubicBezTo>
                  <a:pt x="316" y="123"/>
                  <a:pt x="316" y="123"/>
                  <a:pt x="316" y="123"/>
                </a:cubicBezTo>
                <a:cubicBezTo>
                  <a:pt x="317" y="123"/>
                  <a:pt x="317" y="123"/>
                  <a:pt x="317" y="123"/>
                </a:cubicBezTo>
                <a:cubicBezTo>
                  <a:pt x="317" y="123"/>
                  <a:pt x="317" y="123"/>
                  <a:pt x="317" y="123"/>
                </a:cubicBezTo>
                <a:cubicBezTo>
                  <a:pt x="316" y="122"/>
                  <a:pt x="316" y="122"/>
                  <a:pt x="316" y="122"/>
                </a:cubicBezTo>
                <a:cubicBezTo>
                  <a:pt x="316" y="123"/>
                  <a:pt x="316" y="123"/>
                  <a:pt x="316" y="123"/>
                </a:cubicBezTo>
                <a:cubicBezTo>
                  <a:pt x="319" y="125"/>
                  <a:pt x="319" y="125"/>
                  <a:pt x="319" y="125"/>
                </a:cubicBezTo>
                <a:cubicBezTo>
                  <a:pt x="322" y="128"/>
                  <a:pt x="322" y="128"/>
                  <a:pt x="322" y="128"/>
                </a:cubicBezTo>
                <a:cubicBezTo>
                  <a:pt x="321" y="131"/>
                  <a:pt x="321" y="131"/>
                  <a:pt x="321" y="131"/>
                </a:cubicBezTo>
                <a:cubicBezTo>
                  <a:pt x="321" y="132"/>
                  <a:pt x="322" y="132"/>
                  <a:pt x="322" y="132"/>
                </a:cubicBezTo>
                <a:cubicBezTo>
                  <a:pt x="322" y="133"/>
                  <a:pt x="323" y="133"/>
                  <a:pt x="323" y="132"/>
                </a:cubicBezTo>
                <a:cubicBezTo>
                  <a:pt x="327" y="129"/>
                  <a:pt x="327" y="129"/>
                  <a:pt x="327" y="129"/>
                </a:cubicBezTo>
                <a:cubicBezTo>
                  <a:pt x="329" y="129"/>
                  <a:pt x="329" y="129"/>
                  <a:pt x="329" y="129"/>
                </a:cubicBezTo>
                <a:cubicBezTo>
                  <a:pt x="332" y="131"/>
                  <a:pt x="332" y="131"/>
                  <a:pt x="332" y="131"/>
                </a:cubicBezTo>
                <a:cubicBezTo>
                  <a:pt x="333" y="131"/>
                  <a:pt x="333" y="131"/>
                  <a:pt x="334" y="131"/>
                </a:cubicBezTo>
                <a:cubicBezTo>
                  <a:pt x="334" y="130"/>
                  <a:pt x="334" y="130"/>
                  <a:pt x="334" y="130"/>
                </a:cubicBezTo>
                <a:cubicBezTo>
                  <a:pt x="332" y="128"/>
                  <a:pt x="332" y="128"/>
                  <a:pt x="332" y="128"/>
                </a:cubicBezTo>
                <a:cubicBezTo>
                  <a:pt x="333" y="125"/>
                  <a:pt x="333" y="125"/>
                  <a:pt x="333" y="125"/>
                </a:cubicBezTo>
                <a:cubicBezTo>
                  <a:pt x="336" y="125"/>
                  <a:pt x="336" y="125"/>
                  <a:pt x="336" y="125"/>
                </a:cubicBezTo>
                <a:cubicBezTo>
                  <a:pt x="336" y="125"/>
                  <a:pt x="336" y="125"/>
                  <a:pt x="336" y="125"/>
                </a:cubicBezTo>
                <a:cubicBezTo>
                  <a:pt x="346" y="125"/>
                  <a:pt x="346" y="125"/>
                  <a:pt x="346" y="125"/>
                </a:cubicBezTo>
                <a:cubicBezTo>
                  <a:pt x="349" y="132"/>
                  <a:pt x="349" y="132"/>
                  <a:pt x="349" y="132"/>
                </a:cubicBezTo>
                <a:cubicBezTo>
                  <a:pt x="349" y="132"/>
                  <a:pt x="349" y="132"/>
                  <a:pt x="349" y="132"/>
                </a:cubicBezTo>
                <a:cubicBezTo>
                  <a:pt x="355" y="142"/>
                  <a:pt x="355" y="142"/>
                  <a:pt x="355" y="142"/>
                </a:cubicBezTo>
                <a:cubicBezTo>
                  <a:pt x="355" y="142"/>
                  <a:pt x="355" y="142"/>
                  <a:pt x="355" y="142"/>
                </a:cubicBezTo>
                <a:cubicBezTo>
                  <a:pt x="355" y="143"/>
                  <a:pt x="355" y="143"/>
                  <a:pt x="355" y="143"/>
                </a:cubicBezTo>
                <a:cubicBezTo>
                  <a:pt x="356" y="143"/>
                  <a:pt x="356" y="143"/>
                  <a:pt x="356" y="143"/>
                </a:cubicBezTo>
                <a:cubicBezTo>
                  <a:pt x="354" y="139"/>
                  <a:pt x="354" y="139"/>
                  <a:pt x="354" y="139"/>
                </a:cubicBezTo>
                <a:cubicBezTo>
                  <a:pt x="354" y="138"/>
                  <a:pt x="354" y="138"/>
                  <a:pt x="354" y="138"/>
                </a:cubicBezTo>
                <a:cubicBezTo>
                  <a:pt x="350" y="135"/>
                  <a:pt x="350" y="135"/>
                  <a:pt x="350" y="135"/>
                </a:cubicBezTo>
                <a:cubicBezTo>
                  <a:pt x="349" y="135"/>
                  <a:pt x="349" y="135"/>
                  <a:pt x="349" y="135"/>
                </a:cubicBezTo>
                <a:cubicBezTo>
                  <a:pt x="349" y="135"/>
                  <a:pt x="349" y="136"/>
                  <a:pt x="349" y="136"/>
                </a:cubicBezTo>
                <a:cubicBezTo>
                  <a:pt x="349" y="140"/>
                  <a:pt x="349" y="140"/>
                  <a:pt x="349" y="140"/>
                </a:cubicBezTo>
                <a:cubicBezTo>
                  <a:pt x="349" y="140"/>
                  <a:pt x="349" y="140"/>
                  <a:pt x="349" y="140"/>
                </a:cubicBezTo>
                <a:cubicBezTo>
                  <a:pt x="350" y="143"/>
                  <a:pt x="350" y="143"/>
                  <a:pt x="350" y="143"/>
                </a:cubicBezTo>
                <a:cubicBezTo>
                  <a:pt x="349" y="143"/>
                  <a:pt x="349" y="143"/>
                  <a:pt x="349" y="143"/>
                </a:cubicBezTo>
                <a:cubicBezTo>
                  <a:pt x="348" y="142"/>
                  <a:pt x="348" y="142"/>
                  <a:pt x="348" y="142"/>
                </a:cubicBezTo>
                <a:cubicBezTo>
                  <a:pt x="347" y="141"/>
                  <a:pt x="347" y="142"/>
                  <a:pt x="346" y="142"/>
                </a:cubicBezTo>
                <a:cubicBezTo>
                  <a:pt x="346" y="142"/>
                  <a:pt x="346" y="143"/>
                  <a:pt x="346" y="143"/>
                </a:cubicBezTo>
                <a:cubicBezTo>
                  <a:pt x="347" y="144"/>
                  <a:pt x="347" y="144"/>
                  <a:pt x="347" y="144"/>
                </a:cubicBezTo>
                <a:cubicBezTo>
                  <a:pt x="303" y="153"/>
                  <a:pt x="303" y="153"/>
                  <a:pt x="303" y="153"/>
                </a:cubicBezTo>
                <a:cubicBezTo>
                  <a:pt x="252" y="164"/>
                  <a:pt x="252" y="164"/>
                  <a:pt x="252" y="164"/>
                </a:cubicBezTo>
                <a:cubicBezTo>
                  <a:pt x="151" y="182"/>
                  <a:pt x="151" y="182"/>
                  <a:pt x="151" y="182"/>
                </a:cubicBezTo>
                <a:cubicBezTo>
                  <a:pt x="114" y="188"/>
                  <a:pt x="114" y="188"/>
                  <a:pt x="114" y="188"/>
                </a:cubicBezTo>
                <a:cubicBezTo>
                  <a:pt x="100" y="189"/>
                  <a:pt x="100" y="189"/>
                  <a:pt x="100" y="189"/>
                </a:cubicBezTo>
                <a:cubicBezTo>
                  <a:pt x="93" y="189"/>
                  <a:pt x="93" y="189"/>
                  <a:pt x="93" y="189"/>
                </a:cubicBezTo>
                <a:cubicBezTo>
                  <a:pt x="92" y="189"/>
                  <a:pt x="92" y="189"/>
                  <a:pt x="92" y="189"/>
                </a:cubicBezTo>
                <a:cubicBezTo>
                  <a:pt x="87" y="189"/>
                  <a:pt x="87" y="189"/>
                  <a:pt x="87" y="189"/>
                </a:cubicBezTo>
                <a:cubicBezTo>
                  <a:pt x="87" y="189"/>
                  <a:pt x="87" y="189"/>
                  <a:pt x="87" y="189"/>
                </a:cubicBezTo>
                <a:cubicBezTo>
                  <a:pt x="72" y="193"/>
                  <a:pt x="72" y="193"/>
                  <a:pt x="72" y="193"/>
                </a:cubicBezTo>
                <a:cubicBezTo>
                  <a:pt x="54" y="196"/>
                  <a:pt x="54" y="196"/>
                  <a:pt x="54" y="196"/>
                </a:cubicBezTo>
                <a:cubicBezTo>
                  <a:pt x="23" y="200"/>
                  <a:pt x="23" y="200"/>
                  <a:pt x="23" y="200"/>
                </a:cubicBezTo>
                <a:cubicBezTo>
                  <a:pt x="15" y="201"/>
                  <a:pt x="15" y="201"/>
                  <a:pt x="15" y="201"/>
                </a:cubicBezTo>
                <a:cubicBezTo>
                  <a:pt x="15" y="201"/>
                  <a:pt x="15" y="201"/>
                  <a:pt x="15" y="201"/>
                </a:cubicBezTo>
                <a:cubicBezTo>
                  <a:pt x="1" y="203"/>
                  <a:pt x="1" y="203"/>
                  <a:pt x="1" y="203"/>
                </a:cubicBezTo>
                <a:cubicBezTo>
                  <a:pt x="1" y="205"/>
                  <a:pt x="1" y="205"/>
                  <a:pt x="1" y="205"/>
                </a:cubicBezTo>
                <a:cubicBezTo>
                  <a:pt x="15" y="203"/>
                  <a:pt x="15" y="203"/>
                  <a:pt x="15" y="203"/>
                </a:cubicBezTo>
                <a:cubicBezTo>
                  <a:pt x="23" y="202"/>
                  <a:pt x="23" y="202"/>
                  <a:pt x="23" y="202"/>
                </a:cubicBezTo>
                <a:cubicBezTo>
                  <a:pt x="23" y="202"/>
                  <a:pt x="23" y="202"/>
                  <a:pt x="23" y="202"/>
                </a:cubicBezTo>
                <a:cubicBezTo>
                  <a:pt x="54" y="198"/>
                  <a:pt x="54" y="198"/>
                  <a:pt x="54" y="198"/>
                </a:cubicBezTo>
                <a:cubicBezTo>
                  <a:pt x="73" y="195"/>
                  <a:pt x="73" y="195"/>
                  <a:pt x="73" y="195"/>
                </a:cubicBezTo>
                <a:cubicBezTo>
                  <a:pt x="73" y="195"/>
                  <a:pt x="73" y="195"/>
                  <a:pt x="73" y="195"/>
                </a:cubicBezTo>
                <a:cubicBezTo>
                  <a:pt x="87" y="191"/>
                  <a:pt x="87" y="191"/>
                  <a:pt x="87" y="191"/>
                </a:cubicBezTo>
                <a:cubicBezTo>
                  <a:pt x="93" y="191"/>
                  <a:pt x="93" y="191"/>
                  <a:pt x="93" y="191"/>
                </a:cubicBezTo>
                <a:cubicBezTo>
                  <a:pt x="100" y="191"/>
                  <a:pt x="100" y="191"/>
                  <a:pt x="100" y="191"/>
                </a:cubicBezTo>
                <a:cubicBezTo>
                  <a:pt x="100" y="191"/>
                  <a:pt x="100" y="191"/>
                  <a:pt x="100" y="191"/>
                </a:cubicBezTo>
                <a:cubicBezTo>
                  <a:pt x="114" y="190"/>
                  <a:pt x="114" y="190"/>
                  <a:pt x="114" y="190"/>
                </a:cubicBezTo>
                <a:cubicBezTo>
                  <a:pt x="115" y="190"/>
                  <a:pt x="115" y="190"/>
                  <a:pt x="115" y="190"/>
                </a:cubicBezTo>
                <a:cubicBezTo>
                  <a:pt x="151" y="184"/>
                  <a:pt x="151" y="184"/>
                  <a:pt x="151" y="184"/>
                </a:cubicBezTo>
                <a:cubicBezTo>
                  <a:pt x="151" y="184"/>
                  <a:pt x="151" y="184"/>
                  <a:pt x="151" y="184"/>
                </a:cubicBezTo>
                <a:cubicBezTo>
                  <a:pt x="252" y="166"/>
                  <a:pt x="252" y="166"/>
                  <a:pt x="252" y="166"/>
                </a:cubicBezTo>
                <a:cubicBezTo>
                  <a:pt x="252" y="166"/>
                  <a:pt x="252" y="166"/>
                  <a:pt x="252" y="166"/>
                </a:cubicBezTo>
                <a:cubicBezTo>
                  <a:pt x="303" y="155"/>
                  <a:pt x="303" y="155"/>
                  <a:pt x="303" y="155"/>
                </a:cubicBezTo>
                <a:cubicBezTo>
                  <a:pt x="303" y="155"/>
                  <a:pt x="303" y="155"/>
                  <a:pt x="303" y="155"/>
                </a:cubicBezTo>
                <a:cubicBezTo>
                  <a:pt x="348" y="145"/>
                  <a:pt x="348" y="145"/>
                  <a:pt x="348" y="145"/>
                </a:cubicBezTo>
                <a:cubicBezTo>
                  <a:pt x="349" y="145"/>
                  <a:pt x="349" y="145"/>
                  <a:pt x="349" y="145"/>
                </a:cubicBezTo>
                <a:cubicBezTo>
                  <a:pt x="349" y="144"/>
                  <a:pt x="349" y="144"/>
                  <a:pt x="349" y="144"/>
                </a:cubicBezTo>
                <a:cubicBezTo>
                  <a:pt x="348" y="142"/>
                  <a:pt x="348" y="142"/>
                  <a:pt x="348" y="142"/>
                </a:cubicBezTo>
                <a:cubicBezTo>
                  <a:pt x="347" y="143"/>
                  <a:pt x="347" y="143"/>
                  <a:pt x="347" y="143"/>
                </a:cubicBezTo>
                <a:cubicBezTo>
                  <a:pt x="346" y="143"/>
                  <a:pt x="346" y="143"/>
                  <a:pt x="346" y="143"/>
                </a:cubicBezTo>
                <a:cubicBezTo>
                  <a:pt x="349" y="145"/>
                  <a:pt x="349" y="145"/>
                  <a:pt x="349" y="145"/>
                </a:cubicBezTo>
                <a:cubicBezTo>
                  <a:pt x="350" y="145"/>
                  <a:pt x="350" y="145"/>
                  <a:pt x="350" y="145"/>
                </a:cubicBezTo>
                <a:cubicBezTo>
                  <a:pt x="351" y="145"/>
                  <a:pt x="351" y="145"/>
                  <a:pt x="351" y="145"/>
                </a:cubicBezTo>
                <a:cubicBezTo>
                  <a:pt x="352" y="144"/>
                  <a:pt x="352" y="144"/>
                  <a:pt x="352" y="143"/>
                </a:cubicBezTo>
                <a:cubicBezTo>
                  <a:pt x="351" y="140"/>
                  <a:pt x="351" y="140"/>
                  <a:pt x="351" y="140"/>
                </a:cubicBezTo>
                <a:cubicBezTo>
                  <a:pt x="351" y="138"/>
                  <a:pt x="351" y="138"/>
                  <a:pt x="351" y="138"/>
                </a:cubicBezTo>
                <a:cubicBezTo>
                  <a:pt x="352" y="140"/>
                  <a:pt x="352" y="140"/>
                  <a:pt x="352" y="140"/>
                </a:cubicBezTo>
                <a:cubicBezTo>
                  <a:pt x="354" y="143"/>
                  <a:pt x="354" y="143"/>
                  <a:pt x="354" y="143"/>
                </a:cubicBezTo>
                <a:cubicBezTo>
                  <a:pt x="354" y="144"/>
                  <a:pt x="355" y="144"/>
                  <a:pt x="355" y="144"/>
                </a:cubicBezTo>
                <a:cubicBezTo>
                  <a:pt x="357" y="144"/>
                  <a:pt x="357" y="144"/>
                  <a:pt x="357" y="144"/>
                </a:cubicBezTo>
                <a:cubicBezTo>
                  <a:pt x="357" y="143"/>
                  <a:pt x="357" y="143"/>
                  <a:pt x="357" y="143"/>
                </a:cubicBezTo>
                <a:cubicBezTo>
                  <a:pt x="357" y="142"/>
                  <a:pt x="357" y="142"/>
                  <a:pt x="357" y="142"/>
                </a:cubicBezTo>
                <a:cubicBezTo>
                  <a:pt x="351" y="131"/>
                  <a:pt x="351" y="131"/>
                  <a:pt x="351" y="131"/>
                </a:cubicBezTo>
                <a:cubicBezTo>
                  <a:pt x="347" y="124"/>
                  <a:pt x="347" y="124"/>
                  <a:pt x="347" y="124"/>
                </a:cubicBezTo>
                <a:cubicBezTo>
                  <a:pt x="347" y="123"/>
                  <a:pt x="347" y="123"/>
                  <a:pt x="346" y="123"/>
                </a:cubicBezTo>
                <a:cubicBezTo>
                  <a:pt x="336" y="123"/>
                  <a:pt x="336" y="123"/>
                  <a:pt x="336" y="123"/>
                </a:cubicBezTo>
                <a:cubicBezTo>
                  <a:pt x="333" y="123"/>
                  <a:pt x="333" y="123"/>
                  <a:pt x="333" y="123"/>
                </a:cubicBezTo>
                <a:cubicBezTo>
                  <a:pt x="332" y="123"/>
                  <a:pt x="332" y="123"/>
                  <a:pt x="331" y="123"/>
                </a:cubicBezTo>
                <a:cubicBezTo>
                  <a:pt x="330" y="128"/>
                  <a:pt x="330" y="128"/>
                  <a:pt x="330" y="128"/>
                </a:cubicBezTo>
                <a:cubicBezTo>
                  <a:pt x="331" y="128"/>
                  <a:pt x="331" y="128"/>
                  <a:pt x="331" y="128"/>
                </a:cubicBezTo>
                <a:cubicBezTo>
                  <a:pt x="332" y="131"/>
                  <a:pt x="332" y="131"/>
                  <a:pt x="332" y="131"/>
                </a:cubicBezTo>
                <a:cubicBezTo>
                  <a:pt x="333" y="130"/>
                  <a:pt x="333" y="130"/>
                  <a:pt x="333" y="130"/>
                </a:cubicBezTo>
                <a:cubicBezTo>
                  <a:pt x="333" y="129"/>
                  <a:pt x="333" y="129"/>
                  <a:pt x="333" y="129"/>
                </a:cubicBezTo>
                <a:cubicBezTo>
                  <a:pt x="330" y="127"/>
                  <a:pt x="330" y="127"/>
                  <a:pt x="330" y="127"/>
                </a:cubicBezTo>
                <a:cubicBezTo>
                  <a:pt x="329" y="127"/>
                  <a:pt x="329" y="127"/>
                  <a:pt x="329" y="127"/>
                </a:cubicBezTo>
                <a:cubicBezTo>
                  <a:pt x="327" y="127"/>
                  <a:pt x="327" y="127"/>
                  <a:pt x="327" y="127"/>
                </a:cubicBezTo>
                <a:cubicBezTo>
                  <a:pt x="326" y="127"/>
                  <a:pt x="326" y="127"/>
                  <a:pt x="326" y="127"/>
                </a:cubicBezTo>
                <a:cubicBezTo>
                  <a:pt x="324" y="128"/>
                  <a:pt x="324" y="128"/>
                  <a:pt x="324" y="128"/>
                </a:cubicBezTo>
                <a:cubicBezTo>
                  <a:pt x="324" y="128"/>
                  <a:pt x="324" y="128"/>
                  <a:pt x="324" y="128"/>
                </a:cubicBezTo>
                <a:cubicBezTo>
                  <a:pt x="324" y="127"/>
                  <a:pt x="324" y="127"/>
                  <a:pt x="324" y="127"/>
                </a:cubicBezTo>
                <a:cubicBezTo>
                  <a:pt x="321" y="124"/>
                  <a:pt x="321" y="124"/>
                  <a:pt x="321" y="124"/>
                </a:cubicBezTo>
                <a:cubicBezTo>
                  <a:pt x="321" y="124"/>
                  <a:pt x="321" y="124"/>
                  <a:pt x="321" y="124"/>
                </a:cubicBezTo>
                <a:cubicBezTo>
                  <a:pt x="317" y="121"/>
                  <a:pt x="317" y="121"/>
                  <a:pt x="317" y="121"/>
                </a:cubicBezTo>
                <a:cubicBezTo>
                  <a:pt x="317" y="121"/>
                  <a:pt x="316" y="121"/>
                  <a:pt x="316" y="121"/>
                </a:cubicBezTo>
                <a:cubicBezTo>
                  <a:pt x="315" y="121"/>
                  <a:pt x="315" y="121"/>
                  <a:pt x="315" y="121"/>
                </a:cubicBezTo>
                <a:cubicBezTo>
                  <a:pt x="316" y="122"/>
                  <a:pt x="316" y="122"/>
                  <a:pt x="316" y="122"/>
                </a:cubicBezTo>
                <a:cubicBezTo>
                  <a:pt x="317" y="122"/>
                  <a:pt x="317" y="122"/>
                  <a:pt x="317" y="122"/>
                </a:cubicBezTo>
                <a:cubicBezTo>
                  <a:pt x="314" y="118"/>
                  <a:pt x="314" y="118"/>
                  <a:pt x="314" y="118"/>
                </a:cubicBezTo>
                <a:cubicBezTo>
                  <a:pt x="313" y="114"/>
                  <a:pt x="313" y="114"/>
                  <a:pt x="313" y="114"/>
                </a:cubicBezTo>
                <a:cubicBezTo>
                  <a:pt x="313" y="114"/>
                  <a:pt x="312" y="114"/>
                  <a:pt x="312" y="114"/>
                </a:cubicBezTo>
                <a:cubicBezTo>
                  <a:pt x="308" y="115"/>
                  <a:pt x="308" y="115"/>
                  <a:pt x="308" y="115"/>
                </a:cubicBezTo>
                <a:cubicBezTo>
                  <a:pt x="305" y="114"/>
                  <a:pt x="305" y="114"/>
                  <a:pt x="305" y="114"/>
                </a:cubicBezTo>
                <a:cubicBezTo>
                  <a:pt x="304" y="114"/>
                  <a:pt x="304" y="114"/>
                  <a:pt x="304" y="114"/>
                </a:cubicBezTo>
                <a:cubicBezTo>
                  <a:pt x="301" y="114"/>
                  <a:pt x="301" y="114"/>
                  <a:pt x="301" y="114"/>
                </a:cubicBezTo>
                <a:cubicBezTo>
                  <a:pt x="295" y="112"/>
                  <a:pt x="295" y="112"/>
                  <a:pt x="295" y="112"/>
                </a:cubicBezTo>
                <a:cubicBezTo>
                  <a:pt x="294" y="112"/>
                  <a:pt x="294" y="112"/>
                  <a:pt x="294" y="112"/>
                </a:cubicBezTo>
                <a:cubicBezTo>
                  <a:pt x="285" y="112"/>
                  <a:pt x="285" y="112"/>
                  <a:pt x="285" y="112"/>
                </a:cubicBezTo>
                <a:cubicBezTo>
                  <a:pt x="285" y="111"/>
                  <a:pt x="285" y="111"/>
                  <a:pt x="285" y="111"/>
                </a:cubicBezTo>
                <a:cubicBezTo>
                  <a:pt x="284" y="111"/>
                  <a:pt x="284" y="111"/>
                  <a:pt x="284" y="111"/>
                </a:cubicBezTo>
                <a:cubicBezTo>
                  <a:pt x="284" y="112"/>
                  <a:pt x="284" y="112"/>
                  <a:pt x="284" y="112"/>
                </a:cubicBezTo>
                <a:cubicBezTo>
                  <a:pt x="287" y="112"/>
                  <a:pt x="287" y="112"/>
                  <a:pt x="287" y="112"/>
                </a:cubicBezTo>
                <a:cubicBezTo>
                  <a:pt x="288" y="112"/>
                  <a:pt x="288" y="112"/>
                  <a:pt x="288" y="112"/>
                </a:cubicBezTo>
                <a:cubicBezTo>
                  <a:pt x="295" y="111"/>
                  <a:pt x="295" y="111"/>
                  <a:pt x="295" y="111"/>
                </a:cubicBezTo>
                <a:cubicBezTo>
                  <a:pt x="298" y="114"/>
                  <a:pt x="298" y="114"/>
                  <a:pt x="298" y="114"/>
                </a:cubicBezTo>
                <a:cubicBezTo>
                  <a:pt x="299" y="114"/>
                  <a:pt x="299" y="114"/>
                  <a:pt x="299" y="114"/>
                </a:cubicBezTo>
                <a:cubicBezTo>
                  <a:pt x="301" y="114"/>
                  <a:pt x="301" y="114"/>
                  <a:pt x="301" y="114"/>
                </a:cubicBezTo>
                <a:cubicBezTo>
                  <a:pt x="301" y="114"/>
                  <a:pt x="302" y="114"/>
                  <a:pt x="302" y="113"/>
                </a:cubicBezTo>
                <a:cubicBezTo>
                  <a:pt x="302" y="111"/>
                  <a:pt x="302" y="111"/>
                  <a:pt x="302" y="111"/>
                </a:cubicBezTo>
                <a:cubicBezTo>
                  <a:pt x="304" y="113"/>
                  <a:pt x="304" y="113"/>
                  <a:pt x="304" y="113"/>
                </a:cubicBezTo>
                <a:cubicBezTo>
                  <a:pt x="304" y="113"/>
                  <a:pt x="304" y="113"/>
                  <a:pt x="304" y="113"/>
                </a:cubicBezTo>
                <a:cubicBezTo>
                  <a:pt x="308" y="116"/>
                  <a:pt x="308" y="116"/>
                  <a:pt x="308" y="116"/>
                </a:cubicBezTo>
                <a:cubicBezTo>
                  <a:pt x="309" y="115"/>
                  <a:pt x="309" y="115"/>
                  <a:pt x="309" y="115"/>
                </a:cubicBezTo>
                <a:cubicBezTo>
                  <a:pt x="312" y="113"/>
                  <a:pt x="312" y="113"/>
                  <a:pt x="312" y="113"/>
                </a:cubicBezTo>
                <a:cubicBezTo>
                  <a:pt x="314" y="116"/>
                  <a:pt x="314" y="116"/>
                  <a:pt x="314" y="116"/>
                </a:cubicBezTo>
                <a:cubicBezTo>
                  <a:pt x="314" y="117"/>
                  <a:pt x="314" y="117"/>
                  <a:pt x="314" y="117"/>
                </a:cubicBezTo>
                <a:cubicBezTo>
                  <a:pt x="317" y="120"/>
                  <a:pt x="317" y="120"/>
                  <a:pt x="317" y="120"/>
                </a:cubicBezTo>
                <a:cubicBezTo>
                  <a:pt x="318" y="120"/>
                  <a:pt x="318" y="120"/>
                  <a:pt x="318" y="120"/>
                </a:cubicBezTo>
                <a:cubicBezTo>
                  <a:pt x="322" y="121"/>
                  <a:pt x="322" y="121"/>
                  <a:pt x="322" y="121"/>
                </a:cubicBezTo>
                <a:cubicBezTo>
                  <a:pt x="325" y="125"/>
                  <a:pt x="325" y="125"/>
                  <a:pt x="325" y="125"/>
                </a:cubicBezTo>
                <a:cubicBezTo>
                  <a:pt x="326" y="125"/>
                  <a:pt x="326" y="125"/>
                  <a:pt x="326" y="125"/>
                </a:cubicBezTo>
                <a:cubicBezTo>
                  <a:pt x="326" y="125"/>
                  <a:pt x="326" y="125"/>
                  <a:pt x="326" y="125"/>
                </a:cubicBezTo>
                <a:cubicBezTo>
                  <a:pt x="328" y="123"/>
                  <a:pt x="328" y="123"/>
                  <a:pt x="328" y="123"/>
                </a:cubicBezTo>
                <a:cubicBezTo>
                  <a:pt x="330" y="122"/>
                  <a:pt x="330" y="122"/>
                  <a:pt x="330" y="122"/>
                </a:cubicBezTo>
                <a:cubicBezTo>
                  <a:pt x="331" y="122"/>
                  <a:pt x="331" y="122"/>
                  <a:pt x="331" y="122"/>
                </a:cubicBezTo>
                <a:cubicBezTo>
                  <a:pt x="332" y="118"/>
                  <a:pt x="332" y="118"/>
                  <a:pt x="332" y="118"/>
                </a:cubicBezTo>
                <a:cubicBezTo>
                  <a:pt x="332" y="117"/>
                  <a:pt x="332" y="117"/>
                  <a:pt x="332" y="117"/>
                </a:cubicBezTo>
                <a:cubicBezTo>
                  <a:pt x="331" y="114"/>
                  <a:pt x="331" y="114"/>
                  <a:pt x="331" y="114"/>
                </a:cubicBezTo>
                <a:cubicBezTo>
                  <a:pt x="330" y="113"/>
                  <a:pt x="330" y="113"/>
                  <a:pt x="330" y="113"/>
                </a:cubicBezTo>
                <a:cubicBezTo>
                  <a:pt x="326" y="112"/>
                  <a:pt x="326" y="112"/>
                  <a:pt x="326" y="112"/>
                </a:cubicBezTo>
                <a:cubicBezTo>
                  <a:pt x="326" y="109"/>
                  <a:pt x="326" y="109"/>
                  <a:pt x="326" y="109"/>
                </a:cubicBezTo>
                <a:cubicBezTo>
                  <a:pt x="325" y="108"/>
                  <a:pt x="325" y="108"/>
                  <a:pt x="324" y="108"/>
                </a:cubicBezTo>
                <a:cubicBezTo>
                  <a:pt x="321" y="109"/>
                  <a:pt x="321" y="109"/>
                  <a:pt x="321" y="109"/>
                </a:cubicBezTo>
                <a:cubicBezTo>
                  <a:pt x="314" y="106"/>
                  <a:pt x="314" y="106"/>
                  <a:pt x="314" y="106"/>
                </a:cubicBezTo>
                <a:cubicBezTo>
                  <a:pt x="311" y="103"/>
                  <a:pt x="311" y="103"/>
                  <a:pt x="311" y="103"/>
                </a:cubicBezTo>
                <a:cubicBezTo>
                  <a:pt x="311" y="103"/>
                  <a:pt x="311" y="103"/>
                  <a:pt x="311" y="103"/>
                </a:cubicBezTo>
                <a:cubicBezTo>
                  <a:pt x="303" y="97"/>
                  <a:pt x="303" y="97"/>
                  <a:pt x="303" y="97"/>
                </a:cubicBezTo>
                <a:cubicBezTo>
                  <a:pt x="302" y="98"/>
                  <a:pt x="302" y="98"/>
                  <a:pt x="302" y="98"/>
                </a:cubicBezTo>
                <a:cubicBezTo>
                  <a:pt x="302" y="99"/>
                  <a:pt x="302" y="99"/>
                  <a:pt x="302" y="99"/>
                </a:cubicBezTo>
                <a:cubicBezTo>
                  <a:pt x="306" y="99"/>
                  <a:pt x="306" y="99"/>
                  <a:pt x="306" y="99"/>
                </a:cubicBezTo>
                <a:cubicBezTo>
                  <a:pt x="312" y="105"/>
                  <a:pt x="312" y="105"/>
                  <a:pt x="312" y="105"/>
                </a:cubicBezTo>
                <a:cubicBezTo>
                  <a:pt x="313" y="106"/>
                  <a:pt x="313" y="106"/>
                  <a:pt x="313" y="106"/>
                </a:cubicBezTo>
                <a:cubicBezTo>
                  <a:pt x="320" y="109"/>
                  <a:pt x="320" y="109"/>
                  <a:pt x="320" y="109"/>
                </a:cubicBezTo>
                <a:cubicBezTo>
                  <a:pt x="321" y="109"/>
                  <a:pt x="321" y="109"/>
                  <a:pt x="322" y="108"/>
                </a:cubicBezTo>
                <a:cubicBezTo>
                  <a:pt x="323" y="104"/>
                  <a:pt x="323" y="104"/>
                  <a:pt x="323" y="104"/>
                </a:cubicBezTo>
                <a:cubicBezTo>
                  <a:pt x="324" y="104"/>
                  <a:pt x="323" y="104"/>
                  <a:pt x="323" y="103"/>
                </a:cubicBezTo>
                <a:cubicBezTo>
                  <a:pt x="321" y="101"/>
                  <a:pt x="321" y="101"/>
                  <a:pt x="321" y="101"/>
                </a:cubicBezTo>
                <a:cubicBezTo>
                  <a:pt x="321" y="100"/>
                  <a:pt x="321" y="100"/>
                  <a:pt x="321" y="100"/>
                </a:cubicBezTo>
                <a:cubicBezTo>
                  <a:pt x="324" y="101"/>
                  <a:pt x="324" y="101"/>
                  <a:pt x="324" y="101"/>
                </a:cubicBezTo>
                <a:cubicBezTo>
                  <a:pt x="327" y="104"/>
                  <a:pt x="327" y="104"/>
                  <a:pt x="327" y="104"/>
                </a:cubicBezTo>
                <a:cubicBezTo>
                  <a:pt x="328" y="104"/>
                  <a:pt x="328" y="104"/>
                  <a:pt x="328" y="104"/>
                </a:cubicBezTo>
                <a:cubicBezTo>
                  <a:pt x="329" y="103"/>
                  <a:pt x="329" y="103"/>
                  <a:pt x="329" y="103"/>
                </a:cubicBezTo>
                <a:cubicBezTo>
                  <a:pt x="330" y="100"/>
                  <a:pt x="330" y="100"/>
                  <a:pt x="330" y="100"/>
                </a:cubicBezTo>
                <a:cubicBezTo>
                  <a:pt x="329" y="99"/>
                  <a:pt x="329" y="99"/>
                  <a:pt x="329" y="99"/>
                </a:cubicBezTo>
                <a:cubicBezTo>
                  <a:pt x="328" y="92"/>
                  <a:pt x="328" y="92"/>
                  <a:pt x="328" y="92"/>
                </a:cubicBezTo>
                <a:cubicBezTo>
                  <a:pt x="328" y="92"/>
                  <a:pt x="327" y="91"/>
                  <a:pt x="327" y="92"/>
                </a:cubicBezTo>
                <a:cubicBezTo>
                  <a:pt x="323" y="92"/>
                  <a:pt x="323" y="92"/>
                  <a:pt x="323" y="92"/>
                </a:cubicBezTo>
                <a:cubicBezTo>
                  <a:pt x="320" y="91"/>
                  <a:pt x="320" y="91"/>
                  <a:pt x="320" y="91"/>
                </a:cubicBezTo>
                <a:cubicBezTo>
                  <a:pt x="320" y="92"/>
                  <a:pt x="320" y="92"/>
                  <a:pt x="320" y="92"/>
                </a:cubicBezTo>
                <a:cubicBezTo>
                  <a:pt x="320" y="93"/>
                  <a:pt x="320" y="93"/>
                  <a:pt x="320" y="93"/>
                </a:cubicBezTo>
                <a:cubicBezTo>
                  <a:pt x="322" y="92"/>
                  <a:pt x="322" y="92"/>
                  <a:pt x="322" y="92"/>
                </a:cubicBezTo>
                <a:cubicBezTo>
                  <a:pt x="322" y="91"/>
                  <a:pt x="322" y="91"/>
                  <a:pt x="322" y="91"/>
                </a:cubicBezTo>
                <a:cubicBezTo>
                  <a:pt x="322" y="90"/>
                  <a:pt x="322" y="90"/>
                  <a:pt x="322" y="90"/>
                </a:cubicBezTo>
                <a:cubicBezTo>
                  <a:pt x="318" y="87"/>
                  <a:pt x="318" y="87"/>
                  <a:pt x="318" y="87"/>
                </a:cubicBezTo>
                <a:cubicBezTo>
                  <a:pt x="317" y="87"/>
                  <a:pt x="317" y="87"/>
                  <a:pt x="317" y="87"/>
                </a:cubicBezTo>
                <a:cubicBezTo>
                  <a:pt x="314" y="87"/>
                  <a:pt x="314" y="87"/>
                  <a:pt x="314" y="87"/>
                </a:cubicBezTo>
                <a:cubicBezTo>
                  <a:pt x="311" y="84"/>
                  <a:pt x="311" y="84"/>
                  <a:pt x="311" y="84"/>
                </a:cubicBezTo>
                <a:cubicBezTo>
                  <a:pt x="310" y="82"/>
                  <a:pt x="310" y="82"/>
                  <a:pt x="310" y="82"/>
                </a:cubicBezTo>
                <a:cubicBezTo>
                  <a:pt x="309" y="82"/>
                  <a:pt x="309" y="82"/>
                  <a:pt x="309" y="82"/>
                </a:cubicBezTo>
                <a:cubicBezTo>
                  <a:pt x="302" y="79"/>
                  <a:pt x="302" y="79"/>
                  <a:pt x="302" y="79"/>
                </a:cubicBezTo>
                <a:cubicBezTo>
                  <a:pt x="299" y="75"/>
                  <a:pt x="299" y="75"/>
                  <a:pt x="299" y="75"/>
                </a:cubicBezTo>
                <a:cubicBezTo>
                  <a:pt x="299" y="74"/>
                  <a:pt x="299" y="74"/>
                  <a:pt x="299" y="74"/>
                </a:cubicBezTo>
                <a:cubicBezTo>
                  <a:pt x="295" y="73"/>
                  <a:pt x="295" y="73"/>
                  <a:pt x="295" y="73"/>
                </a:cubicBezTo>
                <a:cubicBezTo>
                  <a:pt x="293" y="71"/>
                  <a:pt x="293" y="71"/>
                  <a:pt x="293" y="71"/>
                </a:cubicBezTo>
                <a:cubicBezTo>
                  <a:pt x="291" y="67"/>
                  <a:pt x="291" y="67"/>
                  <a:pt x="291" y="67"/>
                </a:cubicBezTo>
                <a:cubicBezTo>
                  <a:pt x="291" y="67"/>
                  <a:pt x="291" y="67"/>
                  <a:pt x="291" y="67"/>
                </a:cubicBezTo>
                <a:cubicBezTo>
                  <a:pt x="283" y="62"/>
                  <a:pt x="283" y="62"/>
                  <a:pt x="283" y="62"/>
                </a:cubicBezTo>
                <a:cubicBezTo>
                  <a:pt x="283" y="62"/>
                  <a:pt x="283" y="62"/>
                  <a:pt x="283" y="62"/>
                </a:cubicBezTo>
                <a:cubicBezTo>
                  <a:pt x="280" y="62"/>
                  <a:pt x="280" y="62"/>
                  <a:pt x="280" y="62"/>
                </a:cubicBezTo>
                <a:cubicBezTo>
                  <a:pt x="280" y="63"/>
                  <a:pt x="280" y="63"/>
                  <a:pt x="280" y="63"/>
                </a:cubicBezTo>
                <a:cubicBezTo>
                  <a:pt x="280" y="64"/>
                  <a:pt x="280" y="64"/>
                  <a:pt x="280" y="64"/>
                </a:cubicBezTo>
                <a:cubicBezTo>
                  <a:pt x="283" y="64"/>
                  <a:pt x="283" y="64"/>
                  <a:pt x="283" y="64"/>
                </a:cubicBezTo>
                <a:cubicBezTo>
                  <a:pt x="287" y="65"/>
                  <a:pt x="287" y="65"/>
                  <a:pt x="287" y="65"/>
                </a:cubicBezTo>
                <a:cubicBezTo>
                  <a:pt x="291" y="68"/>
                  <a:pt x="291" y="68"/>
                  <a:pt x="291" y="68"/>
                </a:cubicBezTo>
                <a:cubicBezTo>
                  <a:pt x="294" y="72"/>
                  <a:pt x="294" y="72"/>
                  <a:pt x="294" y="72"/>
                </a:cubicBezTo>
                <a:cubicBezTo>
                  <a:pt x="294" y="72"/>
                  <a:pt x="294" y="72"/>
                  <a:pt x="294" y="72"/>
                </a:cubicBezTo>
                <a:cubicBezTo>
                  <a:pt x="298" y="74"/>
                  <a:pt x="298" y="74"/>
                  <a:pt x="298" y="74"/>
                </a:cubicBezTo>
                <a:cubicBezTo>
                  <a:pt x="301" y="77"/>
                  <a:pt x="301" y="77"/>
                  <a:pt x="301" y="77"/>
                </a:cubicBezTo>
                <a:cubicBezTo>
                  <a:pt x="301" y="78"/>
                  <a:pt x="301" y="78"/>
                  <a:pt x="301" y="78"/>
                </a:cubicBezTo>
                <a:cubicBezTo>
                  <a:pt x="303" y="78"/>
                  <a:pt x="303" y="78"/>
                  <a:pt x="303" y="78"/>
                </a:cubicBezTo>
                <a:cubicBezTo>
                  <a:pt x="311" y="84"/>
                  <a:pt x="311" y="84"/>
                  <a:pt x="311" y="84"/>
                </a:cubicBezTo>
                <a:cubicBezTo>
                  <a:pt x="311" y="84"/>
                  <a:pt x="311" y="84"/>
                  <a:pt x="311" y="84"/>
                </a:cubicBezTo>
                <a:cubicBezTo>
                  <a:pt x="314" y="84"/>
                  <a:pt x="314" y="84"/>
                  <a:pt x="314" y="84"/>
                </a:cubicBezTo>
                <a:cubicBezTo>
                  <a:pt x="314" y="85"/>
                  <a:pt x="314" y="85"/>
                  <a:pt x="314" y="85"/>
                </a:cubicBezTo>
                <a:cubicBezTo>
                  <a:pt x="315" y="85"/>
                  <a:pt x="315" y="85"/>
                  <a:pt x="315" y="85"/>
                </a:cubicBezTo>
                <a:cubicBezTo>
                  <a:pt x="319" y="87"/>
                  <a:pt x="319" y="87"/>
                  <a:pt x="319" y="87"/>
                </a:cubicBezTo>
                <a:cubicBezTo>
                  <a:pt x="319" y="87"/>
                  <a:pt x="320" y="87"/>
                  <a:pt x="320" y="86"/>
                </a:cubicBezTo>
                <a:cubicBezTo>
                  <a:pt x="322" y="81"/>
                  <a:pt x="322" y="81"/>
                  <a:pt x="322" y="81"/>
                </a:cubicBezTo>
                <a:cubicBezTo>
                  <a:pt x="322" y="80"/>
                  <a:pt x="322" y="80"/>
                  <a:pt x="322" y="80"/>
                </a:cubicBezTo>
                <a:cubicBezTo>
                  <a:pt x="322" y="76"/>
                  <a:pt x="322" y="76"/>
                  <a:pt x="322" y="76"/>
                </a:cubicBezTo>
                <a:cubicBezTo>
                  <a:pt x="322" y="76"/>
                  <a:pt x="322" y="76"/>
                  <a:pt x="322" y="76"/>
                </a:cubicBezTo>
                <a:cubicBezTo>
                  <a:pt x="321" y="74"/>
                  <a:pt x="321" y="74"/>
                  <a:pt x="321" y="74"/>
                </a:cubicBezTo>
                <a:cubicBezTo>
                  <a:pt x="322" y="75"/>
                  <a:pt x="322" y="75"/>
                  <a:pt x="322" y="75"/>
                </a:cubicBezTo>
                <a:cubicBezTo>
                  <a:pt x="323" y="74"/>
                  <a:pt x="323" y="74"/>
                  <a:pt x="323" y="74"/>
                </a:cubicBezTo>
                <a:cubicBezTo>
                  <a:pt x="323" y="74"/>
                  <a:pt x="323" y="74"/>
                  <a:pt x="323" y="74"/>
                </a:cubicBezTo>
                <a:cubicBezTo>
                  <a:pt x="323" y="70"/>
                  <a:pt x="323" y="70"/>
                  <a:pt x="323" y="70"/>
                </a:cubicBezTo>
                <a:cubicBezTo>
                  <a:pt x="323" y="69"/>
                  <a:pt x="323" y="69"/>
                  <a:pt x="323" y="69"/>
                </a:cubicBezTo>
                <a:cubicBezTo>
                  <a:pt x="315" y="66"/>
                  <a:pt x="315" y="66"/>
                  <a:pt x="315" y="66"/>
                </a:cubicBezTo>
                <a:cubicBezTo>
                  <a:pt x="315" y="66"/>
                  <a:pt x="315" y="66"/>
                  <a:pt x="315" y="66"/>
                </a:cubicBezTo>
                <a:cubicBezTo>
                  <a:pt x="312" y="66"/>
                  <a:pt x="312" y="66"/>
                  <a:pt x="312" y="66"/>
                </a:cubicBezTo>
                <a:cubicBezTo>
                  <a:pt x="312" y="65"/>
                  <a:pt x="312" y="65"/>
                  <a:pt x="312" y="65"/>
                </a:cubicBezTo>
                <a:cubicBezTo>
                  <a:pt x="312" y="64"/>
                  <a:pt x="312" y="64"/>
                  <a:pt x="312" y="64"/>
                </a:cubicBezTo>
                <a:cubicBezTo>
                  <a:pt x="311" y="64"/>
                  <a:pt x="311" y="64"/>
                  <a:pt x="311" y="64"/>
                </a:cubicBezTo>
                <a:cubicBezTo>
                  <a:pt x="308" y="64"/>
                  <a:pt x="308" y="64"/>
                  <a:pt x="308" y="64"/>
                </a:cubicBezTo>
                <a:cubicBezTo>
                  <a:pt x="308" y="63"/>
                  <a:pt x="308" y="63"/>
                  <a:pt x="308" y="63"/>
                </a:cubicBezTo>
                <a:cubicBezTo>
                  <a:pt x="308" y="62"/>
                  <a:pt x="308" y="62"/>
                  <a:pt x="308" y="62"/>
                </a:cubicBezTo>
                <a:cubicBezTo>
                  <a:pt x="305" y="60"/>
                  <a:pt x="305" y="60"/>
                  <a:pt x="305" y="60"/>
                </a:cubicBezTo>
                <a:cubicBezTo>
                  <a:pt x="304" y="58"/>
                  <a:pt x="304" y="58"/>
                  <a:pt x="304" y="58"/>
                </a:cubicBezTo>
                <a:cubicBezTo>
                  <a:pt x="304" y="58"/>
                  <a:pt x="303" y="57"/>
                  <a:pt x="303" y="58"/>
                </a:cubicBezTo>
                <a:cubicBezTo>
                  <a:pt x="296" y="59"/>
                  <a:pt x="296" y="59"/>
                  <a:pt x="296" y="59"/>
                </a:cubicBezTo>
                <a:cubicBezTo>
                  <a:pt x="295" y="58"/>
                  <a:pt x="295" y="58"/>
                  <a:pt x="295" y="58"/>
                </a:cubicBezTo>
                <a:cubicBezTo>
                  <a:pt x="295" y="58"/>
                  <a:pt x="295" y="58"/>
                  <a:pt x="295" y="58"/>
                </a:cubicBezTo>
                <a:cubicBezTo>
                  <a:pt x="291" y="59"/>
                  <a:pt x="291" y="59"/>
                  <a:pt x="291" y="59"/>
                </a:cubicBezTo>
                <a:cubicBezTo>
                  <a:pt x="289" y="58"/>
                  <a:pt x="289" y="58"/>
                  <a:pt x="289" y="58"/>
                </a:cubicBezTo>
                <a:cubicBezTo>
                  <a:pt x="284" y="53"/>
                  <a:pt x="284" y="53"/>
                  <a:pt x="284" y="53"/>
                </a:cubicBezTo>
                <a:cubicBezTo>
                  <a:pt x="284" y="50"/>
                  <a:pt x="284" y="50"/>
                  <a:pt x="284" y="50"/>
                </a:cubicBezTo>
                <a:cubicBezTo>
                  <a:pt x="283" y="49"/>
                  <a:pt x="283" y="49"/>
                  <a:pt x="283" y="49"/>
                </a:cubicBezTo>
                <a:cubicBezTo>
                  <a:pt x="283" y="49"/>
                  <a:pt x="283" y="49"/>
                  <a:pt x="283" y="49"/>
                </a:cubicBezTo>
                <a:cubicBezTo>
                  <a:pt x="279" y="49"/>
                  <a:pt x="279" y="49"/>
                  <a:pt x="279" y="49"/>
                </a:cubicBezTo>
                <a:cubicBezTo>
                  <a:pt x="278" y="49"/>
                  <a:pt x="278" y="49"/>
                  <a:pt x="278" y="49"/>
                </a:cubicBezTo>
                <a:cubicBezTo>
                  <a:pt x="274" y="52"/>
                  <a:pt x="274" y="52"/>
                  <a:pt x="274" y="52"/>
                </a:cubicBezTo>
                <a:cubicBezTo>
                  <a:pt x="272" y="53"/>
                  <a:pt x="272" y="53"/>
                  <a:pt x="272" y="53"/>
                </a:cubicBezTo>
                <a:cubicBezTo>
                  <a:pt x="269" y="53"/>
                  <a:pt x="269" y="53"/>
                  <a:pt x="269" y="53"/>
                </a:cubicBezTo>
                <a:cubicBezTo>
                  <a:pt x="268" y="51"/>
                  <a:pt x="268" y="51"/>
                  <a:pt x="268" y="51"/>
                </a:cubicBezTo>
                <a:cubicBezTo>
                  <a:pt x="269" y="51"/>
                  <a:pt x="269" y="51"/>
                  <a:pt x="269" y="51"/>
                </a:cubicBezTo>
                <a:cubicBezTo>
                  <a:pt x="269" y="51"/>
                  <a:pt x="270" y="50"/>
                  <a:pt x="269" y="50"/>
                </a:cubicBezTo>
                <a:cubicBezTo>
                  <a:pt x="269" y="46"/>
                  <a:pt x="269" y="46"/>
                  <a:pt x="269" y="46"/>
                </a:cubicBezTo>
                <a:cubicBezTo>
                  <a:pt x="270" y="37"/>
                  <a:pt x="270" y="37"/>
                  <a:pt x="270" y="37"/>
                </a:cubicBezTo>
                <a:cubicBezTo>
                  <a:pt x="271" y="38"/>
                  <a:pt x="271" y="38"/>
                  <a:pt x="271" y="38"/>
                </a:cubicBezTo>
                <a:cubicBezTo>
                  <a:pt x="272" y="38"/>
                  <a:pt x="272" y="38"/>
                  <a:pt x="272" y="38"/>
                </a:cubicBezTo>
                <a:cubicBezTo>
                  <a:pt x="273" y="37"/>
                  <a:pt x="273" y="37"/>
                  <a:pt x="273" y="37"/>
                </a:cubicBezTo>
                <a:cubicBezTo>
                  <a:pt x="273" y="37"/>
                  <a:pt x="273" y="37"/>
                  <a:pt x="273" y="37"/>
                </a:cubicBezTo>
                <a:cubicBezTo>
                  <a:pt x="274" y="36"/>
                  <a:pt x="274" y="36"/>
                  <a:pt x="274" y="36"/>
                </a:cubicBezTo>
                <a:cubicBezTo>
                  <a:pt x="274" y="35"/>
                  <a:pt x="274" y="35"/>
                  <a:pt x="274" y="35"/>
                </a:cubicBezTo>
                <a:cubicBezTo>
                  <a:pt x="274" y="34"/>
                  <a:pt x="274" y="34"/>
                  <a:pt x="274" y="34"/>
                </a:cubicBezTo>
                <a:cubicBezTo>
                  <a:pt x="277" y="30"/>
                  <a:pt x="277" y="30"/>
                  <a:pt x="277" y="30"/>
                </a:cubicBezTo>
                <a:cubicBezTo>
                  <a:pt x="278" y="29"/>
                  <a:pt x="278" y="29"/>
                  <a:pt x="278" y="29"/>
                </a:cubicBezTo>
                <a:cubicBezTo>
                  <a:pt x="277" y="25"/>
                  <a:pt x="277" y="25"/>
                  <a:pt x="277" y="25"/>
                </a:cubicBezTo>
                <a:cubicBezTo>
                  <a:pt x="276" y="23"/>
                  <a:pt x="276" y="23"/>
                  <a:pt x="276" y="23"/>
                </a:cubicBezTo>
                <a:cubicBezTo>
                  <a:pt x="276" y="23"/>
                  <a:pt x="276" y="23"/>
                  <a:pt x="276" y="23"/>
                </a:cubicBezTo>
                <a:cubicBezTo>
                  <a:pt x="274" y="19"/>
                  <a:pt x="274" y="19"/>
                  <a:pt x="274" y="19"/>
                </a:cubicBezTo>
                <a:cubicBezTo>
                  <a:pt x="274" y="19"/>
                  <a:pt x="274" y="19"/>
                  <a:pt x="274" y="19"/>
                </a:cubicBezTo>
                <a:cubicBezTo>
                  <a:pt x="271" y="17"/>
                  <a:pt x="271" y="17"/>
                  <a:pt x="271" y="17"/>
                </a:cubicBezTo>
                <a:cubicBezTo>
                  <a:pt x="270" y="17"/>
                  <a:pt x="270" y="17"/>
                  <a:pt x="270" y="17"/>
                </a:cubicBezTo>
                <a:cubicBezTo>
                  <a:pt x="267" y="16"/>
                  <a:pt x="267" y="16"/>
                  <a:pt x="267" y="16"/>
                </a:cubicBezTo>
                <a:cubicBezTo>
                  <a:pt x="265" y="14"/>
                  <a:pt x="265" y="14"/>
                  <a:pt x="265" y="14"/>
                </a:cubicBezTo>
                <a:cubicBezTo>
                  <a:pt x="265" y="14"/>
                  <a:pt x="265" y="14"/>
                  <a:pt x="265" y="14"/>
                </a:cubicBezTo>
                <a:cubicBezTo>
                  <a:pt x="261" y="12"/>
                  <a:pt x="261" y="12"/>
                  <a:pt x="261" y="12"/>
                </a:cubicBezTo>
                <a:cubicBezTo>
                  <a:pt x="260" y="12"/>
                  <a:pt x="260" y="12"/>
                  <a:pt x="260" y="12"/>
                </a:cubicBezTo>
                <a:cubicBezTo>
                  <a:pt x="255" y="12"/>
                  <a:pt x="255" y="12"/>
                  <a:pt x="255" y="12"/>
                </a:cubicBezTo>
                <a:cubicBezTo>
                  <a:pt x="252" y="11"/>
                  <a:pt x="252" y="11"/>
                  <a:pt x="252" y="11"/>
                </a:cubicBezTo>
                <a:cubicBezTo>
                  <a:pt x="253" y="8"/>
                  <a:pt x="253" y="8"/>
                  <a:pt x="253" y="8"/>
                </a:cubicBezTo>
                <a:cubicBezTo>
                  <a:pt x="253" y="7"/>
                  <a:pt x="253" y="7"/>
                  <a:pt x="253" y="7"/>
                </a:cubicBezTo>
                <a:cubicBezTo>
                  <a:pt x="251" y="3"/>
                  <a:pt x="251" y="3"/>
                  <a:pt x="251" y="3"/>
                </a:cubicBezTo>
                <a:cubicBezTo>
                  <a:pt x="251" y="3"/>
                  <a:pt x="251" y="3"/>
                  <a:pt x="251" y="3"/>
                </a:cubicBezTo>
                <a:cubicBezTo>
                  <a:pt x="247" y="1"/>
                  <a:pt x="247" y="1"/>
                  <a:pt x="247" y="1"/>
                </a:cubicBezTo>
                <a:cubicBezTo>
                  <a:pt x="247" y="0"/>
                  <a:pt x="247" y="0"/>
                  <a:pt x="247" y="0"/>
                </a:cubicBezTo>
                <a:cubicBezTo>
                  <a:pt x="239" y="0"/>
                  <a:pt x="239" y="0"/>
                  <a:pt x="239" y="0"/>
                </a:cubicBezTo>
                <a:cubicBezTo>
                  <a:pt x="238" y="0"/>
                  <a:pt x="238" y="1"/>
                  <a:pt x="238" y="1"/>
                </a:cubicBezTo>
                <a:cubicBezTo>
                  <a:pt x="237" y="8"/>
                  <a:pt x="237" y="8"/>
                  <a:pt x="237" y="8"/>
                </a:cubicBezTo>
                <a:cubicBezTo>
                  <a:pt x="235" y="11"/>
                  <a:pt x="235" y="11"/>
                  <a:pt x="235" y="11"/>
                </a:cubicBezTo>
                <a:cubicBezTo>
                  <a:pt x="215" y="0"/>
                  <a:pt x="215" y="0"/>
                  <a:pt x="215" y="0"/>
                </a:cubicBezTo>
                <a:cubicBezTo>
                  <a:pt x="214" y="0"/>
                  <a:pt x="214" y="0"/>
                  <a:pt x="214" y="0"/>
                </a:cubicBezTo>
                <a:cubicBezTo>
                  <a:pt x="210" y="2"/>
                  <a:pt x="210" y="2"/>
                  <a:pt x="210" y="2"/>
                </a:cubicBezTo>
                <a:cubicBezTo>
                  <a:pt x="210" y="2"/>
                  <a:pt x="210" y="3"/>
                  <a:pt x="210" y="3"/>
                </a:cubicBezTo>
                <a:cubicBezTo>
                  <a:pt x="211" y="6"/>
                  <a:pt x="211" y="6"/>
                  <a:pt x="211" y="6"/>
                </a:cubicBezTo>
                <a:cubicBezTo>
                  <a:pt x="209" y="10"/>
                  <a:pt x="209" y="10"/>
                  <a:pt x="209" y="10"/>
                </a:cubicBezTo>
                <a:cubicBezTo>
                  <a:pt x="209" y="10"/>
                  <a:pt x="209" y="10"/>
                  <a:pt x="209" y="10"/>
                </a:cubicBezTo>
                <a:cubicBezTo>
                  <a:pt x="210" y="18"/>
                  <a:pt x="210" y="18"/>
                  <a:pt x="210" y="18"/>
                </a:cubicBezTo>
                <a:cubicBezTo>
                  <a:pt x="207" y="21"/>
                  <a:pt x="207" y="21"/>
                  <a:pt x="207" y="21"/>
                </a:cubicBezTo>
                <a:cubicBezTo>
                  <a:pt x="207" y="21"/>
                  <a:pt x="207" y="21"/>
                  <a:pt x="207" y="21"/>
                </a:cubicBezTo>
                <a:cubicBezTo>
                  <a:pt x="205" y="28"/>
                  <a:pt x="205" y="28"/>
                  <a:pt x="205" y="28"/>
                </a:cubicBezTo>
                <a:cubicBezTo>
                  <a:pt x="202" y="32"/>
                  <a:pt x="202" y="32"/>
                  <a:pt x="202" y="32"/>
                </a:cubicBezTo>
                <a:cubicBezTo>
                  <a:pt x="199" y="32"/>
                  <a:pt x="199" y="32"/>
                  <a:pt x="199" y="32"/>
                </a:cubicBezTo>
                <a:cubicBezTo>
                  <a:pt x="199" y="32"/>
                  <a:pt x="199" y="32"/>
                  <a:pt x="199" y="32"/>
                </a:cubicBezTo>
                <a:cubicBezTo>
                  <a:pt x="196" y="40"/>
                  <a:pt x="196" y="40"/>
                  <a:pt x="196" y="40"/>
                </a:cubicBezTo>
                <a:cubicBezTo>
                  <a:pt x="193" y="40"/>
                  <a:pt x="193" y="40"/>
                  <a:pt x="193" y="40"/>
                </a:cubicBezTo>
                <a:cubicBezTo>
                  <a:pt x="189" y="40"/>
                  <a:pt x="189" y="40"/>
                  <a:pt x="189" y="40"/>
                </a:cubicBezTo>
                <a:cubicBezTo>
                  <a:pt x="188" y="40"/>
                  <a:pt x="188" y="40"/>
                  <a:pt x="188" y="41"/>
                </a:cubicBezTo>
                <a:cubicBezTo>
                  <a:pt x="186" y="44"/>
                  <a:pt x="186" y="44"/>
                  <a:pt x="186" y="44"/>
                </a:cubicBezTo>
                <a:cubicBezTo>
                  <a:pt x="186" y="45"/>
                  <a:pt x="186" y="45"/>
                  <a:pt x="186" y="45"/>
                </a:cubicBezTo>
                <a:cubicBezTo>
                  <a:pt x="186" y="50"/>
                  <a:pt x="186" y="50"/>
                  <a:pt x="186" y="50"/>
                </a:cubicBezTo>
                <a:cubicBezTo>
                  <a:pt x="184" y="53"/>
                  <a:pt x="184" y="53"/>
                  <a:pt x="184" y="53"/>
                </a:cubicBezTo>
                <a:cubicBezTo>
                  <a:pt x="184" y="53"/>
                  <a:pt x="184" y="53"/>
                  <a:pt x="184" y="53"/>
                </a:cubicBezTo>
                <a:cubicBezTo>
                  <a:pt x="182" y="61"/>
                  <a:pt x="182" y="61"/>
                  <a:pt x="182" y="61"/>
                </a:cubicBezTo>
                <a:cubicBezTo>
                  <a:pt x="181" y="64"/>
                  <a:pt x="181" y="64"/>
                  <a:pt x="181" y="64"/>
                </a:cubicBezTo>
                <a:cubicBezTo>
                  <a:pt x="178" y="65"/>
                  <a:pt x="178" y="65"/>
                  <a:pt x="178" y="65"/>
                </a:cubicBezTo>
                <a:cubicBezTo>
                  <a:pt x="171" y="64"/>
                  <a:pt x="171" y="64"/>
                  <a:pt x="171" y="64"/>
                </a:cubicBezTo>
                <a:cubicBezTo>
                  <a:pt x="171" y="63"/>
                  <a:pt x="171" y="63"/>
                  <a:pt x="171" y="63"/>
                </a:cubicBezTo>
                <a:cubicBezTo>
                  <a:pt x="171" y="63"/>
                  <a:pt x="171" y="63"/>
                  <a:pt x="171" y="63"/>
                </a:cubicBezTo>
                <a:cubicBezTo>
                  <a:pt x="167" y="60"/>
                  <a:pt x="167" y="60"/>
                  <a:pt x="167" y="60"/>
                </a:cubicBezTo>
                <a:cubicBezTo>
                  <a:pt x="166" y="59"/>
                  <a:pt x="166" y="59"/>
                  <a:pt x="166" y="59"/>
                </a:cubicBezTo>
                <a:cubicBezTo>
                  <a:pt x="162" y="60"/>
                  <a:pt x="162" y="60"/>
                  <a:pt x="162" y="60"/>
                </a:cubicBezTo>
                <a:cubicBezTo>
                  <a:pt x="162" y="61"/>
                  <a:pt x="162" y="61"/>
                  <a:pt x="162" y="61"/>
                </a:cubicBezTo>
                <a:cubicBezTo>
                  <a:pt x="162" y="69"/>
                  <a:pt x="162" y="69"/>
                  <a:pt x="162" y="69"/>
                </a:cubicBezTo>
                <a:cubicBezTo>
                  <a:pt x="161" y="72"/>
                  <a:pt x="161" y="72"/>
                  <a:pt x="161" y="72"/>
                </a:cubicBezTo>
                <a:cubicBezTo>
                  <a:pt x="160" y="74"/>
                  <a:pt x="160" y="74"/>
                  <a:pt x="160" y="74"/>
                </a:cubicBezTo>
                <a:cubicBezTo>
                  <a:pt x="160" y="74"/>
                  <a:pt x="160" y="74"/>
                  <a:pt x="160" y="74"/>
                </a:cubicBezTo>
                <a:cubicBezTo>
                  <a:pt x="157" y="81"/>
                  <a:pt x="157" y="81"/>
                  <a:pt x="157" y="81"/>
                </a:cubicBezTo>
                <a:cubicBezTo>
                  <a:pt x="155" y="85"/>
                  <a:pt x="155" y="85"/>
                  <a:pt x="155" y="85"/>
                </a:cubicBezTo>
                <a:cubicBezTo>
                  <a:pt x="155" y="85"/>
                  <a:pt x="155" y="85"/>
                  <a:pt x="155" y="85"/>
                </a:cubicBezTo>
                <a:cubicBezTo>
                  <a:pt x="155" y="89"/>
                  <a:pt x="155" y="89"/>
                  <a:pt x="155" y="89"/>
                </a:cubicBezTo>
                <a:cubicBezTo>
                  <a:pt x="153" y="96"/>
                  <a:pt x="153" y="96"/>
                  <a:pt x="153" y="96"/>
                </a:cubicBezTo>
                <a:cubicBezTo>
                  <a:pt x="149" y="101"/>
                  <a:pt x="149" y="101"/>
                  <a:pt x="149" y="101"/>
                </a:cubicBezTo>
                <a:cubicBezTo>
                  <a:pt x="149" y="101"/>
                  <a:pt x="149" y="101"/>
                  <a:pt x="149" y="101"/>
                </a:cubicBezTo>
                <a:cubicBezTo>
                  <a:pt x="145" y="109"/>
                  <a:pt x="145" y="109"/>
                  <a:pt x="145" y="109"/>
                </a:cubicBezTo>
                <a:cubicBezTo>
                  <a:pt x="145" y="109"/>
                  <a:pt x="145" y="109"/>
                  <a:pt x="145" y="109"/>
                </a:cubicBezTo>
                <a:cubicBezTo>
                  <a:pt x="144" y="116"/>
                  <a:pt x="144" y="116"/>
                  <a:pt x="144" y="116"/>
                </a:cubicBezTo>
                <a:cubicBezTo>
                  <a:pt x="144" y="117"/>
                  <a:pt x="144" y="117"/>
                  <a:pt x="144" y="117"/>
                </a:cubicBezTo>
                <a:cubicBezTo>
                  <a:pt x="146" y="120"/>
                  <a:pt x="146" y="120"/>
                  <a:pt x="146" y="120"/>
                </a:cubicBezTo>
                <a:cubicBezTo>
                  <a:pt x="144" y="123"/>
                  <a:pt x="144" y="123"/>
                  <a:pt x="144" y="123"/>
                </a:cubicBezTo>
                <a:cubicBezTo>
                  <a:pt x="144" y="124"/>
                  <a:pt x="144" y="124"/>
                  <a:pt x="144" y="124"/>
                </a:cubicBezTo>
                <a:cubicBezTo>
                  <a:pt x="145" y="127"/>
                  <a:pt x="145" y="127"/>
                  <a:pt x="145" y="127"/>
                </a:cubicBezTo>
                <a:cubicBezTo>
                  <a:pt x="144" y="127"/>
                  <a:pt x="144" y="127"/>
                  <a:pt x="144" y="127"/>
                </a:cubicBezTo>
                <a:cubicBezTo>
                  <a:pt x="138" y="132"/>
                  <a:pt x="138" y="132"/>
                  <a:pt x="138" y="132"/>
                </a:cubicBezTo>
                <a:cubicBezTo>
                  <a:pt x="134" y="131"/>
                  <a:pt x="134" y="131"/>
                  <a:pt x="134" y="131"/>
                </a:cubicBezTo>
                <a:cubicBezTo>
                  <a:pt x="133" y="131"/>
                  <a:pt x="133" y="131"/>
                  <a:pt x="133" y="131"/>
                </a:cubicBezTo>
                <a:cubicBezTo>
                  <a:pt x="127" y="137"/>
                  <a:pt x="127" y="137"/>
                  <a:pt x="127" y="137"/>
                </a:cubicBezTo>
                <a:cubicBezTo>
                  <a:pt x="121" y="136"/>
                  <a:pt x="121" y="136"/>
                  <a:pt x="121" y="136"/>
                </a:cubicBezTo>
                <a:cubicBezTo>
                  <a:pt x="121" y="136"/>
                  <a:pt x="121" y="136"/>
                  <a:pt x="121" y="136"/>
                </a:cubicBezTo>
                <a:cubicBezTo>
                  <a:pt x="120" y="137"/>
                  <a:pt x="120" y="137"/>
                  <a:pt x="120" y="137"/>
                </a:cubicBezTo>
                <a:cubicBezTo>
                  <a:pt x="120" y="140"/>
                  <a:pt x="120" y="140"/>
                  <a:pt x="120" y="140"/>
                </a:cubicBezTo>
                <a:cubicBezTo>
                  <a:pt x="119" y="142"/>
                  <a:pt x="119" y="142"/>
                  <a:pt x="119" y="142"/>
                </a:cubicBezTo>
                <a:cubicBezTo>
                  <a:pt x="116" y="143"/>
                  <a:pt x="116" y="143"/>
                  <a:pt x="116" y="143"/>
                </a:cubicBezTo>
                <a:cubicBezTo>
                  <a:pt x="116" y="143"/>
                  <a:pt x="116" y="143"/>
                  <a:pt x="116" y="143"/>
                </a:cubicBezTo>
                <a:cubicBezTo>
                  <a:pt x="108" y="147"/>
                  <a:pt x="108" y="147"/>
                  <a:pt x="108" y="147"/>
                </a:cubicBezTo>
                <a:cubicBezTo>
                  <a:pt x="105" y="148"/>
                  <a:pt x="105" y="148"/>
                  <a:pt x="105" y="148"/>
                </a:cubicBezTo>
                <a:cubicBezTo>
                  <a:pt x="99" y="145"/>
                  <a:pt x="99" y="145"/>
                  <a:pt x="99" y="145"/>
                </a:cubicBezTo>
                <a:cubicBezTo>
                  <a:pt x="99" y="145"/>
                  <a:pt x="98" y="145"/>
                  <a:pt x="98" y="146"/>
                </a:cubicBezTo>
                <a:cubicBezTo>
                  <a:pt x="96" y="149"/>
                  <a:pt x="96" y="149"/>
                  <a:pt x="96" y="149"/>
                </a:cubicBezTo>
                <a:cubicBezTo>
                  <a:pt x="89" y="154"/>
                  <a:pt x="89" y="154"/>
                  <a:pt x="89" y="154"/>
                </a:cubicBezTo>
                <a:cubicBezTo>
                  <a:pt x="85" y="153"/>
                  <a:pt x="85" y="153"/>
                  <a:pt x="85" y="153"/>
                </a:cubicBezTo>
                <a:cubicBezTo>
                  <a:pt x="77" y="149"/>
                  <a:pt x="77" y="149"/>
                  <a:pt x="77" y="149"/>
                </a:cubicBezTo>
                <a:cubicBezTo>
                  <a:pt x="74" y="145"/>
                  <a:pt x="74" y="145"/>
                  <a:pt x="74" y="145"/>
                </a:cubicBezTo>
                <a:cubicBezTo>
                  <a:pt x="71" y="142"/>
                  <a:pt x="71" y="142"/>
                  <a:pt x="71" y="142"/>
                </a:cubicBezTo>
                <a:cubicBezTo>
                  <a:pt x="71" y="138"/>
                  <a:pt x="71" y="138"/>
                  <a:pt x="71" y="138"/>
                </a:cubicBezTo>
                <a:cubicBezTo>
                  <a:pt x="71" y="138"/>
                  <a:pt x="71" y="138"/>
                  <a:pt x="70" y="137"/>
                </a:cubicBezTo>
                <a:cubicBezTo>
                  <a:pt x="70" y="137"/>
                  <a:pt x="70" y="137"/>
                  <a:pt x="69" y="138"/>
                </a:cubicBezTo>
                <a:cubicBezTo>
                  <a:pt x="55" y="154"/>
                  <a:pt x="55" y="154"/>
                  <a:pt x="55" y="154"/>
                </a:cubicBezTo>
                <a:cubicBezTo>
                  <a:pt x="42" y="164"/>
                  <a:pt x="42" y="164"/>
                  <a:pt x="42" y="164"/>
                </a:cubicBezTo>
                <a:cubicBezTo>
                  <a:pt x="42" y="164"/>
                  <a:pt x="42" y="164"/>
                  <a:pt x="42" y="164"/>
                </a:cubicBezTo>
                <a:cubicBezTo>
                  <a:pt x="40" y="168"/>
                  <a:pt x="40" y="168"/>
                  <a:pt x="40" y="168"/>
                </a:cubicBezTo>
                <a:cubicBezTo>
                  <a:pt x="39" y="169"/>
                  <a:pt x="39" y="169"/>
                  <a:pt x="39" y="169"/>
                </a:cubicBezTo>
                <a:cubicBezTo>
                  <a:pt x="39" y="172"/>
                  <a:pt x="39" y="172"/>
                  <a:pt x="39" y="172"/>
                </a:cubicBezTo>
                <a:cubicBezTo>
                  <a:pt x="35" y="175"/>
                  <a:pt x="35" y="175"/>
                  <a:pt x="35" y="175"/>
                </a:cubicBezTo>
                <a:cubicBezTo>
                  <a:pt x="35" y="176"/>
                  <a:pt x="35" y="176"/>
                  <a:pt x="35" y="176"/>
                </a:cubicBezTo>
                <a:cubicBezTo>
                  <a:pt x="34" y="179"/>
                  <a:pt x="34" y="179"/>
                  <a:pt x="34" y="179"/>
                </a:cubicBezTo>
                <a:cubicBezTo>
                  <a:pt x="32" y="182"/>
                  <a:pt x="32" y="182"/>
                  <a:pt x="32" y="182"/>
                </a:cubicBezTo>
                <a:cubicBezTo>
                  <a:pt x="28" y="184"/>
                  <a:pt x="28" y="184"/>
                  <a:pt x="28" y="184"/>
                </a:cubicBezTo>
                <a:cubicBezTo>
                  <a:pt x="28" y="184"/>
                  <a:pt x="28" y="184"/>
                  <a:pt x="28" y="184"/>
                </a:cubicBezTo>
                <a:cubicBezTo>
                  <a:pt x="25" y="187"/>
                  <a:pt x="25" y="187"/>
                  <a:pt x="25" y="187"/>
                </a:cubicBezTo>
                <a:cubicBezTo>
                  <a:pt x="24" y="187"/>
                  <a:pt x="24" y="187"/>
                  <a:pt x="24" y="187"/>
                </a:cubicBezTo>
                <a:cubicBezTo>
                  <a:pt x="24" y="191"/>
                  <a:pt x="24" y="191"/>
                  <a:pt x="24" y="191"/>
                </a:cubicBezTo>
                <a:cubicBezTo>
                  <a:pt x="15" y="194"/>
                  <a:pt x="15" y="194"/>
                  <a:pt x="15" y="194"/>
                </a:cubicBezTo>
                <a:cubicBezTo>
                  <a:pt x="15" y="194"/>
                  <a:pt x="15" y="194"/>
                  <a:pt x="15" y="194"/>
                </a:cubicBezTo>
                <a:cubicBezTo>
                  <a:pt x="12" y="197"/>
                  <a:pt x="12" y="197"/>
                  <a:pt x="12" y="197"/>
                </a:cubicBezTo>
                <a:cubicBezTo>
                  <a:pt x="8" y="198"/>
                  <a:pt x="8" y="198"/>
                  <a:pt x="8" y="198"/>
                </a:cubicBezTo>
                <a:cubicBezTo>
                  <a:pt x="8" y="198"/>
                  <a:pt x="8" y="198"/>
                  <a:pt x="8" y="198"/>
                </a:cubicBezTo>
                <a:cubicBezTo>
                  <a:pt x="0" y="203"/>
                  <a:pt x="0" y="203"/>
                  <a:pt x="0" y="203"/>
                </a:cubicBezTo>
                <a:lnTo>
                  <a:pt x="2" y="20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47" name="Freeform 91">
            <a:extLst>
              <a:ext uri="{FF2B5EF4-FFF2-40B4-BE49-F238E27FC236}">
                <a16:creationId xmlns:a16="http://schemas.microsoft.com/office/drawing/2014/main" id="{6FDC8709-DDD5-A034-3D09-35C8D5323A7D}"/>
              </a:ext>
            </a:extLst>
          </p:cNvPr>
          <p:cNvSpPr>
            <a:spLocks/>
          </p:cNvSpPr>
          <p:nvPr/>
        </p:nvSpPr>
        <p:spPr bwMode="auto">
          <a:xfrm>
            <a:off x="4904061" y="2591041"/>
            <a:ext cx="41030" cy="117431"/>
          </a:xfrm>
          <a:custGeom>
            <a:avLst/>
            <a:gdLst>
              <a:gd name="T0" fmla="*/ 9 w 29"/>
              <a:gd name="T1" fmla="*/ 62 h 83"/>
              <a:gd name="T2" fmla="*/ 10 w 29"/>
              <a:gd name="T3" fmla="*/ 73 h 83"/>
              <a:gd name="T4" fmla="*/ 6 w 29"/>
              <a:gd name="T5" fmla="*/ 83 h 83"/>
              <a:gd name="T6" fmla="*/ 0 w 29"/>
              <a:gd name="T7" fmla="*/ 76 h 83"/>
              <a:gd name="T8" fmla="*/ 0 w 29"/>
              <a:gd name="T9" fmla="*/ 63 h 83"/>
              <a:gd name="T10" fmla="*/ 1 w 29"/>
              <a:gd name="T11" fmla="*/ 62 h 83"/>
              <a:gd name="T12" fmla="*/ 0 w 29"/>
              <a:gd name="T13" fmla="*/ 56 h 83"/>
              <a:gd name="T14" fmla="*/ 0 w 29"/>
              <a:gd name="T15" fmla="*/ 45 h 83"/>
              <a:gd name="T16" fmla="*/ 4 w 29"/>
              <a:gd name="T17" fmla="*/ 36 h 83"/>
              <a:gd name="T18" fmla="*/ 6 w 29"/>
              <a:gd name="T19" fmla="*/ 24 h 83"/>
              <a:gd name="T20" fmla="*/ 10 w 29"/>
              <a:gd name="T21" fmla="*/ 24 h 83"/>
              <a:gd name="T22" fmla="*/ 12 w 29"/>
              <a:gd name="T23" fmla="*/ 18 h 83"/>
              <a:gd name="T24" fmla="*/ 6 w 29"/>
              <a:gd name="T25" fmla="*/ 15 h 83"/>
              <a:gd name="T26" fmla="*/ 10 w 29"/>
              <a:gd name="T27" fmla="*/ 9 h 83"/>
              <a:gd name="T28" fmla="*/ 16 w 29"/>
              <a:gd name="T29" fmla="*/ 3 h 83"/>
              <a:gd name="T30" fmla="*/ 29 w 29"/>
              <a:gd name="T31" fmla="*/ 0 h 83"/>
              <a:gd name="T32" fmla="*/ 27 w 29"/>
              <a:gd name="T33" fmla="*/ 8 h 83"/>
              <a:gd name="T34" fmla="*/ 27 w 29"/>
              <a:gd name="T35" fmla="*/ 14 h 83"/>
              <a:gd name="T36" fmla="*/ 24 w 29"/>
              <a:gd name="T37" fmla="*/ 21 h 83"/>
              <a:gd name="T38" fmla="*/ 21 w 29"/>
              <a:gd name="T39" fmla="*/ 32 h 83"/>
              <a:gd name="T40" fmla="*/ 22 w 29"/>
              <a:gd name="T41" fmla="*/ 44 h 83"/>
              <a:gd name="T42" fmla="*/ 21 w 29"/>
              <a:gd name="T43" fmla="*/ 48 h 83"/>
              <a:gd name="T44" fmla="*/ 19 w 29"/>
              <a:gd name="T45" fmla="*/ 50 h 83"/>
              <a:gd name="T46" fmla="*/ 15 w 29"/>
              <a:gd name="T47" fmla="*/ 45 h 83"/>
              <a:gd name="T48" fmla="*/ 13 w 29"/>
              <a:gd name="T49" fmla="*/ 51 h 83"/>
              <a:gd name="T50" fmla="*/ 10 w 29"/>
              <a:gd name="T51" fmla="*/ 56 h 83"/>
              <a:gd name="T52" fmla="*/ 9 w 29"/>
              <a:gd name="T53" fmla="*/ 62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 h="83">
                <a:moveTo>
                  <a:pt x="9" y="62"/>
                </a:moveTo>
                <a:lnTo>
                  <a:pt x="10" y="73"/>
                </a:lnTo>
                <a:lnTo>
                  <a:pt x="6" y="83"/>
                </a:lnTo>
                <a:lnTo>
                  <a:pt x="0" y="76"/>
                </a:lnTo>
                <a:lnTo>
                  <a:pt x="0" y="63"/>
                </a:lnTo>
                <a:lnTo>
                  <a:pt x="1" y="62"/>
                </a:lnTo>
                <a:lnTo>
                  <a:pt x="0" y="56"/>
                </a:lnTo>
                <a:lnTo>
                  <a:pt x="0" y="45"/>
                </a:lnTo>
                <a:lnTo>
                  <a:pt x="4" y="36"/>
                </a:lnTo>
                <a:lnTo>
                  <a:pt x="6" y="24"/>
                </a:lnTo>
                <a:lnTo>
                  <a:pt x="10" y="24"/>
                </a:lnTo>
                <a:lnTo>
                  <a:pt x="12" y="18"/>
                </a:lnTo>
                <a:lnTo>
                  <a:pt x="6" y="15"/>
                </a:lnTo>
                <a:lnTo>
                  <a:pt x="10" y="9"/>
                </a:lnTo>
                <a:lnTo>
                  <a:pt x="16" y="3"/>
                </a:lnTo>
                <a:lnTo>
                  <a:pt x="29" y="0"/>
                </a:lnTo>
                <a:lnTo>
                  <a:pt x="27" y="8"/>
                </a:lnTo>
                <a:lnTo>
                  <a:pt x="27" y="14"/>
                </a:lnTo>
                <a:lnTo>
                  <a:pt x="24" y="21"/>
                </a:lnTo>
                <a:lnTo>
                  <a:pt x="21" y="32"/>
                </a:lnTo>
                <a:lnTo>
                  <a:pt x="22" y="44"/>
                </a:lnTo>
                <a:lnTo>
                  <a:pt x="21" y="48"/>
                </a:lnTo>
                <a:lnTo>
                  <a:pt x="19" y="50"/>
                </a:lnTo>
                <a:lnTo>
                  <a:pt x="15" y="45"/>
                </a:lnTo>
                <a:lnTo>
                  <a:pt x="13" y="51"/>
                </a:lnTo>
                <a:lnTo>
                  <a:pt x="10" y="56"/>
                </a:lnTo>
                <a:lnTo>
                  <a:pt x="9" y="62"/>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48" name="Freeform 92">
            <a:extLst>
              <a:ext uri="{FF2B5EF4-FFF2-40B4-BE49-F238E27FC236}">
                <a16:creationId xmlns:a16="http://schemas.microsoft.com/office/drawing/2014/main" id="{DE84AC2C-145D-441B-1405-4458C6A96EFE}"/>
              </a:ext>
            </a:extLst>
          </p:cNvPr>
          <p:cNvSpPr>
            <a:spLocks/>
          </p:cNvSpPr>
          <p:nvPr/>
        </p:nvSpPr>
        <p:spPr bwMode="auto">
          <a:xfrm>
            <a:off x="4901231" y="2588211"/>
            <a:ext cx="45274" cy="123090"/>
          </a:xfrm>
          <a:custGeom>
            <a:avLst/>
            <a:gdLst>
              <a:gd name="T0" fmla="*/ 7 w 21"/>
              <a:gd name="T1" fmla="*/ 49 h 57"/>
              <a:gd name="T2" fmla="*/ 2 w 21"/>
              <a:gd name="T3" fmla="*/ 51 h 57"/>
              <a:gd name="T4" fmla="*/ 2 w 21"/>
              <a:gd name="T5" fmla="*/ 43 h 57"/>
              <a:gd name="T6" fmla="*/ 2 w 21"/>
              <a:gd name="T7" fmla="*/ 38 h 57"/>
              <a:gd name="T8" fmla="*/ 5 w 21"/>
              <a:gd name="T9" fmla="*/ 25 h 57"/>
              <a:gd name="T10" fmla="*/ 6 w 21"/>
              <a:gd name="T11" fmla="*/ 18 h 57"/>
              <a:gd name="T12" fmla="*/ 9 w 21"/>
              <a:gd name="T13" fmla="*/ 17 h 57"/>
              <a:gd name="T14" fmla="*/ 9 w 21"/>
              <a:gd name="T15" fmla="*/ 12 h 57"/>
              <a:gd name="T16" fmla="*/ 9 w 21"/>
              <a:gd name="T17" fmla="*/ 8 h 57"/>
              <a:gd name="T18" fmla="*/ 19 w 21"/>
              <a:gd name="T19" fmla="*/ 2 h 57"/>
              <a:gd name="T20" fmla="*/ 18 w 21"/>
              <a:gd name="T21" fmla="*/ 6 h 57"/>
              <a:gd name="T22" fmla="*/ 16 w 21"/>
              <a:gd name="T23" fmla="*/ 14 h 57"/>
              <a:gd name="T24" fmla="*/ 14 w 21"/>
              <a:gd name="T25" fmla="*/ 22 h 57"/>
              <a:gd name="T26" fmla="*/ 15 w 21"/>
              <a:gd name="T27" fmla="*/ 29 h 57"/>
              <a:gd name="T28" fmla="*/ 14 w 21"/>
              <a:gd name="T29" fmla="*/ 33 h 57"/>
              <a:gd name="T30" fmla="*/ 15 w 21"/>
              <a:gd name="T31" fmla="*/ 33 h 57"/>
              <a:gd name="T32" fmla="*/ 10 w 21"/>
              <a:gd name="T33" fmla="*/ 30 h 57"/>
              <a:gd name="T34" fmla="*/ 9 w 21"/>
              <a:gd name="T35" fmla="*/ 35 h 57"/>
              <a:gd name="T36" fmla="*/ 7 w 21"/>
              <a:gd name="T37" fmla="*/ 38 h 57"/>
              <a:gd name="T38" fmla="*/ 8 w 21"/>
              <a:gd name="T39" fmla="*/ 43 h 57"/>
              <a:gd name="T40" fmla="*/ 11 w 21"/>
              <a:gd name="T41" fmla="*/ 35 h 57"/>
              <a:gd name="T42" fmla="*/ 11 w 21"/>
              <a:gd name="T43" fmla="*/ 33 h 57"/>
              <a:gd name="T44" fmla="*/ 15 w 21"/>
              <a:gd name="T45" fmla="*/ 35 h 57"/>
              <a:gd name="T46" fmla="*/ 16 w 21"/>
              <a:gd name="T47" fmla="*/ 34 h 57"/>
              <a:gd name="T48" fmla="*/ 17 w 21"/>
              <a:gd name="T49" fmla="*/ 29 h 57"/>
              <a:gd name="T50" fmla="*/ 18 w 21"/>
              <a:gd name="T51" fmla="*/ 15 h 57"/>
              <a:gd name="T52" fmla="*/ 20 w 21"/>
              <a:gd name="T53" fmla="*/ 9 h 57"/>
              <a:gd name="T54" fmla="*/ 21 w 21"/>
              <a:gd name="T55" fmla="*/ 1 h 57"/>
              <a:gd name="T56" fmla="*/ 20 w 21"/>
              <a:gd name="T57" fmla="*/ 0 h 57"/>
              <a:gd name="T58" fmla="*/ 11 w 21"/>
              <a:gd name="T59" fmla="*/ 3 h 57"/>
              <a:gd name="T60" fmla="*/ 8 w 21"/>
              <a:gd name="T61" fmla="*/ 6 h 57"/>
              <a:gd name="T62" fmla="*/ 4 w 21"/>
              <a:gd name="T63" fmla="*/ 11 h 57"/>
              <a:gd name="T64" fmla="*/ 8 w 21"/>
              <a:gd name="T65" fmla="*/ 14 h 57"/>
              <a:gd name="T66" fmla="*/ 5 w 21"/>
              <a:gd name="T67" fmla="*/ 16 h 57"/>
              <a:gd name="T68" fmla="*/ 3 w 21"/>
              <a:gd name="T69" fmla="*/ 24 h 57"/>
              <a:gd name="T70" fmla="*/ 0 w 21"/>
              <a:gd name="T71" fmla="*/ 31 h 57"/>
              <a:gd name="T72" fmla="*/ 0 w 21"/>
              <a:gd name="T73" fmla="*/ 39 h 57"/>
              <a:gd name="T74" fmla="*/ 0 w 21"/>
              <a:gd name="T75" fmla="*/ 43 h 57"/>
              <a:gd name="T76" fmla="*/ 0 w 21"/>
              <a:gd name="T77" fmla="*/ 51 h 57"/>
              <a:gd name="T78" fmla="*/ 4 w 21"/>
              <a:gd name="T79" fmla="*/ 57 h 57"/>
              <a:gd name="T80" fmla="*/ 6 w 21"/>
              <a:gd name="T81" fmla="*/ 57 h 57"/>
              <a:gd name="T82" fmla="*/ 9 w 21"/>
              <a:gd name="T83" fmla="*/ 49 h 57"/>
              <a:gd name="T84" fmla="*/ 6 w 21"/>
              <a:gd name="T85" fmla="*/ 4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 h="57">
                <a:moveTo>
                  <a:pt x="6" y="42"/>
                </a:moveTo>
                <a:cubicBezTo>
                  <a:pt x="7" y="49"/>
                  <a:pt x="7" y="49"/>
                  <a:pt x="7" y="49"/>
                </a:cubicBezTo>
                <a:cubicBezTo>
                  <a:pt x="5" y="54"/>
                  <a:pt x="5" y="54"/>
                  <a:pt x="5" y="54"/>
                </a:cubicBezTo>
                <a:cubicBezTo>
                  <a:pt x="2" y="51"/>
                  <a:pt x="2" y="51"/>
                  <a:pt x="2" y="51"/>
                </a:cubicBezTo>
                <a:cubicBezTo>
                  <a:pt x="2" y="44"/>
                  <a:pt x="2" y="44"/>
                  <a:pt x="2" y="44"/>
                </a:cubicBezTo>
                <a:cubicBezTo>
                  <a:pt x="2" y="43"/>
                  <a:pt x="2" y="43"/>
                  <a:pt x="2" y="43"/>
                </a:cubicBezTo>
                <a:cubicBezTo>
                  <a:pt x="3" y="42"/>
                  <a:pt x="3" y="42"/>
                  <a:pt x="3" y="42"/>
                </a:cubicBezTo>
                <a:cubicBezTo>
                  <a:pt x="2" y="38"/>
                  <a:pt x="2" y="38"/>
                  <a:pt x="2" y="38"/>
                </a:cubicBezTo>
                <a:cubicBezTo>
                  <a:pt x="2" y="31"/>
                  <a:pt x="2" y="31"/>
                  <a:pt x="2" y="31"/>
                </a:cubicBezTo>
                <a:cubicBezTo>
                  <a:pt x="5" y="25"/>
                  <a:pt x="5" y="25"/>
                  <a:pt x="5" y="25"/>
                </a:cubicBezTo>
                <a:cubicBezTo>
                  <a:pt x="5" y="25"/>
                  <a:pt x="5" y="25"/>
                  <a:pt x="5" y="25"/>
                </a:cubicBezTo>
                <a:cubicBezTo>
                  <a:pt x="6" y="18"/>
                  <a:pt x="6" y="18"/>
                  <a:pt x="6" y="18"/>
                </a:cubicBezTo>
                <a:cubicBezTo>
                  <a:pt x="8" y="18"/>
                  <a:pt x="8" y="18"/>
                  <a:pt x="8" y="18"/>
                </a:cubicBezTo>
                <a:cubicBezTo>
                  <a:pt x="9" y="18"/>
                  <a:pt x="9" y="18"/>
                  <a:pt x="9" y="17"/>
                </a:cubicBezTo>
                <a:cubicBezTo>
                  <a:pt x="10" y="13"/>
                  <a:pt x="10" y="13"/>
                  <a:pt x="10" y="13"/>
                </a:cubicBezTo>
                <a:cubicBezTo>
                  <a:pt x="10" y="13"/>
                  <a:pt x="10" y="12"/>
                  <a:pt x="9" y="12"/>
                </a:cubicBezTo>
                <a:cubicBezTo>
                  <a:pt x="7" y="10"/>
                  <a:pt x="7" y="10"/>
                  <a:pt x="7" y="10"/>
                </a:cubicBezTo>
                <a:cubicBezTo>
                  <a:pt x="9" y="8"/>
                  <a:pt x="9" y="8"/>
                  <a:pt x="9" y="8"/>
                </a:cubicBezTo>
                <a:cubicBezTo>
                  <a:pt x="13" y="4"/>
                  <a:pt x="13" y="4"/>
                  <a:pt x="13" y="4"/>
                </a:cubicBezTo>
                <a:cubicBezTo>
                  <a:pt x="19" y="2"/>
                  <a:pt x="19" y="2"/>
                  <a:pt x="19" y="2"/>
                </a:cubicBezTo>
                <a:cubicBezTo>
                  <a:pt x="18" y="6"/>
                  <a:pt x="18" y="6"/>
                  <a:pt x="18" y="6"/>
                </a:cubicBezTo>
                <a:cubicBezTo>
                  <a:pt x="18" y="6"/>
                  <a:pt x="18" y="6"/>
                  <a:pt x="18" y="6"/>
                </a:cubicBezTo>
                <a:cubicBezTo>
                  <a:pt x="18" y="9"/>
                  <a:pt x="18" y="9"/>
                  <a:pt x="18" y="9"/>
                </a:cubicBezTo>
                <a:cubicBezTo>
                  <a:pt x="16" y="14"/>
                  <a:pt x="16" y="14"/>
                  <a:pt x="16" y="14"/>
                </a:cubicBezTo>
                <a:cubicBezTo>
                  <a:pt x="16" y="15"/>
                  <a:pt x="16" y="15"/>
                  <a:pt x="16" y="15"/>
                </a:cubicBezTo>
                <a:cubicBezTo>
                  <a:pt x="14" y="22"/>
                  <a:pt x="14" y="22"/>
                  <a:pt x="14" y="22"/>
                </a:cubicBezTo>
                <a:cubicBezTo>
                  <a:pt x="14" y="22"/>
                  <a:pt x="14" y="22"/>
                  <a:pt x="14" y="22"/>
                </a:cubicBezTo>
                <a:cubicBezTo>
                  <a:pt x="15" y="29"/>
                  <a:pt x="15" y="29"/>
                  <a:pt x="15" y="29"/>
                </a:cubicBezTo>
                <a:cubicBezTo>
                  <a:pt x="14" y="33"/>
                  <a:pt x="14" y="33"/>
                  <a:pt x="14" y="33"/>
                </a:cubicBezTo>
                <a:cubicBezTo>
                  <a:pt x="14" y="33"/>
                  <a:pt x="14" y="33"/>
                  <a:pt x="14" y="33"/>
                </a:cubicBezTo>
                <a:cubicBezTo>
                  <a:pt x="14" y="34"/>
                  <a:pt x="14" y="34"/>
                  <a:pt x="14" y="34"/>
                </a:cubicBezTo>
                <a:cubicBezTo>
                  <a:pt x="15" y="33"/>
                  <a:pt x="15" y="33"/>
                  <a:pt x="15" y="33"/>
                </a:cubicBezTo>
                <a:cubicBezTo>
                  <a:pt x="11" y="30"/>
                  <a:pt x="11" y="30"/>
                  <a:pt x="11" y="30"/>
                </a:cubicBezTo>
                <a:cubicBezTo>
                  <a:pt x="10" y="30"/>
                  <a:pt x="10" y="30"/>
                  <a:pt x="10" y="30"/>
                </a:cubicBezTo>
                <a:cubicBezTo>
                  <a:pt x="10" y="31"/>
                  <a:pt x="10" y="31"/>
                  <a:pt x="10" y="31"/>
                </a:cubicBezTo>
                <a:cubicBezTo>
                  <a:pt x="9" y="35"/>
                  <a:pt x="9" y="35"/>
                  <a:pt x="9" y="35"/>
                </a:cubicBezTo>
                <a:cubicBezTo>
                  <a:pt x="7" y="38"/>
                  <a:pt x="7" y="38"/>
                  <a:pt x="7" y="38"/>
                </a:cubicBezTo>
                <a:cubicBezTo>
                  <a:pt x="7" y="38"/>
                  <a:pt x="7" y="38"/>
                  <a:pt x="7" y="38"/>
                </a:cubicBezTo>
                <a:cubicBezTo>
                  <a:pt x="6" y="42"/>
                  <a:pt x="6" y="42"/>
                  <a:pt x="6" y="42"/>
                </a:cubicBezTo>
                <a:cubicBezTo>
                  <a:pt x="8" y="43"/>
                  <a:pt x="8" y="43"/>
                  <a:pt x="8" y="43"/>
                </a:cubicBezTo>
                <a:cubicBezTo>
                  <a:pt x="9" y="39"/>
                  <a:pt x="9" y="39"/>
                  <a:pt x="9" y="39"/>
                </a:cubicBezTo>
                <a:cubicBezTo>
                  <a:pt x="11" y="35"/>
                  <a:pt x="11" y="35"/>
                  <a:pt x="11" y="35"/>
                </a:cubicBezTo>
                <a:cubicBezTo>
                  <a:pt x="11" y="35"/>
                  <a:pt x="11" y="35"/>
                  <a:pt x="11" y="35"/>
                </a:cubicBezTo>
                <a:cubicBezTo>
                  <a:pt x="11" y="33"/>
                  <a:pt x="11" y="33"/>
                  <a:pt x="11" y="33"/>
                </a:cubicBezTo>
                <a:cubicBezTo>
                  <a:pt x="14" y="35"/>
                  <a:pt x="14" y="35"/>
                  <a:pt x="14" y="35"/>
                </a:cubicBezTo>
                <a:cubicBezTo>
                  <a:pt x="14" y="35"/>
                  <a:pt x="15" y="35"/>
                  <a:pt x="15" y="35"/>
                </a:cubicBezTo>
                <a:cubicBezTo>
                  <a:pt x="15" y="34"/>
                  <a:pt x="15" y="34"/>
                  <a:pt x="15" y="34"/>
                </a:cubicBezTo>
                <a:cubicBezTo>
                  <a:pt x="16" y="34"/>
                  <a:pt x="16" y="34"/>
                  <a:pt x="16" y="34"/>
                </a:cubicBezTo>
                <a:cubicBezTo>
                  <a:pt x="17" y="30"/>
                  <a:pt x="17" y="30"/>
                  <a:pt x="17" y="30"/>
                </a:cubicBezTo>
                <a:cubicBezTo>
                  <a:pt x="17" y="29"/>
                  <a:pt x="17" y="29"/>
                  <a:pt x="17" y="29"/>
                </a:cubicBezTo>
                <a:cubicBezTo>
                  <a:pt x="16" y="22"/>
                  <a:pt x="16" y="22"/>
                  <a:pt x="16" y="22"/>
                </a:cubicBezTo>
                <a:cubicBezTo>
                  <a:pt x="18" y="15"/>
                  <a:pt x="18" y="15"/>
                  <a:pt x="18" y="15"/>
                </a:cubicBezTo>
                <a:cubicBezTo>
                  <a:pt x="20" y="10"/>
                  <a:pt x="20" y="10"/>
                  <a:pt x="20" y="10"/>
                </a:cubicBezTo>
                <a:cubicBezTo>
                  <a:pt x="20" y="9"/>
                  <a:pt x="20" y="9"/>
                  <a:pt x="20" y="9"/>
                </a:cubicBezTo>
                <a:cubicBezTo>
                  <a:pt x="20" y="6"/>
                  <a:pt x="20" y="6"/>
                  <a:pt x="20" y="6"/>
                </a:cubicBezTo>
                <a:cubicBezTo>
                  <a:pt x="21" y="1"/>
                  <a:pt x="21" y="1"/>
                  <a:pt x="21" y="1"/>
                </a:cubicBezTo>
                <a:cubicBezTo>
                  <a:pt x="21" y="0"/>
                  <a:pt x="21" y="0"/>
                  <a:pt x="21" y="0"/>
                </a:cubicBezTo>
                <a:cubicBezTo>
                  <a:pt x="20" y="0"/>
                  <a:pt x="20" y="0"/>
                  <a:pt x="20" y="0"/>
                </a:cubicBezTo>
                <a:cubicBezTo>
                  <a:pt x="12" y="2"/>
                  <a:pt x="12" y="2"/>
                  <a:pt x="12" y="2"/>
                </a:cubicBezTo>
                <a:cubicBezTo>
                  <a:pt x="11" y="3"/>
                  <a:pt x="11" y="3"/>
                  <a:pt x="11" y="3"/>
                </a:cubicBezTo>
                <a:cubicBezTo>
                  <a:pt x="8" y="6"/>
                  <a:pt x="8" y="6"/>
                  <a:pt x="8" y="6"/>
                </a:cubicBezTo>
                <a:cubicBezTo>
                  <a:pt x="8" y="6"/>
                  <a:pt x="8" y="6"/>
                  <a:pt x="8" y="6"/>
                </a:cubicBezTo>
                <a:cubicBezTo>
                  <a:pt x="5" y="10"/>
                  <a:pt x="5" y="10"/>
                  <a:pt x="5" y="10"/>
                </a:cubicBezTo>
                <a:cubicBezTo>
                  <a:pt x="4" y="11"/>
                  <a:pt x="4" y="11"/>
                  <a:pt x="4" y="11"/>
                </a:cubicBezTo>
                <a:cubicBezTo>
                  <a:pt x="5" y="11"/>
                  <a:pt x="5" y="11"/>
                  <a:pt x="5" y="11"/>
                </a:cubicBezTo>
                <a:cubicBezTo>
                  <a:pt x="8" y="14"/>
                  <a:pt x="8" y="14"/>
                  <a:pt x="8" y="14"/>
                </a:cubicBezTo>
                <a:cubicBezTo>
                  <a:pt x="7" y="16"/>
                  <a:pt x="7" y="16"/>
                  <a:pt x="7" y="16"/>
                </a:cubicBezTo>
                <a:cubicBezTo>
                  <a:pt x="5" y="16"/>
                  <a:pt x="5" y="16"/>
                  <a:pt x="5" y="16"/>
                </a:cubicBezTo>
                <a:cubicBezTo>
                  <a:pt x="4" y="16"/>
                  <a:pt x="4" y="16"/>
                  <a:pt x="4" y="17"/>
                </a:cubicBezTo>
                <a:cubicBezTo>
                  <a:pt x="3" y="24"/>
                  <a:pt x="3" y="24"/>
                  <a:pt x="3" y="24"/>
                </a:cubicBezTo>
                <a:cubicBezTo>
                  <a:pt x="0" y="31"/>
                  <a:pt x="0" y="31"/>
                  <a:pt x="0" y="31"/>
                </a:cubicBezTo>
                <a:cubicBezTo>
                  <a:pt x="0" y="31"/>
                  <a:pt x="0" y="31"/>
                  <a:pt x="0" y="31"/>
                </a:cubicBezTo>
                <a:cubicBezTo>
                  <a:pt x="0" y="38"/>
                  <a:pt x="0" y="38"/>
                  <a:pt x="0" y="38"/>
                </a:cubicBezTo>
                <a:cubicBezTo>
                  <a:pt x="0" y="39"/>
                  <a:pt x="0" y="39"/>
                  <a:pt x="0" y="39"/>
                </a:cubicBezTo>
                <a:cubicBezTo>
                  <a:pt x="1" y="42"/>
                  <a:pt x="1" y="42"/>
                  <a:pt x="1" y="42"/>
                </a:cubicBezTo>
                <a:cubicBezTo>
                  <a:pt x="0" y="43"/>
                  <a:pt x="0" y="43"/>
                  <a:pt x="0" y="43"/>
                </a:cubicBezTo>
                <a:cubicBezTo>
                  <a:pt x="0" y="44"/>
                  <a:pt x="0" y="44"/>
                  <a:pt x="0" y="44"/>
                </a:cubicBezTo>
                <a:cubicBezTo>
                  <a:pt x="0" y="51"/>
                  <a:pt x="0" y="51"/>
                  <a:pt x="0" y="51"/>
                </a:cubicBezTo>
                <a:cubicBezTo>
                  <a:pt x="0" y="52"/>
                  <a:pt x="0" y="52"/>
                  <a:pt x="0" y="52"/>
                </a:cubicBezTo>
                <a:cubicBezTo>
                  <a:pt x="4" y="57"/>
                  <a:pt x="4" y="57"/>
                  <a:pt x="4" y="57"/>
                </a:cubicBezTo>
                <a:cubicBezTo>
                  <a:pt x="5" y="57"/>
                  <a:pt x="5" y="57"/>
                  <a:pt x="5" y="57"/>
                </a:cubicBezTo>
                <a:cubicBezTo>
                  <a:pt x="6" y="57"/>
                  <a:pt x="6" y="57"/>
                  <a:pt x="6" y="57"/>
                </a:cubicBezTo>
                <a:cubicBezTo>
                  <a:pt x="9" y="50"/>
                  <a:pt x="9" y="50"/>
                  <a:pt x="9" y="50"/>
                </a:cubicBezTo>
                <a:cubicBezTo>
                  <a:pt x="9" y="49"/>
                  <a:pt x="9" y="49"/>
                  <a:pt x="9" y="49"/>
                </a:cubicBezTo>
                <a:cubicBezTo>
                  <a:pt x="8" y="42"/>
                  <a:pt x="8" y="42"/>
                  <a:pt x="8" y="42"/>
                </a:cubicBezTo>
                <a:lnTo>
                  <a:pt x="6" y="4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49" name="Freeform 93">
            <a:extLst>
              <a:ext uri="{FF2B5EF4-FFF2-40B4-BE49-F238E27FC236}">
                <a16:creationId xmlns:a16="http://schemas.microsoft.com/office/drawing/2014/main" id="{F5D89F36-7684-01EC-BCB0-321815DA8348}"/>
              </a:ext>
            </a:extLst>
          </p:cNvPr>
          <p:cNvSpPr>
            <a:spLocks/>
          </p:cNvSpPr>
          <p:nvPr/>
        </p:nvSpPr>
        <p:spPr bwMode="auto">
          <a:xfrm>
            <a:off x="4922454" y="1657257"/>
            <a:ext cx="165535" cy="311261"/>
          </a:xfrm>
          <a:custGeom>
            <a:avLst/>
            <a:gdLst>
              <a:gd name="T0" fmla="*/ 0 w 117"/>
              <a:gd name="T1" fmla="*/ 30 h 220"/>
              <a:gd name="T2" fmla="*/ 22 w 117"/>
              <a:gd name="T3" fmla="*/ 24 h 220"/>
              <a:gd name="T4" fmla="*/ 111 w 117"/>
              <a:gd name="T5" fmla="*/ 0 h 220"/>
              <a:gd name="T6" fmla="*/ 109 w 117"/>
              <a:gd name="T7" fmla="*/ 3 h 220"/>
              <a:gd name="T8" fmla="*/ 112 w 117"/>
              <a:gd name="T9" fmla="*/ 12 h 220"/>
              <a:gd name="T10" fmla="*/ 109 w 117"/>
              <a:gd name="T11" fmla="*/ 22 h 220"/>
              <a:gd name="T12" fmla="*/ 111 w 117"/>
              <a:gd name="T13" fmla="*/ 28 h 220"/>
              <a:gd name="T14" fmla="*/ 115 w 117"/>
              <a:gd name="T15" fmla="*/ 34 h 220"/>
              <a:gd name="T16" fmla="*/ 117 w 117"/>
              <a:gd name="T17" fmla="*/ 39 h 220"/>
              <a:gd name="T18" fmla="*/ 117 w 117"/>
              <a:gd name="T19" fmla="*/ 45 h 220"/>
              <a:gd name="T20" fmla="*/ 112 w 117"/>
              <a:gd name="T21" fmla="*/ 52 h 220"/>
              <a:gd name="T22" fmla="*/ 102 w 117"/>
              <a:gd name="T23" fmla="*/ 63 h 220"/>
              <a:gd name="T24" fmla="*/ 100 w 117"/>
              <a:gd name="T25" fmla="*/ 65 h 220"/>
              <a:gd name="T26" fmla="*/ 94 w 117"/>
              <a:gd name="T27" fmla="*/ 69 h 220"/>
              <a:gd name="T28" fmla="*/ 96 w 117"/>
              <a:gd name="T29" fmla="*/ 75 h 220"/>
              <a:gd name="T30" fmla="*/ 99 w 117"/>
              <a:gd name="T31" fmla="*/ 87 h 220"/>
              <a:gd name="T32" fmla="*/ 97 w 117"/>
              <a:gd name="T33" fmla="*/ 96 h 220"/>
              <a:gd name="T34" fmla="*/ 97 w 117"/>
              <a:gd name="T35" fmla="*/ 102 h 220"/>
              <a:gd name="T36" fmla="*/ 96 w 117"/>
              <a:gd name="T37" fmla="*/ 108 h 220"/>
              <a:gd name="T38" fmla="*/ 96 w 117"/>
              <a:gd name="T39" fmla="*/ 113 h 220"/>
              <a:gd name="T40" fmla="*/ 94 w 117"/>
              <a:gd name="T41" fmla="*/ 119 h 220"/>
              <a:gd name="T42" fmla="*/ 91 w 117"/>
              <a:gd name="T43" fmla="*/ 125 h 220"/>
              <a:gd name="T44" fmla="*/ 93 w 117"/>
              <a:gd name="T45" fmla="*/ 134 h 220"/>
              <a:gd name="T46" fmla="*/ 90 w 117"/>
              <a:gd name="T47" fmla="*/ 139 h 220"/>
              <a:gd name="T48" fmla="*/ 94 w 117"/>
              <a:gd name="T49" fmla="*/ 158 h 220"/>
              <a:gd name="T50" fmla="*/ 94 w 117"/>
              <a:gd name="T51" fmla="*/ 170 h 220"/>
              <a:gd name="T52" fmla="*/ 97 w 117"/>
              <a:gd name="T53" fmla="*/ 187 h 220"/>
              <a:gd name="T54" fmla="*/ 94 w 117"/>
              <a:gd name="T55" fmla="*/ 191 h 220"/>
              <a:gd name="T56" fmla="*/ 94 w 117"/>
              <a:gd name="T57" fmla="*/ 199 h 220"/>
              <a:gd name="T58" fmla="*/ 99 w 117"/>
              <a:gd name="T59" fmla="*/ 205 h 220"/>
              <a:gd name="T60" fmla="*/ 103 w 117"/>
              <a:gd name="T61" fmla="*/ 210 h 220"/>
              <a:gd name="T62" fmla="*/ 55 w 117"/>
              <a:gd name="T63" fmla="*/ 220 h 220"/>
              <a:gd name="T64" fmla="*/ 50 w 117"/>
              <a:gd name="T65" fmla="*/ 216 h 220"/>
              <a:gd name="T66" fmla="*/ 52 w 117"/>
              <a:gd name="T67" fmla="*/ 211 h 220"/>
              <a:gd name="T68" fmla="*/ 38 w 117"/>
              <a:gd name="T69" fmla="*/ 155 h 220"/>
              <a:gd name="T70" fmla="*/ 31 w 117"/>
              <a:gd name="T71" fmla="*/ 148 h 220"/>
              <a:gd name="T72" fmla="*/ 28 w 117"/>
              <a:gd name="T73" fmla="*/ 154 h 220"/>
              <a:gd name="T74" fmla="*/ 25 w 117"/>
              <a:gd name="T75" fmla="*/ 148 h 220"/>
              <a:gd name="T76" fmla="*/ 26 w 117"/>
              <a:gd name="T77" fmla="*/ 139 h 220"/>
              <a:gd name="T78" fmla="*/ 23 w 117"/>
              <a:gd name="T79" fmla="*/ 127 h 220"/>
              <a:gd name="T80" fmla="*/ 19 w 117"/>
              <a:gd name="T81" fmla="*/ 120 h 220"/>
              <a:gd name="T82" fmla="*/ 16 w 117"/>
              <a:gd name="T83" fmla="*/ 110 h 220"/>
              <a:gd name="T84" fmla="*/ 16 w 117"/>
              <a:gd name="T85" fmla="*/ 98 h 220"/>
              <a:gd name="T86" fmla="*/ 17 w 117"/>
              <a:gd name="T87" fmla="*/ 96 h 220"/>
              <a:gd name="T88" fmla="*/ 17 w 117"/>
              <a:gd name="T89" fmla="*/ 90 h 220"/>
              <a:gd name="T90" fmla="*/ 16 w 117"/>
              <a:gd name="T91" fmla="*/ 84 h 220"/>
              <a:gd name="T92" fmla="*/ 16 w 117"/>
              <a:gd name="T93" fmla="*/ 78 h 220"/>
              <a:gd name="T94" fmla="*/ 14 w 117"/>
              <a:gd name="T95" fmla="*/ 74 h 220"/>
              <a:gd name="T96" fmla="*/ 8 w 117"/>
              <a:gd name="T97" fmla="*/ 68 h 220"/>
              <a:gd name="T98" fmla="*/ 6 w 117"/>
              <a:gd name="T99" fmla="*/ 62 h 220"/>
              <a:gd name="T100" fmla="*/ 5 w 117"/>
              <a:gd name="T101" fmla="*/ 49 h 220"/>
              <a:gd name="T102" fmla="*/ 2 w 117"/>
              <a:gd name="T103" fmla="*/ 43 h 220"/>
              <a:gd name="T104" fmla="*/ 2 w 117"/>
              <a:gd name="T105" fmla="*/ 37 h 220"/>
              <a:gd name="T106" fmla="*/ 0 w 117"/>
              <a:gd name="T107" fmla="*/ 33 h 220"/>
              <a:gd name="T108" fmla="*/ 0 w 117"/>
              <a:gd name="T109" fmla="*/ 3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7" h="220">
                <a:moveTo>
                  <a:pt x="0" y="30"/>
                </a:moveTo>
                <a:lnTo>
                  <a:pt x="22" y="24"/>
                </a:lnTo>
                <a:lnTo>
                  <a:pt x="111" y="0"/>
                </a:lnTo>
                <a:lnTo>
                  <a:pt x="109" y="3"/>
                </a:lnTo>
                <a:lnTo>
                  <a:pt x="112" y="12"/>
                </a:lnTo>
                <a:lnTo>
                  <a:pt x="109" y="22"/>
                </a:lnTo>
                <a:lnTo>
                  <a:pt x="111" y="28"/>
                </a:lnTo>
                <a:lnTo>
                  <a:pt x="115" y="34"/>
                </a:lnTo>
                <a:lnTo>
                  <a:pt x="117" y="39"/>
                </a:lnTo>
                <a:lnTo>
                  <a:pt x="117" y="45"/>
                </a:lnTo>
                <a:lnTo>
                  <a:pt x="112" y="52"/>
                </a:lnTo>
                <a:lnTo>
                  <a:pt x="102" y="63"/>
                </a:lnTo>
                <a:lnTo>
                  <a:pt x="100" y="65"/>
                </a:lnTo>
                <a:lnTo>
                  <a:pt x="94" y="69"/>
                </a:lnTo>
                <a:lnTo>
                  <a:pt x="96" y="75"/>
                </a:lnTo>
                <a:lnTo>
                  <a:pt x="99" y="87"/>
                </a:lnTo>
                <a:lnTo>
                  <a:pt x="97" y="96"/>
                </a:lnTo>
                <a:lnTo>
                  <a:pt x="97" y="102"/>
                </a:lnTo>
                <a:lnTo>
                  <a:pt x="96" y="108"/>
                </a:lnTo>
                <a:lnTo>
                  <a:pt x="96" y="113"/>
                </a:lnTo>
                <a:lnTo>
                  <a:pt x="94" y="119"/>
                </a:lnTo>
                <a:lnTo>
                  <a:pt x="91" y="125"/>
                </a:lnTo>
                <a:lnTo>
                  <a:pt x="93" y="134"/>
                </a:lnTo>
                <a:lnTo>
                  <a:pt x="90" y="139"/>
                </a:lnTo>
                <a:lnTo>
                  <a:pt x="94" y="158"/>
                </a:lnTo>
                <a:lnTo>
                  <a:pt x="94" y="170"/>
                </a:lnTo>
                <a:lnTo>
                  <a:pt x="97" y="187"/>
                </a:lnTo>
                <a:lnTo>
                  <a:pt x="94" y="191"/>
                </a:lnTo>
                <a:lnTo>
                  <a:pt x="94" y="199"/>
                </a:lnTo>
                <a:lnTo>
                  <a:pt x="99" y="205"/>
                </a:lnTo>
                <a:lnTo>
                  <a:pt x="103" y="210"/>
                </a:lnTo>
                <a:lnTo>
                  <a:pt x="55" y="220"/>
                </a:lnTo>
                <a:lnTo>
                  <a:pt x="50" y="216"/>
                </a:lnTo>
                <a:lnTo>
                  <a:pt x="52" y="211"/>
                </a:lnTo>
                <a:lnTo>
                  <a:pt x="38" y="155"/>
                </a:lnTo>
                <a:lnTo>
                  <a:pt x="31" y="148"/>
                </a:lnTo>
                <a:lnTo>
                  <a:pt x="28" y="154"/>
                </a:lnTo>
                <a:lnTo>
                  <a:pt x="25" y="148"/>
                </a:lnTo>
                <a:lnTo>
                  <a:pt x="26" y="139"/>
                </a:lnTo>
                <a:lnTo>
                  <a:pt x="23" y="127"/>
                </a:lnTo>
                <a:lnTo>
                  <a:pt x="19" y="120"/>
                </a:lnTo>
                <a:lnTo>
                  <a:pt x="16" y="110"/>
                </a:lnTo>
                <a:lnTo>
                  <a:pt x="16" y="98"/>
                </a:lnTo>
                <a:lnTo>
                  <a:pt x="17" y="96"/>
                </a:lnTo>
                <a:lnTo>
                  <a:pt x="17" y="90"/>
                </a:lnTo>
                <a:lnTo>
                  <a:pt x="16" y="84"/>
                </a:lnTo>
                <a:lnTo>
                  <a:pt x="16" y="78"/>
                </a:lnTo>
                <a:lnTo>
                  <a:pt x="14" y="74"/>
                </a:lnTo>
                <a:lnTo>
                  <a:pt x="8" y="68"/>
                </a:lnTo>
                <a:lnTo>
                  <a:pt x="6" y="62"/>
                </a:lnTo>
                <a:lnTo>
                  <a:pt x="5" y="49"/>
                </a:lnTo>
                <a:lnTo>
                  <a:pt x="2" y="43"/>
                </a:lnTo>
                <a:lnTo>
                  <a:pt x="2" y="37"/>
                </a:lnTo>
                <a:lnTo>
                  <a:pt x="0" y="33"/>
                </a:lnTo>
                <a:lnTo>
                  <a:pt x="0" y="30"/>
                </a:lnTo>
                <a:close/>
              </a:path>
            </a:pathLst>
          </a:custGeom>
          <a:solidFill>
            <a:srgbClr val="53565A"/>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50" name="Freeform 94">
            <a:extLst>
              <a:ext uri="{FF2B5EF4-FFF2-40B4-BE49-F238E27FC236}">
                <a16:creationId xmlns:a16="http://schemas.microsoft.com/office/drawing/2014/main" id="{4C155071-9D4C-587A-D4BF-CCCE686D7D14}"/>
              </a:ext>
            </a:extLst>
          </p:cNvPr>
          <p:cNvSpPr>
            <a:spLocks/>
          </p:cNvSpPr>
          <p:nvPr/>
        </p:nvSpPr>
        <p:spPr bwMode="auto">
          <a:xfrm>
            <a:off x="4921039" y="1654427"/>
            <a:ext cx="168364" cy="316920"/>
          </a:xfrm>
          <a:custGeom>
            <a:avLst/>
            <a:gdLst>
              <a:gd name="T0" fmla="*/ 74 w 79"/>
              <a:gd name="T1" fmla="*/ 2 h 148"/>
              <a:gd name="T2" fmla="*/ 72 w 79"/>
              <a:gd name="T3" fmla="*/ 3 h 148"/>
              <a:gd name="T4" fmla="*/ 72 w 79"/>
              <a:gd name="T5" fmla="*/ 16 h 148"/>
              <a:gd name="T6" fmla="*/ 73 w 79"/>
              <a:gd name="T7" fmla="*/ 21 h 148"/>
              <a:gd name="T8" fmla="*/ 77 w 79"/>
              <a:gd name="T9" fmla="*/ 30 h 148"/>
              <a:gd name="T10" fmla="*/ 67 w 79"/>
              <a:gd name="T11" fmla="*/ 43 h 148"/>
              <a:gd name="T12" fmla="*/ 62 w 79"/>
              <a:gd name="T13" fmla="*/ 47 h 148"/>
              <a:gd name="T14" fmla="*/ 65 w 79"/>
              <a:gd name="T15" fmla="*/ 59 h 148"/>
              <a:gd name="T16" fmla="*/ 64 w 79"/>
              <a:gd name="T17" fmla="*/ 69 h 148"/>
              <a:gd name="T18" fmla="*/ 63 w 79"/>
              <a:gd name="T19" fmla="*/ 76 h 148"/>
              <a:gd name="T20" fmla="*/ 60 w 79"/>
              <a:gd name="T21" fmla="*/ 84 h 148"/>
              <a:gd name="T22" fmla="*/ 59 w 79"/>
              <a:gd name="T23" fmla="*/ 93 h 148"/>
              <a:gd name="T24" fmla="*/ 62 w 79"/>
              <a:gd name="T25" fmla="*/ 114 h 148"/>
              <a:gd name="T26" fmla="*/ 62 w 79"/>
              <a:gd name="T27" fmla="*/ 128 h 148"/>
              <a:gd name="T28" fmla="*/ 65 w 79"/>
              <a:gd name="T29" fmla="*/ 137 h 148"/>
              <a:gd name="T30" fmla="*/ 37 w 79"/>
              <a:gd name="T31" fmla="*/ 146 h 148"/>
              <a:gd name="T32" fmla="*/ 36 w 79"/>
              <a:gd name="T33" fmla="*/ 141 h 148"/>
              <a:gd name="T34" fmla="*/ 21 w 79"/>
              <a:gd name="T35" fmla="*/ 98 h 148"/>
              <a:gd name="T36" fmla="*/ 19 w 79"/>
              <a:gd name="T37" fmla="*/ 100 h 148"/>
              <a:gd name="T38" fmla="*/ 19 w 79"/>
              <a:gd name="T39" fmla="*/ 92 h 148"/>
              <a:gd name="T40" fmla="*/ 14 w 79"/>
              <a:gd name="T41" fmla="*/ 81 h 148"/>
              <a:gd name="T42" fmla="*/ 13 w 79"/>
              <a:gd name="T43" fmla="*/ 65 h 148"/>
              <a:gd name="T44" fmla="*/ 13 w 79"/>
              <a:gd name="T45" fmla="*/ 61 h 148"/>
              <a:gd name="T46" fmla="*/ 12 w 79"/>
              <a:gd name="T47" fmla="*/ 53 h 148"/>
              <a:gd name="T48" fmla="*/ 7 w 79"/>
              <a:gd name="T49" fmla="*/ 46 h 148"/>
              <a:gd name="T50" fmla="*/ 5 w 79"/>
              <a:gd name="T51" fmla="*/ 33 h 148"/>
              <a:gd name="T52" fmla="*/ 3 w 79"/>
              <a:gd name="T53" fmla="*/ 25 h 148"/>
              <a:gd name="T54" fmla="*/ 1 w 79"/>
              <a:gd name="T55" fmla="*/ 21 h 148"/>
              <a:gd name="T56" fmla="*/ 1 w 79"/>
              <a:gd name="T57" fmla="*/ 23 h 148"/>
              <a:gd name="T58" fmla="*/ 1 w 79"/>
              <a:gd name="T59" fmla="*/ 29 h 148"/>
              <a:gd name="T60" fmla="*/ 4 w 79"/>
              <a:gd name="T61" fmla="*/ 42 h 148"/>
              <a:gd name="T62" fmla="*/ 6 w 79"/>
              <a:gd name="T63" fmla="*/ 47 h 148"/>
              <a:gd name="T64" fmla="*/ 10 w 79"/>
              <a:gd name="T65" fmla="*/ 57 h 148"/>
              <a:gd name="T66" fmla="*/ 11 w 79"/>
              <a:gd name="T67" fmla="*/ 64 h 148"/>
              <a:gd name="T68" fmla="*/ 10 w 79"/>
              <a:gd name="T69" fmla="*/ 74 h 148"/>
              <a:gd name="T70" fmla="*/ 13 w 79"/>
              <a:gd name="T71" fmla="*/ 82 h 148"/>
              <a:gd name="T72" fmla="*/ 16 w 79"/>
              <a:gd name="T73" fmla="*/ 99 h 148"/>
              <a:gd name="T74" fmla="*/ 19 w 79"/>
              <a:gd name="T75" fmla="*/ 104 h 148"/>
              <a:gd name="T76" fmla="*/ 25 w 79"/>
              <a:gd name="T77" fmla="*/ 104 h 148"/>
              <a:gd name="T78" fmla="*/ 33 w 79"/>
              <a:gd name="T79" fmla="*/ 144 h 148"/>
              <a:gd name="T80" fmla="*/ 69 w 79"/>
              <a:gd name="T81" fmla="*/ 141 h 148"/>
              <a:gd name="T82" fmla="*/ 66 w 79"/>
              <a:gd name="T83" fmla="*/ 136 h 148"/>
              <a:gd name="T84" fmla="*/ 66 w 79"/>
              <a:gd name="T85" fmla="*/ 125 h 148"/>
              <a:gd name="T86" fmla="*/ 64 w 79"/>
              <a:gd name="T87" fmla="*/ 106 h 148"/>
              <a:gd name="T88" fmla="*/ 63 w 79"/>
              <a:gd name="T89" fmla="*/ 90 h 148"/>
              <a:gd name="T90" fmla="*/ 64 w 79"/>
              <a:gd name="T91" fmla="*/ 80 h 148"/>
              <a:gd name="T92" fmla="*/ 65 w 79"/>
              <a:gd name="T93" fmla="*/ 76 h 148"/>
              <a:gd name="T94" fmla="*/ 66 w 79"/>
              <a:gd name="T95" fmla="*/ 69 h 148"/>
              <a:gd name="T96" fmla="*/ 67 w 79"/>
              <a:gd name="T97" fmla="*/ 58 h 148"/>
              <a:gd name="T98" fmla="*/ 68 w 79"/>
              <a:gd name="T99" fmla="*/ 44 h 148"/>
              <a:gd name="T100" fmla="*/ 76 w 79"/>
              <a:gd name="T101" fmla="*/ 37 h 148"/>
              <a:gd name="T102" fmla="*/ 79 w 79"/>
              <a:gd name="T103" fmla="*/ 31 h 148"/>
              <a:gd name="T104" fmla="*/ 78 w 79"/>
              <a:gd name="T105" fmla="*/ 23 h 148"/>
              <a:gd name="T106" fmla="*/ 74 w 79"/>
              <a:gd name="T107" fmla="*/ 16 h 148"/>
              <a:gd name="T108" fmla="*/ 74 w 79"/>
              <a:gd name="T109" fmla="*/ 3 h 148"/>
              <a:gd name="T110" fmla="*/ 74 w 79"/>
              <a:gd name="T111" fmla="*/ 0 h 148"/>
              <a:gd name="T112" fmla="*/ 0 w 79"/>
              <a:gd name="T113" fmla="*/ 2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9" h="148">
                <a:moveTo>
                  <a:pt x="1" y="22"/>
                </a:moveTo>
                <a:cubicBezTo>
                  <a:pt x="15" y="18"/>
                  <a:pt x="15" y="18"/>
                  <a:pt x="15" y="18"/>
                </a:cubicBezTo>
                <a:cubicBezTo>
                  <a:pt x="74" y="2"/>
                  <a:pt x="74" y="2"/>
                  <a:pt x="74" y="2"/>
                </a:cubicBezTo>
                <a:cubicBezTo>
                  <a:pt x="74" y="1"/>
                  <a:pt x="74" y="1"/>
                  <a:pt x="74" y="1"/>
                </a:cubicBezTo>
                <a:cubicBezTo>
                  <a:pt x="73" y="1"/>
                  <a:pt x="73" y="1"/>
                  <a:pt x="73" y="1"/>
                </a:cubicBezTo>
                <a:cubicBezTo>
                  <a:pt x="72" y="3"/>
                  <a:pt x="72" y="3"/>
                  <a:pt x="72" y="3"/>
                </a:cubicBezTo>
                <a:cubicBezTo>
                  <a:pt x="72" y="4"/>
                  <a:pt x="72" y="4"/>
                  <a:pt x="72" y="4"/>
                </a:cubicBezTo>
                <a:cubicBezTo>
                  <a:pt x="74" y="9"/>
                  <a:pt x="74" y="9"/>
                  <a:pt x="74" y="9"/>
                </a:cubicBezTo>
                <a:cubicBezTo>
                  <a:pt x="72" y="16"/>
                  <a:pt x="72" y="16"/>
                  <a:pt x="72" y="16"/>
                </a:cubicBezTo>
                <a:cubicBezTo>
                  <a:pt x="72" y="16"/>
                  <a:pt x="72" y="16"/>
                  <a:pt x="72" y="16"/>
                </a:cubicBezTo>
                <a:cubicBezTo>
                  <a:pt x="73" y="20"/>
                  <a:pt x="73" y="20"/>
                  <a:pt x="73" y="20"/>
                </a:cubicBezTo>
                <a:cubicBezTo>
                  <a:pt x="73" y="21"/>
                  <a:pt x="73" y="21"/>
                  <a:pt x="73" y="21"/>
                </a:cubicBezTo>
                <a:cubicBezTo>
                  <a:pt x="76" y="24"/>
                  <a:pt x="76" y="24"/>
                  <a:pt x="76" y="24"/>
                </a:cubicBezTo>
                <a:cubicBezTo>
                  <a:pt x="77" y="27"/>
                  <a:pt x="77" y="27"/>
                  <a:pt x="77" y="27"/>
                </a:cubicBezTo>
                <a:cubicBezTo>
                  <a:pt x="77" y="30"/>
                  <a:pt x="77" y="30"/>
                  <a:pt x="77" y="30"/>
                </a:cubicBezTo>
                <a:cubicBezTo>
                  <a:pt x="74" y="35"/>
                  <a:pt x="74" y="35"/>
                  <a:pt x="74" y="35"/>
                </a:cubicBezTo>
                <a:cubicBezTo>
                  <a:pt x="68" y="42"/>
                  <a:pt x="68" y="42"/>
                  <a:pt x="68" y="42"/>
                </a:cubicBezTo>
                <a:cubicBezTo>
                  <a:pt x="67" y="43"/>
                  <a:pt x="67" y="43"/>
                  <a:pt x="67" y="43"/>
                </a:cubicBezTo>
                <a:cubicBezTo>
                  <a:pt x="66" y="43"/>
                  <a:pt x="66" y="43"/>
                  <a:pt x="66" y="43"/>
                </a:cubicBezTo>
                <a:cubicBezTo>
                  <a:pt x="63" y="46"/>
                  <a:pt x="63" y="46"/>
                  <a:pt x="63" y="46"/>
                </a:cubicBezTo>
                <a:cubicBezTo>
                  <a:pt x="62" y="47"/>
                  <a:pt x="62" y="47"/>
                  <a:pt x="62" y="47"/>
                </a:cubicBezTo>
                <a:cubicBezTo>
                  <a:pt x="63" y="51"/>
                  <a:pt x="63" y="51"/>
                  <a:pt x="63" y="51"/>
                </a:cubicBezTo>
                <a:cubicBezTo>
                  <a:pt x="63" y="51"/>
                  <a:pt x="63" y="51"/>
                  <a:pt x="63" y="51"/>
                </a:cubicBezTo>
                <a:cubicBezTo>
                  <a:pt x="65" y="59"/>
                  <a:pt x="65" y="59"/>
                  <a:pt x="65" y="59"/>
                </a:cubicBezTo>
                <a:cubicBezTo>
                  <a:pt x="64" y="65"/>
                  <a:pt x="64" y="65"/>
                  <a:pt x="64" y="65"/>
                </a:cubicBezTo>
                <a:cubicBezTo>
                  <a:pt x="64" y="65"/>
                  <a:pt x="64" y="65"/>
                  <a:pt x="64" y="65"/>
                </a:cubicBezTo>
                <a:cubicBezTo>
                  <a:pt x="64" y="69"/>
                  <a:pt x="64" y="69"/>
                  <a:pt x="64" y="69"/>
                </a:cubicBezTo>
                <a:cubicBezTo>
                  <a:pt x="63" y="72"/>
                  <a:pt x="63" y="72"/>
                  <a:pt x="63" y="72"/>
                </a:cubicBezTo>
                <a:cubicBezTo>
                  <a:pt x="63" y="73"/>
                  <a:pt x="63" y="73"/>
                  <a:pt x="63" y="73"/>
                </a:cubicBezTo>
                <a:cubicBezTo>
                  <a:pt x="63" y="76"/>
                  <a:pt x="63" y="76"/>
                  <a:pt x="63" y="76"/>
                </a:cubicBezTo>
                <a:cubicBezTo>
                  <a:pt x="62" y="80"/>
                  <a:pt x="62" y="80"/>
                  <a:pt x="62" y="80"/>
                </a:cubicBezTo>
                <a:cubicBezTo>
                  <a:pt x="60" y="83"/>
                  <a:pt x="60" y="83"/>
                  <a:pt x="60" y="83"/>
                </a:cubicBezTo>
                <a:cubicBezTo>
                  <a:pt x="60" y="84"/>
                  <a:pt x="60" y="84"/>
                  <a:pt x="60" y="84"/>
                </a:cubicBezTo>
                <a:cubicBezTo>
                  <a:pt x="61" y="89"/>
                  <a:pt x="61" y="89"/>
                  <a:pt x="61" y="89"/>
                </a:cubicBezTo>
                <a:cubicBezTo>
                  <a:pt x="59" y="93"/>
                  <a:pt x="59" y="93"/>
                  <a:pt x="59" y="93"/>
                </a:cubicBezTo>
                <a:cubicBezTo>
                  <a:pt x="59" y="93"/>
                  <a:pt x="59" y="93"/>
                  <a:pt x="59" y="93"/>
                </a:cubicBezTo>
                <a:cubicBezTo>
                  <a:pt x="62" y="106"/>
                  <a:pt x="62" y="106"/>
                  <a:pt x="62" y="106"/>
                </a:cubicBezTo>
                <a:cubicBezTo>
                  <a:pt x="62" y="114"/>
                  <a:pt x="62" y="114"/>
                  <a:pt x="62" y="114"/>
                </a:cubicBezTo>
                <a:cubicBezTo>
                  <a:pt x="62" y="114"/>
                  <a:pt x="62" y="114"/>
                  <a:pt x="62" y="114"/>
                </a:cubicBezTo>
                <a:cubicBezTo>
                  <a:pt x="64" y="125"/>
                  <a:pt x="64" y="125"/>
                  <a:pt x="64" y="125"/>
                </a:cubicBezTo>
                <a:cubicBezTo>
                  <a:pt x="63" y="128"/>
                  <a:pt x="63" y="128"/>
                  <a:pt x="63" y="128"/>
                </a:cubicBezTo>
                <a:cubicBezTo>
                  <a:pt x="62" y="128"/>
                  <a:pt x="62" y="128"/>
                  <a:pt x="62" y="128"/>
                </a:cubicBezTo>
                <a:cubicBezTo>
                  <a:pt x="62" y="133"/>
                  <a:pt x="62" y="133"/>
                  <a:pt x="62" y="133"/>
                </a:cubicBezTo>
                <a:cubicBezTo>
                  <a:pt x="63" y="133"/>
                  <a:pt x="63" y="133"/>
                  <a:pt x="63" y="133"/>
                </a:cubicBezTo>
                <a:cubicBezTo>
                  <a:pt x="65" y="137"/>
                  <a:pt x="65" y="137"/>
                  <a:pt x="65" y="137"/>
                </a:cubicBezTo>
                <a:cubicBezTo>
                  <a:pt x="65" y="138"/>
                  <a:pt x="65" y="138"/>
                  <a:pt x="65" y="138"/>
                </a:cubicBezTo>
                <a:cubicBezTo>
                  <a:pt x="67" y="140"/>
                  <a:pt x="67" y="140"/>
                  <a:pt x="67" y="140"/>
                </a:cubicBezTo>
                <a:cubicBezTo>
                  <a:pt x="37" y="146"/>
                  <a:pt x="37" y="146"/>
                  <a:pt x="37" y="146"/>
                </a:cubicBezTo>
                <a:cubicBezTo>
                  <a:pt x="35" y="143"/>
                  <a:pt x="35" y="143"/>
                  <a:pt x="35" y="143"/>
                </a:cubicBezTo>
                <a:cubicBezTo>
                  <a:pt x="36" y="141"/>
                  <a:pt x="36" y="141"/>
                  <a:pt x="36" y="141"/>
                </a:cubicBezTo>
                <a:cubicBezTo>
                  <a:pt x="36" y="141"/>
                  <a:pt x="36" y="141"/>
                  <a:pt x="36" y="141"/>
                </a:cubicBezTo>
                <a:cubicBezTo>
                  <a:pt x="27" y="103"/>
                  <a:pt x="27" y="103"/>
                  <a:pt x="27" y="103"/>
                </a:cubicBezTo>
                <a:cubicBezTo>
                  <a:pt x="27" y="103"/>
                  <a:pt x="27" y="103"/>
                  <a:pt x="27" y="103"/>
                </a:cubicBezTo>
                <a:cubicBezTo>
                  <a:pt x="21" y="98"/>
                  <a:pt x="21" y="98"/>
                  <a:pt x="21" y="98"/>
                </a:cubicBezTo>
                <a:cubicBezTo>
                  <a:pt x="20" y="98"/>
                  <a:pt x="20" y="98"/>
                  <a:pt x="20" y="98"/>
                </a:cubicBezTo>
                <a:cubicBezTo>
                  <a:pt x="20" y="98"/>
                  <a:pt x="20" y="98"/>
                  <a:pt x="20" y="98"/>
                </a:cubicBezTo>
                <a:cubicBezTo>
                  <a:pt x="19" y="100"/>
                  <a:pt x="19" y="100"/>
                  <a:pt x="19" y="100"/>
                </a:cubicBezTo>
                <a:cubicBezTo>
                  <a:pt x="18" y="99"/>
                  <a:pt x="18" y="99"/>
                  <a:pt x="18" y="99"/>
                </a:cubicBezTo>
                <a:cubicBezTo>
                  <a:pt x="19" y="93"/>
                  <a:pt x="19" y="93"/>
                  <a:pt x="19" y="93"/>
                </a:cubicBezTo>
                <a:cubicBezTo>
                  <a:pt x="19" y="92"/>
                  <a:pt x="19" y="92"/>
                  <a:pt x="19" y="92"/>
                </a:cubicBezTo>
                <a:cubicBezTo>
                  <a:pt x="17" y="85"/>
                  <a:pt x="17" y="85"/>
                  <a:pt x="17" y="85"/>
                </a:cubicBezTo>
                <a:cubicBezTo>
                  <a:pt x="16" y="85"/>
                  <a:pt x="16" y="85"/>
                  <a:pt x="16" y="85"/>
                </a:cubicBezTo>
                <a:cubicBezTo>
                  <a:pt x="14" y="81"/>
                  <a:pt x="14" y="81"/>
                  <a:pt x="14" y="81"/>
                </a:cubicBezTo>
                <a:cubicBezTo>
                  <a:pt x="12" y="74"/>
                  <a:pt x="12" y="74"/>
                  <a:pt x="12" y="74"/>
                </a:cubicBezTo>
                <a:cubicBezTo>
                  <a:pt x="12" y="67"/>
                  <a:pt x="12" y="67"/>
                  <a:pt x="12" y="67"/>
                </a:cubicBezTo>
                <a:cubicBezTo>
                  <a:pt x="13" y="65"/>
                  <a:pt x="13" y="65"/>
                  <a:pt x="13" y="65"/>
                </a:cubicBezTo>
                <a:cubicBezTo>
                  <a:pt x="13" y="65"/>
                  <a:pt x="13" y="65"/>
                  <a:pt x="13" y="65"/>
                </a:cubicBezTo>
                <a:cubicBezTo>
                  <a:pt x="13" y="61"/>
                  <a:pt x="13" y="61"/>
                  <a:pt x="13" y="61"/>
                </a:cubicBezTo>
                <a:cubicBezTo>
                  <a:pt x="13" y="61"/>
                  <a:pt x="13" y="61"/>
                  <a:pt x="13" y="61"/>
                </a:cubicBezTo>
                <a:cubicBezTo>
                  <a:pt x="12" y="57"/>
                  <a:pt x="12" y="57"/>
                  <a:pt x="12" y="57"/>
                </a:cubicBezTo>
                <a:cubicBezTo>
                  <a:pt x="12" y="53"/>
                  <a:pt x="12" y="53"/>
                  <a:pt x="12" y="53"/>
                </a:cubicBezTo>
                <a:cubicBezTo>
                  <a:pt x="12" y="53"/>
                  <a:pt x="12" y="53"/>
                  <a:pt x="12" y="53"/>
                </a:cubicBezTo>
                <a:cubicBezTo>
                  <a:pt x="11" y="49"/>
                  <a:pt x="11" y="49"/>
                  <a:pt x="11" y="49"/>
                </a:cubicBezTo>
                <a:cubicBezTo>
                  <a:pt x="11" y="49"/>
                  <a:pt x="11" y="49"/>
                  <a:pt x="11" y="49"/>
                </a:cubicBezTo>
                <a:cubicBezTo>
                  <a:pt x="7" y="46"/>
                  <a:pt x="7" y="46"/>
                  <a:pt x="7" y="46"/>
                </a:cubicBezTo>
                <a:cubicBezTo>
                  <a:pt x="6" y="42"/>
                  <a:pt x="6" y="42"/>
                  <a:pt x="6" y="42"/>
                </a:cubicBezTo>
                <a:cubicBezTo>
                  <a:pt x="5" y="34"/>
                  <a:pt x="5" y="34"/>
                  <a:pt x="5" y="34"/>
                </a:cubicBezTo>
                <a:cubicBezTo>
                  <a:pt x="5" y="33"/>
                  <a:pt x="5" y="33"/>
                  <a:pt x="5" y="33"/>
                </a:cubicBezTo>
                <a:cubicBezTo>
                  <a:pt x="3" y="29"/>
                  <a:pt x="3" y="29"/>
                  <a:pt x="3" y="29"/>
                </a:cubicBezTo>
                <a:cubicBezTo>
                  <a:pt x="3" y="26"/>
                  <a:pt x="3" y="26"/>
                  <a:pt x="3" y="26"/>
                </a:cubicBezTo>
                <a:cubicBezTo>
                  <a:pt x="3" y="25"/>
                  <a:pt x="3" y="25"/>
                  <a:pt x="3" y="25"/>
                </a:cubicBezTo>
                <a:cubicBezTo>
                  <a:pt x="2" y="22"/>
                  <a:pt x="2" y="22"/>
                  <a:pt x="2" y="22"/>
                </a:cubicBezTo>
                <a:cubicBezTo>
                  <a:pt x="2" y="22"/>
                  <a:pt x="2" y="22"/>
                  <a:pt x="2" y="22"/>
                </a:cubicBezTo>
                <a:cubicBezTo>
                  <a:pt x="1" y="21"/>
                  <a:pt x="1" y="21"/>
                  <a:pt x="1" y="21"/>
                </a:cubicBezTo>
                <a:cubicBezTo>
                  <a:pt x="0" y="21"/>
                  <a:pt x="0" y="21"/>
                  <a:pt x="0" y="21"/>
                </a:cubicBezTo>
                <a:cubicBezTo>
                  <a:pt x="0" y="23"/>
                  <a:pt x="0" y="23"/>
                  <a:pt x="0" y="23"/>
                </a:cubicBezTo>
                <a:cubicBezTo>
                  <a:pt x="1" y="23"/>
                  <a:pt x="1" y="23"/>
                  <a:pt x="1" y="23"/>
                </a:cubicBezTo>
                <a:cubicBezTo>
                  <a:pt x="0" y="23"/>
                  <a:pt x="0" y="23"/>
                  <a:pt x="0" y="23"/>
                </a:cubicBezTo>
                <a:cubicBezTo>
                  <a:pt x="1" y="26"/>
                  <a:pt x="1" y="26"/>
                  <a:pt x="1" y="26"/>
                </a:cubicBezTo>
                <a:cubicBezTo>
                  <a:pt x="1" y="29"/>
                  <a:pt x="1" y="29"/>
                  <a:pt x="1" y="29"/>
                </a:cubicBezTo>
                <a:cubicBezTo>
                  <a:pt x="1" y="30"/>
                  <a:pt x="1" y="30"/>
                  <a:pt x="1" y="30"/>
                </a:cubicBezTo>
                <a:cubicBezTo>
                  <a:pt x="3" y="34"/>
                  <a:pt x="3" y="34"/>
                  <a:pt x="3" y="34"/>
                </a:cubicBezTo>
                <a:cubicBezTo>
                  <a:pt x="4" y="42"/>
                  <a:pt x="4" y="42"/>
                  <a:pt x="4" y="42"/>
                </a:cubicBezTo>
                <a:cubicBezTo>
                  <a:pt x="4" y="42"/>
                  <a:pt x="4" y="42"/>
                  <a:pt x="4" y="42"/>
                </a:cubicBezTo>
                <a:cubicBezTo>
                  <a:pt x="5" y="46"/>
                  <a:pt x="5" y="46"/>
                  <a:pt x="5" y="46"/>
                </a:cubicBezTo>
                <a:cubicBezTo>
                  <a:pt x="6" y="47"/>
                  <a:pt x="6" y="47"/>
                  <a:pt x="6" y="47"/>
                </a:cubicBezTo>
                <a:cubicBezTo>
                  <a:pt x="9" y="50"/>
                  <a:pt x="9" y="50"/>
                  <a:pt x="9" y="50"/>
                </a:cubicBezTo>
                <a:cubicBezTo>
                  <a:pt x="10" y="53"/>
                  <a:pt x="10" y="53"/>
                  <a:pt x="10" y="53"/>
                </a:cubicBezTo>
                <a:cubicBezTo>
                  <a:pt x="10" y="57"/>
                  <a:pt x="10" y="57"/>
                  <a:pt x="10" y="57"/>
                </a:cubicBezTo>
                <a:cubicBezTo>
                  <a:pt x="10" y="57"/>
                  <a:pt x="10" y="57"/>
                  <a:pt x="10" y="57"/>
                </a:cubicBezTo>
                <a:cubicBezTo>
                  <a:pt x="11" y="61"/>
                  <a:pt x="11" y="61"/>
                  <a:pt x="11" y="61"/>
                </a:cubicBezTo>
                <a:cubicBezTo>
                  <a:pt x="11" y="64"/>
                  <a:pt x="11" y="64"/>
                  <a:pt x="11" y="64"/>
                </a:cubicBezTo>
                <a:cubicBezTo>
                  <a:pt x="10" y="66"/>
                  <a:pt x="10" y="66"/>
                  <a:pt x="10" y="66"/>
                </a:cubicBezTo>
                <a:cubicBezTo>
                  <a:pt x="10" y="66"/>
                  <a:pt x="10" y="66"/>
                  <a:pt x="10" y="66"/>
                </a:cubicBezTo>
                <a:cubicBezTo>
                  <a:pt x="10" y="74"/>
                  <a:pt x="10" y="74"/>
                  <a:pt x="10" y="74"/>
                </a:cubicBezTo>
                <a:cubicBezTo>
                  <a:pt x="10" y="74"/>
                  <a:pt x="10" y="74"/>
                  <a:pt x="10" y="74"/>
                </a:cubicBezTo>
                <a:cubicBezTo>
                  <a:pt x="12" y="82"/>
                  <a:pt x="12" y="82"/>
                  <a:pt x="12" y="82"/>
                </a:cubicBezTo>
                <a:cubicBezTo>
                  <a:pt x="13" y="82"/>
                  <a:pt x="13" y="82"/>
                  <a:pt x="13" y="82"/>
                </a:cubicBezTo>
                <a:cubicBezTo>
                  <a:pt x="15" y="85"/>
                  <a:pt x="15" y="85"/>
                  <a:pt x="15" y="85"/>
                </a:cubicBezTo>
                <a:cubicBezTo>
                  <a:pt x="17" y="93"/>
                  <a:pt x="17" y="93"/>
                  <a:pt x="17" y="93"/>
                </a:cubicBezTo>
                <a:cubicBezTo>
                  <a:pt x="16" y="99"/>
                  <a:pt x="16" y="99"/>
                  <a:pt x="16" y="99"/>
                </a:cubicBezTo>
                <a:cubicBezTo>
                  <a:pt x="16" y="99"/>
                  <a:pt x="16" y="99"/>
                  <a:pt x="16" y="99"/>
                </a:cubicBezTo>
                <a:cubicBezTo>
                  <a:pt x="18" y="103"/>
                  <a:pt x="18" y="103"/>
                  <a:pt x="18" y="103"/>
                </a:cubicBezTo>
                <a:cubicBezTo>
                  <a:pt x="18" y="104"/>
                  <a:pt x="18" y="104"/>
                  <a:pt x="19" y="104"/>
                </a:cubicBezTo>
                <a:cubicBezTo>
                  <a:pt x="19" y="104"/>
                  <a:pt x="20" y="104"/>
                  <a:pt x="20" y="103"/>
                </a:cubicBezTo>
                <a:cubicBezTo>
                  <a:pt x="21" y="100"/>
                  <a:pt x="21" y="100"/>
                  <a:pt x="21" y="100"/>
                </a:cubicBezTo>
                <a:cubicBezTo>
                  <a:pt x="25" y="104"/>
                  <a:pt x="25" y="104"/>
                  <a:pt x="25" y="104"/>
                </a:cubicBezTo>
                <a:cubicBezTo>
                  <a:pt x="34" y="141"/>
                  <a:pt x="34" y="141"/>
                  <a:pt x="34" y="141"/>
                </a:cubicBezTo>
                <a:cubicBezTo>
                  <a:pt x="33" y="144"/>
                  <a:pt x="33" y="144"/>
                  <a:pt x="33" y="144"/>
                </a:cubicBezTo>
                <a:cubicBezTo>
                  <a:pt x="33" y="144"/>
                  <a:pt x="33" y="144"/>
                  <a:pt x="33" y="144"/>
                </a:cubicBezTo>
                <a:cubicBezTo>
                  <a:pt x="36" y="148"/>
                  <a:pt x="36" y="148"/>
                  <a:pt x="36" y="148"/>
                </a:cubicBezTo>
                <a:cubicBezTo>
                  <a:pt x="36" y="148"/>
                  <a:pt x="36" y="148"/>
                  <a:pt x="37" y="148"/>
                </a:cubicBezTo>
                <a:cubicBezTo>
                  <a:pt x="69" y="141"/>
                  <a:pt x="69" y="141"/>
                  <a:pt x="69" y="141"/>
                </a:cubicBezTo>
                <a:cubicBezTo>
                  <a:pt x="70" y="141"/>
                  <a:pt x="70" y="141"/>
                  <a:pt x="70" y="141"/>
                </a:cubicBezTo>
                <a:cubicBezTo>
                  <a:pt x="70" y="140"/>
                  <a:pt x="70" y="140"/>
                  <a:pt x="70" y="140"/>
                </a:cubicBezTo>
                <a:cubicBezTo>
                  <a:pt x="66" y="136"/>
                  <a:pt x="66" y="136"/>
                  <a:pt x="66" y="136"/>
                </a:cubicBezTo>
                <a:cubicBezTo>
                  <a:pt x="64" y="132"/>
                  <a:pt x="64" y="132"/>
                  <a:pt x="64" y="132"/>
                </a:cubicBezTo>
                <a:cubicBezTo>
                  <a:pt x="64" y="129"/>
                  <a:pt x="64" y="129"/>
                  <a:pt x="64" y="129"/>
                </a:cubicBezTo>
                <a:cubicBezTo>
                  <a:pt x="66" y="125"/>
                  <a:pt x="66" y="125"/>
                  <a:pt x="66" y="125"/>
                </a:cubicBezTo>
                <a:cubicBezTo>
                  <a:pt x="66" y="125"/>
                  <a:pt x="66" y="125"/>
                  <a:pt x="66" y="125"/>
                </a:cubicBezTo>
                <a:cubicBezTo>
                  <a:pt x="64" y="114"/>
                  <a:pt x="64" y="114"/>
                  <a:pt x="64" y="114"/>
                </a:cubicBezTo>
                <a:cubicBezTo>
                  <a:pt x="64" y="106"/>
                  <a:pt x="64" y="106"/>
                  <a:pt x="64" y="106"/>
                </a:cubicBezTo>
                <a:cubicBezTo>
                  <a:pt x="64" y="106"/>
                  <a:pt x="64" y="106"/>
                  <a:pt x="64" y="106"/>
                </a:cubicBezTo>
                <a:cubicBezTo>
                  <a:pt x="61" y="93"/>
                  <a:pt x="61" y="93"/>
                  <a:pt x="61" y="93"/>
                </a:cubicBezTo>
                <a:cubicBezTo>
                  <a:pt x="63" y="90"/>
                  <a:pt x="63" y="90"/>
                  <a:pt x="63" y="90"/>
                </a:cubicBezTo>
                <a:cubicBezTo>
                  <a:pt x="63" y="90"/>
                  <a:pt x="63" y="90"/>
                  <a:pt x="63" y="90"/>
                </a:cubicBezTo>
                <a:cubicBezTo>
                  <a:pt x="62" y="84"/>
                  <a:pt x="62" y="84"/>
                  <a:pt x="62" y="84"/>
                </a:cubicBezTo>
                <a:cubicBezTo>
                  <a:pt x="64" y="80"/>
                  <a:pt x="64" y="80"/>
                  <a:pt x="64" y="80"/>
                </a:cubicBezTo>
                <a:cubicBezTo>
                  <a:pt x="64" y="80"/>
                  <a:pt x="64" y="80"/>
                  <a:pt x="64" y="80"/>
                </a:cubicBezTo>
                <a:cubicBezTo>
                  <a:pt x="65" y="77"/>
                  <a:pt x="65" y="77"/>
                  <a:pt x="65" y="77"/>
                </a:cubicBezTo>
                <a:cubicBezTo>
                  <a:pt x="65" y="76"/>
                  <a:pt x="65" y="76"/>
                  <a:pt x="65" y="76"/>
                </a:cubicBezTo>
                <a:cubicBezTo>
                  <a:pt x="65" y="73"/>
                  <a:pt x="65" y="73"/>
                  <a:pt x="65" y="73"/>
                </a:cubicBezTo>
                <a:cubicBezTo>
                  <a:pt x="66" y="69"/>
                  <a:pt x="66" y="69"/>
                  <a:pt x="66" y="69"/>
                </a:cubicBezTo>
                <a:cubicBezTo>
                  <a:pt x="66" y="69"/>
                  <a:pt x="66" y="69"/>
                  <a:pt x="66" y="69"/>
                </a:cubicBezTo>
                <a:cubicBezTo>
                  <a:pt x="66" y="65"/>
                  <a:pt x="66" y="65"/>
                  <a:pt x="66" y="65"/>
                </a:cubicBezTo>
                <a:cubicBezTo>
                  <a:pt x="67" y="59"/>
                  <a:pt x="67" y="59"/>
                  <a:pt x="67" y="59"/>
                </a:cubicBezTo>
                <a:cubicBezTo>
                  <a:pt x="67" y="58"/>
                  <a:pt x="67" y="58"/>
                  <a:pt x="67" y="58"/>
                </a:cubicBezTo>
                <a:cubicBezTo>
                  <a:pt x="65" y="51"/>
                  <a:pt x="65" y="51"/>
                  <a:pt x="65" y="51"/>
                </a:cubicBezTo>
                <a:cubicBezTo>
                  <a:pt x="65" y="48"/>
                  <a:pt x="65" y="48"/>
                  <a:pt x="65" y="48"/>
                </a:cubicBezTo>
                <a:cubicBezTo>
                  <a:pt x="68" y="44"/>
                  <a:pt x="68" y="44"/>
                  <a:pt x="68" y="44"/>
                </a:cubicBezTo>
                <a:cubicBezTo>
                  <a:pt x="69" y="44"/>
                  <a:pt x="69" y="44"/>
                  <a:pt x="69" y="44"/>
                </a:cubicBezTo>
                <a:cubicBezTo>
                  <a:pt x="69" y="44"/>
                  <a:pt x="69" y="44"/>
                  <a:pt x="69" y="44"/>
                </a:cubicBezTo>
                <a:cubicBezTo>
                  <a:pt x="76" y="37"/>
                  <a:pt x="76" y="37"/>
                  <a:pt x="76" y="37"/>
                </a:cubicBezTo>
                <a:cubicBezTo>
                  <a:pt x="76" y="37"/>
                  <a:pt x="76" y="37"/>
                  <a:pt x="76" y="37"/>
                </a:cubicBezTo>
                <a:cubicBezTo>
                  <a:pt x="79" y="31"/>
                  <a:pt x="79" y="31"/>
                  <a:pt x="79" y="31"/>
                </a:cubicBezTo>
                <a:cubicBezTo>
                  <a:pt x="79" y="31"/>
                  <a:pt x="79" y="31"/>
                  <a:pt x="79" y="31"/>
                </a:cubicBezTo>
                <a:cubicBezTo>
                  <a:pt x="79" y="27"/>
                  <a:pt x="79" y="27"/>
                  <a:pt x="79" y="27"/>
                </a:cubicBezTo>
                <a:cubicBezTo>
                  <a:pt x="79" y="27"/>
                  <a:pt x="79" y="27"/>
                  <a:pt x="79" y="27"/>
                </a:cubicBezTo>
                <a:cubicBezTo>
                  <a:pt x="78" y="23"/>
                  <a:pt x="78" y="23"/>
                  <a:pt x="78" y="23"/>
                </a:cubicBezTo>
                <a:cubicBezTo>
                  <a:pt x="77" y="23"/>
                  <a:pt x="77" y="23"/>
                  <a:pt x="77" y="23"/>
                </a:cubicBezTo>
                <a:cubicBezTo>
                  <a:pt x="75" y="20"/>
                  <a:pt x="75" y="20"/>
                  <a:pt x="75" y="20"/>
                </a:cubicBezTo>
                <a:cubicBezTo>
                  <a:pt x="74" y="16"/>
                  <a:pt x="74" y="16"/>
                  <a:pt x="74" y="16"/>
                </a:cubicBezTo>
                <a:cubicBezTo>
                  <a:pt x="76" y="9"/>
                  <a:pt x="76" y="9"/>
                  <a:pt x="76" y="9"/>
                </a:cubicBezTo>
                <a:cubicBezTo>
                  <a:pt x="76" y="8"/>
                  <a:pt x="76" y="8"/>
                  <a:pt x="76" y="8"/>
                </a:cubicBezTo>
                <a:cubicBezTo>
                  <a:pt x="74" y="3"/>
                  <a:pt x="74" y="3"/>
                  <a:pt x="74" y="3"/>
                </a:cubicBezTo>
                <a:cubicBezTo>
                  <a:pt x="75" y="2"/>
                  <a:pt x="75" y="2"/>
                  <a:pt x="75" y="2"/>
                </a:cubicBezTo>
                <a:cubicBezTo>
                  <a:pt x="75" y="1"/>
                  <a:pt x="75" y="1"/>
                  <a:pt x="75" y="1"/>
                </a:cubicBezTo>
                <a:cubicBezTo>
                  <a:pt x="74" y="0"/>
                  <a:pt x="74" y="0"/>
                  <a:pt x="74" y="0"/>
                </a:cubicBezTo>
                <a:cubicBezTo>
                  <a:pt x="15" y="16"/>
                  <a:pt x="15" y="16"/>
                  <a:pt x="15" y="16"/>
                </a:cubicBezTo>
                <a:cubicBezTo>
                  <a:pt x="15" y="16"/>
                  <a:pt x="15" y="16"/>
                  <a:pt x="15" y="16"/>
                </a:cubicBezTo>
                <a:cubicBezTo>
                  <a:pt x="0" y="20"/>
                  <a:pt x="0" y="20"/>
                  <a:pt x="0" y="20"/>
                </a:cubicBezTo>
                <a:lnTo>
                  <a:pt x="1" y="2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51" name="Freeform 95">
            <a:extLst>
              <a:ext uri="{FF2B5EF4-FFF2-40B4-BE49-F238E27FC236}">
                <a16:creationId xmlns:a16="http://schemas.microsoft.com/office/drawing/2014/main" id="{091AD88C-175C-4C9D-B041-347F01352F54}"/>
              </a:ext>
            </a:extLst>
          </p:cNvPr>
          <p:cNvSpPr>
            <a:spLocks/>
          </p:cNvSpPr>
          <p:nvPr/>
        </p:nvSpPr>
        <p:spPr bwMode="auto">
          <a:xfrm>
            <a:off x="4997440" y="1897777"/>
            <a:ext cx="326825" cy="171194"/>
          </a:xfrm>
          <a:custGeom>
            <a:avLst/>
            <a:gdLst>
              <a:gd name="T0" fmla="*/ 50 w 231"/>
              <a:gd name="T1" fmla="*/ 40 h 121"/>
              <a:gd name="T2" fmla="*/ 129 w 231"/>
              <a:gd name="T3" fmla="*/ 15 h 121"/>
              <a:gd name="T4" fmla="*/ 135 w 231"/>
              <a:gd name="T5" fmla="*/ 9 h 121"/>
              <a:gd name="T6" fmla="*/ 144 w 231"/>
              <a:gd name="T7" fmla="*/ 0 h 121"/>
              <a:gd name="T8" fmla="*/ 150 w 231"/>
              <a:gd name="T9" fmla="*/ 0 h 121"/>
              <a:gd name="T10" fmla="*/ 153 w 231"/>
              <a:gd name="T11" fmla="*/ 8 h 121"/>
              <a:gd name="T12" fmla="*/ 159 w 231"/>
              <a:gd name="T13" fmla="*/ 17 h 121"/>
              <a:gd name="T14" fmla="*/ 163 w 231"/>
              <a:gd name="T15" fmla="*/ 15 h 121"/>
              <a:gd name="T16" fmla="*/ 168 w 231"/>
              <a:gd name="T17" fmla="*/ 20 h 121"/>
              <a:gd name="T18" fmla="*/ 154 w 231"/>
              <a:gd name="T19" fmla="*/ 34 h 121"/>
              <a:gd name="T20" fmla="*/ 150 w 231"/>
              <a:gd name="T21" fmla="*/ 41 h 121"/>
              <a:gd name="T22" fmla="*/ 147 w 231"/>
              <a:gd name="T23" fmla="*/ 47 h 121"/>
              <a:gd name="T24" fmla="*/ 156 w 231"/>
              <a:gd name="T25" fmla="*/ 55 h 121"/>
              <a:gd name="T26" fmla="*/ 168 w 231"/>
              <a:gd name="T27" fmla="*/ 53 h 121"/>
              <a:gd name="T28" fmla="*/ 184 w 231"/>
              <a:gd name="T29" fmla="*/ 70 h 121"/>
              <a:gd name="T30" fmla="*/ 178 w 231"/>
              <a:gd name="T31" fmla="*/ 73 h 121"/>
              <a:gd name="T32" fmla="*/ 189 w 231"/>
              <a:gd name="T33" fmla="*/ 76 h 121"/>
              <a:gd name="T34" fmla="*/ 198 w 231"/>
              <a:gd name="T35" fmla="*/ 89 h 121"/>
              <a:gd name="T36" fmla="*/ 209 w 231"/>
              <a:gd name="T37" fmla="*/ 89 h 121"/>
              <a:gd name="T38" fmla="*/ 225 w 231"/>
              <a:gd name="T39" fmla="*/ 76 h 121"/>
              <a:gd name="T40" fmla="*/ 218 w 231"/>
              <a:gd name="T41" fmla="*/ 67 h 121"/>
              <a:gd name="T42" fmla="*/ 210 w 231"/>
              <a:gd name="T43" fmla="*/ 58 h 121"/>
              <a:gd name="T44" fmla="*/ 210 w 231"/>
              <a:gd name="T45" fmla="*/ 55 h 121"/>
              <a:gd name="T46" fmla="*/ 221 w 231"/>
              <a:gd name="T47" fmla="*/ 61 h 121"/>
              <a:gd name="T48" fmla="*/ 231 w 231"/>
              <a:gd name="T49" fmla="*/ 82 h 121"/>
              <a:gd name="T50" fmla="*/ 222 w 231"/>
              <a:gd name="T51" fmla="*/ 91 h 121"/>
              <a:gd name="T52" fmla="*/ 203 w 231"/>
              <a:gd name="T53" fmla="*/ 99 h 121"/>
              <a:gd name="T54" fmla="*/ 197 w 231"/>
              <a:gd name="T55" fmla="*/ 109 h 121"/>
              <a:gd name="T56" fmla="*/ 187 w 231"/>
              <a:gd name="T57" fmla="*/ 99 h 121"/>
              <a:gd name="T58" fmla="*/ 181 w 231"/>
              <a:gd name="T59" fmla="*/ 97 h 121"/>
              <a:gd name="T60" fmla="*/ 174 w 231"/>
              <a:gd name="T61" fmla="*/ 108 h 121"/>
              <a:gd name="T62" fmla="*/ 165 w 231"/>
              <a:gd name="T63" fmla="*/ 117 h 121"/>
              <a:gd name="T64" fmla="*/ 162 w 231"/>
              <a:gd name="T65" fmla="*/ 118 h 121"/>
              <a:gd name="T66" fmla="*/ 153 w 231"/>
              <a:gd name="T67" fmla="*/ 109 h 121"/>
              <a:gd name="T68" fmla="*/ 156 w 231"/>
              <a:gd name="T69" fmla="*/ 97 h 121"/>
              <a:gd name="T70" fmla="*/ 150 w 231"/>
              <a:gd name="T71" fmla="*/ 106 h 121"/>
              <a:gd name="T72" fmla="*/ 145 w 231"/>
              <a:gd name="T73" fmla="*/ 103 h 121"/>
              <a:gd name="T74" fmla="*/ 141 w 231"/>
              <a:gd name="T75" fmla="*/ 96 h 121"/>
              <a:gd name="T76" fmla="*/ 135 w 231"/>
              <a:gd name="T77" fmla="*/ 88 h 121"/>
              <a:gd name="T78" fmla="*/ 107 w 231"/>
              <a:gd name="T79" fmla="*/ 91 h 121"/>
              <a:gd name="T80" fmla="*/ 97 w 231"/>
              <a:gd name="T81" fmla="*/ 91 h 121"/>
              <a:gd name="T82" fmla="*/ 59 w 231"/>
              <a:gd name="T83" fmla="*/ 103 h 121"/>
              <a:gd name="T84" fmla="*/ 44 w 231"/>
              <a:gd name="T85" fmla="*/ 106 h 121"/>
              <a:gd name="T86" fmla="*/ 2 w 231"/>
              <a:gd name="T87" fmla="*/ 114 h 121"/>
              <a:gd name="T88" fmla="*/ 0 w 231"/>
              <a:gd name="T89"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1" h="121">
                <a:moveTo>
                  <a:pt x="2" y="50"/>
                </a:moveTo>
                <a:lnTo>
                  <a:pt x="50" y="40"/>
                </a:lnTo>
                <a:lnTo>
                  <a:pt x="123" y="23"/>
                </a:lnTo>
                <a:lnTo>
                  <a:pt x="129" y="15"/>
                </a:lnTo>
                <a:lnTo>
                  <a:pt x="133" y="9"/>
                </a:lnTo>
                <a:lnTo>
                  <a:pt x="135" y="9"/>
                </a:lnTo>
                <a:lnTo>
                  <a:pt x="138" y="3"/>
                </a:lnTo>
                <a:lnTo>
                  <a:pt x="144" y="0"/>
                </a:lnTo>
                <a:lnTo>
                  <a:pt x="147" y="0"/>
                </a:lnTo>
                <a:lnTo>
                  <a:pt x="150" y="0"/>
                </a:lnTo>
                <a:lnTo>
                  <a:pt x="148" y="5"/>
                </a:lnTo>
                <a:lnTo>
                  <a:pt x="153" y="8"/>
                </a:lnTo>
                <a:lnTo>
                  <a:pt x="153" y="14"/>
                </a:lnTo>
                <a:lnTo>
                  <a:pt x="159" y="17"/>
                </a:lnTo>
                <a:lnTo>
                  <a:pt x="165" y="17"/>
                </a:lnTo>
                <a:lnTo>
                  <a:pt x="163" y="15"/>
                </a:lnTo>
                <a:lnTo>
                  <a:pt x="169" y="14"/>
                </a:lnTo>
                <a:lnTo>
                  <a:pt x="168" y="20"/>
                </a:lnTo>
                <a:lnTo>
                  <a:pt x="157" y="28"/>
                </a:lnTo>
                <a:lnTo>
                  <a:pt x="154" y="34"/>
                </a:lnTo>
                <a:lnTo>
                  <a:pt x="156" y="35"/>
                </a:lnTo>
                <a:lnTo>
                  <a:pt x="150" y="41"/>
                </a:lnTo>
                <a:lnTo>
                  <a:pt x="153" y="47"/>
                </a:lnTo>
                <a:lnTo>
                  <a:pt x="147" y="47"/>
                </a:lnTo>
                <a:lnTo>
                  <a:pt x="151" y="52"/>
                </a:lnTo>
                <a:lnTo>
                  <a:pt x="156" y="55"/>
                </a:lnTo>
                <a:lnTo>
                  <a:pt x="162" y="52"/>
                </a:lnTo>
                <a:lnTo>
                  <a:pt x="168" y="53"/>
                </a:lnTo>
                <a:lnTo>
                  <a:pt x="178" y="64"/>
                </a:lnTo>
                <a:lnTo>
                  <a:pt x="184" y="70"/>
                </a:lnTo>
                <a:lnTo>
                  <a:pt x="178" y="67"/>
                </a:lnTo>
                <a:lnTo>
                  <a:pt x="178" y="73"/>
                </a:lnTo>
                <a:lnTo>
                  <a:pt x="184" y="74"/>
                </a:lnTo>
                <a:lnTo>
                  <a:pt x="189" y="76"/>
                </a:lnTo>
                <a:lnTo>
                  <a:pt x="195" y="86"/>
                </a:lnTo>
                <a:lnTo>
                  <a:pt x="198" y="89"/>
                </a:lnTo>
                <a:lnTo>
                  <a:pt x="204" y="88"/>
                </a:lnTo>
                <a:lnTo>
                  <a:pt x="209" y="89"/>
                </a:lnTo>
                <a:lnTo>
                  <a:pt x="221" y="82"/>
                </a:lnTo>
                <a:lnTo>
                  <a:pt x="225" y="76"/>
                </a:lnTo>
                <a:lnTo>
                  <a:pt x="222" y="67"/>
                </a:lnTo>
                <a:lnTo>
                  <a:pt x="218" y="67"/>
                </a:lnTo>
                <a:lnTo>
                  <a:pt x="216" y="61"/>
                </a:lnTo>
                <a:lnTo>
                  <a:pt x="210" y="58"/>
                </a:lnTo>
                <a:lnTo>
                  <a:pt x="204" y="56"/>
                </a:lnTo>
                <a:lnTo>
                  <a:pt x="210" y="55"/>
                </a:lnTo>
                <a:lnTo>
                  <a:pt x="215" y="58"/>
                </a:lnTo>
                <a:lnTo>
                  <a:pt x="221" y="61"/>
                </a:lnTo>
                <a:lnTo>
                  <a:pt x="228" y="71"/>
                </a:lnTo>
                <a:lnTo>
                  <a:pt x="231" y="82"/>
                </a:lnTo>
                <a:lnTo>
                  <a:pt x="228" y="88"/>
                </a:lnTo>
                <a:lnTo>
                  <a:pt x="222" y="91"/>
                </a:lnTo>
                <a:lnTo>
                  <a:pt x="206" y="100"/>
                </a:lnTo>
                <a:lnTo>
                  <a:pt x="203" y="99"/>
                </a:lnTo>
                <a:lnTo>
                  <a:pt x="201" y="105"/>
                </a:lnTo>
                <a:lnTo>
                  <a:pt x="197" y="109"/>
                </a:lnTo>
                <a:lnTo>
                  <a:pt x="190" y="111"/>
                </a:lnTo>
                <a:lnTo>
                  <a:pt x="187" y="99"/>
                </a:lnTo>
                <a:lnTo>
                  <a:pt x="187" y="94"/>
                </a:lnTo>
                <a:lnTo>
                  <a:pt x="181" y="97"/>
                </a:lnTo>
                <a:lnTo>
                  <a:pt x="180" y="103"/>
                </a:lnTo>
                <a:lnTo>
                  <a:pt x="174" y="108"/>
                </a:lnTo>
                <a:lnTo>
                  <a:pt x="171" y="117"/>
                </a:lnTo>
                <a:lnTo>
                  <a:pt x="165" y="117"/>
                </a:lnTo>
                <a:lnTo>
                  <a:pt x="162" y="121"/>
                </a:lnTo>
                <a:lnTo>
                  <a:pt x="162" y="118"/>
                </a:lnTo>
                <a:lnTo>
                  <a:pt x="159" y="111"/>
                </a:lnTo>
                <a:lnTo>
                  <a:pt x="153" y="109"/>
                </a:lnTo>
                <a:lnTo>
                  <a:pt x="156" y="103"/>
                </a:lnTo>
                <a:lnTo>
                  <a:pt x="156" y="97"/>
                </a:lnTo>
                <a:lnTo>
                  <a:pt x="154" y="103"/>
                </a:lnTo>
                <a:lnTo>
                  <a:pt x="150" y="106"/>
                </a:lnTo>
                <a:lnTo>
                  <a:pt x="145" y="103"/>
                </a:lnTo>
                <a:lnTo>
                  <a:pt x="145" y="103"/>
                </a:lnTo>
                <a:lnTo>
                  <a:pt x="141" y="99"/>
                </a:lnTo>
                <a:lnTo>
                  <a:pt x="141" y="96"/>
                </a:lnTo>
                <a:lnTo>
                  <a:pt x="138" y="93"/>
                </a:lnTo>
                <a:lnTo>
                  <a:pt x="135" y="88"/>
                </a:lnTo>
                <a:lnTo>
                  <a:pt x="130" y="83"/>
                </a:lnTo>
                <a:lnTo>
                  <a:pt x="107" y="91"/>
                </a:lnTo>
                <a:lnTo>
                  <a:pt x="104" y="89"/>
                </a:lnTo>
                <a:lnTo>
                  <a:pt x="97" y="91"/>
                </a:lnTo>
                <a:lnTo>
                  <a:pt x="64" y="100"/>
                </a:lnTo>
                <a:lnTo>
                  <a:pt x="59" y="103"/>
                </a:lnTo>
                <a:lnTo>
                  <a:pt x="55" y="102"/>
                </a:lnTo>
                <a:lnTo>
                  <a:pt x="44" y="106"/>
                </a:lnTo>
                <a:lnTo>
                  <a:pt x="40" y="106"/>
                </a:lnTo>
                <a:lnTo>
                  <a:pt x="2" y="114"/>
                </a:lnTo>
                <a:lnTo>
                  <a:pt x="0" y="111"/>
                </a:lnTo>
                <a:lnTo>
                  <a:pt x="0" y="56"/>
                </a:lnTo>
                <a:lnTo>
                  <a:pt x="2" y="50"/>
                </a:lnTo>
                <a:close/>
              </a:path>
            </a:pathLst>
          </a:custGeom>
          <a:solidFill>
            <a:srgbClr val="53565A"/>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52" name="Freeform 96">
            <a:extLst>
              <a:ext uri="{FF2B5EF4-FFF2-40B4-BE49-F238E27FC236}">
                <a16:creationId xmlns:a16="http://schemas.microsoft.com/office/drawing/2014/main" id="{F6AEC96A-5717-1E2C-0E2B-43F66CD571C3}"/>
              </a:ext>
            </a:extLst>
          </p:cNvPr>
          <p:cNvSpPr>
            <a:spLocks/>
          </p:cNvSpPr>
          <p:nvPr/>
        </p:nvSpPr>
        <p:spPr bwMode="auto">
          <a:xfrm>
            <a:off x="4996025" y="1896362"/>
            <a:ext cx="331069" cy="175438"/>
          </a:xfrm>
          <a:custGeom>
            <a:avLst/>
            <a:gdLst>
              <a:gd name="T0" fmla="*/ 83 w 155"/>
              <a:gd name="T1" fmla="*/ 17 h 82"/>
              <a:gd name="T2" fmla="*/ 90 w 155"/>
              <a:gd name="T3" fmla="*/ 8 h 82"/>
              <a:gd name="T4" fmla="*/ 98 w 155"/>
              <a:gd name="T5" fmla="*/ 4 h 82"/>
              <a:gd name="T6" fmla="*/ 105 w 155"/>
              <a:gd name="T7" fmla="*/ 13 h 82"/>
              <a:gd name="T8" fmla="*/ 110 w 155"/>
              <a:gd name="T9" fmla="*/ 10 h 82"/>
              <a:gd name="T10" fmla="*/ 104 w 155"/>
              <a:gd name="T11" fmla="*/ 18 h 82"/>
              <a:gd name="T12" fmla="*/ 100 w 155"/>
              <a:gd name="T13" fmla="*/ 28 h 82"/>
              <a:gd name="T14" fmla="*/ 97 w 155"/>
              <a:gd name="T15" fmla="*/ 32 h 82"/>
              <a:gd name="T16" fmla="*/ 108 w 155"/>
              <a:gd name="T17" fmla="*/ 36 h 82"/>
              <a:gd name="T18" fmla="*/ 123 w 155"/>
              <a:gd name="T19" fmla="*/ 46 h 82"/>
              <a:gd name="T20" fmla="*/ 118 w 155"/>
              <a:gd name="T21" fmla="*/ 49 h 82"/>
              <a:gd name="T22" fmla="*/ 129 w 155"/>
              <a:gd name="T23" fmla="*/ 59 h 82"/>
              <a:gd name="T24" fmla="*/ 140 w 155"/>
              <a:gd name="T25" fmla="*/ 61 h 82"/>
              <a:gd name="T26" fmla="*/ 149 w 155"/>
              <a:gd name="T27" fmla="*/ 45 h 82"/>
              <a:gd name="T28" fmla="*/ 140 w 155"/>
              <a:gd name="T29" fmla="*/ 38 h 82"/>
              <a:gd name="T30" fmla="*/ 140 w 155"/>
              <a:gd name="T31" fmla="*/ 38 h 82"/>
              <a:gd name="T32" fmla="*/ 152 w 155"/>
              <a:gd name="T33" fmla="*/ 58 h 82"/>
              <a:gd name="T34" fmla="*/ 135 w 155"/>
              <a:gd name="T35" fmla="*/ 65 h 82"/>
              <a:gd name="T36" fmla="*/ 126 w 155"/>
              <a:gd name="T37" fmla="*/ 66 h 82"/>
              <a:gd name="T38" fmla="*/ 121 w 155"/>
              <a:gd name="T39" fmla="*/ 65 h 82"/>
              <a:gd name="T40" fmla="*/ 110 w 155"/>
              <a:gd name="T41" fmla="*/ 77 h 82"/>
              <a:gd name="T42" fmla="*/ 108 w 155"/>
              <a:gd name="T43" fmla="*/ 79 h 82"/>
              <a:gd name="T44" fmla="*/ 105 w 155"/>
              <a:gd name="T45" fmla="*/ 70 h 82"/>
              <a:gd name="T46" fmla="*/ 102 w 155"/>
              <a:gd name="T47" fmla="*/ 68 h 82"/>
              <a:gd name="T48" fmla="*/ 95 w 155"/>
              <a:gd name="T49" fmla="*/ 66 h 82"/>
              <a:gd name="T50" fmla="*/ 91 w 155"/>
              <a:gd name="T51" fmla="*/ 58 h 82"/>
              <a:gd name="T52" fmla="*/ 70 w 155"/>
              <a:gd name="T53" fmla="*/ 59 h 82"/>
              <a:gd name="T54" fmla="*/ 39 w 155"/>
              <a:gd name="T55" fmla="*/ 68 h 82"/>
              <a:gd name="T56" fmla="*/ 26 w 155"/>
              <a:gd name="T57" fmla="*/ 70 h 82"/>
              <a:gd name="T58" fmla="*/ 1 w 155"/>
              <a:gd name="T59" fmla="*/ 34 h 82"/>
              <a:gd name="T60" fmla="*/ 1 w 155"/>
              <a:gd name="T61" fmla="*/ 77 h 82"/>
              <a:gd name="T62" fmla="*/ 38 w 155"/>
              <a:gd name="T63" fmla="*/ 69 h 82"/>
              <a:gd name="T64" fmla="*/ 70 w 155"/>
              <a:gd name="T65" fmla="*/ 61 h 82"/>
              <a:gd name="T66" fmla="*/ 91 w 155"/>
              <a:gd name="T67" fmla="*/ 63 h 82"/>
              <a:gd name="T68" fmla="*/ 96 w 155"/>
              <a:gd name="T69" fmla="*/ 70 h 82"/>
              <a:gd name="T70" fmla="*/ 99 w 155"/>
              <a:gd name="T71" fmla="*/ 72 h 82"/>
              <a:gd name="T72" fmla="*/ 104 w 155"/>
              <a:gd name="T73" fmla="*/ 65 h 82"/>
              <a:gd name="T74" fmla="*/ 105 w 155"/>
              <a:gd name="T75" fmla="*/ 75 h 82"/>
              <a:gd name="T76" fmla="*/ 111 w 155"/>
              <a:gd name="T77" fmla="*/ 79 h 82"/>
              <a:gd name="T78" fmla="*/ 121 w 155"/>
              <a:gd name="T79" fmla="*/ 69 h 82"/>
              <a:gd name="T80" fmla="*/ 126 w 155"/>
              <a:gd name="T81" fmla="*/ 74 h 82"/>
              <a:gd name="T82" fmla="*/ 135 w 155"/>
              <a:gd name="T83" fmla="*/ 71 h 82"/>
              <a:gd name="T84" fmla="*/ 148 w 155"/>
              <a:gd name="T85" fmla="*/ 62 h 82"/>
              <a:gd name="T86" fmla="*/ 153 w 155"/>
              <a:gd name="T87" fmla="*/ 48 h 82"/>
              <a:gd name="T88" fmla="*/ 144 w 155"/>
              <a:gd name="T89" fmla="*/ 38 h 82"/>
              <a:gd name="T90" fmla="*/ 136 w 155"/>
              <a:gd name="T91" fmla="*/ 39 h 82"/>
              <a:gd name="T92" fmla="*/ 148 w 155"/>
              <a:gd name="T93" fmla="*/ 46 h 82"/>
              <a:gd name="T94" fmla="*/ 136 w 155"/>
              <a:gd name="T95" fmla="*/ 58 h 82"/>
              <a:gd name="T96" fmla="*/ 123 w 155"/>
              <a:gd name="T97" fmla="*/ 49 h 82"/>
              <a:gd name="T98" fmla="*/ 123 w 155"/>
              <a:gd name="T99" fmla="*/ 46 h 82"/>
              <a:gd name="T100" fmla="*/ 108 w 155"/>
              <a:gd name="T101" fmla="*/ 34 h 82"/>
              <a:gd name="T102" fmla="*/ 102 w 155"/>
              <a:gd name="T103" fmla="*/ 33 h 82"/>
              <a:gd name="T104" fmla="*/ 104 w 155"/>
              <a:gd name="T105" fmla="*/ 24 h 82"/>
              <a:gd name="T106" fmla="*/ 113 w 155"/>
              <a:gd name="T107" fmla="*/ 10 h 82"/>
              <a:gd name="T108" fmla="*/ 108 w 155"/>
              <a:gd name="T109" fmla="*/ 12 h 82"/>
              <a:gd name="T110" fmla="*/ 103 w 155"/>
              <a:gd name="T111" fmla="*/ 9 h 82"/>
              <a:gd name="T112" fmla="*/ 100 w 155"/>
              <a:gd name="T113" fmla="*/ 0 h 82"/>
              <a:gd name="T114" fmla="*/ 96 w 155"/>
              <a:gd name="T115" fmla="*/ 0 h 82"/>
              <a:gd name="T116" fmla="*/ 88 w 155"/>
              <a:gd name="T117" fmla="*/ 7 h 82"/>
              <a:gd name="T118" fmla="*/ 2 w 155"/>
              <a:gd name="T119" fmla="*/ 3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5" h="82">
                <a:moveTo>
                  <a:pt x="2" y="35"/>
                </a:moveTo>
                <a:cubicBezTo>
                  <a:pt x="34" y="28"/>
                  <a:pt x="34" y="28"/>
                  <a:pt x="34" y="28"/>
                </a:cubicBezTo>
                <a:cubicBezTo>
                  <a:pt x="34" y="28"/>
                  <a:pt x="34" y="28"/>
                  <a:pt x="34" y="28"/>
                </a:cubicBezTo>
                <a:cubicBezTo>
                  <a:pt x="82" y="17"/>
                  <a:pt x="82" y="17"/>
                  <a:pt x="82" y="17"/>
                </a:cubicBezTo>
                <a:cubicBezTo>
                  <a:pt x="83" y="17"/>
                  <a:pt x="83" y="17"/>
                  <a:pt x="83" y="17"/>
                </a:cubicBezTo>
                <a:cubicBezTo>
                  <a:pt x="87" y="12"/>
                  <a:pt x="87" y="12"/>
                  <a:pt x="87" y="12"/>
                </a:cubicBezTo>
                <a:cubicBezTo>
                  <a:pt x="87" y="11"/>
                  <a:pt x="87" y="11"/>
                  <a:pt x="87" y="11"/>
                </a:cubicBezTo>
                <a:cubicBezTo>
                  <a:pt x="89" y="8"/>
                  <a:pt x="89" y="8"/>
                  <a:pt x="89" y="8"/>
                </a:cubicBezTo>
                <a:cubicBezTo>
                  <a:pt x="89" y="8"/>
                  <a:pt x="89" y="8"/>
                  <a:pt x="89" y="8"/>
                </a:cubicBezTo>
                <a:cubicBezTo>
                  <a:pt x="90" y="9"/>
                  <a:pt x="90" y="8"/>
                  <a:pt x="90" y="8"/>
                </a:cubicBezTo>
                <a:cubicBezTo>
                  <a:pt x="93" y="4"/>
                  <a:pt x="93" y="4"/>
                  <a:pt x="93" y="4"/>
                </a:cubicBezTo>
                <a:cubicBezTo>
                  <a:pt x="96" y="2"/>
                  <a:pt x="96" y="2"/>
                  <a:pt x="96" y="2"/>
                </a:cubicBezTo>
                <a:cubicBezTo>
                  <a:pt x="98" y="2"/>
                  <a:pt x="98" y="2"/>
                  <a:pt x="98" y="2"/>
                </a:cubicBezTo>
                <a:cubicBezTo>
                  <a:pt x="98" y="2"/>
                  <a:pt x="98" y="2"/>
                  <a:pt x="98" y="2"/>
                </a:cubicBezTo>
                <a:cubicBezTo>
                  <a:pt x="98" y="4"/>
                  <a:pt x="98" y="4"/>
                  <a:pt x="98" y="4"/>
                </a:cubicBezTo>
                <a:cubicBezTo>
                  <a:pt x="98" y="4"/>
                  <a:pt x="98" y="5"/>
                  <a:pt x="98" y="5"/>
                </a:cubicBezTo>
                <a:cubicBezTo>
                  <a:pt x="101" y="7"/>
                  <a:pt x="101" y="7"/>
                  <a:pt x="101" y="7"/>
                </a:cubicBezTo>
                <a:cubicBezTo>
                  <a:pt x="102" y="10"/>
                  <a:pt x="102" y="10"/>
                  <a:pt x="102" y="10"/>
                </a:cubicBezTo>
                <a:cubicBezTo>
                  <a:pt x="102" y="10"/>
                  <a:pt x="102" y="10"/>
                  <a:pt x="102" y="10"/>
                </a:cubicBezTo>
                <a:cubicBezTo>
                  <a:pt x="105" y="13"/>
                  <a:pt x="105" y="13"/>
                  <a:pt x="105" y="13"/>
                </a:cubicBezTo>
                <a:cubicBezTo>
                  <a:pt x="106" y="13"/>
                  <a:pt x="106" y="13"/>
                  <a:pt x="106" y="13"/>
                </a:cubicBezTo>
                <a:cubicBezTo>
                  <a:pt x="110" y="13"/>
                  <a:pt x="110" y="13"/>
                  <a:pt x="110" y="13"/>
                </a:cubicBezTo>
                <a:cubicBezTo>
                  <a:pt x="110" y="13"/>
                  <a:pt x="111" y="12"/>
                  <a:pt x="111" y="12"/>
                </a:cubicBezTo>
                <a:cubicBezTo>
                  <a:pt x="110" y="11"/>
                  <a:pt x="110" y="11"/>
                  <a:pt x="110" y="11"/>
                </a:cubicBezTo>
                <a:cubicBezTo>
                  <a:pt x="110" y="10"/>
                  <a:pt x="110" y="10"/>
                  <a:pt x="110" y="10"/>
                </a:cubicBezTo>
                <a:cubicBezTo>
                  <a:pt x="109" y="11"/>
                  <a:pt x="109" y="11"/>
                  <a:pt x="109" y="11"/>
                </a:cubicBezTo>
                <a:cubicBezTo>
                  <a:pt x="109" y="12"/>
                  <a:pt x="109" y="12"/>
                  <a:pt x="109" y="12"/>
                </a:cubicBezTo>
                <a:cubicBezTo>
                  <a:pt x="111" y="12"/>
                  <a:pt x="111" y="12"/>
                  <a:pt x="111" y="12"/>
                </a:cubicBezTo>
                <a:cubicBezTo>
                  <a:pt x="111" y="14"/>
                  <a:pt x="111" y="14"/>
                  <a:pt x="111" y="14"/>
                </a:cubicBezTo>
                <a:cubicBezTo>
                  <a:pt x="104" y="18"/>
                  <a:pt x="104" y="18"/>
                  <a:pt x="104" y="18"/>
                </a:cubicBezTo>
                <a:cubicBezTo>
                  <a:pt x="104" y="19"/>
                  <a:pt x="104" y="19"/>
                  <a:pt x="104" y="19"/>
                </a:cubicBezTo>
                <a:cubicBezTo>
                  <a:pt x="102" y="22"/>
                  <a:pt x="102" y="22"/>
                  <a:pt x="102" y="22"/>
                </a:cubicBezTo>
                <a:cubicBezTo>
                  <a:pt x="102" y="23"/>
                  <a:pt x="102" y="23"/>
                  <a:pt x="102" y="23"/>
                </a:cubicBezTo>
                <a:cubicBezTo>
                  <a:pt x="102" y="24"/>
                  <a:pt x="102" y="24"/>
                  <a:pt x="102" y="24"/>
                </a:cubicBezTo>
                <a:cubicBezTo>
                  <a:pt x="100" y="28"/>
                  <a:pt x="100" y="28"/>
                  <a:pt x="100" y="28"/>
                </a:cubicBezTo>
                <a:cubicBezTo>
                  <a:pt x="99" y="29"/>
                  <a:pt x="99" y="29"/>
                  <a:pt x="99" y="29"/>
                </a:cubicBezTo>
                <a:cubicBezTo>
                  <a:pt x="101" y="31"/>
                  <a:pt x="101" y="31"/>
                  <a:pt x="101" y="31"/>
                </a:cubicBezTo>
                <a:cubicBezTo>
                  <a:pt x="98" y="31"/>
                  <a:pt x="98" y="31"/>
                  <a:pt x="98" y="31"/>
                </a:cubicBezTo>
                <a:cubicBezTo>
                  <a:pt x="98" y="31"/>
                  <a:pt x="97" y="31"/>
                  <a:pt x="97" y="31"/>
                </a:cubicBezTo>
                <a:cubicBezTo>
                  <a:pt x="97" y="32"/>
                  <a:pt x="97" y="32"/>
                  <a:pt x="97" y="32"/>
                </a:cubicBezTo>
                <a:cubicBezTo>
                  <a:pt x="100" y="36"/>
                  <a:pt x="100" y="36"/>
                  <a:pt x="100" y="36"/>
                </a:cubicBezTo>
                <a:cubicBezTo>
                  <a:pt x="100" y="36"/>
                  <a:pt x="100" y="36"/>
                  <a:pt x="100" y="36"/>
                </a:cubicBezTo>
                <a:cubicBezTo>
                  <a:pt x="104" y="38"/>
                  <a:pt x="104" y="38"/>
                  <a:pt x="104" y="38"/>
                </a:cubicBezTo>
                <a:cubicBezTo>
                  <a:pt x="105" y="38"/>
                  <a:pt x="105" y="38"/>
                  <a:pt x="105" y="38"/>
                </a:cubicBezTo>
                <a:cubicBezTo>
                  <a:pt x="108" y="36"/>
                  <a:pt x="108" y="36"/>
                  <a:pt x="108" y="36"/>
                </a:cubicBezTo>
                <a:cubicBezTo>
                  <a:pt x="112" y="37"/>
                  <a:pt x="112" y="37"/>
                  <a:pt x="112" y="37"/>
                </a:cubicBezTo>
                <a:cubicBezTo>
                  <a:pt x="119" y="43"/>
                  <a:pt x="119" y="43"/>
                  <a:pt x="119" y="43"/>
                </a:cubicBezTo>
                <a:cubicBezTo>
                  <a:pt x="122" y="47"/>
                  <a:pt x="122" y="47"/>
                  <a:pt x="122" y="47"/>
                </a:cubicBezTo>
                <a:cubicBezTo>
                  <a:pt x="123" y="47"/>
                  <a:pt x="123" y="47"/>
                  <a:pt x="123" y="47"/>
                </a:cubicBezTo>
                <a:cubicBezTo>
                  <a:pt x="123" y="46"/>
                  <a:pt x="123" y="46"/>
                  <a:pt x="123" y="46"/>
                </a:cubicBezTo>
                <a:cubicBezTo>
                  <a:pt x="119" y="44"/>
                  <a:pt x="119" y="44"/>
                  <a:pt x="119" y="44"/>
                </a:cubicBezTo>
                <a:cubicBezTo>
                  <a:pt x="118" y="44"/>
                  <a:pt x="118" y="44"/>
                  <a:pt x="118" y="44"/>
                </a:cubicBezTo>
                <a:cubicBezTo>
                  <a:pt x="118" y="45"/>
                  <a:pt x="118" y="45"/>
                  <a:pt x="118" y="45"/>
                </a:cubicBezTo>
                <a:cubicBezTo>
                  <a:pt x="118" y="49"/>
                  <a:pt x="118" y="49"/>
                  <a:pt x="118" y="49"/>
                </a:cubicBezTo>
                <a:cubicBezTo>
                  <a:pt x="118" y="49"/>
                  <a:pt x="118" y="49"/>
                  <a:pt x="118" y="49"/>
                </a:cubicBezTo>
                <a:cubicBezTo>
                  <a:pt x="122" y="51"/>
                  <a:pt x="122" y="51"/>
                  <a:pt x="122" y="51"/>
                </a:cubicBezTo>
                <a:cubicBezTo>
                  <a:pt x="122" y="51"/>
                  <a:pt x="122" y="51"/>
                  <a:pt x="122" y="51"/>
                </a:cubicBezTo>
                <a:cubicBezTo>
                  <a:pt x="125" y="52"/>
                  <a:pt x="125" y="52"/>
                  <a:pt x="125" y="52"/>
                </a:cubicBezTo>
                <a:cubicBezTo>
                  <a:pt x="129" y="59"/>
                  <a:pt x="129" y="59"/>
                  <a:pt x="129" y="59"/>
                </a:cubicBezTo>
                <a:cubicBezTo>
                  <a:pt x="129" y="59"/>
                  <a:pt x="129" y="59"/>
                  <a:pt x="129" y="59"/>
                </a:cubicBezTo>
                <a:cubicBezTo>
                  <a:pt x="131" y="60"/>
                  <a:pt x="131" y="60"/>
                  <a:pt x="131" y="60"/>
                </a:cubicBezTo>
                <a:cubicBezTo>
                  <a:pt x="132" y="61"/>
                  <a:pt x="132" y="61"/>
                  <a:pt x="132" y="61"/>
                </a:cubicBezTo>
                <a:cubicBezTo>
                  <a:pt x="136" y="60"/>
                  <a:pt x="136" y="60"/>
                  <a:pt x="136" y="60"/>
                </a:cubicBezTo>
                <a:cubicBezTo>
                  <a:pt x="139" y="61"/>
                  <a:pt x="139" y="61"/>
                  <a:pt x="139" y="61"/>
                </a:cubicBezTo>
                <a:cubicBezTo>
                  <a:pt x="140" y="61"/>
                  <a:pt x="140" y="61"/>
                  <a:pt x="140" y="61"/>
                </a:cubicBezTo>
                <a:cubicBezTo>
                  <a:pt x="147" y="55"/>
                  <a:pt x="147" y="55"/>
                  <a:pt x="147" y="55"/>
                </a:cubicBezTo>
                <a:cubicBezTo>
                  <a:pt x="148" y="55"/>
                  <a:pt x="148" y="55"/>
                  <a:pt x="148" y="55"/>
                </a:cubicBezTo>
                <a:cubicBezTo>
                  <a:pt x="151" y="52"/>
                  <a:pt x="151" y="52"/>
                  <a:pt x="151" y="52"/>
                </a:cubicBezTo>
                <a:cubicBezTo>
                  <a:pt x="151" y="51"/>
                  <a:pt x="151" y="51"/>
                  <a:pt x="151" y="51"/>
                </a:cubicBezTo>
                <a:cubicBezTo>
                  <a:pt x="149" y="45"/>
                  <a:pt x="149" y="45"/>
                  <a:pt x="149" y="45"/>
                </a:cubicBezTo>
                <a:cubicBezTo>
                  <a:pt x="149" y="44"/>
                  <a:pt x="149" y="44"/>
                  <a:pt x="148" y="44"/>
                </a:cubicBezTo>
                <a:cubicBezTo>
                  <a:pt x="146" y="44"/>
                  <a:pt x="146" y="44"/>
                  <a:pt x="146" y="44"/>
                </a:cubicBezTo>
                <a:cubicBezTo>
                  <a:pt x="145" y="41"/>
                  <a:pt x="145" y="41"/>
                  <a:pt x="145" y="41"/>
                </a:cubicBezTo>
                <a:cubicBezTo>
                  <a:pt x="144" y="41"/>
                  <a:pt x="144" y="41"/>
                  <a:pt x="144" y="41"/>
                </a:cubicBezTo>
                <a:cubicBezTo>
                  <a:pt x="140" y="38"/>
                  <a:pt x="140" y="38"/>
                  <a:pt x="140" y="38"/>
                </a:cubicBezTo>
                <a:cubicBezTo>
                  <a:pt x="140" y="38"/>
                  <a:pt x="140" y="38"/>
                  <a:pt x="140" y="38"/>
                </a:cubicBezTo>
                <a:cubicBezTo>
                  <a:pt x="136" y="37"/>
                  <a:pt x="136" y="37"/>
                  <a:pt x="136" y="37"/>
                </a:cubicBezTo>
                <a:cubicBezTo>
                  <a:pt x="136" y="38"/>
                  <a:pt x="136" y="38"/>
                  <a:pt x="136" y="38"/>
                </a:cubicBezTo>
                <a:cubicBezTo>
                  <a:pt x="136" y="39"/>
                  <a:pt x="136" y="39"/>
                  <a:pt x="136" y="39"/>
                </a:cubicBezTo>
                <a:cubicBezTo>
                  <a:pt x="140" y="38"/>
                  <a:pt x="140" y="38"/>
                  <a:pt x="140" y="38"/>
                </a:cubicBezTo>
                <a:cubicBezTo>
                  <a:pt x="143" y="39"/>
                  <a:pt x="143" y="39"/>
                  <a:pt x="143" y="39"/>
                </a:cubicBezTo>
                <a:cubicBezTo>
                  <a:pt x="146" y="42"/>
                  <a:pt x="146" y="42"/>
                  <a:pt x="146" y="42"/>
                </a:cubicBezTo>
                <a:cubicBezTo>
                  <a:pt x="151" y="49"/>
                  <a:pt x="151" y="49"/>
                  <a:pt x="151" y="49"/>
                </a:cubicBezTo>
                <a:cubicBezTo>
                  <a:pt x="153" y="55"/>
                  <a:pt x="153" y="55"/>
                  <a:pt x="153" y="55"/>
                </a:cubicBezTo>
                <a:cubicBezTo>
                  <a:pt x="152" y="58"/>
                  <a:pt x="152" y="58"/>
                  <a:pt x="152" y="58"/>
                </a:cubicBezTo>
                <a:cubicBezTo>
                  <a:pt x="148" y="60"/>
                  <a:pt x="148" y="60"/>
                  <a:pt x="148" y="60"/>
                </a:cubicBezTo>
                <a:cubicBezTo>
                  <a:pt x="147" y="60"/>
                  <a:pt x="147" y="60"/>
                  <a:pt x="147" y="60"/>
                </a:cubicBezTo>
                <a:cubicBezTo>
                  <a:pt x="137" y="66"/>
                  <a:pt x="137" y="66"/>
                  <a:pt x="137" y="66"/>
                </a:cubicBezTo>
                <a:cubicBezTo>
                  <a:pt x="136" y="65"/>
                  <a:pt x="136" y="65"/>
                  <a:pt x="136" y="65"/>
                </a:cubicBezTo>
                <a:cubicBezTo>
                  <a:pt x="135" y="65"/>
                  <a:pt x="135" y="65"/>
                  <a:pt x="135" y="65"/>
                </a:cubicBezTo>
                <a:cubicBezTo>
                  <a:pt x="134" y="66"/>
                  <a:pt x="134" y="66"/>
                  <a:pt x="134" y="66"/>
                </a:cubicBezTo>
                <a:cubicBezTo>
                  <a:pt x="133" y="69"/>
                  <a:pt x="133" y="69"/>
                  <a:pt x="133" y="69"/>
                </a:cubicBezTo>
                <a:cubicBezTo>
                  <a:pt x="130" y="72"/>
                  <a:pt x="130" y="72"/>
                  <a:pt x="130" y="72"/>
                </a:cubicBezTo>
                <a:cubicBezTo>
                  <a:pt x="128" y="73"/>
                  <a:pt x="128" y="73"/>
                  <a:pt x="128" y="73"/>
                </a:cubicBezTo>
                <a:cubicBezTo>
                  <a:pt x="126" y="66"/>
                  <a:pt x="126" y="66"/>
                  <a:pt x="126" y="66"/>
                </a:cubicBezTo>
                <a:cubicBezTo>
                  <a:pt x="126" y="63"/>
                  <a:pt x="126" y="63"/>
                  <a:pt x="126" y="63"/>
                </a:cubicBezTo>
                <a:cubicBezTo>
                  <a:pt x="126" y="62"/>
                  <a:pt x="126" y="62"/>
                  <a:pt x="125" y="62"/>
                </a:cubicBezTo>
                <a:cubicBezTo>
                  <a:pt x="124" y="62"/>
                  <a:pt x="124" y="62"/>
                  <a:pt x="124" y="62"/>
                </a:cubicBezTo>
                <a:cubicBezTo>
                  <a:pt x="121" y="65"/>
                  <a:pt x="121" y="65"/>
                  <a:pt x="121" y="65"/>
                </a:cubicBezTo>
                <a:cubicBezTo>
                  <a:pt x="121" y="65"/>
                  <a:pt x="121" y="65"/>
                  <a:pt x="121" y="65"/>
                </a:cubicBezTo>
                <a:cubicBezTo>
                  <a:pt x="119" y="68"/>
                  <a:pt x="119" y="68"/>
                  <a:pt x="119" y="68"/>
                </a:cubicBezTo>
                <a:cubicBezTo>
                  <a:pt x="115" y="71"/>
                  <a:pt x="115" y="71"/>
                  <a:pt x="115" y="71"/>
                </a:cubicBezTo>
                <a:cubicBezTo>
                  <a:pt x="115" y="71"/>
                  <a:pt x="115" y="71"/>
                  <a:pt x="115" y="71"/>
                </a:cubicBezTo>
                <a:cubicBezTo>
                  <a:pt x="113" y="77"/>
                  <a:pt x="113" y="77"/>
                  <a:pt x="113" y="77"/>
                </a:cubicBezTo>
                <a:cubicBezTo>
                  <a:pt x="110" y="77"/>
                  <a:pt x="110" y="77"/>
                  <a:pt x="110" y="77"/>
                </a:cubicBezTo>
                <a:cubicBezTo>
                  <a:pt x="110" y="76"/>
                  <a:pt x="110" y="77"/>
                  <a:pt x="110" y="77"/>
                </a:cubicBezTo>
                <a:cubicBezTo>
                  <a:pt x="107" y="81"/>
                  <a:pt x="107" y="81"/>
                  <a:pt x="107" y="81"/>
                </a:cubicBezTo>
                <a:cubicBezTo>
                  <a:pt x="108" y="81"/>
                  <a:pt x="108" y="81"/>
                  <a:pt x="108" y="81"/>
                </a:cubicBezTo>
                <a:cubicBezTo>
                  <a:pt x="109" y="81"/>
                  <a:pt x="109" y="81"/>
                  <a:pt x="109" y="81"/>
                </a:cubicBezTo>
                <a:cubicBezTo>
                  <a:pt x="108" y="79"/>
                  <a:pt x="108" y="79"/>
                  <a:pt x="108" y="79"/>
                </a:cubicBezTo>
                <a:cubicBezTo>
                  <a:pt x="108" y="79"/>
                  <a:pt x="108" y="79"/>
                  <a:pt x="108" y="79"/>
                </a:cubicBezTo>
                <a:cubicBezTo>
                  <a:pt x="107" y="74"/>
                  <a:pt x="107" y="74"/>
                  <a:pt x="107" y="74"/>
                </a:cubicBezTo>
                <a:cubicBezTo>
                  <a:pt x="106" y="73"/>
                  <a:pt x="106" y="73"/>
                  <a:pt x="106" y="73"/>
                </a:cubicBezTo>
                <a:cubicBezTo>
                  <a:pt x="104" y="72"/>
                  <a:pt x="104" y="72"/>
                  <a:pt x="104" y="72"/>
                </a:cubicBezTo>
                <a:cubicBezTo>
                  <a:pt x="105" y="70"/>
                  <a:pt x="105" y="70"/>
                  <a:pt x="105" y="70"/>
                </a:cubicBezTo>
                <a:cubicBezTo>
                  <a:pt x="105" y="69"/>
                  <a:pt x="105" y="69"/>
                  <a:pt x="105" y="69"/>
                </a:cubicBezTo>
                <a:cubicBezTo>
                  <a:pt x="105" y="65"/>
                  <a:pt x="105" y="65"/>
                  <a:pt x="105" y="65"/>
                </a:cubicBezTo>
                <a:cubicBezTo>
                  <a:pt x="105" y="65"/>
                  <a:pt x="104" y="64"/>
                  <a:pt x="104" y="64"/>
                </a:cubicBezTo>
                <a:cubicBezTo>
                  <a:pt x="103" y="64"/>
                  <a:pt x="103" y="65"/>
                  <a:pt x="103" y="65"/>
                </a:cubicBezTo>
                <a:cubicBezTo>
                  <a:pt x="102" y="68"/>
                  <a:pt x="102" y="68"/>
                  <a:pt x="102" y="68"/>
                </a:cubicBezTo>
                <a:cubicBezTo>
                  <a:pt x="100" y="70"/>
                  <a:pt x="100" y="70"/>
                  <a:pt x="100" y="70"/>
                </a:cubicBezTo>
                <a:cubicBezTo>
                  <a:pt x="98" y="69"/>
                  <a:pt x="98" y="69"/>
                  <a:pt x="98" y="69"/>
                </a:cubicBezTo>
                <a:cubicBezTo>
                  <a:pt x="97" y="68"/>
                  <a:pt x="97" y="68"/>
                  <a:pt x="97" y="68"/>
                </a:cubicBezTo>
                <a:cubicBezTo>
                  <a:pt x="97" y="68"/>
                  <a:pt x="97" y="68"/>
                  <a:pt x="97" y="68"/>
                </a:cubicBezTo>
                <a:cubicBezTo>
                  <a:pt x="95" y="66"/>
                  <a:pt x="95" y="66"/>
                  <a:pt x="95" y="66"/>
                </a:cubicBezTo>
                <a:cubicBezTo>
                  <a:pt x="95" y="63"/>
                  <a:pt x="95" y="63"/>
                  <a:pt x="95" y="63"/>
                </a:cubicBezTo>
                <a:cubicBezTo>
                  <a:pt x="94" y="63"/>
                  <a:pt x="94" y="63"/>
                  <a:pt x="94" y="63"/>
                </a:cubicBezTo>
                <a:cubicBezTo>
                  <a:pt x="93" y="62"/>
                  <a:pt x="93" y="62"/>
                  <a:pt x="93" y="62"/>
                </a:cubicBezTo>
                <a:cubicBezTo>
                  <a:pt x="91" y="59"/>
                  <a:pt x="91" y="59"/>
                  <a:pt x="91" y="59"/>
                </a:cubicBezTo>
                <a:cubicBezTo>
                  <a:pt x="91" y="58"/>
                  <a:pt x="91" y="58"/>
                  <a:pt x="91" y="58"/>
                </a:cubicBezTo>
                <a:cubicBezTo>
                  <a:pt x="87" y="56"/>
                  <a:pt x="87" y="56"/>
                  <a:pt x="87" y="56"/>
                </a:cubicBezTo>
                <a:cubicBezTo>
                  <a:pt x="86" y="55"/>
                  <a:pt x="86" y="55"/>
                  <a:pt x="86" y="55"/>
                </a:cubicBezTo>
                <a:cubicBezTo>
                  <a:pt x="72" y="60"/>
                  <a:pt x="72" y="60"/>
                  <a:pt x="72" y="60"/>
                </a:cubicBezTo>
                <a:cubicBezTo>
                  <a:pt x="70" y="59"/>
                  <a:pt x="70" y="59"/>
                  <a:pt x="70" y="59"/>
                </a:cubicBezTo>
                <a:cubicBezTo>
                  <a:pt x="70" y="59"/>
                  <a:pt x="70" y="59"/>
                  <a:pt x="70" y="59"/>
                </a:cubicBezTo>
                <a:cubicBezTo>
                  <a:pt x="65" y="60"/>
                  <a:pt x="65" y="60"/>
                  <a:pt x="65" y="60"/>
                </a:cubicBezTo>
                <a:cubicBezTo>
                  <a:pt x="65" y="60"/>
                  <a:pt x="65" y="60"/>
                  <a:pt x="65" y="60"/>
                </a:cubicBezTo>
                <a:cubicBezTo>
                  <a:pt x="43" y="66"/>
                  <a:pt x="43" y="66"/>
                  <a:pt x="43" y="66"/>
                </a:cubicBezTo>
                <a:cubicBezTo>
                  <a:pt x="43" y="66"/>
                  <a:pt x="43" y="66"/>
                  <a:pt x="43" y="66"/>
                </a:cubicBezTo>
                <a:cubicBezTo>
                  <a:pt x="39" y="68"/>
                  <a:pt x="39" y="68"/>
                  <a:pt x="39" y="68"/>
                </a:cubicBezTo>
                <a:cubicBezTo>
                  <a:pt x="38" y="67"/>
                  <a:pt x="38" y="67"/>
                  <a:pt x="38" y="67"/>
                </a:cubicBezTo>
                <a:cubicBezTo>
                  <a:pt x="37" y="67"/>
                  <a:pt x="37" y="67"/>
                  <a:pt x="37" y="67"/>
                </a:cubicBezTo>
                <a:cubicBezTo>
                  <a:pt x="30" y="70"/>
                  <a:pt x="30" y="70"/>
                  <a:pt x="30" y="70"/>
                </a:cubicBezTo>
                <a:cubicBezTo>
                  <a:pt x="27" y="70"/>
                  <a:pt x="27" y="70"/>
                  <a:pt x="27" y="70"/>
                </a:cubicBezTo>
                <a:cubicBezTo>
                  <a:pt x="26" y="70"/>
                  <a:pt x="26" y="70"/>
                  <a:pt x="26" y="70"/>
                </a:cubicBezTo>
                <a:cubicBezTo>
                  <a:pt x="2" y="75"/>
                  <a:pt x="2" y="75"/>
                  <a:pt x="2" y="75"/>
                </a:cubicBezTo>
                <a:cubicBezTo>
                  <a:pt x="2" y="74"/>
                  <a:pt x="2" y="74"/>
                  <a:pt x="2" y="74"/>
                </a:cubicBezTo>
                <a:cubicBezTo>
                  <a:pt x="2" y="38"/>
                  <a:pt x="2" y="38"/>
                  <a:pt x="2" y="38"/>
                </a:cubicBezTo>
                <a:cubicBezTo>
                  <a:pt x="3" y="34"/>
                  <a:pt x="3" y="34"/>
                  <a:pt x="3" y="34"/>
                </a:cubicBezTo>
                <a:cubicBezTo>
                  <a:pt x="1" y="34"/>
                  <a:pt x="1" y="34"/>
                  <a:pt x="1" y="34"/>
                </a:cubicBezTo>
                <a:cubicBezTo>
                  <a:pt x="0" y="38"/>
                  <a:pt x="0" y="38"/>
                  <a:pt x="0" y="38"/>
                </a:cubicBezTo>
                <a:cubicBezTo>
                  <a:pt x="0" y="38"/>
                  <a:pt x="0" y="38"/>
                  <a:pt x="0" y="38"/>
                </a:cubicBezTo>
                <a:cubicBezTo>
                  <a:pt x="0" y="74"/>
                  <a:pt x="0" y="74"/>
                  <a:pt x="0" y="74"/>
                </a:cubicBezTo>
                <a:cubicBezTo>
                  <a:pt x="0" y="74"/>
                  <a:pt x="0" y="74"/>
                  <a:pt x="0" y="74"/>
                </a:cubicBezTo>
                <a:cubicBezTo>
                  <a:pt x="1" y="77"/>
                  <a:pt x="1" y="77"/>
                  <a:pt x="1" y="77"/>
                </a:cubicBezTo>
                <a:cubicBezTo>
                  <a:pt x="1" y="77"/>
                  <a:pt x="2" y="77"/>
                  <a:pt x="2" y="77"/>
                </a:cubicBezTo>
                <a:cubicBezTo>
                  <a:pt x="27" y="72"/>
                  <a:pt x="27" y="72"/>
                  <a:pt x="27" y="72"/>
                </a:cubicBezTo>
                <a:cubicBezTo>
                  <a:pt x="30" y="72"/>
                  <a:pt x="30" y="72"/>
                  <a:pt x="30" y="72"/>
                </a:cubicBezTo>
                <a:cubicBezTo>
                  <a:pt x="31" y="72"/>
                  <a:pt x="31" y="72"/>
                  <a:pt x="31" y="72"/>
                </a:cubicBezTo>
                <a:cubicBezTo>
                  <a:pt x="38" y="69"/>
                  <a:pt x="38" y="69"/>
                  <a:pt x="38" y="69"/>
                </a:cubicBezTo>
                <a:cubicBezTo>
                  <a:pt x="39" y="70"/>
                  <a:pt x="39" y="70"/>
                  <a:pt x="39" y="70"/>
                </a:cubicBezTo>
                <a:cubicBezTo>
                  <a:pt x="40" y="69"/>
                  <a:pt x="40" y="69"/>
                  <a:pt x="40" y="69"/>
                </a:cubicBezTo>
                <a:cubicBezTo>
                  <a:pt x="44" y="68"/>
                  <a:pt x="44" y="68"/>
                  <a:pt x="44" y="68"/>
                </a:cubicBezTo>
                <a:cubicBezTo>
                  <a:pt x="65" y="62"/>
                  <a:pt x="65" y="62"/>
                  <a:pt x="65" y="62"/>
                </a:cubicBezTo>
                <a:cubicBezTo>
                  <a:pt x="70" y="61"/>
                  <a:pt x="70" y="61"/>
                  <a:pt x="70" y="61"/>
                </a:cubicBezTo>
                <a:cubicBezTo>
                  <a:pt x="72" y="62"/>
                  <a:pt x="72" y="62"/>
                  <a:pt x="72" y="62"/>
                </a:cubicBezTo>
                <a:cubicBezTo>
                  <a:pt x="73" y="62"/>
                  <a:pt x="73" y="62"/>
                  <a:pt x="73" y="62"/>
                </a:cubicBezTo>
                <a:cubicBezTo>
                  <a:pt x="87" y="57"/>
                  <a:pt x="87" y="57"/>
                  <a:pt x="87" y="57"/>
                </a:cubicBezTo>
                <a:cubicBezTo>
                  <a:pt x="90" y="60"/>
                  <a:pt x="90" y="60"/>
                  <a:pt x="90" y="60"/>
                </a:cubicBezTo>
                <a:cubicBezTo>
                  <a:pt x="91" y="63"/>
                  <a:pt x="91" y="63"/>
                  <a:pt x="91" y="63"/>
                </a:cubicBezTo>
                <a:cubicBezTo>
                  <a:pt x="91" y="63"/>
                  <a:pt x="91" y="63"/>
                  <a:pt x="91" y="63"/>
                </a:cubicBezTo>
                <a:cubicBezTo>
                  <a:pt x="93" y="64"/>
                  <a:pt x="93" y="64"/>
                  <a:pt x="93" y="64"/>
                </a:cubicBezTo>
                <a:cubicBezTo>
                  <a:pt x="93" y="67"/>
                  <a:pt x="93" y="67"/>
                  <a:pt x="93" y="67"/>
                </a:cubicBezTo>
                <a:cubicBezTo>
                  <a:pt x="94" y="67"/>
                  <a:pt x="94" y="67"/>
                  <a:pt x="94" y="67"/>
                </a:cubicBezTo>
                <a:cubicBezTo>
                  <a:pt x="96" y="70"/>
                  <a:pt x="96" y="70"/>
                  <a:pt x="96" y="70"/>
                </a:cubicBezTo>
                <a:cubicBezTo>
                  <a:pt x="97" y="69"/>
                  <a:pt x="97" y="69"/>
                  <a:pt x="97" y="69"/>
                </a:cubicBezTo>
                <a:cubicBezTo>
                  <a:pt x="96" y="70"/>
                  <a:pt x="96" y="70"/>
                  <a:pt x="96" y="70"/>
                </a:cubicBezTo>
                <a:cubicBezTo>
                  <a:pt x="96" y="70"/>
                  <a:pt x="96" y="70"/>
                  <a:pt x="96" y="70"/>
                </a:cubicBezTo>
                <a:cubicBezTo>
                  <a:pt x="97" y="70"/>
                  <a:pt x="97" y="70"/>
                  <a:pt x="97" y="70"/>
                </a:cubicBezTo>
                <a:cubicBezTo>
                  <a:pt x="99" y="72"/>
                  <a:pt x="99" y="72"/>
                  <a:pt x="99" y="72"/>
                </a:cubicBezTo>
                <a:cubicBezTo>
                  <a:pt x="101" y="72"/>
                  <a:pt x="101" y="72"/>
                  <a:pt x="101" y="72"/>
                </a:cubicBezTo>
                <a:cubicBezTo>
                  <a:pt x="103" y="70"/>
                  <a:pt x="103" y="70"/>
                  <a:pt x="103" y="70"/>
                </a:cubicBezTo>
                <a:cubicBezTo>
                  <a:pt x="104" y="69"/>
                  <a:pt x="104" y="69"/>
                  <a:pt x="104" y="69"/>
                </a:cubicBezTo>
                <a:cubicBezTo>
                  <a:pt x="105" y="66"/>
                  <a:pt x="105" y="66"/>
                  <a:pt x="105" y="66"/>
                </a:cubicBezTo>
                <a:cubicBezTo>
                  <a:pt x="104" y="65"/>
                  <a:pt x="104" y="65"/>
                  <a:pt x="104" y="65"/>
                </a:cubicBezTo>
                <a:cubicBezTo>
                  <a:pt x="103" y="65"/>
                  <a:pt x="103" y="65"/>
                  <a:pt x="103" y="65"/>
                </a:cubicBezTo>
                <a:cubicBezTo>
                  <a:pt x="103" y="69"/>
                  <a:pt x="103" y="69"/>
                  <a:pt x="103" y="69"/>
                </a:cubicBezTo>
                <a:cubicBezTo>
                  <a:pt x="102" y="73"/>
                  <a:pt x="102" y="73"/>
                  <a:pt x="102" y="73"/>
                </a:cubicBezTo>
                <a:cubicBezTo>
                  <a:pt x="101" y="73"/>
                  <a:pt x="102" y="74"/>
                  <a:pt x="102" y="74"/>
                </a:cubicBezTo>
                <a:cubicBezTo>
                  <a:pt x="105" y="75"/>
                  <a:pt x="105" y="75"/>
                  <a:pt x="105" y="75"/>
                </a:cubicBezTo>
                <a:cubicBezTo>
                  <a:pt x="107" y="80"/>
                  <a:pt x="107" y="80"/>
                  <a:pt x="107" y="80"/>
                </a:cubicBezTo>
                <a:cubicBezTo>
                  <a:pt x="107" y="82"/>
                  <a:pt x="107" y="82"/>
                  <a:pt x="107" y="82"/>
                </a:cubicBezTo>
                <a:cubicBezTo>
                  <a:pt x="107" y="82"/>
                  <a:pt x="107" y="82"/>
                  <a:pt x="108" y="82"/>
                </a:cubicBezTo>
                <a:cubicBezTo>
                  <a:pt x="108" y="82"/>
                  <a:pt x="108" y="82"/>
                  <a:pt x="109" y="82"/>
                </a:cubicBezTo>
                <a:cubicBezTo>
                  <a:pt x="111" y="79"/>
                  <a:pt x="111" y="79"/>
                  <a:pt x="111" y="79"/>
                </a:cubicBezTo>
                <a:cubicBezTo>
                  <a:pt x="114" y="79"/>
                  <a:pt x="114" y="79"/>
                  <a:pt x="114" y="79"/>
                </a:cubicBezTo>
                <a:cubicBezTo>
                  <a:pt x="114" y="79"/>
                  <a:pt x="115" y="79"/>
                  <a:pt x="115" y="78"/>
                </a:cubicBezTo>
                <a:cubicBezTo>
                  <a:pt x="117" y="72"/>
                  <a:pt x="117" y="72"/>
                  <a:pt x="117" y="72"/>
                </a:cubicBezTo>
                <a:cubicBezTo>
                  <a:pt x="120" y="70"/>
                  <a:pt x="120" y="70"/>
                  <a:pt x="120" y="70"/>
                </a:cubicBezTo>
                <a:cubicBezTo>
                  <a:pt x="121" y="69"/>
                  <a:pt x="121" y="69"/>
                  <a:pt x="121" y="69"/>
                </a:cubicBezTo>
                <a:cubicBezTo>
                  <a:pt x="122" y="66"/>
                  <a:pt x="122" y="66"/>
                  <a:pt x="122" y="66"/>
                </a:cubicBezTo>
                <a:cubicBezTo>
                  <a:pt x="124" y="65"/>
                  <a:pt x="124" y="65"/>
                  <a:pt x="124" y="65"/>
                </a:cubicBezTo>
                <a:cubicBezTo>
                  <a:pt x="124" y="66"/>
                  <a:pt x="124" y="66"/>
                  <a:pt x="124" y="66"/>
                </a:cubicBezTo>
                <a:cubicBezTo>
                  <a:pt x="124" y="67"/>
                  <a:pt x="124" y="67"/>
                  <a:pt x="124" y="67"/>
                </a:cubicBezTo>
                <a:cubicBezTo>
                  <a:pt x="126" y="74"/>
                  <a:pt x="126" y="74"/>
                  <a:pt x="126" y="74"/>
                </a:cubicBezTo>
                <a:cubicBezTo>
                  <a:pt x="126" y="75"/>
                  <a:pt x="126" y="75"/>
                  <a:pt x="126" y="75"/>
                </a:cubicBezTo>
                <a:cubicBezTo>
                  <a:pt x="127" y="75"/>
                  <a:pt x="127" y="75"/>
                  <a:pt x="127" y="75"/>
                </a:cubicBezTo>
                <a:cubicBezTo>
                  <a:pt x="131" y="73"/>
                  <a:pt x="131" y="73"/>
                  <a:pt x="131" y="73"/>
                </a:cubicBezTo>
                <a:cubicBezTo>
                  <a:pt x="131" y="73"/>
                  <a:pt x="131" y="73"/>
                  <a:pt x="131" y="73"/>
                </a:cubicBezTo>
                <a:cubicBezTo>
                  <a:pt x="135" y="71"/>
                  <a:pt x="135" y="71"/>
                  <a:pt x="135" y="71"/>
                </a:cubicBezTo>
                <a:cubicBezTo>
                  <a:pt x="135" y="70"/>
                  <a:pt x="135" y="70"/>
                  <a:pt x="135" y="70"/>
                </a:cubicBezTo>
                <a:cubicBezTo>
                  <a:pt x="136" y="68"/>
                  <a:pt x="136" y="68"/>
                  <a:pt x="136" y="68"/>
                </a:cubicBezTo>
                <a:cubicBezTo>
                  <a:pt x="136" y="68"/>
                  <a:pt x="136" y="68"/>
                  <a:pt x="136" y="68"/>
                </a:cubicBezTo>
                <a:cubicBezTo>
                  <a:pt x="137" y="68"/>
                  <a:pt x="137" y="68"/>
                  <a:pt x="137" y="68"/>
                </a:cubicBezTo>
                <a:cubicBezTo>
                  <a:pt x="148" y="62"/>
                  <a:pt x="148" y="62"/>
                  <a:pt x="148" y="62"/>
                </a:cubicBezTo>
                <a:cubicBezTo>
                  <a:pt x="153" y="60"/>
                  <a:pt x="153" y="60"/>
                  <a:pt x="153" y="60"/>
                </a:cubicBezTo>
                <a:cubicBezTo>
                  <a:pt x="153" y="60"/>
                  <a:pt x="153" y="60"/>
                  <a:pt x="153" y="60"/>
                </a:cubicBezTo>
                <a:cubicBezTo>
                  <a:pt x="155" y="56"/>
                  <a:pt x="155" y="56"/>
                  <a:pt x="155" y="56"/>
                </a:cubicBezTo>
                <a:cubicBezTo>
                  <a:pt x="155" y="55"/>
                  <a:pt x="155" y="55"/>
                  <a:pt x="155" y="55"/>
                </a:cubicBezTo>
                <a:cubicBezTo>
                  <a:pt x="153" y="48"/>
                  <a:pt x="153" y="48"/>
                  <a:pt x="153" y="48"/>
                </a:cubicBezTo>
                <a:cubicBezTo>
                  <a:pt x="153" y="48"/>
                  <a:pt x="153" y="48"/>
                  <a:pt x="153" y="48"/>
                </a:cubicBezTo>
                <a:cubicBezTo>
                  <a:pt x="148" y="41"/>
                  <a:pt x="148" y="41"/>
                  <a:pt x="148" y="41"/>
                </a:cubicBezTo>
                <a:cubicBezTo>
                  <a:pt x="148" y="41"/>
                  <a:pt x="148" y="41"/>
                  <a:pt x="148" y="41"/>
                </a:cubicBezTo>
                <a:cubicBezTo>
                  <a:pt x="144" y="38"/>
                  <a:pt x="144" y="38"/>
                  <a:pt x="144" y="38"/>
                </a:cubicBezTo>
                <a:cubicBezTo>
                  <a:pt x="144" y="38"/>
                  <a:pt x="144" y="38"/>
                  <a:pt x="144" y="38"/>
                </a:cubicBezTo>
                <a:cubicBezTo>
                  <a:pt x="140" y="37"/>
                  <a:pt x="140" y="37"/>
                  <a:pt x="140" y="37"/>
                </a:cubicBezTo>
                <a:cubicBezTo>
                  <a:pt x="139" y="36"/>
                  <a:pt x="139" y="36"/>
                  <a:pt x="139" y="36"/>
                </a:cubicBezTo>
                <a:cubicBezTo>
                  <a:pt x="136" y="37"/>
                  <a:pt x="136" y="37"/>
                  <a:pt x="136" y="37"/>
                </a:cubicBezTo>
                <a:cubicBezTo>
                  <a:pt x="135" y="37"/>
                  <a:pt x="135" y="38"/>
                  <a:pt x="135" y="38"/>
                </a:cubicBezTo>
                <a:cubicBezTo>
                  <a:pt x="135" y="39"/>
                  <a:pt x="135" y="39"/>
                  <a:pt x="136" y="39"/>
                </a:cubicBezTo>
                <a:cubicBezTo>
                  <a:pt x="139" y="40"/>
                  <a:pt x="139" y="40"/>
                  <a:pt x="139" y="40"/>
                </a:cubicBezTo>
                <a:cubicBezTo>
                  <a:pt x="143" y="42"/>
                  <a:pt x="143" y="42"/>
                  <a:pt x="143" y="42"/>
                </a:cubicBezTo>
                <a:cubicBezTo>
                  <a:pt x="144" y="46"/>
                  <a:pt x="144" y="46"/>
                  <a:pt x="144" y="46"/>
                </a:cubicBezTo>
                <a:cubicBezTo>
                  <a:pt x="144" y="46"/>
                  <a:pt x="145" y="46"/>
                  <a:pt x="145" y="46"/>
                </a:cubicBezTo>
                <a:cubicBezTo>
                  <a:pt x="148" y="46"/>
                  <a:pt x="148" y="46"/>
                  <a:pt x="148" y="46"/>
                </a:cubicBezTo>
                <a:cubicBezTo>
                  <a:pt x="149" y="51"/>
                  <a:pt x="149" y="51"/>
                  <a:pt x="149" y="51"/>
                </a:cubicBezTo>
                <a:cubicBezTo>
                  <a:pt x="146" y="54"/>
                  <a:pt x="146" y="54"/>
                  <a:pt x="146" y="54"/>
                </a:cubicBezTo>
                <a:cubicBezTo>
                  <a:pt x="139" y="59"/>
                  <a:pt x="139" y="59"/>
                  <a:pt x="139" y="59"/>
                </a:cubicBezTo>
                <a:cubicBezTo>
                  <a:pt x="136" y="58"/>
                  <a:pt x="136" y="58"/>
                  <a:pt x="136" y="58"/>
                </a:cubicBezTo>
                <a:cubicBezTo>
                  <a:pt x="136" y="58"/>
                  <a:pt x="136" y="58"/>
                  <a:pt x="136" y="58"/>
                </a:cubicBezTo>
                <a:cubicBezTo>
                  <a:pt x="132" y="59"/>
                  <a:pt x="132" y="59"/>
                  <a:pt x="132" y="59"/>
                </a:cubicBezTo>
                <a:cubicBezTo>
                  <a:pt x="130" y="58"/>
                  <a:pt x="130" y="58"/>
                  <a:pt x="130" y="58"/>
                </a:cubicBezTo>
                <a:cubicBezTo>
                  <a:pt x="127" y="51"/>
                  <a:pt x="127" y="51"/>
                  <a:pt x="127" y="51"/>
                </a:cubicBezTo>
                <a:cubicBezTo>
                  <a:pt x="126" y="50"/>
                  <a:pt x="126" y="50"/>
                  <a:pt x="126" y="50"/>
                </a:cubicBezTo>
                <a:cubicBezTo>
                  <a:pt x="123" y="49"/>
                  <a:pt x="123" y="49"/>
                  <a:pt x="123" y="49"/>
                </a:cubicBezTo>
                <a:cubicBezTo>
                  <a:pt x="120" y="48"/>
                  <a:pt x="120" y="48"/>
                  <a:pt x="120" y="48"/>
                </a:cubicBezTo>
                <a:cubicBezTo>
                  <a:pt x="120" y="47"/>
                  <a:pt x="120" y="47"/>
                  <a:pt x="120" y="47"/>
                </a:cubicBezTo>
                <a:cubicBezTo>
                  <a:pt x="122" y="48"/>
                  <a:pt x="122" y="48"/>
                  <a:pt x="122" y="48"/>
                </a:cubicBezTo>
                <a:cubicBezTo>
                  <a:pt x="122" y="48"/>
                  <a:pt x="123" y="48"/>
                  <a:pt x="123" y="47"/>
                </a:cubicBezTo>
                <a:cubicBezTo>
                  <a:pt x="124" y="47"/>
                  <a:pt x="124" y="46"/>
                  <a:pt x="123" y="46"/>
                </a:cubicBezTo>
                <a:cubicBezTo>
                  <a:pt x="120" y="42"/>
                  <a:pt x="120" y="42"/>
                  <a:pt x="120" y="42"/>
                </a:cubicBezTo>
                <a:cubicBezTo>
                  <a:pt x="120" y="42"/>
                  <a:pt x="120" y="42"/>
                  <a:pt x="120" y="42"/>
                </a:cubicBezTo>
                <a:cubicBezTo>
                  <a:pt x="113" y="35"/>
                  <a:pt x="113" y="35"/>
                  <a:pt x="113" y="35"/>
                </a:cubicBezTo>
                <a:cubicBezTo>
                  <a:pt x="112" y="35"/>
                  <a:pt x="112" y="35"/>
                  <a:pt x="112" y="35"/>
                </a:cubicBezTo>
                <a:cubicBezTo>
                  <a:pt x="108" y="34"/>
                  <a:pt x="108" y="34"/>
                  <a:pt x="108" y="34"/>
                </a:cubicBezTo>
                <a:cubicBezTo>
                  <a:pt x="108" y="34"/>
                  <a:pt x="108" y="34"/>
                  <a:pt x="108" y="34"/>
                </a:cubicBezTo>
                <a:cubicBezTo>
                  <a:pt x="104" y="36"/>
                  <a:pt x="104" y="36"/>
                  <a:pt x="104" y="36"/>
                </a:cubicBezTo>
                <a:cubicBezTo>
                  <a:pt x="101" y="35"/>
                  <a:pt x="101" y="35"/>
                  <a:pt x="101" y="35"/>
                </a:cubicBezTo>
                <a:cubicBezTo>
                  <a:pt x="100" y="33"/>
                  <a:pt x="100" y="33"/>
                  <a:pt x="100" y="33"/>
                </a:cubicBezTo>
                <a:cubicBezTo>
                  <a:pt x="102" y="33"/>
                  <a:pt x="102" y="33"/>
                  <a:pt x="102" y="33"/>
                </a:cubicBezTo>
                <a:cubicBezTo>
                  <a:pt x="103" y="32"/>
                  <a:pt x="103" y="32"/>
                  <a:pt x="103" y="32"/>
                </a:cubicBezTo>
                <a:cubicBezTo>
                  <a:pt x="103" y="31"/>
                  <a:pt x="103" y="31"/>
                  <a:pt x="103" y="31"/>
                </a:cubicBezTo>
                <a:cubicBezTo>
                  <a:pt x="102" y="28"/>
                  <a:pt x="102" y="28"/>
                  <a:pt x="102" y="28"/>
                </a:cubicBezTo>
                <a:cubicBezTo>
                  <a:pt x="104" y="25"/>
                  <a:pt x="104" y="25"/>
                  <a:pt x="104" y="25"/>
                </a:cubicBezTo>
                <a:cubicBezTo>
                  <a:pt x="104" y="24"/>
                  <a:pt x="104" y="24"/>
                  <a:pt x="104" y="24"/>
                </a:cubicBezTo>
                <a:cubicBezTo>
                  <a:pt x="104" y="23"/>
                  <a:pt x="104" y="23"/>
                  <a:pt x="104" y="23"/>
                </a:cubicBezTo>
                <a:cubicBezTo>
                  <a:pt x="105" y="20"/>
                  <a:pt x="105" y="20"/>
                  <a:pt x="105" y="20"/>
                </a:cubicBezTo>
                <a:cubicBezTo>
                  <a:pt x="112" y="15"/>
                  <a:pt x="112" y="15"/>
                  <a:pt x="112" y="15"/>
                </a:cubicBezTo>
                <a:cubicBezTo>
                  <a:pt x="113" y="14"/>
                  <a:pt x="113" y="14"/>
                  <a:pt x="113" y="14"/>
                </a:cubicBezTo>
                <a:cubicBezTo>
                  <a:pt x="113" y="10"/>
                  <a:pt x="113" y="10"/>
                  <a:pt x="113" y="10"/>
                </a:cubicBezTo>
                <a:cubicBezTo>
                  <a:pt x="113" y="10"/>
                  <a:pt x="113" y="10"/>
                  <a:pt x="113" y="10"/>
                </a:cubicBezTo>
                <a:cubicBezTo>
                  <a:pt x="112" y="9"/>
                  <a:pt x="112" y="9"/>
                  <a:pt x="112" y="9"/>
                </a:cubicBezTo>
                <a:cubicBezTo>
                  <a:pt x="109" y="10"/>
                  <a:pt x="109" y="10"/>
                  <a:pt x="109" y="10"/>
                </a:cubicBezTo>
                <a:cubicBezTo>
                  <a:pt x="108" y="10"/>
                  <a:pt x="108" y="10"/>
                  <a:pt x="108" y="11"/>
                </a:cubicBezTo>
                <a:cubicBezTo>
                  <a:pt x="108" y="12"/>
                  <a:pt x="108" y="12"/>
                  <a:pt x="108" y="12"/>
                </a:cubicBezTo>
                <a:cubicBezTo>
                  <a:pt x="109" y="12"/>
                  <a:pt x="109" y="12"/>
                  <a:pt x="109" y="12"/>
                </a:cubicBezTo>
                <a:cubicBezTo>
                  <a:pt x="110" y="12"/>
                  <a:pt x="110" y="12"/>
                  <a:pt x="110" y="12"/>
                </a:cubicBezTo>
                <a:cubicBezTo>
                  <a:pt x="109" y="11"/>
                  <a:pt x="109" y="11"/>
                  <a:pt x="109" y="11"/>
                </a:cubicBezTo>
                <a:cubicBezTo>
                  <a:pt x="106" y="11"/>
                  <a:pt x="106" y="11"/>
                  <a:pt x="106" y="11"/>
                </a:cubicBezTo>
                <a:cubicBezTo>
                  <a:pt x="103" y="9"/>
                  <a:pt x="103" y="9"/>
                  <a:pt x="103" y="9"/>
                </a:cubicBezTo>
                <a:cubicBezTo>
                  <a:pt x="103" y="6"/>
                  <a:pt x="103" y="6"/>
                  <a:pt x="103" y="6"/>
                </a:cubicBezTo>
                <a:cubicBezTo>
                  <a:pt x="102" y="5"/>
                  <a:pt x="102" y="5"/>
                  <a:pt x="102" y="5"/>
                </a:cubicBezTo>
                <a:cubicBezTo>
                  <a:pt x="100" y="4"/>
                  <a:pt x="100" y="4"/>
                  <a:pt x="100" y="4"/>
                </a:cubicBezTo>
                <a:cubicBezTo>
                  <a:pt x="101" y="1"/>
                  <a:pt x="101" y="1"/>
                  <a:pt x="101" y="1"/>
                </a:cubicBezTo>
                <a:cubicBezTo>
                  <a:pt x="100" y="0"/>
                  <a:pt x="100" y="0"/>
                  <a:pt x="100" y="0"/>
                </a:cubicBezTo>
                <a:cubicBezTo>
                  <a:pt x="100" y="0"/>
                  <a:pt x="100" y="0"/>
                  <a:pt x="100" y="0"/>
                </a:cubicBezTo>
                <a:cubicBezTo>
                  <a:pt x="98" y="0"/>
                  <a:pt x="98" y="0"/>
                  <a:pt x="98" y="0"/>
                </a:cubicBezTo>
                <a:cubicBezTo>
                  <a:pt x="98" y="0"/>
                  <a:pt x="98" y="0"/>
                  <a:pt x="98" y="0"/>
                </a:cubicBezTo>
                <a:cubicBezTo>
                  <a:pt x="96" y="0"/>
                  <a:pt x="96" y="0"/>
                  <a:pt x="96" y="0"/>
                </a:cubicBezTo>
                <a:cubicBezTo>
                  <a:pt x="96" y="0"/>
                  <a:pt x="96" y="0"/>
                  <a:pt x="96" y="0"/>
                </a:cubicBezTo>
                <a:cubicBezTo>
                  <a:pt x="92" y="3"/>
                  <a:pt x="92" y="3"/>
                  <a:pt x="92" y="3"/>
                </a:cubicBezTo>
                <a:cubicBezTo>
                  <a:pt x="91" y="3"/>
                  <a:pt x="91" y="3"/>
                  <a:pt x="91" y="3"/>
                </a:cubicBezTo>
                <a:cubicBezTo>
                  <a:pt x="89" y="6"/>
                  <a:pt x="89" y="6"/>
                  <a:pt x="89" y="6"/>
                </a:cubicBezTo>
                <a:cubicBezTo>
                  <a:pt x="89" y="6"/>
                  <a:pt x="89" y="6"/>
                  <a:pt x="89" y="6"/>
                </a:cubicBezTo>
                <a:cubicBezTo>
                  <a:pt x="88" y="6"/>
                  <a:pt x="88" y="6"/>
                  <a:pt x="88" y="7"/>
                </a:cubicBezTo>
                <a:cubicBezTo>
                  <a:pt x="86" y="10"/>
                  <a:pt x="86" y="10"/>
                  <a:pt x="86" y="10"/>
                </a:cubicBezTo>
                <a:cubicBezTo>
                  <a:pt x="81" y="15"/>
                  <a:pt x="81" y="15"/>
                  <a:pt x="81" y="15"/>
                </a:cubicBezTo>
                <a:cubicBezTo>
                  <a:pt x="34" y="26"/>
                  <a:pt x="34" y="26"/>
                  <a:pt x="34" y="26"/>
                </a:cubicBezTo>
                <a:cubicBezTo>
                  <a:pt x="1" y="33"/>
                  <a:pt x="1" y="33"/>
                  <a:pt x="1" y="33"/>
                </a:cubicBezTo>
                <a:lnTo>
                  <a:pt x="2"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53" name="Freeform 97">
            <a:extLst>
              <a:ext uri="{FF2B5EF4-FFF2-40B4-BE49-F238E27FC236}">
                <a16:creationId xmlns:a16="http://schemas.microsoft.com/office/drawing/2014/main" id="{A05F8E24-5494-9DA8-0741-8AFABD8AC795}"/>
              </a:ext>
            </a:extLst>
          </p:cNvPr>
          <p:cNvSpPr>
            <a:spLocks/>
          </p:cNvSpPr>
          <p:nvPr/>
        </p:nvSpPr>
        <p:spPr bwMode="auto">
          <a:xfrm>
            <a:off x="5000269" y="2023696"/>
            <a:ext cx="168364" cy="165535"/>
          </a:xfrm>
          <a:custGeom>
            <a:avLst/>
            <a:gdLst>
              <a:gd name="T0" fmla="*/ 0 w 119"/>
              <a:gd name="T1" fmla="*/ 25 h 117"/>
              <a:gd name="T2" fmla="*/ 38 w 119"/>
              <a:gd name="T3" fmla="*/ 17 h 117"/>
              <a:gd name="T4" fmla="*/ 42 w 119"/>
              <a:gd name="T5" fmla="*/ 17 h 117"/>
              <a:gd name="T6" fmla="*/ 53 w 119"/>
              <a:gd name="T7" fmla="*/ 13 h 117"/>
              <a:gd name="T8" fmla="*/ 57 w 119"/>
              <a:gd name="T9" fmla="*/ 14 h 117"/>
              <a:gd name="T10" fmla="*/ 62 w 119"/>
              <a:gd name="T11" fmla="*/ 11 h 117"/>
              <a:gd name="T12" fmla="*/ 95 w 119"/>
              <a:gd name="T13" fmla="*/ 2 h 117"/>
              <a:gd name="T14" fmla="*/ 102 w 119"/>
              <a:gd name="T15" fmla="*/ 0 h 117"/>
              <a:gd name="T16" fmla="*/ 105 w 119"/>
              <a:gd name="T17" fmla="*/ 2 h 117"/>
              <a:gd name="T18" fmla="*/ 119 w 119"/>
              <a:gd name="T19" fmla="*/ 46 h 117"/>
              <a:gd name="T20" fmla="*/ 119 w 119"/>
              <a:gd name="T21" fmla="*/ 52 h 117"/>
              <a:gd name="T22" fmla="*/ 118 w 119"/>
              <a:gd name="T23" fmla="*/ 56 h 117"/>
              <a:gd name="T24" fmla="*/ 119 w 119"/>
              <a:gd name="T25" fmla="*/ 58 h 117"/>
              <a:gd name="T26" fmla="*/ 119 w 119"/>
              <a:gd name="T27" fmla="*/ 61 h 117"/>
              <a:gd name="T28" fmla="*/ 116 w 119"/>
              <a:gd name="T29" fmla="*/ 59 h 117"/>
              <a:gd name="T30" fmla="*/ 104 w 119"/>
              <a:gd name="T31" fmla="*/ 64 h 117"/>
              <a:gd name="T32" fmla="*/ 93 w 119"/>
              <a:gd name="T33" fmla="*/ 70 h 117"/>
              <a:gd name="T34" fmla="*/ 87 w 119"/>
              <a:gd name="T35" fmla="*/ 70 h 117"/>
              <a:gd name="T36" fmla="*/ 87 w 119"/>
              <a:gd name="T37" fmla="*/ 67 h 117"/>
              <a:gd name="T38" fmla="*/ 84 w 119"/>
              <a:gd name="T39" fmla="*/ 67 h 117"/>
              <a:gd name="T40" fmla="*/ 87 w 119"/>
              <a:gd name="T41" fmla="*/ 70 h 117"/>
              <a:gd name="T42" fmla="*/ 87 w 119"/>
              <a:gd name="T43" fmla="*/ 75 h 117"/>
              <a:gd name="T44" fmla="*/ 69 w 119"/>
              <a:gd name="T45" fmla="*/ 78 h 117"/>
              <a:gd name="T46" fmla="*/ 66 w 119"/>
              <a:gd name="T47" fmla="*/ 81 h 117"/>
              <a:gd name="T48" fmla="*/ 60 w 119"/>
              <a:gd name="T49" fmla="*/ 81 h 117"/>
              <a:gd name="T50" fmla="*/ 56 w 119"/>
              <a:gd name="T51" fmla="*/ 84 h 117"/>
              <a:gd name="T52" fmla="*/ 50 w 119"/>
              <a:gd name="T53" fmla="*/ 85 h 117"/>
              <a:gd name="T54" fmla="*/ 41 w 119"/>
              <a:gd name="T55" fmla="*/ 97 h 117"/>
              <a:gd name="T56" fmla="*/ 38 w 119"/>
              <a:gd name="T57" fmla="*/ 94 h 117"/>
              <a:gd name="T58" fmla="*/ 33 w 119"/>
              <a:gd name="T59" fmla="*/ 100 h 117"/>
              <a:gd name="T60" fmla="*/ 27 w 119"/>
              <a:gd name="T61" fmla="*/ 103 h 117"/>
              <a:gd name="T62" fmla="*/ 16 w 119"/>
              <a:gd name="T63" fmla="*/ 115 h 117"/>
              <a:gd name="T64" fmla="*/ 12 w 119"/>
              <a:gd name="T65" fmla="*/ 117 h 117"/>
              <a:gd name="T66" fmla="*/ 6 w 119"/>
              <a:gd name="T67" fmla="*/ 111 h 117"/>
              <a:gd name="T68" fmla="*/ 6 w 119"/>
              <a:gd name="T69" fmla="*/ 109 h 117"/>
              <a:gd name="T70" fmla="*/ 15 w 119"/>
              <a:gd name="T71" fmla="*/ 100 h 117"/>
              <a:gd name="T72" fmla="*/ 15 w 119"/>
              <a:gd name="T73" fmla="*/ 94 h 117"/>
              <a:gd name="T74" fmla="*/ 12 w 119"/>
              <a:gd name="T75" fmla="*/ 88 h 117"/>
              <a:gd name="T76" fmla="*/ 0 w 119"/>
              <a:gd name="T77" fmla="*/ 25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9" h="117">
                <a:moveTo>
                  <a:pt x="0" y="25"/>
                </a:moveTo>
                <a:lnTo>
                  <a:pt x="38" y="17"/>
                </a:lnTo>
                <a:lnTo>
                  <a:pt x="42" y="17"/>
                </a:lnTo>
                <a:lnTo>
                  <a:pt x="53" y="13"/>
                </a:lnTo>
                <a:lnTo>
                  <a:pt x="57" y="14"/>
                </a:lnTo>
                <a:lnTo>
                  <a:pt x="62" y="11"/>
                </a:lnTo>
                <a:lnTo>
                  <a:pt x="95" y="2"/>
                </a:lnTo>
                <a:lnTo>
                  <a:pt x="102" y="0"/>
                </a:lnTo>
                <a:lnTo>
                  <a:pt x="105" y="2"/>
                </a:lnTo>
                <a:lnTo>
                  <a:pt x="119" y="46"/>
                </a:lnTo>
                <a:lnTo>
                  <a:pt x="119" y="52"/>
                </a:lnTo>
                <a:lnTo>
                  <a:pt x="118" y="56"/>
                </a:lnTo>
                <a:lnTo>
                  <a:pt x="119" y="58"/>
                </a:lnTo>
                <a:lnTo>
                  <a:pt x="119" y="61"/>
                </a:lnTo>
                <a:lnTo>
                  <a:pt x="116" y="59"/>
                </a:lnTo>
                <a:lnTo>
                  <a:pt x="104" y="64"/>
                </a:lnTo>
                <a:lnTo>
                  <a:pt x="93" y="70"/>
                </a:lnTo>
                <a:lnTo>
                  <a:pt x="87" y="70"/>
                </a:lnTo>
                <a:lnTo>
                  <a:pt x="87" y="67"/>
                </a:lnTo>
                <a:lnTo>
                  <a:pt x="84" y="67"/>
                </a:lnTo>
                <a:lnTo>
                  <a:pt x="87" y="70"/>
                </a:lnTo>
                <a:lnTo>
                  <a:pt x="87" y="75"/>
                </a:lnTo>
                <a:lnTo>
                  <a:pt x="69" y="78"/>
                </a:lnTo>
                <a:lnTo>
                  <a:pt x="66" y="81"/>
                </a:lnTo>
                <a:lnTo>
                  <a:pt x="60" y="81"/>
                </a:lnTo>
                <a:lnTo>
                  <a:pt x="56" y="84"/>
                </a:lnTo>
                <a:lnTo>
                  <a:pt x="50" y="85"/>
                </a:lnTo>
                <a:lnTo>
                  <a:pt x="41" y="97"/>
                </a:lnTo>
                <a:lnTo>
                  <a:pt x="38" y="94"/>
                </a:lnTo>
                <a:lnTo>
                  <a:pt x="33" y="100"/>
                </a:lnTo>
                <a:lnTo>
                  <a:pt x="27" y="103"/>
                </a:lnTo>
                <a:lnTo>
                  <a:pt x="16" y="115"/>
                </a:lnTo>
                <a:lnTo>
                  <a:pt x="12" y="117"/>
                </a:lnTo>
                <a:lnTo>
                  <a:pt x="6" y="111"/>
                </a:lnTo>
                <a:lnTo>
                  <a:pt x="6" y="109"/>
                </a:lnTo>
                <a:lnTo>
                  <a:pt x="15" y="100"/>
                </a:lnTo>
                <a:lnTo>
                  <a:pt x="15" y="94"/>
                </a:lnTo>
                <a:lnTo>
                  <a:pt x="12" y="88"/>
                </a:lnTo>
                <a:lnTo>
                  <a:pt x="0" y="25"/>
                </a:lnTo>
                <a:close/>
              </a:path>
            </a:pathLst>
          </a:custGeom>
          <a:solidFill>
            <a:srgbClr val="53565A"/>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54" name="Freeform 98">
            <a:extLst>
              <a:ext uri="{FF2B5EF4-FFF2-40B4-BE49-F238E27FC236}">
                <a16:creationId xmlns:a16="http://schemas.microsoft.com/office/drawing/2014/main" id="{B196E394-C3D0-A38D-537B-7E5C2BD1E9F2}"/>
              </a:ext>
            </a:extLst>
          </p:cNvPr>
          <p:cNvSpPr>
            <a:spLocks/>
          </p:cNvSpPr>
          <p:nvPr/>
        </p:nvSpPr>
        <p:spPr bwMode="auto">
          <a:xfrm>
            <a:off x="4997440" y="2022282"/>
            <a:ext cx="174024" cy="168364"/>
          </a:xfrm>
          <a:custGeom>
            <a:avLst/>
            <a:gdLst>
              <a:gd name="T0" fmla="*/ 26 w 81"/>
              <a:gd name="T1" fmla="*/ 13 h 79"/>
              <a:gd name="T2" fmla="*/ 30 w 81"/>
              <a:gd name="T3" fmla="*/ 13 h 79"/>
              <a:gd name="T4" fmla="*/ 38 w 81"/>
              <a:gd name="T5" fmla="*/ 11 h 79"/>
              <a:gd name="T6" fmla="*/ 43 w 81"/>
              <a:gd name="T7" fmla="*/ 9 h 79"/>
              <a:gd name="T8" fmla="*/ 69 w 81"/>
              <a:gd name="T9" fmla="*/ 2 h 79"/>
              <a:gd name="T10" fmla="*/ 79 w 81"/>
              <a:gd name="T11" fmla="*/ 31 h 79"/>
              <a:gd name="T12" fmla="*/ 78 w 81"/>
              <a:gd name="T13" fmla="*/ 37 h 79"/>
              <a:gd name="T14" fmla="*/ 79 w 81"/>
              <a:gd name="T15" fmla="*/ 39 h 79"/>
              <a:gd name="T16" fmla="*/ 78 w 81"/>
              <a:gd name="T17" fmla="*/ 39 h 79"/>
              <a:gd name="T18" fmla="*/ 70 w 81"/>
              <a:gd name="T19" fmla="*/ 42 h 79"/>
              <a:gd name="T20" fmla="*/ 63 w 81"/>
              <a:gd name="T21" fmla="*/ 46 h 79"/>
              <a:gd name="T22" fmla="*/ 60 w 81"/>
              <a:gd name="T23" fmla="*/ 45 h 79"/>
              <a:gd name="T24" fmla="*/ 58 w 81"/>
              <a:gd name="T25" fmla="*/ 44 h 79"/>
              <a:gd name="T26" fmla="*/ 56 w 81"/>
              <a:gd name="T27" fmla="*/ 45 h 79"/>
              <a:gd name="T28" fmla="*/ 58 w 81"/>
              <a:gd name="T29" fmla="*/ 49 h 79"/>
              <a:gd name="T30" fmla="*/ 46 w 81"/>
              <a:gd name="T31" fmla="*/ 52 h 79"/>
              <a:gd name="T32" fmla="*/ 41 w 81"/>
              <a:gd name="T33" fmla="*/ 53 h 79"/>
              <a:gd name="T34" fmla="*/ 37 w 81"/>
              <a:gd name="T35" fmla="*/ 55 h 79"/>
              <a:gd name="T36" fmla="*/ 33 w 81"/>
              <a:gd name="T37" fmla="*/ 57 h 79"/>
              <a:gd name="T38" fmla="*/ 27 w 81"/>
              <a:gd name="T39" fmla="*/ 62 h 79"/>
              <a:gd name="T40" fmla="*/ 23 w 81"/>
              <a:gd name="T41" fmla="*/ 66 h 79"/>
              <a:gd name="T42" fmla="*/ 19 w 81"/>
              <a:gd name="T43" fmla="*/ 69 h 79"/>
              <a:gd name="T44" fmla="*/ 9 w 81"/>
              <a:gd name="T45" fmla="*/ 77 h 79"/>
              <a:gd name="T46" fmla="*/ 6 w 81"/>
              <a:gd name="T47" fmla="*/ 73 h 79"/>
              <a:gd name="T48" fmla="*/ 12 w 81"/>
              <a:gd name="T49" fmla="*/ 67 h 79"/>
              <a:gd name="T50" fmla="*/ 12 w 81"/>
              <a:gd name="T51" fmla="*/ 62 h 79"/>
              <a:gd name="T52" fmla="*/ 2 w 81"/>
              <a:gd name="T53" fmla="*/ 17 h 79"/>
              <a:gd name="T54" fmla="*/ 8 w 81"/>
              <a:gd name="T55" fmla="*/ 59 h 79"/>
              <a:gd name="T56" fmla="*/ 10 w 81"/>
              <a:gd name="T57" fmla="*/ 63 h 79"/>
              <a:gd name="T58" fmla="*/ 4 w 81"/>
              <a:gd name="T59" fmla="*/ 72 h 79"/>
              <a:gd name="T60" fmla="*/ 4 w 81"/>
              <a:gd name="T61" fmla="*/ 74 h 79"/>
              <a:gd name="T62" fmla="*/ 8 w 81"/>
              <a:gd name="T63" fmla="*/ 79 h 79"/>
              <a:gd name="T64" fmla="*/ 13 w 81"/>
              <a:gd name="T65" fmla="*/ 78 h 79"/>
              <a:gd name="T66" fmla="*/ 20 w 81"/>
              <a:gd name="T67" fmla="*/ 70 h 79"/>
              <a:gd name="T68" fmla="*/ 24 w 81"/>
              <a:gd name="T69" fmla="*/ 68 h 79"/>
              <a:gd name="T70" fmla="*/ 28 w 81"/>
              <a:gd name="T71" fmla="*/ 65 h 79"/>
              <a:gd name="T72" fmla="*/ 34 w 81"/>
              <a:gd name="T73" fmla="*/ 58 h 79"/>
              <a:gd name="T74" fmla="*/ 38 w 81"/>
              <a:gd name="T75" fmla="*/ 57 h 79"/>
              <a:gd name="T76" fmla="*/ 45 w 81"/>
              <a:gd name="T77" fmla="*/ 55 h 79"/>
              <a:gd name="T78" fmla="*/ 48 w 81"/>
              <a:gd name="T79" fmla="*/ 53 h 79"/>
              <a:gd name="T80" fmla="*/ 60 w 81"/>
              <a:gd name="T81" fmla="*/ 50 h 79"/>
              <a:gd name="T82" fmla="*/ 59 w 81"/>
              <a:gd name="T83" fmla="*/ 47 h 79"/>
              <a:gd name="T84" fmla="*/ 57 w 81"/>
              <a:gd name="T85" fmla="*/ 45 h 79"/>
              <a:gd name="T86" fmla="*/ 58 w 81"/>
              <a:gd name="T87" fmla="*/ 46 h 79"/>
              <a:gd name="T88" fmla="*/ 59 w 81"/>
              <a:gd name="T89" fmla="*/ 48 h 79"/>
              <a:gd name="T90" fmla="*/ 63 w 81"/>
              <a:gd name="T91" fmla="*/ 48 h 79"/>
              <a:gd name="T92" fmla="*/ 78 w 81"/>
              <a:gd name="T93" fmla="*/ 41 h 79"/>
              <a:gd name="T94" fmla="*/ 81 w 81"/>
              <a:gd name="T95" fmla="*/ 42 h 79"/>
              <a:gd name="T96" fmla="*/ 81 w 81"/>
              <a:gd name="T97" fmla="*/ 39 h 79"/>
              <a:gd name="T98" fmla="*/ 80 w 81"/>
              <a:gd name="T99" fmla="*/ 38 h 79"/>
              <a:gd name="T100" fmla="*/ 81 w 81"/>
              <a:gd name="T101" fmla="*/ 35 h 79"/>
              <a:gd name="T102" fmla="*/ 81 w 81"/>
              <a:gd name="T103" fmla="*/ 31 h 79"/>
              <a:gd name="T104" fmla="*/ 72 w 81"/>
              <a:gd name="T105" fmla="*/ 1 h 79"/>
              <a:gd name="T106" fmla="*/ 69 w 81"/>
              <a:gd name="T107" fmla="*/ 0 h 79"/>
              <a:gd name="T108" fmla="*/ 64 w 81"/>
              <a:gd name="T109" fmla="*/ 1 h 79"/>
              <a:gd name="T110" fmla="*/ 42 w 81"/>
              <a:gd name="T111" fmla="*/ 7 h 79"/>
              <a:gd name="T112" fmla="*/ 37 w 81"/>
              <a:gd name="T113" fmla="*/ 8 h 79"/>
              <a:gd name="T114" fmla="*/ 29 w 81"/>
              <a:gd name="T115" fmla="*/ 11 h 79"/>
              <a:gd name="T116" fmla="*/ 25 w 81"/>
              <a:gd name="T117" fmla="*/ 11 h 79"/>
              <a:gd name="T118" fmla="*/ 1 w 81"/>
              <a:gd name="T119" fmla="*/ 18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1" h="79">
                <a:moveTo>
                  <a:pt x="1" y="18"/>
                </a:moveTo>
                <a:cubicBezTo>
                  <a:pt x="26" y="13"/>
                  <a:pt x="26" y="13"/>
                  <a:pt x="26" y="13"/>
                </a:cubicBezTo>
                <a:cubicBezTo>
                  <a:pt x="29" y="13"/>
                  <a:pt x="29" y="13"/>
                  <a:pt x="29" y="13"/>
                </a:cubicBezTo>
                <a:cubicBezTo>
                  <a:pt x="30" y="13"/>
                  <a:pt x="30" y="13"/>
                  <a:pt x="30" y="13"/>
                </a:cubicBezTo>
                <a:cubicBezTo>
                  <a:pt x="37" y="10"/>
                  <a:pt x="37" y="10"/>
                  <a:pt x="37" y="10"/>
                </a:cubicBezTo>
                <a:cubicBezTo>
                  <a:pt x="38" y="11"/>
                  <a:pt x="38" y="11"/>
                  <a:pt x="38" y="11"/>
                </a:cubicBezTo>
                <a:cubicBezTo>
                  <a:pt x="39" y="10"/>
                  <a:pt x="39" y="10"/>
                  <a:pt x="39" y="10"/>
                </a:cubicBezTo>
                <a:cubicBezTo>
                  <a:pt x="43" y="9"/>
                  <a:pt x="43" y="9"/>
                  <a:pt x="43" y="9"/>
                </a:cubicBezTo>
                <a:cubicBezTo>
                  <a:pt x="64" y="3"/>
                  <a:pt x="64" y="3"/>
                  <a:pt x="64" y="3"/>
                </a:cubicBezTo>
                <a:cubicBezTo>
                  <a:pt x="69" y="2"/>
                  <a:pt x="69" y="2"/>
                  <a:pt x="69" y="2"/>
                </a:cubicBezTo>
                <a:cubicBezTo>
                  <a:pt x="71" y="3"/>
                  <a:pt x="71" y="3"/>
                  <a:pt x="71" y="3"/>
                </a:cubicBezTo>
                <a:cubicBezTo>
                  <a:pt x="79" y="31"/>
                  <a:pt x="79" y="31"/>
                  <a:pt x="79" y="31"/>
                </a:cubicBezTo>
                <a:cubicBezTo>
                  <a:pt x="79" y="35"/>
                  <a:pt x="79" y="35"/>
                  <a:pt x="79" y="35"/>
                </a:cubicBezTo>
                <a:cubicBezTo>
                  <a:pt x="78" y="37"/>
                  <a:pt x="78" y="37"/>
                  <a:pt x="78" y="37"/>
                </a:cubicBezTo>
                <a:cubicBezTo>
                  <a:pt x="78" y="38"/>
                  <a:pt x="78" y="38"/>
                  <a:pt x="78" y="38"/>
                </a:cubicBezTo>
                <a:cubicBezTo>
                  <a:pt x="79" y="39"/>
                  <a:pt x="79" y="39"/>
                  <a:pt x="79" y="39"/>
                </a:cubicBezTo>
                <a:cubicBezTo>
                  <a:pt x="79" y="40"/>
                  <a:pt x="79" y="40"/>
                  <a:pt x="79" y="40"/>
                </a:cubicBezTo>
                <a:cubicBezTo>
                  <a:pt x="78" y="39"/>
                  <a:pt x="78" y="39"/>
                  <a:pt x="78" y="39"/>
                </a:cubicBezTo>
                <a:cubicBezTo>
                  <a:pt x="78" y="39"/>
                  <a:pt x="78" y="39"/>
                  <a:pt x="78" y="39"/>
                </a:cubicBezTo>
                <a:cubicBezTo>
                  <a:pt x="70" y="42"/>
                  <a:pt x="70" y="42"/>
                  <a:pt x="70" y="42"/>
                </a:cubicBezTo>
                <a:cubicBezTo>
                  <a:pt x="70" y="42"/>
                  <a:pt x="70" y="42"/>
                  <a:pt x="70" y="42"/>
                </a:cubicBezTo>
                <a:cubicBezTo>
                  <a:pt x="63" y="46"/>
                  <a:pt x="63" y="46"/>
                  <a:pt x="63" y="46"/>
                </a:cubicBezTo>
                <a:cubicBezTo>
                  <a:pt x="60" y="46"/>
                  <a:pt x="60" y="46"/>
                  <a:pt x="60" y="46"/>
                </a:cubicBezTo>
                <a:cubicBezTo>
                  <a:pt x="60" y="45"/>
                  <a:pt x="60" y="45"/>
                  <a:pt x="60" y="45"/>
                </a:cubicBezTo>
                <a:cubicBezTo>
                  <a:pt x="60" y="45"/>
                  <a:pt x="60" y="45"/>
                  <a:pt x="59" y="44"/>
                </a:cubicBezTo>
                <a:cubicBezTo>
                  <a:pt x="58" y="44"/>
                  <a:pt x="58" y="44"/>
                  <a:pt x="58" y="44"/>
                </a:cubicBezTo>
                <a:cubicBezTo>
                  <a:pt x="57" y="44"/>
                  <a:pt x="57" y="44"/>
                  <a:pt x="56" y="44"/>
                </a:cubicBezTo>
                <a:cubicBezTo>
                  <a:pt x="56" y="44"/>
                  <a:pt x="56" y="45"/>
                  <a:pt x="56" y="45"/>
                </a:cubicBezTo>
                <a:cubicBezTo>
                  <a:pt x="58" y="48"/>
                  <a:pt x="58" y="48"/>
                  <a:pt x="58" y="48"/>
                </a:cubicBezTo>
                <a:cubicBezTo>
                  <a:pt x="58" y="49"/>
                  <a:pt x="58" y="49"/>
                  <a:pt x="58" y="49"/>
                </a:cubicBezTo>
                <a:cubicBezTo>
                  <a:pt x="47" y="51"/>
                  <a:pt x="47" y="51"/>
                  <a:pt x="47" y="51"/>
                </a:cubicBezTo>
                <a:cubicBezTo>
                  <a:pt x="46" y="52"/>
                  <a:pt x="46" y="52"/>
                  <a:pt x="46" y="52"/>
                </a:cubicBezTo>
                <a:cubicBezTo>
                  <a:pt x="45" y="53"/>
                  <a:pt x="45" y="53"/>
                  <a:pt x="45" y="53"/>
                </a:cubicBezTo>
                <a:cubicBezTo>
                  <a:pt x="41" y="53"/>
                  <a:pt x="41" y="53"/>
                  <a:pt x="41" y="53"/>
                </a:cubicBezTo>
                <a:cubicBezTo>
                  <a:pt x="41" y="53"/>
                  <a:pt x="41" y="53"/>
                  <a:pt x="41" y="53"/>
                </a:cubicBezTo>
                <a:cubicBezTo>
                  <a:pt x="37" y="55"/>
                  <a:pt x="37" y="55"/>
                  <a:pt x="37" y="55"/>
                </a:cubicBezTo>
                <a:cubicBezTo>
                  <a:pt x="34" y="56"/>
                  <a:pt x="34" y="56"/>
                  <a:pt x="34" y="56"/>
                </a:cubicBezTo>
                <a:cubicBezTo>
                  <a:pt x="33" y="57"/>
                  <a:pt x="33" y="57"/>
                  <a:pt x="33" y="57"/>
                </a:cubicBezTo>
                <a:cubicBezTo>
                  <a:pt x="28" y="63"/>
                  <a:pt x="28" y="63"/>
                  <a:pt x="28" y="63"/>
                </a:cubicBezTo>
                <a:cubicBezTo>
                  <a:pt x="27" y="62"/>
                  <a:pt x="27" y="62"/>
                  <a:pt x="27" y="62"/>
                </a:cubicBezTo>
                <a:cubicBezTo>
                  <a:pt x="26" y="62"/>
                  <a:pt x="26" y="62"/>
                  <a:pt x="25" y="63"/>
                </a:cubicBezTo>
                <a:cubicBezTo>
                  <a:pt x="23" y="66"/>
                  <a:pt x="23" y="66"/>
                  <a:pt x="23" y="66"/>
                </a:cubicBezTo>
                <a:cubicBezTo>
                  <a:pt x="19" y="68"/>
                  <a:pt x="19" y="68"/>
                  <a:pt x="19" y="68"/>
                </a:cubicBezTo>
                <a:cubicBezTo>
                  <a:pt x="19" y="69"/>
                  <a:pt x="19" y="69"/>
                  <a:pt x="19" y="69"/>
                </a:cubicBezTo>
                <a:cubicBezTo>
                  <a:pt x="12" y="76"/>
                  <a:pt x="12" y="76"/>
                  <a:pt x="12" y="76"/>
                </a:cubicBezTo>
                <a:cubicBezTo>
                  <a:pt x="9" y="77"/>
                  <a:pt x="9" y="77"/>
                  <a:pt x="9" y="77"/>
                </a:cubicBezTo>
                <a:cubicBezTo>
                  <a:pt x="6" y="74"/>
                  <a:pt x="6" y="74"/>
                  <a:pt x="6" y="74"/>
                </a:cubicBezTo>
                <a:cubicBezTo>
                  <a:pt x="6" y="73"/>
                  <a:pt x="6" y="73"/>
                  <a:pt x="6" y="73"/>
                </a:cubicBezTo>
                <a:cubicBezTo>
                  <a:pt x="12" y="67"/>
                  <a:pt x="12" y="67"/>
                  <a:pt x="12" y="67"/>
                </a:cubicBezTo>
                <a:cubicBezTo>
                  <a:pt x="12" y="67"/>
                  <a:pt x="12" y="67"/>
                  <a:pt x="12" y="67"/>
                </a:cubicBezTo>
                <a:cubicBezTo>
                  <a:pt x="12" y="63"/>
                  <a:pt x="12" y="63"/>
                  <a:pt x="12" y="63"/>
                </a:cubicBezTo>
                <a:cubicBezTo>
                  <a:pt x="12" y="62"/>
                  <a:pt x="12" y="62"/>
                  <a:pt x="12" y="62"/>
                </a:cubicBezTo>
                <a:cubicBezTo>
                  <a:pt x="9" y="59"/>
                  <a:pt x="9" y="59"/>
                  <a:pt x="9" y="59"/>
                </a:cubicBezTo>
                <a:cubicBezTo>
                  <a:pt x="2" y="17"/>
                  <a:pt x="2" y="17"/>
                  <a:pt x="2" y="17"/>
                </a:cubicBezTo>
                <a:cubicBezTo>
                  <a:pt x="0" y="17"/>
                  <a:pt x="0" y="17"/>
                  <a:pt x="0" y="17"/>
                </a:cubicBezTo>
                <a:cubicBezTo>
                  <a:pt x="8" y="59"/>
                  <a:pt x="8" y="59"/>
                  <a:pt x="8" y="59"/>
                </a:cubicBezTo>
                <a:cubicBezTo>
                  <a:pt x="8" y="59"/>
                  <a:pt x="8" y="59"/>
                  <a:pt x="8" y="59"/>
                </a:cubicBezTo>
                <a:cubicBezTo>
                  <a:pt x="10" y="63"/>
                  <a:pt x="10" y="63"/>
                  <a:pt x="10" y="63"/>
                </a:cubicBezTo>
                <a:cubicBezTo>
                  <a:pt x="10" y="66"/>
                  <a:pt x="10" y="66"/>
                  <a:pt x="10" y="66"/>
                </a:cubicBezTo>
                <a:cubicBezTo>
                  <a:pt x="4" y="72"/>
                  <a:pt x="4" y="72"/>
                  <a:pt x="4" y="72"/>
                </a:cubicBezTo>
                <a:cubicBezTo>
                  <a:pt x="4" y="73"/>
                  <a:pt x="4" y="73"/>
                  <a:pt x="4" y="73"/>
                </a:cubicBezTo>
                <a:cubicBezTo>
                  <a:pt x="4" y="74"/>
                  <a:pt x="4" y="74"/>
                  <a:pt x="4" y="74"/>
                </a:cubicBezTo>
                <a:cubicBezTo>
                  <a:pt x="4" y="75"/>
                  <a:pt x="4" y="75"/>
                  <a:pt x="4" y="75"/>
                </a:cubicBezTo>
                <a:cubicBezTo>
                  <a:pt x="8" y="79"/>
                  <a:pt x="8" y="79"/>
                  <a:pt x="8" y="79"/>
                </a:cubicBezTo>
                <a:cubicBezTo>
                  <a:pt x="8" y="79"/>
                  <a:pt x="9" y="79"/>
                  <a:pt x="9" y="79"/>
                </a:cubicBezTo>
                <a:cubicBezTo>
                  <a:pt x="13" y="78"/>
                  <a:pt x="13" y="78"/>
                  <a:pt x="13" y="78"/>
                </a:cubicBezTo>
                <a:cubicBezTo>
                  <a:pt x="13" y="77"/>
                  <a:pt x="13" y="77"/>
                  <a:pt x="13" y="77"/>
                </a:cubicBezTo>
                <a:cubicBezTo>
                  <a:pt x="20" y="70"/>
                  <a:pt x="20" y="70"/>
                  <a:pt x="20" y="70"/>
                </a:cubicBezTo>
                <a:cubicBezTo>
                  <a:pt x="24" y="68"/>
                  <a:pt x="24" y="68"/>
                  <a:pt x="24" y="68"/>
                </a:cubicBezTo>
                <a:cubicBezTo>
                  <a:pt x="24" y="68"/>
                  <a:pt x="24" y="68"/>
                  <a:pt x="24" y="68"/>
                </a:cubicBezTo>
                <a:cubicBezTo>
                  <a:pt x="26" y="65"/>
                  <a:pt x="26" y="65"/>
                  <a:pt x="26" y="65"/>
                </a:cubicBezTo>
                <a:cubicBezTo>
                  <a:pt x="28" y="65"/>
                  <a:pt x="28" y="65"/>
                  <a:pt x="28" y="65"/>
                </a:cubicBezTo>
                <a:cubicBezTo>
                  <a:pt x="28" y="66"/>
                  <a:pt x="29" y="66"/>
                  <a:pt x="29" y="65"/>
                </a:cubicBezTo>
                <a:cubicBezTo>
                  <a:pt x="34" y="58"/>
                  <a:pt x="34" y="58"/>
                  <a:pt x="34" y="58"/>
                </a:cubicBezTo>
                <a:cubicBezTo>
                  <a:pt x="38" y="57"/>
                  <a:pt x="38" y="57"/>
                  <a:pt x="38" y="57"/>
                </a:cubicBezTo>
                <a:cubicBezTo>
                  <a:pt x="38" y="57"/>
                  <a:pt x="38" y="57"/>
                  <a:pt x="38" y="57"/>
                </a:cubicBezTo>
                <a:cubicBezTo>
                  <a:pt x="42" y="55"/>
                  <a:pt x="42" y="55"/>
                  <a:pt x="42" y="55"/>
                </a:cubicBezTo>
                <a:cubicBezTo>
                  <a:pt x="45" y="55"/>
                  <a:pt x="45" y="55"/>
                  <a:pt x="45" y="55"/>
                </a:cubicBezTo>
                <a:cubicBezTo>
                  <a:pt x="46" y="55"/>
                  <a:pt x="46" y="55"/>
                  <a:pt x="46" y="55"/>
                </a:cubicBezTo>
                <a:cubicBezTo>
                  <a:pt x="48" y="53"/>
                  <a:pt x="48" y="53"/>
                  <a:pt x="48" y="53"/>
                </a:cubicBezTo>
                <a:cubicBezTo>
                  <a:pt x="59" y="51"/>
                  <a:pt x="59" y="51"/>
                  <a:pt x="59" y="51"/>
                </a:cubicBezTo>
                <a:cubicBezTo>
                  <a:pt x="59" y="50"/>
                  <a:pt x="60" y="50"/>
                  <a:pt x="60" y="50"/>
                </a:cubicBezTo>
                <a:cubicBezTo>
                  <a:pt x="60" y="47"/>
                  <a:pt x="60" y="47"/>
                  <a:pt x="60" y="47"/>
                </a:cubicBezTo>
                <a:cubicBezTo>
                  <a:pt x="59" y="47"/>
                  <a:pt x="59" y="47"/>
                  <a:pt x="59" y="47"/>
                </a:cubicBezTo>
                <a:cubicBezTo>
                  <a:pt x="58" y="44"/>
                  <a:pt x="58" y="44"/>
                  <a:pt x="58" y="44"/>
                </a:cubicBezTo>
                <a:cubicBezTo>
                  <a:pt x="57" y="45"/>
                  <a:pt x="57" y="45"/>
                  <a:pt x="57" y="45"/>
                </a:cubicBezTo>
                <a:cubicBezTo>
                  <a:pt x="57" y="46"/>
                  <a:pt x="57" y="46"/>
                  <a:pt x="57" y="46"/>
                </a:cubicBezTo>
                <a:cubicBezTo>
                  <a:pt x="58" y="46"/>
                  <a:pt x="58" y="46"/>
                  <a:pt x="58" y="46"/>
                </a:cubicBezTo>
                <a:cubicBezTo>
                  <a:pt x="58" y="47"/>
                  <a:pt x="58" y="47"/>
                  <a:pt x="58" y="47"/>
                </a:cubicBezTo>
                <a:cubicBezTo>
                  <a:pt x="58" y="48"/>
                  <a:pt x="58" y="48"/>
                  <a:pt x="59" y="48"/>
                </a:cubicBezTo>
                <a:cubicBezTo>
                  <a:pt x="63" y="48"/>
                  <a:pt x="63" y="48"/>
                  <a:pt x="63" y="48"/>
                </a:cubicBezTo>
                <a:cubicBezTo>
                  <a:pt x="63" y="48"/>
                  <a:pt x="63" y="48"/>
                  <a:pt x="63" y="48"/>
                </a:cubicBezTo>
                <a:cubicBezTo>
                  <a:pt x="71" y="44"/>
                  <a:pt x="71" y="44"/>
                  <a:pt x="71" y="44"/>
                </a:cubicBezTo>
                <a:cubicBezTo>
                  <a:pt x="78" y="41"/>
                  <a:pt x="78" y="41"/>
                  <a:pt x="78" y="41"/>
                </a:cubicBezTo>
                <a:cubicBezTo>
                  <a:pt x="80" y="42"/>
                  <a:pt x="80" y="42"/>
                  <a:pt x="80" y="42"/>
                </a:cubicBezTo>
                <a:cubicBezTo>
                  <a:pt x="81" y="42"/>
                  <a:pt x="81" y="42"/>
                  <a:pt x="81" y="42"/>
                </a:cubicBezTo>
                <a:cubicBezTo>
                  <a:pt x="81" y="41"/>
                  <a:pt x="81" y="41"/>
                  <a:pt x="81" y="41"/>
                </a:cubicBezTo>
                <a:cubicBezTo>
                  <a:pt x="81" y="39"/>
                  <a:pt x="81" y="39"/>
                  <a:pt x="81" y="39"/>
                </a:cubicBezTo>
                <a:cubicBezTo>
                  <a:pt x="81" y="39"/>
                  <a:pt x="81" y="39"/>
                  <a:pt x="81" y="39"/>
                </a:cubicBezTo>
                <a:cubicBezTo>
                  <a:pt x="80" y="38"/>
                  <a:pt x="80" y="38"/>
                  <a:pt x="80" y="38"/>
                </a:cubicBezTo>
                <a:cubicBezTo>
                  <a:pt x="81" y="35"/>
                  <a:pt x="81" y="35"/>
                  <a:pt x="81" y="35"/>
                </a:cubicBezTo>
                <a:cubicBezTo>
                  <a:pt x="81" y="35"/>
                  <a:pt x="81" y="35"/>
                  <a:pt x="81" y="35"/>
                </a:cubicBezTo>
                <a:cubicBezTo>
                  <a:pt x="81" y="31"/>
                  <a:pt x="81" y="31"/>
                  <a:pt x="81" y="31"/>
                </a:cubicBezTo>
                <a:cubicBezTo>
                  <a:pt x="81" y="31"/>
                  <a:pt x="81" y="31"/>
                  <a:pt x="81" y="31"/>
                </a:cubicBezTo>
                <a:cubicBezTo>
                  <a:pt x="72" y="1"/>
                  <a:pt x="72" y="1"/>
                  <a:pt x="72" y="1"/>
                </a:cubicBezTo>
                <a:cubicBezTo>
                  <a:pt x="72" y="1"/>
                  <a:pt x="72" y="1"/>
                  <a:pt x="72" y="1"/>
                </a:cubicBezTo>
                <a:cubicBezTo>
                  <a:pt x="69" y="0"/>
                  <a:pt x="69" y="0"/>
                  <a:pt x="69" y="0"/>
                </a:cubicBezTo>
                <a:cubicBezTo>
                  <a:pt x="69" y="0"/>
                  <a:pt x="69" y="0"/>
                  <a:pt x="69" y="0"/>
                </a:cubicBezTo>
                <a:cubicBezTo>
                  <a:pt x="64" y="1"/>
                  <a:pt x="64" y="1"/>
                  <a:pt x="64" y="1"/>
                </a:cubicBezTo>
                <a:cubicBezTo>
                  <a:pt x="64" y="1"/>
                  <a:pt x="64" y="1"/>
                  <a:pt x="64" y="1"/>
                </a:cubicBezTo>
                <a:cubicBezTo>
                  <a:pt x="42" y="7"/>
                  <a:pt x="42" y="7"/>
                  <a:pt x="42" y="7"/>
                </a:cubicBezTo>
                <a:cubicBezTo>
                  <a:pt x="42" y="7"/>
                  <a:pt x="42" y="7"/>
                  <a:pt x="42" y="7"/>
                </a:cubicBezTo>
                <a:cubicBezTo>
                  <a:pt x="38" y="9"/>
                  <a:pt x="38" y="9"/>
                  <a:pt x="38" y="9"/>
                </a:cubicBezTo>
                <a:cubicBezTo>
                  <a:pt x="37" y="8"/>
                  <a:pt x="37" y="8"/>
                  <a:pt x="37" y="8"/>
                </a:cubicBezTo>
                <a:cubicBezTo>
                  <a:pt x="36" y="8"/>
                  <a:pt x="36" y="8"/>
                  <a:pt x="36" y="8"/>
                </a:cubicBezTo>
                <a:cubicBezTo>
                  <a:pt x="29" y="11"/>
                  <a:pt x="29" y="11"/>
                  <a:pt x="29" y="11"/>
                </a:cubicBezTo>
                <a:cubicBezTo>
                  <a:pt x="26" y="11"/>
                  <a:pt x="26" y="11"/>
                  <a:pt x="26" y="11"/>
                </a:cubicBezTo>
                <a:cubicBezTo>
                  <a:pt x="25" y="11"/>
                  <a:pt x="25" y="11"/>
                  <a:pt x="25" y="11"/>
                </a:cubicBezTo>
                <a:cubicBezTo>
                  <a:pt x="1" y="16"/>
                  <a:pt x="1" y="16"/>
                  <a:pt x="1" y="16"/>
                </a:cubicBezTo>
                <a:lnTo>
                  <a:pt x="1"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55" name="Freeform 99">
            <a:extLst>
              <a:ext uri="{FF2B5EF4-FFF2-40B4-BE49-F238E27FC236}">
                <a16:creationId xmlns:a16="http://schemas.microsoft.com/office/drawing/2014/main" id="{B1E9C210-99BE-5D49-891D-56F3408D6913}"/>
              </a:ext>
            </a:extLst>
          </p:cNvPr>
          <p:cNvSpPr>
            <a:spLocks/>
          </p:cNvSpPr>
          <p:nvPr/>
        </p:nvSpPr>
        <p:spPr bwMode="auto">
          <a:xfrm>
            <a:off x="5049788" y="1613398"/>
            <a:ext cx="161290" cy="340973"/>
          </a:xfrm>
          <a:custGeom>
            <a:avLst/>
            <a:gdLst>
              <a:gd name="T0" fmla="*/ 13 w 114"/>
              <a:gd name="T1" fmla="*/ 241 h 241"/>
              <a:gd name="T2" fmla="*/ 9 w 114"/>
              <a:gd name="T3" fmla="*/ 236 h 241"/>
              <a:gd name="T4" fmla="*/ 4 w 114"/>
              <a:gd name="T5" fmla="*/ 230 h 241"/>
              <a:gd name="T6" fmla="*/ 4 w 114"/>
              <a:gd name="T7" fmla="*/ 222 h 241"/>
              <a:gd name="T8" fmla="*/ 7 w 114"/>
              <a:gd name="T9" fmla="*/ 218 h 241"/>
              <a:gd name="T10" fmla="*/ 4 w 114"/>
              <a:gd name="T11" fmla="*/ 201 h 241"/>
              <a:gd name="T12" fmla="*/ 4 w 114"/>
              <a:gd name="T13" fmla="*/ 189 h 241"/>
              <a:gd name="T14" fmla="*/ 0 w 114"/>
              <a:gd name="T15" fmla="*/ 170 h 241"/>
              <a:gd name="T16" fmla="*/ 3 w 114"/>
              <a:gd name="T17" fmla="*/ 165 h 241"/>
              <a:gd name="T18" fmla="*/ 1 w 114"/>
              <a:gd name="T19" fmla="*/ 156 h 241"/>
              <a:gd name="T20" fmla="*/ 4 w 114"/>
              <a:gd name="T21" fmla="*/ 150 h 241"/>
              <a:gd name="T22" fmla="*/ 6 w 114"/>
              <a:gd name="T23" fmla="*/ 144 h 241"/>
              <a:gd name="T24" fmla="*/ 6 w 114"/>
              <a:gd name="T25" fmla="*/ 139 h 241"/>
              <a:gd name="T26" fmla="*/ 7 w 114"/>
              <a:gd name="T27" fmla="*/ 133 h 241"/>
              <a:gd name="T28" fmla="*/ 7 w 114"/>
              <a:gd name="T29" fmla="*/ 127 h 241"/>
              <a:gd name="T30" fmla="*/ 9 w 114"/>
              <a:gd name="T31" fmla="*/ 118 h 241"/>
              <a:gd name="T32" fmla="*/ 6 w 114"/>
              <a:gd name="T33" fmla="*/ 106 h 241"/>
              <a:gd name="T34" fmla="*/ 4 w 114"/>
              <a:gd name="T35" fmla="*/ 100 h 241"/>
              <a:gd name="T36" fmla="*/ 10 w 114"/>
              <a:gd name="T37" fmla="*/ 96 h 241"/>
              <a:gd name="T38" fmla="*/ 12 w 114"/>
              <a:gd name="T39" fmla="*/ 94 h 241"/>
              <a:gd name="T40" fmla="*/ 22 w 114"/>
              <a:gd name="T41" fmla="*/ 83 h 241"/>
              <a:gd name="T42" fmla="*/ 27 w 114"/>
              <a:gd name="T43" fmla="*/ 76 h 241"/>
              <a:gd name="T44" fmla="*/ 27 w 114"/>
              <a:gd name="T45" fmla="*/ 70 h 241"/>
              <a:gd name="T46" fmla="*/ 25 w 114"/>
              <a:gd name="T47" fmla="*/ 65 h 241"/>
              <a:gd name="T48" fmla="*/ 21 w 114"/>
              <a:gd name="T49" fmla="*/ 59 h 241"/>
              <a:gd name="T50" fmla="*/ 19 w 114"/>
              <a:gd name="T51" fmla="*/ 53 h 241"/>
              <a:gd name="T52" fmla="*/ 22 w 114"/>
              <a:gd name="T53" fmla="*/ 43 h 241"/>
              <a:gd name="T54" fmla="*/ 19 w 114"/>
              <a:gd name="T55" fmla="*/ 34 h 241"/>
              <a:gd name="T56" fmla="*/ 21 w 114"/>
              <a:gd name="T57" fmla="*/ 31 h 241"/>
              <a:gd name="T58" fmla="*/ 21 w 114"/>
              <a:gd name="T59" fmla="*/ 31 h 241"/>
              <a:gd name="T60" fmla="*/ 21 w 114"/>
              <a:gd name="T61" fmla="*/ 25 h 241"/>
              <a:gd name="T62" fmla="*/ 22 w 114"/>
              <a:gd name="T63" fmla="*/ 14 h 241"/>
              <a:gd name="T64" fmla="*/ 22 w 114"/>
              <a:gd name="T65" fmla="*/ 8 h 241"/>
              <a:gd name="T66" fmla="*/ 28 w 114"/>
              <a:gd name="T67" fmla="*/ 3 h 241"/>
              <a:gd name="T68" fmla="*/ 33 w 114"/>
              <a:gd name="T69" fmla="*/ 6 h 241"/>
              <a:gd name="T70" fmla="*/ 39 w 114"/>
              <a:gd name="T71" fmla="*/ 0 h 241"/>
              <a:gd name="T72" fmla="*/ 40 w 114"/>
              <a:gd name="T73" fmla="*/ 2 h 241"/>
              <a:gd name="T74" fmla="*/ 81 w 114"/>
              <a:gd name="T75" fmla="*/ 129 h 241"/>
              <a:gd name="T76" fmla="*/ 89 w 114"/>
              <a:gd name="T77" fmla="*/ 145 h 241"/>
              <a:gd name="T78" fmla="*/ 89 w 114"/>
              <a:gd name="T79" fmla="*/ 151 h 241"/>
              <a:gd name="T80" fmla="*/ 90 w 114"/>
              <a:gd name="T81" fmla="*/ 158 h 241"/>
              <a:gd name="T82" fmla="*/ 92 w 114"/>
              <a:gd name="T83" fmla="*/ 162 h 241"/>
              <a:gd name="T84" fmla="*/ 98 w 114"/>
              <a:gd name="T85" fmla="*/ 167 h 241"/>
              <a:gd name="T86" fmla="*/ 104 w 114"/>
              <a:gd name="T87" fmla="*/ 170 h 241"/>
              <a:gd name="T88" fmla="*/ 104 w 114"/>
              <a:gd name="T89" fmla="*/ 176 h 241"/>
              <a:gd name="T90" fmla="*/ 110 w 114"/>
              <a:gd name="T91" fmla="*/ 182 h 241"/>
              <a:gd name="T92" fmla="*/ 113 w 114"/>
              <a:gd name="T93" fmla="*/ 182 h 241"/>
              <a:gd name="T94" fmla="*/ 114 w 114"/>
              <a:gd name="T95" fmla="*/ 185 h 241"/>
              <a:gd name="T96" fmla="*/ 113 w 114"/>
              <a:gd name="T97" fmla="*/ 195 h 241"/>
              <a:gd name="T98" fmla="*/ 113 w 114"/>
              <a:gd name="T99" fmla="*/ 201 h 241"/>
              <a:gd name="T100" fmla="*/ 110 w 114"/>
              <a:gd name="T101" fmla="*/ 201 h 241"/>
              <a:gd name="T102" fmla="*/ 107 w 114"/>
              <a:gd name="T103" fmla="*/ 201 h 241"/>
              <a:gd name="T104" fmla="*/ 101 w 114"/>
              <a:gd name="T105" fmla="*/ 204 h 241"/>
              <a:gd name="T106" fmla="*/ 98 w 114"/>
              <a:gd name="T107" fmla="*/ 210 h 241"/>
              <a:gd name="T108" fmla="*/ 96 w 114"/>
              <a:gd name="T109" fmla="*/ 210 h 241"/>
              <a:gd name="T110" fmla="*/ 92 w 114"/>
              <a:gd name="T111" fmla="*/ 216 h 241"/>
              <a:gd name="T112" fmla="*/ 86 w 114"/>
              <a:gd name="T113" fmla="*/ 224 h 241"/>
              <a:gd name="T114" fmla="*/ 13 w 114"/>
              <a:gd name="T115" fmla="*/ 24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4" h="241">
                <a:moveTo>
                  <a:pt x="13" y="241"/>
                </a:moveTo>
                <a:lnTo>
                  <a:pt x="9" y="236"/>
                </a:lnTo>
                <a:lnTo>
                  <a:pt x="4" y="230"/>
                </a:lnTo>
                <a:lnTo>
                  <a:pt x="4" y="222"/>
                </a:lnTo>
                <a:lnTo>
                  <a:pt x="7" y="218"/>
                </a:lnTo>
                <a:lnTo>
                  <a:pt x="4" y="201"/>
                </a:lnTo>
                <a:lnTo>
                  <a:pt x="4" y="189"/>
                </a:lnTo>
                <a:lnTo>
                  <a:pt x="0" y="170"/>
                </a:lnTo>
                <a:lnTo>
                  <a:pt x="3" y="165"/>
                </a:lnTo>
                <a:lnTo>
                  <a:pt x="1" y="156"/>
                </a:lnTo>
                <a:lnTo>
                  <a:pt x="4" y="150"/>
                </a:lnTo>
                <a:lnTo>
                  <a:pt x="6" y="144"/>
                </a:lnTo>
                <a:lnTo>
                  <a:pt x="6" y="139"/>
                </a:lnTo>
                <a:lnTo>
                  <a:pt x="7" y="133"/>
                </a:lnTo>
                <a:lnTo>
                  <a:pt x="7" y="127"/>
                </a:lnTo>
                <a:lnTo>
                  <a:pt x="9" y="118"/>
                </a:lnTo>
                <a:lnTo>
                  <a:pt x="6" y="106"/>
                </a:lnTo>
                <a:lnTo>
                  <a:pt x="4" y="100"/>
                </a:lnTo>
                <a:lnTo>
                  <a:pt x="10" y="96"/>
                </a:lnTo>
                <a:lnTo>
                  <a:pt x="12" y="94"/>
                </a:lnTo>
                <a:lnTo>
                  <a:pt x="22" y="83"/>
                </a:lnTo>
                <a:lnTo>
                  <a:pt x="27" y="76"/>
                </a:lnTo>
                <a:lnTo>
                  <a:pt x="27" y="70"/>
                </a:lnTo>
                <a:lnTo>
                  <a:pt x="25" y="65"/>
                </a:lnTo>
                <a:lnTo>
                  <a:pt x="21" y="59"/>
                </a:lnTo>
                <a:lnTo>
                  <a:pt x="19" y="53"/>
                </a:lnTo>
                <a:lnTo>
                  <a:pt x="22" y="43"/>
                </a:lnTo>
                <a:lnTo>
                  <a:pt x="19" y="34"/>
                </a:lnTo>
                <a:lnTo>
                  <a:pt x="21" y="31"/>
                </a:lnTo>
                <a:lnTo>
                  <a:pt x="21" y="31"/>
                </a:lnTo>
                <a:lnTo>
                  <a:pt x="21" y="25"/>
                </a:lnTo>
                <a:lnTo>
                  <a:pt x="22" y="14"/>
                </a:lnTo>
                <a:lnTo>
                  <a:pt x="22" y="8"/>
                </a:lnTo>
                <a:lnTo>
                  <a:pt x="28" y="3"/>
                </a:lnTo>
                <a:lnTo>
                  <a:pt x="33" y="6"/>
                </a:lnTo>
                <a:lnTo>
                  <a:pt x="39" y="0"/>
                </a:lnTo>
                <a:lnTo>
                  <a:pt x="40" y="2"/>
                </a:lnTo>
                <a:lnTo>
                  <a:pt x="81" y="129"/>
                </a:lnTo>
                <a:lnTo>
                  <a:pt x="89" y="145"/>
                </a:lnTo>
                <a:lnTo>
                  <a:pt x="89" y="151"/>
                </a:lnTo>
                <a:lnTo>
                  <a:pt x="90" y="158"/>
                </a:lnTo>
                <a:lnTo>
                  <a:pt x="92" y="162"/>
                </a:lnTo>
                <a:lnTo>
                  <a:pt x="98" y="167"/>
                </a:lnTo>
                <a:lnTo>
                  <a:pt x="104" y="170"/>
                </a:lnTo>
                <a:lnTo>
                  <a:pt x="104" y="176"/>
                </a:lnTo>
                <a:lnTo>
                  <a:pt x="110" y="182"/>
                </a:lnTo>
                <a:lnTo>
                  <a:pt x="113" y="182"/>
                </a:lnTo>
                <a:lnTo>
                  <a:pt x="114" y="185"/>
                </a:lnTo>
                <a:lnTo>
                  <a:pt x="113" y="195"/>
                </a:lnTo>
                <a:lnTo>
                  <a:pt x="113" y="201"/>
                </a:lnTo>
                <a:lnTo>
                  <a:pt x="110" y="201"/>
                </a:lnTo>
                <a:lnTo>
                  <a:pt x="107" y="201"/>
                </a:lnTo>
                <a:lnTo>
                  <a:pt x="101" y="204"/>
                </a:lnTo>
                <a:lnTo>
                  <a:pt x="98" y="210"/>
                </a:lnTo>
                <a:lnTo>
                  <a:pt x="96" y="210"/>
                </a:lnTo>
                <a:lnTo>
                  <a:pt x="92" y="216"/>
                </a:lnTo>
                <a:lnTo>
                  <a:pt x="86" y="224"/>
                </a:lnTo>
                <a:lnTo>
                  <a:pt x="13" y="241"/>
                </a:lnTo>
                <a:close/>
              </a:path>
            </a:pathLst>
          </a:custGeom>
          <a:solidFill>
            <a:srgbClr val="53565A"/>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56" name="Freeform 100">
            <a:extLst>
              <a:ext uri="{FF2B5EF4-FFF2-40B4-BE49-F238E27FC236}">
                <a16:creationId xmlns:a16="http://schemas.microsoft.com/office/drawing/2014/main" id="{71C5E3F6-B718-C80F-E2D5-AF2A49FBECD1}"/>
              </a:ext>
            </a:extLst>
          </p:cNvPr>
          <p:cNvSpPr>
            <a:spLocks/>
          </p:cNvSpPr>
          <p:nvPr/>
        </p:nvSpPr>
        <p:spPr bwMode="auto">
          <a:xfrm>
            <a:off x="5046959" y="1611982"/>
            <a:ext cx="166949" cy="343803"/>
          </a:xfrm>
          <a:custGeom>
            <a:avLst/>
            <a:gdLst>
              <a:gd name="T0" fmla="*/ 5 w 78"/>
              <a:gd name="T1" fmla="*/ 152 h 161"/>
              <a:gd name="T2" fmla="*/ 7 w 78"/>
              <a:gd name="T3" fmla="*/ 145 h 161"/>
              <a:gd name="T4" fmla="*/ 5 w 78"/>
              <a:gd name="T5" fmla="*/ 126 h 161"/>
              <a:gd name="T6" fmla="*/ 4 w 78"/>
              <a:gd name="T7" fmla="*/ 110 h 161"/>
              <a:gd name="T8" fmla="*/ 5 w 78"/>
              <a:gd name="T9" fmla="*/ 100 h 161"/>
              <a:gd name="T10" fmla="*/ 6 w 78"/>
              <a:gd name="T11" fmla="*/ 93 h 161"/>
              <a:gd name="T12" fmla="*/ 7 w 78"/>
              <a:gd name="T13" fmla="*/ 85 h 161"/>
              <a:gd name="T14" fmla="*/ 6 w 78"/>
              <a:gd name="T15" fmla="*/ 71 h 161"/>
              <a:gd name="T16" fmla="*/ 10 w 78"/>
              <a:gd name="T17" fmla="*/ 64 h 161"/>
              <a:gd name="T18" fmla="*/ 17 w 78"/>
              <a:gd name="T19" fmla="*/ 57 h 161"/>
              <a:gd name="T20" fmla="*/ 20 w 78"/>
              <a:gd name="T21" fmla="*/ 47 h 161"/>
              <a:gd name="T22" fmla="*/ 18 w 78"/>
              <a:gd name="T23" fmla="*/ 43 h 161"/>
              <a:gd name="T24" fmla="*/ 17 w 78"/>
              <a:gd name="T25" fmla="*/ 29 h 161"/>
              <a:gd name="T26" fmla="*/ 16 w 78"/>
              <a:gd name="T27" fmla="*/ 22 h 161"/>
              <a:gd name="T28" fmla="*/ 16 w 78"/>
              <a:gd name="T29" fmla="*/ 17 h 161"/>
              <a:gd name="T30" fmla="*/ 17 w 78"/>
              <a:gd name="T31" fmla="*/ 7 h 161"/>
              <a:gd name="T32" fmla="*/ 24 w 78"/>
              <a:gd name="T33" fmla="*/ 5 h 161"/>
              <a:gd name="T34" fmla="*/ 54 w 78"/>
              <a:gd name="T35" fmla="*/ 86 h 161"/>
              <a:gd name="T36" fmla="*/ 59 w 78"/>
              <a:gd name="T37" fmla="*/ 101 h 161"/>
              <a:gd name="T38" fmla="*/ 60 w 78"/>
              <a:gd name="T39" fmla="*/ 105 h 161"/>
              <a:gd name="T40" fmla="*/ 65 w 78"/>
              <a:gd name="T41" fmla="*/ 112 h 161"/>
              <a:gd name="T42" fmla="*/ 69 w 78"/>
              <a:gd name="T43" fmla="*/ 117 h 161"/>
              <a:gd name="T44" fmla="*/ 73 w 78"/>
              <a:gd name="T45" fmla="*/ 122 h 161"/>
              <a:gd name="T46" fmla="*/ 75 w 78"/>
              <a:gd name="T47" fmla="*/ 130 h 161"/>
              <a:gd name="T48" fmla="*/ 74 w 78"/>
              <a:gd name="T49" fmla="*/ 133 h 161"/>
              <a:gd name="T50" fmla="*/ 72 w 78"/>
              <a:gd name="T51" fmla="*/ 133 h 161"/>
              <a:gd name="T52" fmla="*/ 65 w 78"/>
              <a:gd name="T53" fmla="*/ 139 h 161"/>
              <a:gd name="T54" fmla="*/ 62 w 78"/>
              <a:gd name="T55" fmla="*/ 143 h 161"/>
              <a:gd name="T56" fmla="*/ 10 w 78"/>
              <a:gd name="T57" fmla="*/ 161 h 161"/>
              <a:gd name="T58" fmla="*/ 63 w 78"/>
              <a:gd name="T59" fmla="*/ 145 h 161"/>
              <a:gd name="T60" fmla="*/ 65 w 78"/>
              <a:gd name="T61" fmla="*/ 141 h 161"/>
              <a:gd name="T62" fmla="*/ 72 w 78"/>
              <a:gd name="T63" fmla="*/ 135 h 161"/>
              <a:gd name="T64" fmla="*/ 76 w 78"/>
              <a:gd name="T65" fmla="*/ 134 h 161"/>
              <a:gd name="T66" fmla="*/ 78 w 78"/>
              <a:gd name="T67" fmla="*/ 123 h 161"/>
              <a:gd name="T68" fmla="*/ 76 w 78"/>
              <a:gd name="T69" fmla="*/ 121 h 161"/>
              <a:gd name="T70" fmla="*/ 71 w 78"/>
              <a:gd name="T71" fmla="*/ 113 h 161"/>
              <a:gd name="T72" fmla="*/ 63 w 78"/>
              <a:gd name="T73" fmla="*/ 108 h 161"/>
              <a:gd name="T74" fmla="*/ 61 w 78"/>
              <a:gd name="T75" fmla="*/ 97 h 161"/>
              <a:gd name="T76" fmla="*/ 29 w 78"/>
              <a:gd name="T77" fmla="*/ 2 h 161"/>
              <a:gd name="T78" fmla="*/ 27 w 78"/>
              <a:gd name="T79" fmla="*/ 0 h 161"/>
              <a:gd name="T80" fmla="*/ 20 w 78"/>
              <a:gd name="T81" fmla="*/ 3 h 161"/>
              <a:gd name="T82" fmla="*/ 15 w 78"/>
              <a:gd name="T83" fmla="*/ 6 h 161"/>
              <a:gd name="T84" fmla="*/ 14 w 78"/>
              <a:gd name="T85" fmla="*/ 18 h 161"/>
              <a:gd name="T86" fmla="*/ 15 w 78"/>
              <a:gd name="T87" fmla="*/ 20 h 161"/>
              <a:gd name="T88" fmla="*/ 13 w 78"/>
              <a:gd name="T89" fmla="*/ 23 h 161"/>
              <a:gd name="T90" fmla="*/ 13 w 78"/>
              <a:gd name="T91" fmla="*/ 36 h 161"/>
              <a:gd name="T92" fmla="*/ 14 w 78"/>
              <a:gd name="T93" fmla="*/ 41 h 161"/>
              <a:gd name="T94" fmla="*/ 18 w 78"/>
              <a:gd name="T95" fmla="*/ 50 h 161"/>
              <a:gd name="T96" fmla="*/ 8 w 78"/>
              <a:gd name="T97" fmla="*/ 63 h 161"/>
              <a:gd name="T98" fmla="*/ 3 w 78"/>
              <a:gd name="T99" fmla="*/ 67 h 161"/>
              <a:gd name="T100" fmla="*/ 6 w 78"/>
              <a:gd name="T101" fmla="*/ 79 h 161"/>
              <a:gd name="T102" fmla="*/ 5 w 78"/>
              <a:gd name="T103" fmla="*/ 89 h 161"/>
              <a:gd name="T104" fmla="*/ 4 w 78"/>
              <a:gd name="T105" fmla="*/ 96 h 161"/>
              <a:gd name="T106" fmla="*/ 1 w 78"/>
              <a:gd name="T107" fmla="*/ 104 h 161"/>
              <a:gd name="T108" fmla="*/ 0 w 78"/>
              <a:gd name="T109" fmla="*/ 113 h 161"/>
              <a:gd name="T110" fmla="*/ 3 w 78"/>
              <a:gd name="T111" fmla="*/ 134 h 161"/>
              <a:gd name="T112" fmla="*/ 3 w 78"/>
              <a:gd name="T113" fmla="*/ 148 h 161"/>
              <a:gd name="T114" fmla="*/ 6 w 78"/>
              <a:gd name="T115" fmla="*/ 157 h 161"/>
              <a:gd name="T116" fmla="*/ 11 w 78"/>
              <a:gd name="T117" fmla="*/ 16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8" h="161">
                <a:moveTo>
                  <a:pt x="11" y="160"/>
                </a:moveTo>
                <a:cubicBezTo>
                  <a:pt x="7" y="156"/>
                  <a:pt x="7" y="156"/>
                  <a:pt x="7" y="156"/>
                </a:cubicBezTo>
                <a:cubicBezTo>
                  <a:pt x="5" y="152"/>
                  <a:pt x="5" y="152"/>
                  <a:pt x="5" y="152"/>
                </a:cubicBezTo>
                <a:cubicBezTo>
                  <a:pt x="5" y="149"/>
                  <a:pt x="5" y="149"/>
                  <a:pt x="5" y="149"/>
                </a:cubicBezTo>
                <a:cubicBezTo>
                  <a:pt x="7" y="145"/>
                  <a:pt x="7" y="145"/>
                  <a:pt x="7" y="145"/>
                </a:cubicBezTo>
                <a:cubicBezTo>
                  <a:pt x="7" y="145"/>
                  <a:pt x="7" y="145"/>
                  <a:pt x="7" y="145"/>
                </a:cubicBezTo>
                <a:cubicBezTo>
                  <a:pt x="5" y="134"/>
                  <a:pt x="5" y="134"/>
                  <a:pt x="5" y="134"/>
                </a:cubicBezTo>
                <a:cubicBezTo>
                  <a:pt x="5" y="126"/>
                  <a:pt x="5" y="126"/>
                  <a:pt x="5" y="126"/>
                </a:cubicBezTo>
                <a:cubicBezTo>
                  <a:pt x="5" y="126"/>
                  <a:pt x="5" y="126"/>
                  <a:pt x="5" y="126"/>
                </a:cubicBezTo>
                <a:cubicBezTo>
                  <a:pt x="2" y="113"/>
                  <a:pt x="2" y="113"/>
                  <a:pt x="2" y="113"/>
                </a:cubicBezTo>
                <a:cubicBezTo>
                  <a:pt x="4" y="110"/>
                  <a:pt x="4" y="110"/>
                  <a:pt x="4" y="110"/>
                </a:cubicBezTo>
                <a:cubicBezTo>
                  <a:pt x="4" y="110"/>
                  <a:pt x="4" y="110"/>
                  <a:pt x="4" y="110"/>
                </a:cubicBezTo>
                <a:cubicBezTo>
                  <a:pt x="3" y="104"/>
                  <a:pt x="3" y="104"/>
                  <a:pt x="3" y="104"/>
                </a:cubicBezTo>
                <a:cubicBezTo>
                  <a:pt x="5" y="100"/>
                  <a:pt x="5" y="100"/>
                  <a:pt x="5" y="100"/>
                </a:cubicBezTo>
                <a:cubicBezTo>
                  <a:pt x="5" y="100"/>
                  <a:pt x="5" y="100"/>
                  <a:pt x="5" y="100"/>
                </a:cubicBezTo>
                <a:cubicBezTo>
                  <a:pt x="6" y="97"/>
                  <a:pt x="6" y="97"/>
                  <a:pt x="6" y="97"/>
                </a:cubicBezTo>
                <a:cubicBezTo>
                  <a:pt x="6" y="96"/>
                  <a:pt x="6" y="96"/>
                  <a:pt x="6" y="96"/>
                </a:cubicBezTo>
                <a:cubicBezTo>
                  <a:pt x="6" y="93"/>
                  <a:pt x="6" y="93"/>
                  <a:pt x="6" y="93"/>
                </a:cubicBezTo>
                <a:cubicBezTo>
                  <a:pt x="7" y="89"/>
                  <a:pt x="7" y="89"/>
                  <a:pt x="7" y="89"/>
                </a:cubicBezTo>
                <a:cubicBezTo>
                  <a:pt x="7" y="89"/>
                  <a:pt x="7" y="89"/>
                  <a:pt x="7" y="89"/>
                </a:cubicBezTo>
                <a:cubicBezTo>
                  <a:pt x="7" y="85"/>
                  <a:pt x="7" y="85"/>
                  <a:pt x="7" y="85"/>
                </a:cubicBezTo>
                <a:cubicBezTo>
                  <a:pt x="8" y="79"/>
                  <a:pt x="8" y="79"/>
                  <a:pt x="8" y="79"/>
                </a:cubicBezTo>
                <a:cubicBezTo>
                  <a:pt x="8" y="78"/>
                  <a:pt x="8" y="78"/>
                  <a:pt x="8" y="78"/>
                </a:cubicBezTo>
                <a:cubicBezTo>
                  <a:pt x="6" y="71"/>
                  <a:pt x="6" y="71"/>
                  <a:pt x="6" y="71"/>
                </a:cubicBezTo>
                <a:cubicBezTo>
                  <a:pt x="6" y="68"/>
                  <a:pt x="6" y="68"/>
                  <a:pt x="6" y="68"/>
                </a:cubicBezTo>
                <a:cubicBezTo>
                  <a:pt x="9" y="64"/>
                  <a:pt x="9" y="64"/>
                  <a:pt x="9" y="64"/>
                </a:cubicBezTo>
                <a:cubicBezTo>
                  <a:pt x="10" y="64"/>
                  <a:pt x="10" y="64"/>
                  <a:pt x="10" y="64"/>
                </a:cubicBezTo>
                <a:cubicBezTo>
                  <a:pt x="10" y="64"/>
                  <a:pt x="10" y="64"/>
                  <a:pt x="10" y="64"/>
                </a:cubicBezTo>
                <a:cubicBezTo>
                  <a:pt x="17" y="57"/>
                  <a:pt x="17" y="57"/>
                  <a:pt x="17" y="57"/>
                </a:cubicBezTo>
                <a:cubicBezTo>
                  <a:pt x="17" y="57"/>
                  <a:pt x="17" y="57"/>
                  <a:pt x="17" y="57"/>
                </a:cubicBezTo>
                <a:cubicBezTo>
                  <a:pt x="20" y="51"/>
                  <a:pt x="20" y="51"/>
                  <a:pt x="20" y="51"/>
                </a:cubicBezTo>
                <a:cubicBezTo>
                  <a:pt x="20" y="51"/>
                  <a:pt x="20" y="51"/>
                  <a:pt x="20" y="51"/>
                </a:cubicBezTo>
                <a:cubicBezTo>
                  <a:pt x="20" y="47"/>
                  <a:pt x="20" y="47"/>
                  <a:pt x="20" y="47"/>
                </a:cubicBezTo>
                <a:cubicBezTo>
                  <a:pt x="20" y="47"/>
                  <a:pt x="20" y="47"/>
                  <a:pt x="20" y="47"/>
                </a:cubicBezTo>
                <a:cubicBezTo>
                  <a:pt x="19" y="43"/>
                  <a:pt x="19" y="43"/>
                  <a:pt x="19" y="43"/>
                </a:cubicBezTo>
                <a:cubicBezTo>
                  <a:pt x="18" y="43"/>
                  <a:pt x="18" y="43"/>
                  <a:pt x="18" y="43"/>
                </a:cubicBezTo>
                <a:cubicBezTo>
                  <a:pt x="16" y="40"/>
                  <a:pt x="16" y="40"/>
                  <a:pt x="16" y="40"/>
                </a:cubicBezTo>
                <a:cubicBezTo>
                  <a:pt x="15" y="36"/>
                  <a:pt x="15" y="36"/>
                  <a:pt x="15" y="36"/>
                </a:cubicBezTo>
                <a:cubicBezTo>
                  <a:pt x="17" y="29"/>
                  <a:pt x="17" y="29"/>
                  <a:pt x="17" y="29"/>
                </a:cubicBezTo>
                <a:cubicBezTo>
                  <a:pt x="17" y="28"/>
                  <a:pt x="17" y="28"/>
                  <a:pt x="17" y="28"/>
                </a:cubicBezTo>
                <a:cubicBezTo>
                  <a:pt x="15" y="23"/>
                  <a:pt x="15" y="23"/>
                  <a:pt x="15" y="23"/>
                </a:cubicBezTo>
                <a:cubicBezTo>
                  <a:pt x="16" y="22"/>
                  <a:pt x="16" y="22"/>
                  <a:pt x="16" y="22"/>
                </a:cubicBezTo>
                <a:cubicBezTo>
                  <a:pt x="16" y="22"/>
                  <a:pt x="16" y="22"/>
                  <a:pt x="16" y="22"/>
                </a:cubicBezTo>
                <a:cubicBezTo>
                  <a:pt x="16" y="21"/>
                  <a:pt x="16" y="21"/>
                  <a:pt x="16" y="21"/>
                </a:cubicBezTo>
                <a:cubicBezTo>
                  <a:pt x="16" y="17"/>
                  <a:pt x="16" y="17"/>
                  <a:pt x="16" y="17"/>
                </a:cubicBezTo>
                <a:cubicBezTo>
                  <a:pt x="17" y="10"/>
                  <a:pt x="17" y="10"/>
                  <a:pt x="17" y="10"/>
                </a:cubicBezTo>
                <a:cubicBezTo>
                  <a:pt x="17" y="10"/>
                  <a:pt x="17" y="10"/>
                  <a:pt x="17" y="10"/>
                </a:cubicBezTo>
                <a:cubicBezTo>
                  <a:pt x="17" y="7"/>
                  <a:pt x="17" y="7"/>
                  <a:pt x="17" y="7"/>
                </a:cubicBezTo>
                <a:cubicBezTo>
                  <a:pt x="20" y="5"/>
                  <a:pt x="20" y="5"/>
                  <a:pt x="20" y="5"/>
                </a:cubicBezTo>
                <a:cubicBezTo>
                  <a:pt x="23" y="6"/>
                  <a:pt x="23" y="6"/>
                  <a:pt x="23" y="6"/>
                </a:cubicBezTo>
                <a:cubicBezTo>
                  <a:pt x="24" y="6"/>
                  <a:pt x="24" y="6"/>
                  <a:pt x="24" y="5"/>
                </a:cubicBezTo>
                <a:cubicBezTo>
                  <a:pt x="27" y="2"/>
                  <a:pt x="27" y="2"/>
                  <a:pt x="27" y="2"/>
                </a:cubicBezTo>
                <a:cubicBezTo>
                  <a:pt x="27" y="3"/>
                  <a:pt x="27" y="3"/>
                  <a:pt x="27" y="3"/>
                </a:cubicBezTo>
                <a:cubicBezTo>
                  <a:pt x="54" y="86"/>
                  <a:pt x="54" y="86"/>
                  <a:pt x="54" y="86"/>
                </a:cubicBezTo>
                <a:cubicBezTo>
                  <a:pt x="54" y="86"/>
                  <a:pt x="54" y="86"/>
                  <a:pt x="54" y="86"/>
                </a:cubicBezTo>
                <a:cubicBezTo>
                  <a:pt x="59" y="97"/>
                  <a:pt x="59" y="97"/>
                  <a:pt x="59" y="97"/>
                </a:cubicBezTo>
                <a:cubicBezTo>
                  <a:pt x="59" y="101"/>
                  <a:pt x="59" y="101"/>
                  <a:pt x="59" y="101"/>
                </a:cubicBezTo>
                <a:cubicBezTo>
                  <a:pt x="59" y="101"/>
                  <a:pt x="59" y="101"/>
                  <a:pt x="59" y="101"/>
                </a:cubicBezTo>
                <a:cubicBezTo>
                  <a:pt x="60" y="105"/>
                  <a:pt x="60" y="105"/>
                  <a:pt x="60" y="105"/>
                </a:cubicBezTo>
                <a:cubicBezTo>
                  <a:pt x="60" y="105"/>
                  <a:pt x="60" y="105"/>
                  <a:pt x="60" y="105"/>
                </a:cubicBezTo>
                <a:cubicBezTo>
                  <a:pt x="62" y="109"/>
                  <a:pt x="62" y="109"/>
                  <a:pt x="62" y="109"/>
                </a:cubicBezTo>
                <a:cubicBezTo>
                  <a:pt x="62" y="109"/>
                  <a:pt x="62" y="109"/>
                  <a:pt x="62" y="109"/>
                </a:cubicBezTo>
                <a:cubicBezTo>
                  <a:pt x="65" y="112"/>
                  <a:pt x="65" y="112"/>
                  <a:pt x="65" y="112"/>
                </a:cubicBezTo>
                <a:cubicBezTo>
                  <a:pt x="66" y="112"/>
                  <a:pt x="66" y="112"/>
                  <a:pt x="66" y="112"/>
                </a:cubicBezTo>
                <a:cubicBezTo>
                  <a:pt x="69" y="114"/>
                  <a:pt x="69" y="114"/>
                  <a:pt x="69" y="114"/>
                </a:cubicBezTo>
                <a:cubicBezTo>
                  <a:pt x="69" y="117"/>
                  <a:pt x="69" y="117"/>
                  <a:pt x="69" y="117"/>
                </a:cubicBezTo>
                <a:cubicBezTo>
                  <a:pt x="70" y="117"/>
                  <a:pt x="70" y="117"/>
                  <a:pt x="70" y="117"/>
                </a:cubicBezTo>
                <a:cubicBezTo>
                  <a:pt x="73" y="121"/>
                  <a:pt x="73" y="121"/>
                  <a:pt x="73" y="121"/>
                </a:cubicBezTo>
                <a:cubicBezTo>
                  <a:pt x="73" y="122"/>
                  <a:pt x="73" y="122"/>
                  <a:pt x="73" y="122"/>
                </a:cubicBezTo>
                <a:cubicBezTo>
                  <a:pt x="75" y="122"/>
                  <a:pt x="75" y="122"/>
                  <a:pt x="75" y="122"/>
                </a:cubicBezTo>
                <a:cubicBezTo>
                  <a:pt x="76" y="123"/>
                  <a:pt x="76" y="123"/>
                  <a:pt x="76" y="123"/>
                </a:cubicBezTo>
                <a:cubicBezTo>
                  <a:pt x="75" y="130"/>
                  <a:pt x="75" y="130"/>
                  <a:pt x="75" y="130"/>
                </a:cubicBezTo>
                <a:cubicBezTo>
                  <a:pt x="75" y="130"/>
                  <a:pt x="75" y="130"/>
                  <a:pt x="75" y="130"/>
                </a:cubicBezTo>
                <a:cubicBezTo>
                  <a:pt x="75" y="133"/>
                  <a:pt x="75" y="133"/>
                  <a:pt x="75" y="133"/>
                </a:cubicBezTo>
                <a:cubicBezTo>
                  <a:pt x="74" y="133"/>
                  <a:pt x="74" y="133"/>
                  <a:pt x="74" y="133"/>
                </a:cubicBezTo>
                <a:cubicBezTo>
                  <a:pt x="74" y="133"/>
                  <a:pt x="74" y="133"/>
                  <a:pt x="74" y="133"/>
                </a:cubicBezTo>
                <a:cubicBezTo>
                  <a:pt x="72" y="133"/>
                  <a:pt x="72" y="133"/>
                  <a:pt x="72" y="133"/>
                </a:cubicBezTo>
                <a:cubicBezTo>
                  <a:pt x="72" y="133"/>
                  <a:pt x="72" y="133"/>
                  <a:pt x="72" y="133"/>
                </a:cubicBezTo>
                <a:cubicBezTo>
                  <a:pt x="68" y="136"/>
                  <a:pt x="68" y="136"/>
                  <a:pt x="68" y="136"/>
                </a:cubicBezTo>
                <a:cubicBezTo>
                  <a:pt x="67" y="136"/>
                  <a:pt x="67" y="136"/>
                  <a:pt x="67" y="136"/>
                </a:cubicBezTo>
                <a:cubicBezTo>
                  <a:pt x="65" y="139"/>
                  <a:pt x="65" y="139"/>
                  <a:pt x="65" y="139"/>
                </a:cubicBezTo>
                <a:cubicBezTo>
                  <a:pt x="65" y="139"/>
                  <a:pt x="65" y="139"/>
                  <a:pt x="65" y="139"/>
                </a:cubicBezTo>
                <a:cubicBezTo>
                  <a:pt x="64" y="139"/>
                  <a:pt x="64" y="139"/>
                  <a:pt x="64" y="140"/>
                </a:cubicBezTo>
                <a:cubicBezTo>
                  <a:pt x="62" y="143"/>
                  <a:pt x="62" y="143"/>
                  <a:pt x="62" y="143"/>
                </a:cubicBezTo>
                <a:cubicBezTo>
                  <a:pt x="57" y="148"/>
                  <a:pt x="57" y="148"/>
                  <a:pt x="57" y="148"/>
                </a:cubicBezTo>
                <a:cubicBezTo>
                  <a:pt x="10" y="159"/>
                  <a:pt x="10" y="159"/>
                  <a:pt x="10" y="159"/>
                </a:cubicBezTo>
                <a:cubicBezTo>
                  <a:pt x="10" y="161"/>
                  <a:pt x="10" y="161"/>
                  <a:pt x="10" y="161"/>
                </a:cubicBezTo>
                <a:cubicBezTo>
                  <a:pt x="58" y="150"/>
                  <a:pt x="58" y="150"/>
                  <a:pt x="58" y="150"/>
                </a:cubicBezTo>
                <a:cubicBezTo>
                  <a:pt x="59" y="150"/>
                  <a:pt x="59" y="150"/>
                  <a:pt x="59" y="150"/>
                </a:cubicBezTo>
                <a:cubicBezTo>
                  <a:pt x="63" y="145"/>
                  <a:pt x="63" y="145"/>
                  <a:pt x="63" y="145"/>
                </a:cubicBezTo>
                <a:cubicBezTo>
                  <a:pt x="63" y="144"/>
                  <a:pt x="63" y="144"/>
                  <a:pt x="63" y="144"/>
                </a:cubicBezTo>
                <a:cubicBezTo>
                  <a:pt x="65" y="141"/>
                  <a:pt x="65" y="141"/>
                  <a:pt x="65" y="141"/>
                </a:cubicBezTo>
                <a:cubicBezTo>
                  <a:pt x="65" y="141"/>
                  <a:pt x="65" y="141"/>
                  <a:pt x="65" y="141"/>
                </a:cubicBezTo>
                <a:cubicBezTo>
                  <a:pt x="66" y="142"/>
                  <a:pt x="66" y="141"/>
                  <a:pt x="66" y="141"/>
                </a:cubicBezTo>
                <a:cubicBezTo>
                  <a:pt x="69" y="137"/>
                  <a:pt x="69" y="137"/>
                  <a:pt x="69" y="137"/>
                </a:cubicBezTo>
                <a:cubicBezTo>
                  <a:pt x="72" y="135"/>
                  <a:pt x="72" y="135"/>
                  <a:pt x="72" y="135"/>
                </a:cubicBezTo>
                <a:cubicBezTo>
                  <a:pt x="74" y="135"/>
                  <a:pt x="74" y="135"/>
                  <a:pt x="74" y="135"/>
                </a:cubicBezTo>
                <a:cubicBezTo>
                  <a:pt x="76" y="135"/>
                  <a:pt x="76" y="135"/>
                  <a:pt x="76" y="135"/>
                </a:cubicBezTo>
                <a:cubicBezTo>
                  <a:pt x="76" y="134"/>
                  <a:pt x="76" y="134"/>
                  <a:pt x="76" y="134"/>
                </a:cubicBezTo>
                <a:cubicBezTo>
                  <a:pt x="77" y="134"/>
                  <a:pt x="77" y="134"/>
                  <a:pt x="77" y="134"/>
                </a:cubicBezTo>
                <a:cubicBezTo>
                  <a:pt x="77" y="130"/>
                  <a:pt x="77" y="130"/>
                  <a:pt x="77" y="130"/>
                </a:cubicBezTo>
                <a:cubicBezTo>
                  <a:pt x="78" y="123"/>
                  <a:pt x="78" y="123"/>
                  <a:pt x="78" y="123"/>
                </a:cubicBezTo>
                <a:cubicBezTo>
                  <a:pt x="78" y="122"/>
                  <a:pt x="78" y="122"/>
                  <a:pt x="78" y="122"/>
                </a:cubicBezTo>
                <a:cubicBezTo>
                  <a:pt x="76" y="121"/>
                  <a:pt x="76" y="121"/>
                  <a:pt x="76" y="121"/>
                </a:cubicBezTo>
                <a:cubicBezTo>
                  <a:pt x="76" y="121"/>
                  <a:pt x="76" y="121"/>
                  <a:pt x="76" y="121"/>
                </a:cubicBezTo>
                <a:cubicBezTo>
                  <a:pt x="74" y="120"/>
                  <a:pt x="74" y="120"/>
                  <a:pt x="74" y="120"/>
                </a:cubicBezTo>
                <a:cubicBezTo>
                  <a:pt x="71" y="116"/>
                  <a:pt x="71" y="116"/>
                  <a:pt x="71" y="116"/>
                </a:cubicBezTo>
                <a:cubicBezTo>
                  <a:pt x="71" y="113"/>
                  <a:pt x="71" y="113"/>
                  <a:pt x="71" y="113"/>
                </a:cubicBezTo>
                <a:cubicBezTo>
                  <a:pt x="70" y="112"/>
                  <a:pt x="70" y="112"/>
                  <a:pt x="70" y="112"/>
                </a:cubicBezTo>
                <a:cubicBezTo>
                  <a:pt x="67" y="111"/>
                  <a:pt x="67" y="111"/>
                  <a:pt x="67" y="111"/>
                </a:cubicBezTo>
                <a:cubicBezTo>
                  <a:pt x="63" y="108"/>
                  <a:pt x="63" y="108"/>
                  <a:pt x="63" y="108"/>
                </a:cubicBezTo>
                <a:cubicBezTo>
                  <a:pt x="62" y="104"/>
                  <a:pt x="62" y="104"/>
                  <a:pt x="62" y="104"/>
                </a:cubicBezTo>
                <a:cubicBezTo>
                  <a:pt x="61" y="101"/>
                  <a:pt x="61" y="101"/>
                  <a:pt x="61" y="101"/>
                </a:cubicBezTo>
                <a:cubicBezTo>
                  <a:pt x="61" y="97"/>
                  <a:pt x="61" y="97"/>
                  <a:pt x="61" y="97"/>
                </a:cubicBezTo>
                <a:cubicBezTo>
                  <a:pt x="60" y="97"/>
                  <a:pt x="60" y="97"/>
                  <a:pt x="60" y="97"/>
                </a:cubicBezTo>
                <a:cubicBezTo>
                  <a:pt x="56" y="86"/>
                  <a:pt x="56" y="86"/>
                  <a:pt x="56" y="86"/>
                </a:cubicBezTo>
                <a:cubicBezTo>
                  <a:pt x="29" y="2"/>
                  <a:pt x="29" y="2"/>
                  <a:pt x="29" y="2"/>
                </a:cubicBezTo>
                <a:cubicBezTo>
                  <a:pt x="29" y="2"/>
                  <a:pt x="29" y="2"/>
                  <a:pt x="29" y="2"/>
                </a:cubicBezTo>
                <a:cubicBezTo>
                  <a:pt x="28" y="0"/>
                  <a:pt x="28" y="0"/>
                  <a:pt x="28" y="0"/>
                </a:cubicBezTo>
                <a:cubicBezTo>
                  <a:pt x="27" y="0"/>
                  <a:pt x="27" y="0"/>
                  <a:pt x="27" y="0"/>
                </a:cubicBezTo>
                <a:cubicBezTo>
                  <a:pt x="26" y="0"/>
                  <a:pt x="26" y="0"/>
                  <a:pt x="26" y="0"/>
                </a:cubicBezTo>
                <a:cubicBezTo>
                  <a:pt x="23" y="3"/>
                  <a:pt x="23" y="3"/>
                  <a:pt x="23" y="3"/>
                </a:cubicBezTo>
                <a:cubicBezTo>
                  <a:pt x="20" y="3"/>
                  <a:pt x="20" y="3"/>
                  <a:pt x="20" y="3"/>
                </a:cubicBezTo>
                <a:cubicBezTo>
                  <a:pt x="19" y="3"/>
                  <a:pt x="19" y="3"/>
                  <a:pt x="19" y="3"/>
                </a:cubicBezTo>
                <a:cubicBezTo>
                  <a:pt x="16" y="6"/>
                  <a:pt x="16" y="6"/>
                  <a:pt x="16" y="6"/>
                </a:cubicBezTo>
                <a:cubicBezTo>
                  <a:pt x="15" y="6"/>
                  <a:pt x="15" y="6"/>
                  <a:pt x="15" y="6"/>
                </a:cubicBezTo>
                <a:cubicBezTo>
                  <a:pt x="15" y="10"/>
                  <a:pt x="15" y="10"/>
                  <a:pt x="15" y="10"/>
                </a:cubicBezTo>
                <a:cubicBezTo>
                  <a:pt x="14" y="17"/>
                  <a:pt x="14" y="17"/>
                  <a:pt x="14" y="17"/>
                </a:cubicBezTo>
                <a:cubicBezTo>
                  <a:pt x="14" y="18"/>
                  <a:pt x="14" y="18"/>
                  <a:pt x="14" y="18"/>
                </a:cubicBezTo>
                <a:cubicBezTo>
                  <a:pt x="14" y="21"/>
                  <a:pt x="14" y="21"/>
                  <a:pt x="14" y="21"/>
                </a:cubicBezTo>
                <a:cubicBezTo>
                  <a:pt x="15" y="21"/>
                  <a:pt x="15" y="21"/>
                  <a:pt x="15" y="21"/>
                </a:cubicBezTo>
                <a:cubicBezTo>
                  <a:pt x="15" y="20"/>
                  <a:pt x="15" y="20"/>
                  <a:pt x="15" y="20"/>
                </a:cubicBezTo>
                <a:cubicBezTo>
                  <a:pt x="14" y="21"/>
                  <a:pt x="14" y="21"/>
                  <a:pt x="14" y="21"/>
                </a:cubicBezTo>
                <a:cubicBezTo>
                  <a:pt x="14" y="21"/>
                  <a:pt x="14" y="21"/>
                  <a:pt x="14" y="21"/>
                </a:cubicBezTo>
                <a:cubicBezTo>
                  <a:pt x="13" y="23"/>
                  <a:pt x="13" y="23"/>
                  <a:pt x="13" y="23"/>
                </a:cubicBezTo>
                <a:cubicBezTo>
                  <a:pt x="13" y="24"/>
                  <a:pt x="13" y="24"/>
                  <a:pt x="13" y="24"/>
                </a:cubicBezTo>
                <a:cubicBezTo>
                  <a:pt x="15" y="29"/>
                  <a:pt x="15" y="29"/>
                  <a:pt x="15" y="29"/>
                </a:cubicBezTo>
                <a:cubicBezTo>
                  <a:pt x="13" y="36"/>
                  <a:pt x="13" y="36"/>
                  <a:pt x="13" y="36"/>
                </a:cubicBezTo>
                <a:cubicBezTo>
                  <a:pt x="13" y="36"/>
                  <a:pt x="13" y="36"/>
                  <a:pt x="13" y="36"/>
                </a:cubicBezTo>
                <a:cubicBezTo>
                  <a:pt x="14" y="40"/>
                  <a:pt x="14" y="40"/>
                  <a:pt x="14" y="40"/>
                </a:cubicBezTo>
                <a:cubicBezTo>
                  <a:pt x="14" y="41"/>
                  <a:pt x="14" y="41"/>
                  <a:pt x="14" y="41"/>
                </a:cubicBezTo>
                <a:cubicBezTo>
                  <a:pt x="17" y="44"/>
                  <a:pt x="17" y="44"/>
                  <a:pt x="17" y="44"/>
                </a:cubicBezTo>
                <a:cubicBezTo>
                  <a:pt x="18" y="47"/>
                  <a:pt x="18" y="47"/>
                  <a:pt x="18" y="47"/>
                </a:cubicBezTo>
                <a:cubicBezTo>
                  <a:pt x="18" y="50"/>
                  <a:pt x="18" y="50"/>
                  <a:pt x="18" y="50"/>
                </a:cubicBezTo>
                <a:cubicBezTo>
                  <a:pt x="15" y="55"/>
                  <a:pt x="15" y="55"/>
                  <a:pt x="15" y="55"/>
                </a:cubicBezTo>
                <a:cubicBezTo>
                  <a:pt x="9" y="62"/>
                  <a:pt x="9" y="62"/>
                  <a:pt x="9" y="62"/>
                </a:cubicBezTo>
                <a:cubicBezTo>
                  <a:pt x="8" y="63"/>
                  <a:pt x="8" y="63"/>
                  <a:pt x="8" y="63"/>
                </a:cubicBezTo>
                <a:cubicBezTo>
                  <a:pt x="7" y="63"/>
                  <a:pt x="7" y="63"/>
                  <a:pt x="7" y="63"/>
                </a:cubicBezTo>
                <a:cubicBezTo>
                  <a:pt x="4" y="66"/>
                  <a:pt x="4" y="66"/>
                  <a:pt x="4" y="66"/>
                </a:cubicBezTo>
                <a:cubicBezTo>
                  <a:pt x="3" y="67"/>
                  <a:pt x="3" y="67"/>
                  <a:pt x="3" y="67"/>
                </a:cubicBezTo>
                <a:cubicBezTo>
                  <a:pt x="4" y="71"/>
                  <a:pt x="4" y="71"/>
                  <a:pt x="4" y="71"/>
                </a:cubicBezTo>
                <a:cubicBezTo>
                  <a:pt x="4" y="71"/>
                  <a:pt x="4" y="71"/>
                  <a:pt x="4" y="71"/>
                </a:cubicBezTo>
                <a:cubicBezTo>
                  <a:pt x="6" y="79"/>
                  <a:pt x="6" y="79"/>
                  <a:pt x="6" y="79"/>
                </a:cubicBezTo>
                <a:cubicBezTo>
                  <a:pt x="5" y="85"/>
                  <a:pt x="5" y="85"/>
                  <a:pt x="5" y="85"/>
                </a:cubicBezTo>
                <a:cubicBezTo>
                  <a:pt x="5" y="85"/>
                  <a:pt x="5" y="85"/>
                  <a:pt x="5" y="85"/>
                </a:cubicBezTo>
                <a:cubicBezTo>
                  <a:pt x="5" y="89"/>
                  <a:pt x="5" y="89"/>
                  <a:pt x="5" y="89"/>
                </a:cubicBezTo>
                <a:cubicBezTo>
                  <a:pt x="4" y="92"/>
                  <a:pt x="4" y="92"/>
                  <a:pt x="4" y="92"/>
                </a:cubicBezTo>
                <a:cubicBezTo>
                  <a:pt x="4" y="93"/>
                  <a:pt x="4" y="93"/>
                  <a:pt x="4" y="93"/>
                </a:cubicBezTo>
                <a:cubicBezTo>
                  <a:pt x="4" y="96"/>
                  <a:pt x="4" y="96"/>
                  <a:pt x="4" y="96"/>
                </a:cubicBezTo>
                <a:cubicBezTo>
                  <a:pt x="3" y="100"/>
                  <a:pt x="3" y="100"/>
                  <a:pt x="3" y="100"/>
                </a:cubicBezTo>
                <a:cubicBezTo>
                  <a:pt x="1" y="103"/>
                  <a:pt x="1" y="103"/>
                  <a:pt x="1" y="103"/>
                </a:cubicBezTo>
                <a:cubicBezTo>
                  <a:pt x="1" y="104"/>
                  <a:pt x="1" y="104"/>
                  <a:pt x="1" y="104"/>
                </a:cubicBezTo>
                <a:cubicBezTo>
                  <a:pt x="2" y="109"/>
                  <a:pt x="2" y="109"/>
                  <a:pt x="2" y="109"/>
                </a:cubicBezTo>
                <a:cubicBezTo>
                  <a:pt x="0" y="113"/>
                  <a:pt x="0" y="113"/>
                  <a:pt x="0" y="113"/>
                </a:cubicBezTo>
                <a:cubicBezTo>
                  <a:pt x="0" y="113"/>
                  <a:pt x="0" y="113"/>
                  <a:pt x="0" y="113"/>
                </a:cubicBezTo>
                <a:cubicBezTo>
                  <a:pt x="3" y="126"/>
                  <a:pt x="3" y="126"/>
                  <a:pt x="3" y="126"/>
                </a:cubicBezTo>
                <a:cubicBezTo>
                  <a:pt x="3" y="134"/>
                  <a:pt x="3" y="134"/>
                  <a:pt x="3" y="134"/>
                </a:cubicBezTo>
                <a:cubicBezTo>
                  <a:pt x="3" y="134"/>
                  <a:pt x="3" y="134"/>
                  <a:pt x="3" y="134"/>
                </a:cubicBezTo>
                <a:cubicBezTo>
                  <a:pt x="5" y="145"/>
                  <a:pt x="5" y="145"/>
                  <a:pt x="5" y="145"/>
                </a:cubicBezTo>
                <a:cubicBezTo>
                  <a:pt x="4" y="148"/>
                  <a:pt x="4" y="148"/>
                  <a:pt x="4" y="148"/>
                </a:cubicBezTo>
                <a:cubicBezTo>
                  <a:pt x="3" y="148"/>
                  <a:pt x="3" y="148"/>
                  <a:pt x="3" y="148"/>
                </a:cubicBezTo>
                <a:cubicBezTo>
                  <a:pt x="3" y="153"/>
                  <a:pt x="3" y="153"/>
                  <a:pt x="3" y="153"/>
                </a:cubicBezTo>
                <a:cubicBezTo>
                  <a:pt x="4" y="153"/>
                  <a:pt x="4" y="153"/>
                  <a:pt x="4" y="153"/>
                </a:cubicBezTo>
                <a:cubicBezTo>
                  <a:pt x="6" y="157"/>
                  <a:pt x="6" y="157"/>
                  <a:pt x="6" y="157"/>
                </a:cubicBezTo>
                <a:cubicBezTo>
                  <a:pt x="6" y="158"/>
                  <a:pt x="6" y="158"/>
                  <a:pt x="6" y="158"/>
                </a:cubicBezTo>
                <a:cubicBezTo>
                  <a:pt x="9" y="161"/>
                  <a:pt x="9" y="161"/>
                  <a:pt x="9" y="161"/>
                </a:cubicBezTo>
                <a:lnTo>
                  <a:pt x="11" y="1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57" name="Freeform 101">
            <a:extLst>
              <a:ext uri="{FF2B5EF4-FFF2-40B4-BE49-F238E27FC236}">
                <a16:creationId xmlns:a16="http://schemas.microsoft.com/office/drawing/2014/main" id="{9FECF20A-4194-3133-4878-FEF917B6AAA3}"/>
              </a:ext>
            </a:extLst>
          </p:cNvPr>
          <p:cNvSpPr>
            <a:spLocks/>
          </p:cNvSpPr>
          <p:nvPr/>
        </p:nvSpPr>
        <p:spPr bwMode="auto">
          <a:xfrm>
            <a:off x="5104966" y="1302137"/>
            <a:ext cx="360781" cy="568759"/>
          </a:xfrm>
          <a:custGeom>
            <a:avLst/>
            <a:gdLst>
              <a:gd name="T0" fmla="*/ 9 w 255"/>
              <a:gd name="T1" fmla="*/ 217 h 402"/>
              <a:gd name="T2" fmla="*/ 15 w 255"/>
              <a:gd name="T3" fmla="*/ 204 h 402"/>
              <a:gd name="T4" fmla="*/ 16 w 255"/>
              <a:gd name="T5" fmla="*/ 195 h 402"/>
              <a:gd name="T6" fmla="*/ 21 w 255"/>
              <a:gd name="T7" fmla="*/ 183 h 402"/>
              <a:gd name="T8" fmla="*/ 34 w 255"/>
              <a:gd name="T9" fmla="*/ 154 h 402"/>
              <a:gd name="T10" fmla="*/ 27 w 255"/>
              <a:gd name="T11" fmla="*/ 133 h 402"/>
              <a:gd name="T12" fmla="*/ 30 w 255"/>
              <a:gd name="T13" fmla="*/ 84 h 402"/>
              <a:gd name="T14" fmla="*/ 66 w 255"/>
              <a:gd name="T15" fmla="*/ 7 h 402"/>
              <a:gd name="T16" fmla="*/ 83 w 255"/>
              <a:gd name="T17" fmla="*/ 25 h 402"/>
              <a:gd name="T18" fmla="*/ 98 w 255"/>
              <a:gd name="T19" fmla="*/ 12 h 402"/>
              <a:gd name="T20" fmla="*/ 114 w 255"/>
              <a:gd name="T21" fmla="*/ 0 h 402"/>
              <a:gd name="T22" fmla="*/ 143 w 255"/>
              <a:gd name="T23" fmla="*/ 15 h 402"/>
              <a:gd name="T24" fmla="*/ 179 w 255"/>
              <a:gd name="T25" fmla="*/ 109 h 402"/>
              <a:gd name="T26" fmla="*/ 182 w 255"/>
              <a:gd name="T27" fmla="*/ 124 h 402"/>
              <a:gd name="T28" fmla="*/ 195 w 255"/>
              <a:gd name="T29" fmla="*/ 133 h 402"/>
              <a:gd name="T30" fmla="*/ 210 w 255"/>
              <a:gd name="T31" fmla="*/ 133 h 402"/>
              <a:gd name="T32" fmla="*/ 214 w 255"/>
              <a:gd name="T33" fmla="*/ 151 h 402"/>
              <a:gd name="T34" fmla="*/ 223 w 255"/>
              <a:gd name="T35" fmla="*/ 167 h 402"/>
              <a:gd name="T36" fmla="*/ 237 w 255"/>
              <a:gd name="T37" fmla="*/ 163 h 402"/>
              <a:gd name="T38" fmla="*/ 240 w 255"/>
              <a:gd name="T39" fmla="*/ 184 h 402"/>
              <a:gd name="T40" fmla="*/ 249 w 255"/>
              <a:gd name="T41" fmla="*/ 181 h 402"/>
              <a:gd name="T42" fmla="*/ 247 w 255"/>
              <a:gd name="T43" fmla="*/ 202 h 402"/>
              <a:gd name="T44" fmla="*/ 238 w 255"/>
              <a:gd name="T45" fmla="*/ 211 h 402"/>
              <a:gd name="T46" fmla="*/ 232 w 255"/>
              <a:gd name="T47" fmla="*/ 214 h 402"/>
              <a:gd name="T48" fmla="*/ 222 w 255"/>
              <a:gd name="T49" fmla="*/ 222 h 402"/>
              <a:gd name="T50" fmla="*/ 213 w 255"/>
              <a:gd name="T51" fmla="*/ 220 h 402"/>
              <a:gd name="T52" fmla="*/ 210 w 255"/>
              <a:gd name="T53" fmla="*/ 238 h 402"/>
              <a:gd name="T54" fmla="*/ 207 w 255"/>
              <a:gd name="T55" fmla="*/ 234 h 402"/>
              <a:gd name="T56" fmla="*/ 202 w 255"/>
              <a:gd name="T57" fmla="*/ 248 h 402"/>
              <a:gd name="T58" fmla="*/ 185 w 255"/>
              <a:gd name="T59" fmla="*/ 243 h 402"/>
              <a:gd name="T60" fmla="*/ 176 w 255"/>
              <a:gd name="T61" fmla="*/ 248 h 402"/>
              <a:gd name="T62" fmla="*/ 178 w 255"/>
              <a:gd name="T63" fmla="*/ 264 h 402"/>
              <a:gd name="T64" fmla="*/ 161 w 255"/>
              <a:gd name="T65" fmla="*/ 258 h 402"/>
              <a:gd name="T66" fmla="*/ 158 w 255"/>
              <a:gd name="T67" fmla="*/ 248 h 402"/>
              <a:gd name="T68" fmla="*/ 148 w 255"/>
              <a:gd name="T69" fmla="*/ 257 h 402"/>
              <a:gd name="T70" fmla="*/ 148 w 255"/>
              <a:gd name="T71" fmla="*/ 273 h 402"/>
              <a:gd name="T72" fmla="*/ 151 w 255"/>
              <a:gd name="T73" fmla="*/ 290 h 402"/>
              <a:gd name="T74" fmla="*/ 139 w 255"/>
              <a:gd name="T75" fmla="*/ 300 h 402"/>
              <a:gd name="T76" fmla="*/ 131 w 255"/>
              <a:gd name="T77" fmla="*/ 311 h 402"/>
              <a:gd name="T78" fmla="*/ 124 w 255"/>
              <a:gd name="T79" fmla="*/ 306 h 402"/>
              <a:gd name="T80" fmla="*/ 122 w 255"/>
              <a:gd name="T81" fmla="*/ 308 h 402"/>
              <a:gd name="T82" fmla="*/ 121 w 255"/>
              <a:gd name="T83" fmla="*/ 311 h 402"/>
              <a:gd name="T84" fmla="*/ 113 w 255"/>
              <a:gd name="T85" fmla="*/ 314 h 402"/>
              <a:gd name="T86" fmla="*/ 108 w 255"/>
              <a:gd name="T87" fmla="*/ 308 h 402"/>
              <a:gd name="T88" fmla="*/ 105 w 255"/>
              <a:gd name="T89" fmla="*/ 313 h 402"/>
              <a:gd name="T90" fmla="*/ 113 w 255"/>
              <a:gd name="T91" fmla="*/ 334 h 402"/>
              <a:gd name="T92" fmla="*/ 105 w 255"/>
              <a:gd name="T93" fmla="*/ 328 h 402"/>
              <a:gd name="T94" fmla="*/ 102 w 255"/>
              <a:gd name="T95" fmla="*/ 332 h 402"/>
              <a:gd name="T96" fmla="*/ 89 w 255"/>
              <a:gd name="T97" fmla="*/ 340 h 402"/>
              <a:gd name="T98" fmla="*/ 86 w 255"/>
              <a:gd name="T99" fmla="*/ 359 h 402"/>
              <a:gd name="T100" fmla="*/ 78 w 255"/>
              <a:gd name="T101" fmla="*/ 379 h 402"/>
              <a:gd name="T102" fmla="*/ 78 w 255"/>
              <a:gd name="T103" fmla="*/ 397 h 402"/>
              <a:gd name="T104" fmla="*/ 65 w 255"/>
              <a:gd name="T105" fmla="*/ 396 h 402"/>
              <a:gd name="T106" fmla="*/ 53 w 255"/>
              <a:gd name="T107" fmla="*/ 382 h 402"/>
              <a:gd name="T108" fmla="*/ 50 w 255"/>
              <a:gd name="T109" fmla="*/ 365 h 402"/>
              <a:gd name="T110" fmla="*/ 0 w 255"/>
              <a:gd name="T111" fmla="*/ 22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402">
                <a:moveTo>
                  <a:pt x="0" y="220"/>
                </a:moveTo>
                <a:lnTo>
                  <a:pt x="4" y="214"/>
                </a:lnTo>
                <a:lnTo>
                  <a:pt x="9" y="217"/>
                </a:lnTo>
                <a:lnTo>
                  <a:pt x="15" y="214"/>
                </a:lnTo>
                <a:lnTo>
                  <a:pt x="13" y="210"/>
                </a:lnTo>
                <a:lnTo>
                  <a:pt x="15" y="204"/>
                </a:lnTo>
                <a:lnTo>
                  <a:pt x="16" y="204"/>
                </a:lnTo>
                <a:lnTo>
                  <a:pt x="22" y="205"/>
                </a:lnTo>
                <a:lnTo>
                  <a:pt x="16" y="195"/>
                </a:lnTo>
                <a:lnTo>
                  <a:pt x="16" y="193"/>
                </a:lnTo>
                <a:lnTo>
                  <a:pt x="18" y="187"/>
                </a:lnTo>
                <a:lnTo>
                  <a:pt x="21" y="183"/>
                </a:lnTo>
                <a:lnTo>
                  <a:pt x="30" y="170"/>
                </a:lnTo>
                <a:lnTo>
                  <a:pt x="28" y="166"/>
                </a:lnTo>
                <a:lnTo>
                  <a:pt x="34" y="154"/>
                </a:lnTo>
                <a:lnTo>
                  <a:pt x="30" y="149"/>
                </a:lnTo>
                <a:lnTo>
                  <a:pt x="30" y="137"/>
                </a:lnTo>
                <a:lnTo>
                  <a:pt x="27" y="133"/>
                </a:lnTo>
                <a:lnTo>
                  <a:pt x="28" y="116"/>
                </a:lnTo>
                <a:lnTo>
                  <a:pt x="34" y="107"/>
                </a:lnTo>
                <a:lnTo>
                  <a:pt x="30" y="84"/>
                </a:lnTo>
                <a:lnTo>
                  <a:pt x="56" y="7"/>
                </a:lnTo>
                <a:lnTo>
                  <a:pt x="62" y="6"/>
                </a:lnTo>
                <a:lnTo>
                  <a:pt x="66" y="7"/>
                </a:lnTo>
                <a:lnTo>
                  <a:pt x="69" y="18"/>
                </a:lnTo>
                <a:lnTo>
                  <a:pt x="77" y="22"/>
                </a:lnTo>
                <a:lnTo>
                  <a:pt x="83" y="25"/>
                </a:lnTo>
                <a:lnTo>
                  <a:pt x="89" y="19"/>
                </a:lnTo>
                <a:lnTo>
                  <a:pt x="93" y="18"/>
                </a:lnTo>
                <a:lnTo>
                  <a:pt x="98" y="12"/>
                </a:lnTo>
                <a:lnTo>
                  <a:pt x="104" y="9"/>
                </a:lnTo>
                <a:lnTo>
                  <a:pt x="108" y="3"/>
                </a:lnTo>
                <a:lnTo>
                  <a:pt x="114" y="0"/>
                </a:lnTo>
                <a:lnTo>
                  <a:pt x="121" y="1"/>
                </a:lnTo>
                <a:lnTo>
                  <a:pt x="133" y="6"/>
                </a:lnTo>
                <a:lnTo>
                  <a:pt x="143" y="15"/>
                </a:lnTo>
                <a:lnTo>
                  <a:pt x="148" y="15"/>
                </a:lnTo>
                <a:lnTo>
                  <a:pt x="172" y="89"/>
                </a:lnTo>
                <a:lnTo>
                  <a:pt x="179" y="109"/>
                </a:lnTo>
                <a:lnTo>
                  <a:pt x="179" y="115"/>
                </a:lnTo>
                <a:lnTo>
                  <a:pt x="182" y="119"/>
                </a:lnTo>
                <a:lnTo>
                  <a:pt x="182" y="124"/>
                </a:lnTo>
                <a:lnTo>
                  <a:pt x="184" y="130"/>
                </a:lnTo>
                <a:lnTo>
                  <a:pt x="190" y="130"/>
                </a:lnTo>
                <a:lnTo>
                  <a:pt x="195" y="133"/>
                </a:lnTo>
                <a:lnTo>
                  <a:pt x="201" y="133"/>
                </a:lnTo>
                <a:lnTo>
                  <a:pt x="207" y="131"/>
                </a:lnTo>
                <a:lnTo>
                  <a:pt x="210" y="133"/>
                </a:lnTo>
                <a:lnTo>
                  <a:pt x="208" y="139"/>
                </a:lnTo>
                <a:lnTo>
                  <a:pt x="210" y="145"/>
                </a:lnTo>
                <a:lnTo>
                  <a:pt x="214" y="151"/>
                </a:lnTo>
                <a:lnTo>
                  <a:pt x="214" y="155"/>
                </a:lnTo>
                <a:lnTo>
                  <a:pt x="217" y="161"/>
                </a:lnTo>
                <a:lnTo>
                  <a:pt x="223" y="167"/>
                </a:lnTo>
                <a:lnTo>
                  <a:pt x="228" y="161"/>
                </a:lnTo>
                <a:lnTo>
                  <a:pt x="232" y="161"/>
                </a:lnTo>
                <a:lnTo>
                  <a:pt x="237" y="163"/>
                </a:lnTo>
                <a:lnTo>
                  <a:pt x="237" y="164"/>
                </a:lnTo>
                <a:lnTo>
                  <a:pt x="247" y="175"/>
                </a:lnTo>
                <a:lnTo>
                  <a:pt x="240" y="184"/>
                </a:lnTo>
                <a:lnTo>
                  <a:pt x="246" y="189"/>
                </a:lnTo>
                <a:lnTo>
                  <a:pt x="250" y="184"/>
                </a:lnTo>
                <a:lnTo>
                  <a:pt x="249" y="181"/>
                </a:lnTo>
                <a:lnTo>
                  <a:pt x="255" y="186"/>
                </a:lnTo>
                <a:lnTo>
                  <a:pt x="253" y="192"/>
                </a:lnTo>
                <a:lnTo>
                  <a:pt x="247" y="202"/>
                </a:lnTo>
                <a:lnTo>
                  <a:pt x="243" y="207"/>
                </a:lnTo>
                <a:lnTo>
                  <a:pt x="234" y="205"/>
                </a:lnTo>
                <a:lnTo>
                  <a:pt x="238" y="211"/>
                </a:lnTo>
                <a:lnTo>
                  <a:pt x="232" y="210"/>
                </a:lnTo>
                <a:lnTo>
                  <a:pt x="232" y="214"/>
                </a:lnTo>
                <a:lnTo>
                  <a:pt x="232" y="214"/>
                </a:lnTo>
                <a:lnTo>
                  <a:pt x="228" y="216"/>
                </a:lnTo>
                <a:lnTo>
                  <a:pt x="228" y="222"/>
                </a:lnTo>
                <a:lnTo>
                  <a:pt x="222" y="222"/>
                </a:lnTo>
                <a:lnTo>
                  <a:pt x="220" y="228"/>
                </a:lnTo>
                <a:lnTo>
                  <a:pt x="217" y="226"/>
                </a:lnTo>
                <a:lnTo>
                  <a:pt x="213" y="220"/>
                </a:lnTo>
                <a:lnTo>
                  <a:pt x="210" y="228"/>
                </a:lnTo>
                <a:lnTo>
                  <a:pt x="211" y="232"/>
                </a:lnTo>
                <a:lnTo>
                  <a:pt x="210" y="238"/>
                </a:lnTo>
                <a:lnTo>
                  <a:pt x="208" y="232"/>
                </a:lnTo>
                <a:lnTo>
                  <a:pt x="208" y="238"/>
                </a:lnTo>
                <a:lnTo>
                  <a:pt x="207" y="234"/>
                </a:lnTo>
                <a:lnTo>
                  <a:pt x="202" y="235"/>
                </a:lnTo>
                <a:lnTo>
                  <a:pt x="205" y="241"/>
                </a:lnTo>
                <a:lnTo>
                  <a:pt x="202" y="248"/>
                </a:lnTo>
                <a:lnTo>
                  <a:pt x="199" y="241"/>
                </a:lnTo>
                <a:lnTo>
                  <a:pt x="184" y="237"/>
                </a:lnTo>
                <a:lnTo>
                  <a:pt x="185" y="243"/>
                </a:lnTo>
                <a:lnTo>
                  <a:pt x="179" y="248"/>
                </a:lnTo>
                <a:lnTo>
                  <a:pt x="175" y="241"/>
                </a:lnTo>
                <a:lnTo>
                  <a:pt x="176" y="248"/>
                </a:lnTo>
                <a:lnTo>
                  <a:pt x="173" y="254"/>
                </a:lnTo>
                <a:lnTo>
                  <a:pt x="175" y="258"/>
                </a:lnTo>
                <a:lnTo>
                  <a:pt x="178" y="264"/>
                </a:lnTo>
                <a:lnTo>
                  <a:pt x="170" y="261"/>
                </a:lnTo>
                <a:lnTo>
                  <a:pt x="158" y="261"/>
                </a:lnTo>
                <a:lnTo>
                  <a:pt x="161" y="258"/>
                </a:lnTo>
                <a:lnTo>
                  <a:pt x="163" y="252"/>
                </a:lnTo>
                <a:lnTo>
                  <a:pt x="157" y="252"/>
                </a:lnTo>
                <a:lnTo>
                  <a:pt x="158" y="248"/>
                </a:lnTo>
                <a:lnTo>
                  <a:pt x="154" y="241"/>
                </a:lnTo>
                <a:lnTo>
                  <a:pt x="155" y="251"/>
                </a:lnTo>
                <a:lnTo>
                  <a:pt x="148" y="257"/>
                </a:lnTo>
                <a:lnTo>
                  <a:pt x="151" y="261"/>
                </a:lnTo>
                <a:lnTo>
                  <a:pt x="149" y="267"/>
                </a:lnTo>
                <a:lnTo>
                  <a:pt x="148" y="273"/>
                </a:lnTo>
                <a:lnTo>
                  <a:pt x="149" y="279"/>
                </a:lnTo>
                <a:lnTo>
                  <a:pt x="148" y="285"/>
                </a:lnTo>
                <a:lnTo>
                  <a:pt x="151" y="290"/>
                </a:lnTo>
                <a:lnTo>
                  <a:pt x="146" y="296"/>
                </a:lnTo>
                <a:lnTo>
                  <a:pt x="143" y="302"/>
                </a:lnTo>
                <a:lnTo>
                  <a:pt x="139" y="300"/>
                </a:lnTo>
                <a:lnTo>
                  <a:pt x="133" y="299"/>
                </a:lnTo>
                <a:lnTo>
                  <a:pt x="130" y="305"/>
                </a:lnTo>
                <a:lnTo>
                  <a:pt x="131" y="311"/>
                </a:lnTo>
                <a:lnTo>
                  <a:pt x="130" y="316"/>
                </a:lnTo>
                <a:lnTo>
                  <a:pt x="125" y="313"/>
                </a:lnTo>
                <a:lnTo>
                  <a:pt x="124" y="306"/>
                </a:lnTo>
                <a:lnTo>
                  <a:pt x="124" y="302"/>
                </a:lnTo>
                <a:lnTo>
                  <a:pt x="124" y="302"/>
                </a:lnTo>
                <a:lnTo>
                  <a:pt x="122" y="308"/>
                </a:lnTo>
                <a:lnTo>
                  <a:pt x="125" y="319"/>
                </a:lnTo>
                <a:lnTo>
                  <a:pt x="119" y="317"/>
                </a:lnTo>
                <a:lnTo>
                  <a:pt x="121" y="311"/>
                </a:lnTo>
                <a:lnTo>
                  <a:pt x="118" y="305"/>
                </a:lnTo>
                <a:lnTo>
                  <a:pt x="116" y="306"/>
                </a:lnTo>
                <a:lnTo>
                  <a:pt x="113" y="314"/>
                </a:lnTo>
                <a:lnTo>
                  <a:pt x="118" y="320"/>
                </a:lnTo>
                <a:lnTo>
                  <a:pt x="116" y="326"/>
                </a:lnTo>
                <a:lnTo>
                  <a:pt x="108" y="308"/>
                </a:lnTo>
                <a:lnTo>
                  <a:pt x="108" y="302"/>
                </a:lnTo>
                <a:lnTo>
                  <a:pt x="105" y="306"/>
                </a:lnTo>
                <a:lnTo>
                  <a:pt x="105" y="313"/>
                </a:lnTo>
                <a:lnTo>
                  <a:pt x="107" y="309"/>
                </a:lnTo>
                <a:lnTo>
                  <a:pt x="114" y="328"/>
                </a:lnTo>
                <a:lnTo>
                  <a:pt x="113" y="334"/>
                </a:lnTo>
                <a:lnTo>
                  <a:pt x="108" y="322"/>
                </a:lnTo>
                <a:lnTo>
                  <a:pt x="107" y="322"/>
                </a:lnTo>
                <a:lnTo>
                  <a:pt x="105" y="328"/>
                </a:lnTo>
                <a:lnTo>
                  <a:pt x="102" y="332"/>
                </a:lnTo>
                <a:lnTo>
                  <a:pt x="102" y="328"/>
                </a:lnTo>
                <a:lnTo>
                  <a:pt x="102" y="332"/>
                </a:lnTo>
                <a:lnTo>
                  <a:pt x="99" y="323"/>
                </a:lnTo>
                <a:lnTo>
                  <a:pt x="90" y="334"/>
                </a:lnTo>
                <a:lnTo>
                  <a:pt x="89" y="340"/>
                </a:lnTo>
                <a:lnTo>
                  <a:pt x="89" y="346"/>
                </a:lnTo>
                <a:lnTo>
                  <a:pt x="93" y="347"/>
                </a:lnTo>
                <a:lnTo>
                  <a:pt x="86" y="359"/>
                </a:lnTo>
                <a:lnTo>
                  <a:pt x="89" y="364"/>
                </a:lnTo>
                <a:lnTo>
                  <a:pt x="84" y="374"/>
                </a:lnTo>
                <a:lnTo>
                  <a:pt x="78" y="379"/>
                </a:lnTo>
                <a:lnTo>
                  <a:pt x="78" y="385"/>
                </a:lnTo>
                <a:lnTo>
                  <a:pt x="80" y="391"/>
                </a:lnTo>
                <a:lnTo>
                  <a:pt x="78" y="397"/>
                </a:lnTo>
                <a:lnTo>
                  <a:pt x="74" y="402"/>
                </a:lnTo>
                <a:lnTo>
                  <a:pt x="71" y="402"/>
                </a:lnTo>
                <a:lnTo>
                  <a:pt x="65" y="396"/>
                </a:lnTo>
                <a:lnTo>
                  <a:pt x="65" y="390"/>
                </a:lnTo>
                <a:lnTo>
                  <a:pt x="59" y="387"/>
                </a:lnTo>
                <a:lnTo>
                  <a:pt x="53" y="382"/>
                </a:lnTo>
                <a:lnTo>
                  <a:pt x="51" y="378"/>
                </a:lnTo>
                <a:lnTo>
                  <a:pt x="50" y="371"/>
                </a:lnTo>
                <a:lnTo>
                  <a:pt x="50" y="365"/>
                </a:lnTo>
                <a:lnTo>
                  <a:pt x="42" y="349"/>
                </a:lnTo>
                <a:lnTo>
                  <a:pt x="1" y="222"/>
                </a:lnTo>
                <a:lnTo>
                  <a:pt x="0" y="220"/>
                </a:lnTo>
                <a:close/>
              </a:path>
            </a:pathLst>
          </a:custGeom>
          <a:solidFill>
            <a:srgbClr val="53565A"/>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58" name="Freeform 102">
            <a:extLst>
              <a:ext uri="{FF2B5EF4-FFF2-40B4-BE49-F238E27FC236}">
                <a16:creationId xmlns:a16="http://schemas.microsoft.com/office/drawing/2014/main" id="{01DBC521-9471-B63E-ED80-44CE0C15D2B9}"/>
              </a:ext>
            </a:extLst>
          </p:cNvPr>
          <p:cNvSpPr>
            <a:spLocks/>
          </p:cNvSpPr>
          <p:nvPr/>
        </p:nvSpPr>
        <p:spPr bwMode="auto">
          <a:xfrm>
            <a:off x="5102136" y="1299307"/>
            <a:ext cx="365025" cy="575834"/>
          </a:xfrm>
          <a:custGeom>
            <a:avLst/>
            <a:gdLst>
              <a:gd name="T0" fmla="*/ 12 w 171"/>
              <a:gd name="T1" fmla="*/ 137 h 269"/>
              <a:gd name="T2" fmla="*/ 22 w 171"/>
              <a:gd name="T3" fmla="*/ 115 h 269"/>
              <a:gd name="T4" fmla="*/ 21 w 171"/>
              <a:gd name="T5" fmla="*/ 78 h 269"/>
              <a:gd name="T6" fmla="*/ 51 w 171"/>
              <a:gd name="T7" fmla="*/ 17 h 269"/>
              <a:gd name="T8" fmla="*/ 71 w 171"/>
              <a:gd name="T9" fmla="*/ 7 h 269"/>
              <a:gd name="T10" fmla="*/ 114 w 171"/>
              <a:gd name="T11" fmla="*/ 61 h 269"/>
              <a:gd name="T12" fmla="*/ 126 w 171"/>
              <a:gd name="T13" fmla="*/ 88 h 269"/>
              <a:gd name="T14" fmla="*/ 139 w 171"/>
              <a:gd name="T15" fmla="*/ 97 h 269"/>
              <a:gd name="T16" fmla="*/ 153 w 171"/>
              <a:gd name="T17" fmla="*/ 109 h 269"/>
              <a:gd name="T18" fmla="*/ 163 w 171"/>
              <a:gd name="T19" fmla="*/ 127 h 269"/>
              <a:gd name="T20" fmla="*/ 168 w 171"/>
              <a:gd name="T21" fmla="*/ 128 h 269"/>
              <a:gd name="T22" fmla="*/ 154 w 171"/>
              <a:gd name="T23" fmla="*/ 140 h 269"/>
              <a:gd name="T24" fmla="*/ 148 w 171"/>
              <a:gd name="T25" fmla="*/ 147 h 269"/>
              <a:gd name="T26" fmla="*/ 140 w 171"/>
              <a:gd name="T27" fmla="*/ 155 h 269"/>
              <a:gd name="T28" fmla="*/ 140 w 171"/>
              <a:gd name="T29" fmla="*/ 159 h 269"/>
              <a:gd name="T30" fmla="*/ 133 w 171"/>
              <a:gd name="T31" fmla="*/ 160 h 269"/>
              <a:gd name="T32" fmla="*/ 117 w 171"/>
              <a:gd name="T33" fmla="*/ 165 h 269"/>
              <a:gd name="T34" fmla="*/ 109 w 171"/>
              <a:gd name="T35" fmla="*/ 172 h 269"/>
              <a:gd name="T36" fmla="*/ 102 w 171"/>
              <a:gd name="T37" fmla="*/ 160 h 269"/>
              <a:gd name="T38" fmla="*/ 99 w 171"/>
              <a:gd name="T39" fmla="*/ 186 h 269"/>
              <a:gd name="T40" fmla="*/ 89 w 171"/>
              <a:gd name="T41" fmla="*/ 198 h 269"/>
              <a:gd name="T42" fmla="*/ 84 w 171"/>
              <a:gd name="T43" fmla="*/ 200 h 269"/>
              <a:gd name="T44" fmla="*/ 82 w 171"/>
              <a:gd name="T45" fmla="*/ 207 h 269"/>
              <a:gd name="T46" fmla="*/ 74 w 171"/>
              <a:gd name="T47" fmla="*/ 204 h 269"/>
              <a:gd name="T48" fmla="*/ 72 w 171"/>
              <a:gd name="T49" fmla="*/ 208 h 269"/>
              <a:gd name="T50" fmla="*/ 70 w 171"/>
              <a:gd name="T51" fmla="*/ 218 h 269"/>
              <a:gd name="T52" fmla="*/ 66 w 171"/>
              <a:gd name="T53" fmla="*/ 214 h 269"/>
              <a:gd name="T54" fmla="*/ 57 w 171"/>
              <a:gd name="T55" fmla="*/ 239 h 269"/>
              <a:gd name="T56" fmla="*/ 49 w 171"/>
              <a:gd name="T57" fmla="*/ 266 h 269"/>
              <a:gd name="T58" fmla="*/ 35 w 171"/>
              <a:gd name="T59" fmla="*/ 243 h 269"/>
              <a:gd name="T60" fmla="*/ 28 w 171"/>
              <a:gd name="T61" fmla="*/ 232 h 269"/>
              <a:gd name="T62" fmla="*/ 40 w 171"/>
              <a:gd name="T63" fmla="*/ 258 h 269"/>
              <a:gd name="T64" fmla="*/ 54 w 171"/>
              <a:gd name="T65" fmla="*/ 264 h 269"/>
              <a:gd name="T66" fmla="*/ 59 w 171"/>
              <a:gd name="T67" fmla="*/ 239 h 269"/>
              <a:gd name="T68" fmla="*/ 69 w 171"/>
              <a:gd name="T69" fmla="*/ 222 h 269"/>
              <a:gd name="T70" fmla="*/ 72 w 171"/>
              <a:gd name="T71" fmla="*/ 218 h 269"/>
              <a:gd name="T72" fmla="*/ 78 w 171"/>
              <a:gd name="T73" fmla="*/ 217 h 269"/>
              <a:gd name="T74" fmla="*/ 73 w 171"/>
              <a:gd name="T75" fmla="*/ 201 h 269"/>
              <a:gd name="T76" fmla="*/ 78 w 171"/>
              <a:gd name="T77" fmla="*/ 209 h 269"/>
              <a:gd name="T78" fmla="*/ 83 w 171"/>
              <a:gd name="T79" fmla="*/ 205 h 269"/>
              <a:gd name="T80" fmla="*/ 86 w 171"/>
              <a:gd name="T81" fmla="*/ 211 h 269"/>
              <a:gd name="T82" fmla="*/ 97 w 171"/>
              <a:gd name="T83" fmla="*/ 201 h 269"/>
              <a:gd name="T84" fmla="*/ 101 w 171"/>
              <a:gd name="T85" fmla="*/ 178 h 269"/>
              <a:gd name="T86" fmla="*/ 104 w 171"/>
              <a:gd name="T87" fmla="*/ 169 h 269"/>
              <a:gd name="T88" fmla="*/ 120 w 171"/>
              <a:gd name="T89" fmla="*/ 177 h 269"/>
              <a:gd name="T90" fmla="*/ 121 w 171"/>
              <a:gd name="T91" fmla="*/ 166 h 269"/>
              <a:gd name="T92" fmla="*/ 138 w 171"/>
              <a:gd name="T93" fmla="*/ 161 h 269"/>
              <a:gd name="T94" fmla="*/ 139 w 171"/>
              <a:gd name="T95" fmla="*/ 159 h 269"/>
              <a:gd name="T96" fmla="*/ 147 w 171"/>
              <a:gd name="T97" fmla="*/ 153 h 269"/>
              <a:gd name="T98" fmla="*/ 155 w 171"/>
              <a:gd name="T99" fmla="*/ 144 h 269"/>
              <a:gd name="T100" fmla="*/ 162 w 171"/>
              <a:gd name="T101" fmla="*/ 139 h 269"/>
              <a:gd name="T102" fmla="*/ 165 w 171"/>
              <a:gd name="T103" fmla="*/ 122 h 269"/>
              <a:gd name="T104" fmla="*/ 158 w 171"/>
              <a:gd name="T105" fmla="*/ 108 h 269"/>
              <a:gd name="T106" fmla="*/ 144 w 171"/>
              <a:gd name="T107" fmla="*/ 100 h 269"/>
              <a:gd name="T108" fmla="*/ 127 w 171"/>
              <a:gd name="T109" fmla="*/ 86 h 269"/>
              <a:gd name="T110" fmla="*/ 116 w 171"/>
              <a:gd name="T111" fmla="*/ 60 h 269"/>
              <a:gd name="T112" fmla="*/ 77 w 171"/>
              <a:gd name="T113" fmla="*/ 0 h 269"/>
              <a:gd name="T114" fmla="*/ 56 w 171"/>
              <a:gd name="T115" fmla="*/ 16 h 269"/>
              <a:gd name="T116" fmla="*/ 20 w 171"/>
              <a:gd name="T117" fmla="*/ 57 h 269"/>
              <a:gd name="T118" fmla="*/ 20 w 171"/>
              <a:gd name="T119" fmla="*/ 100 h 269"/>
              <a:gd name="T120" fmla="*/ 12 w 171"/>
              <a:gd name="T121" fmla="*/ 129 h 269"/>
              <a:gd name="T122" fmla="*/ 9 w 171"/>
              <a:gd name="T123" fmla="*/ 14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269">
                <a:moveTo>
                  <a:pt x="2" y="147"/>
                </a:moveTo>
                <a:cubicBezTo>
                  <a:pt x="4" y="144"/>
                  <a:pt x="4" y="144"/>
                  <a:pt x="4" y="144"/>
                </a:cubicBezTo>
                <a:cubicBezTo>
                  <a:pt x="7" y="146"/>
                  <a:pt x="7" y="146"/>
                  <a:pt x="7" y="146"/>
                </a:cubicBezTo>
                <a:cubicBezTo>
                  <a:pt x="8" y="146"/>
                  <a:pt x="8" y="146"/>
                  <a:pt x="8" y="146"/>
                </a:cubicBezTo>
                <a:cubicBezTo>
                  <a:pt x="11" y="144"/>
                  <a:pt x="11" y="144"/>
                  <a:pt x="11" y="144"/>
                </a:cubicBezTo>
                <a:cubicBezTo>
                  <a:pt x="12" y="144"/>
                  <a:pt x="12" y="144"/>
                  <a:pt x="12" y="143"/>
                </a:cubicBezTo>
                <a:cubicBezTo>
                  <a:pt x="11" y="140"/>
                  <a:pt x="11" y="140"/>
                  <a:pt x="11" y="140"/>
                </a:cubicBezTo>
                <a:cubicBezTo>
                  <a:pt x="12" y="137"/>
                  <a:pt x="12" y="137"/>
                  <a:pt x="12" y="137"/>
                </a:cubicBezTo>
                <a:cubicBezTo>
                  <a:pt x="12" y="137"/>
                  <a:pt x="12" y="137"/>
                  <a:pt x="12" y="137"/>
                </a:cubicBezTo>
                <a:cubicBezTo>
                  <a:pt x="15" y="138"/>
                  <a:pt x="15" y="138"/>
                  <a:pt x="15" y="138"/>
                </a:cubicBezTo>
                <a:cubicBezTo>
                  <a:pt x="16" y="138"/>
                  <a:pt x="16" y="138"/>
                  <a:pt x="16" y="138"/>
                </a:cubicBezTo>
                <a:cubicBezTo>
                  <a:pt x="17" y="138"/>
                  <a:pt x="17" y="137"/>
                  <a:pt x="17" y="137"/>
                </a:cubicBezTo>
                <a:cubicBezTo>
                  <a:pt x="13" y="130"/>
                  <a:pt x="13" y="130"/>
                  <a:pt x="13" y="130"/>
                </a:cubicBezTo>
                <a:cubicBezTo>
                  <a:pt x="13" y="130"/>
                  <a:pt x="13" y="130"/>
                  <a:pt x="13" y="130"/>
                </a:cubicBezTo>
                <a:cubicBezTo>
                  <a:pt x="13" y="129"/>
                  <a:pt x="13" y="129"/>
                  <a:pt x="13" y="129"/>
                </a:cubicBezTo>
                <a:cubicBezTo>
                  <a:pt x="14" y="126"/>
                  <a:pt x="14" y="126"/>
                  <a:pt x="14" y="126"/>
                </a:cubicBezTo>
                <a:cubicBezTo>
                  <a:pt x="16" y="122"/>
                  <a:pt x="16" y="122"/>
                  <a:pt x="16" y="122"/>
                </a:cubicBezTo>
                <a:cubicBezTo>
                  <a:pt x="22" y="115"/>
                  <a:pt x="22" y="115"/>
                  <a:pt x="22" y="115"/>
                </a:cubicBezTo>
                <a:cubicBezTo>
                  <a:pt x="22" y="114"/>
                  <a:pt x="22" y="114"/>
                  <a:pt x="22" y="114"/>
                </a:cubicBezTo>
                <a:cubicBezTo>
                  <a:pt x="21" y="111"/>
                  <a:pt x="21" y="111"/>
                  <a:pt x="21" y="111"/>
                </a:cubicBezTo>
                <a:cubicBezTo>
                  <a:pt x="25" y="104"/>
                  <a:pt x="25" y="104"/>
                  <a:pt x="25" y="104"/>
                </a:cubicBezTo>
                <a:cubicBezTo>
                  <a:pt x="25" y="103"/>
                  <a:pt x="25" y="103"/>
                  <a:pt x="25" y="103"/>
                </a:cubicBezTo>
                <a:cubicBezTo>
                  <a:pt x="22" y="99"/>
                  <a:pt x="22" y="99"/>
                  <a:pt x="22" y="99"/>
                </a:cubicBezTo>
                <a:cubicBezTo>
                  <a:pt x="22" y="92"/>
                  <a:pt x="22" y="92"/>
                  <a:pt x="22" y="92"/>
                </a:cubicBezTo>
                <a:cubicBezTo>
                  <a:pt x="22" y="92"/>
                  <a:pt x="22" y="92"/>
                  <a:pt x="22" y="92"/>
                </a:cubicBezTo>
                <a:cubicBezTo>
                  <a:pt x="20" y="89"/>
                  <a:pt x="20" y="89"/>
                  <a:pt x="20" y="89"/>
                </a:cubicBezTo>
                <a:cubicBezTo>
                  <a:pt x="21" y="78"/>
                  <a:pt x="21" y="78"/>
                  <a:pt x="21" y="78"/>
                </a:cubicBezTo>
                <a:cubicBezTo>
                  <a:pt x="24" y="73"/>
                  <a:pt x="24" y="73"/>
                  <a:pt x="24" y="73"/>
                </a:cubicBezTo>
                <a:cubicBezTo>
                  <a:pt x="25" y="72"/>
                  <a:pt x="25" y="72"/>
                  <a:pt x="25" y="72"/>
                </a:cubicBezTo>
                <a:cubicBezTo>
                  <a:pt x="22" y="57"/>
                  <a:pt x="22" y="57"/>
                  <a:pt x="22" y="57"/>
                </a:cubicBezTo>
                <a:cubicBezTo>
                  <a:pt x="39" y="7"/>
                  <a:pt x="39" y="7"/>
                  <a:pt x="39" y="7"/>
                </a:cubicBezTo>
                <a:cubicBezTo>
                  <a:pt x="42" y="6"/>
                  <a:pt x="42" y="6"/>
                  <a:pt x="42" y="6"/>
                </a:cubicBezTo>
                <a:cubicBezTo>
                  <a:pt x="45" y="7"/>
                  <a:pt x="45" y="7"/>
                  <a:pt x="45" y="7"/>
                </a:cubicBezTo>
                <a:cubicBezTo>
                  <a:pt x="47" y="14"/>
                  <a:pt x="47" y="14"/>
                  <a:pt x="47" y="14"/>
                </a:cubicBezTo>
                <a:cubicBezTo>
                  <a:pt x="47" y="14"/>
                  <a:pt x="47" y="14"/>
                  <a:pt x="47" y="14"/>
                </a:cubicBezTo>
                <a:cubicBezTo>
                  <a:pt x="51" y="17"/>
                  <a:pt x="51" y="17"/>
                  <a:pt x="51" y="17"/>
                </a:cubicBezTo>
                <a:cubicBezTo>
                  <a:pt x="52" y="17"/>
                  <a:pt x="52" y="17"/>
                  <a:pt x="52" y="17"/>
                </a:cubicBezTo>
                <a:cubicBezTo>
                  <a:pt x="56" y="19"/>
                  <a:pt x="56" y="19"/>
                  <a:pt x="56" y="19"/>
                </a:cubicBezTo>
                <a:cubicBezTo>
                  <a:pt x="57" y="18"/>
                  <a:pt x="57" y="18"/>
                  <a:pt x="57" y="18"/>
                </a:cubicBezTo>
                <a:cubicBezTo>
                  <a:pt x="60" y="15"/>
                  <a:pt x="60" y="15"/>
                  <a:pt x="60" y="15"/>
                </a:cubicBezTo>
                <a:cubicBezTo>
                  <a:pt x="64" y="13"/>
                  <a:pt x="64" y="13"/>
                  <a:pt x="64" y="13"/>
                </a:cubicBezTo>
                <a:cubicBezTo>
                  <a:pt x="64" y="13"/>
                  <a:pt x="64" y="13"/>
                  <a:pt x="64" y="13"/>
                </a:cubicBezTo>
                <a:cubicBezTo>
                  <a:pt x="67" y="9"/>
                  <a:pt x="67" y="9"/>
                  <a:pt x="67" y="9"/>
                </a:cubicBezTo>
                <a:cubicBezTo>
                  <a:pt x="70" y="8"/>
                  <a:pt x="70" y="8"/>
                  <a:pt x="70" y="8"/>
                </a:cubicBezTo>
                <a:cubicBezTo>
                  <a:pt x="71" y="7"/>
                  <a:pt x="71" y="7"/>
                  <a:pt x="71" y="7"/>
                </a:cubicBezTo>
                <a:cubicBezTo>
                  <a:pt x="74" y="4"/>
                  <a:pt x="74" y="4"/>
                  <a:pt x="74" y="4"/>
                </a:cubicBezTo>
                <a:cubicBezTo>
                  <a:pt x="77" y="2"/>
                  <a:pt x="77" y="2"/>
                  <a:pt x="77" y="2"/>
                </a:cubicBezTo>
                <a:cubicBezTo>
                  <a:pt x="81" y="3"/>
                  <a:pt x="81" y="3"/>
                  <a:pt x="81" y="3"/>
                </a:cubicBezTo>
                <a:cubicBezTo>
                  <a:pt x="88" y="6"/>
                  <a:pt x="88" y="6"/>
                  <a:pt x="88" y="6"/>
                </a:cubicBezTo>
                <a:cubicBezTo>
                  <a:pt x="96" y="12"/>
                  <a:pt x="96" y="12"/>
                  <a:pt x="96" y="12"/>
                </a:cubicBezTo>
                <a:cubicBezTo>
                  <a:pt x="96" y="12"/>
                  <a:pt x="96" y="12"/>
                  <a:pt x="96" y="12"/>
                </a:cubicBezTo>
                <a:cubicBezTo>
                  <a:pt x="99" y="12"/>
                  <a:pt x="99" y="12"/>
                  <a:pt x="99" y="12"/>
                </a:cubicBezTo>
                <a:cubicBezTo>
                  <a:pt x="114" y="61"/>
                  <a:pt x="114" y="61"/>
                  <a:pt x="114" y="61"/>
                </a:cubicBezTo>
                <a:cubicBezTo>
                  <a:pt x="114" y="61"/>
                  <a:pt x="114" y="61"/>
                  <a:pt x="114" y="61"/>
                </a:cubicBezTo>
                <a:cubicBezTo>
                  <a:pt x="119" y="73"/>
                  <a:pt x="119" y="73"/>
                  <a:pt x="119" y="73"/>
                </a:cubicBezTo>
                <a:cubicBezTo>
                  <a:pt x="119" y="77"/>
                  <a:pt x="119" y="77"/>
                  <a:pt x="119" y="77"/>
                </a:cubicBezTo>
                <a:cubicBezTo>
                  <a:pt x="119" y="77"/>
                  <a:pt x="119" y="77"/>
                  <a:pt x="119" y="77"/>
                </a:cubicBezTo>
                <a:cubicBezTo>
                  <a:pt x="121" y="80"/>
                  <a:pt x="121" y="80"/>
                  <a:pt x="121" y="80"/>
                </a:cubicBezTo>
                <a:cubicBezTo>
                  <a:pt x="121" y="83"/>
                  <a:pt x="121" y="83"/>
                  <a:pt x="121" y="83"/>
                </a:cubicBezTo>
                <a:cubicBezTo>
                  <a:pt x="121" y="84"/>
                  <a:pt x="121" y="84"/>
                  <a:pt x="121" y="84"/>
                </a:cubicBezTo>
                <a:cubicBezTo>
                  <a:pt x="122" y="87"/>
                  <a:pt x="122" y="87"/>
                  <a:pt x="122" y="87"/>
                </a:cubicBezTo>
                <a:cubicBezTo>
                  <a:pt x="122" y="88"/>
                  <a:pt x="123" y="88"/>
                  <a:pt x="123" y="88"/>
                </a:cubicBezTo>
                <a:cubicBezTo>
                  <a:pt x="126" y="88"/>
                  <a:pt x="126" y="88"/>
                  <a:pt x="126" y="88"/>
                </a:cubicBezTo>
                <a:cubicBezTo>
                  <a:pt x="130" y="90"/>
                  <a:pt x="130" y="90"/>
                  <a:pt x="130" y="90"/>
                </a:cubicBezTo>
                <a:cubicBezTo>
                  <a:pt x="130" y="90"/>
                  <a:pt x="130" y="90"/>
                  <a:pt x="130" y="90"/>
                </a:cubicBezTo>
                <a:cubicBezTo>
                  <a:pt x="134" y="90"/>
                  <a:pt x="134" y="90"/>
                  <a:pt x="134" y="90"/>
                </a:cubicBezTo>
                <a:cubicBezTo>
                  <a:pt x="135" y="90"/>
                  <a:pt x="135" y="90"/>
                  <a:pt x="135" y="90"/>
                </a:cubicBezTo>
                <a:cubicBezTo>
                  <a:pt x="138" y="89"/>
                  <a:pt x="138" y="89"/>
                  <a:pt x="138" y="89"/>
                </a:cubicBezTo>
                <a:cubicBezTo>
                  <a:pt x="139" y="90"/>
                  <a:pt x="139" y="90"/>
                  <a:pt x="139" y="90"/>
                </a:cubicBezTo>
                <a:cubicBezTo>
                  <a:pt x="138" y="93"/>
                  <a:pt x="138" y="93"/>
                  <a:pt x="138" y="93"/>
                </a:cubicBezTo>
                <a:cubicBezTo>
                  <a:pt x="138" y="94"/>
                  <a:pt x="138" y="94"/>
                  <a:pt x="138" y="94"/>
                </a:cubicBezTo>
                <a:cubicBezTo>
                  <a:pt x="139" y="97"/>
                  <a:pt x="139" y="97"/>
                  <a:pt x="139" y="97"/>
                </a:cubicBezTo>
                <a:cubicBezTo>
                  <a:pt x="140" y="98"/>
                  <a:pt x="140" y="98"/>
                  <a:pt x="140" y="98"/>
                </a:cubicBezTo>
                <a:cubicBezTo>
                  <a:pt x="142" y="101"/>
                  <a:pt x="142" y="101"/>
                  <a:pt x="142" y="101"/>
                </a:cubicBezTo>
                <a:cubicBezTo>
                  <a:pt x="142" y="104"/>
                  <a:pt x="142" y="104"/>
                  <a:pt x="142" y="104"/>
                </a:cubicBezTo>
                <a:cubicBezTo>
                  <a:pt x="142" y="105"/>
                  <a:pt x="142" y="105"/>
                  <a:pt x="142" y="105"/>
                </a:cubicBezTo>
                <a:cubicBezTo>
                  <a:pt x="145" y="109"/>
                  <a:pt x="145" y="109"/>
                  <a:pt x="145" y="109"/>
                </a:cubicBezTo>
                <a:cubicBezTo>
                  <a:pt x="145" y="109"/>
                  <a:pt x="145" y="109"/>
                  <a:pt x="145" y="109"/>
                </a:cubicBezTo>
                <a:cubicBezTo>
                  <a:pt x="149" y="112"/>
                  <a:pt x="149" y="112"/>
                  <a:pt x="149" y="112"/>
                </a:cubicBezTo>
                <a:cubicBezTo>
                  <a:pt x="149" y="113"/>
                  <a:pt x="150" y="113"/>
                  <a:pt x="150" y="112"/>
                </a:cubicBezTo>
                <a:cubicBezTo>
                  <a:pt x="153" y="109"/>
                  <a:pt x="153" y="109"/>
                  <a:pt x="153" y="109"/>
                </a:cubicBezTo>
                <a:cubicBezTo>
                  <a:pt x="155" y="109"/>
                  <a:pt x="155" y="109"/>
                  <a:pt x="155" y="109"/>
                </a:cubicBezTo>
                <a:cubicBezTo>
                  <a:pt x="157" y="110"/>
                  <a:pt x="157" y="110"/>
                  <a:pt x="157" y="110"/>
                </a:cubicBezTo>
                <a:cubicBezTo>
                  <a:pt x="158" y="111"/>
                  <a:pt x="158" y="111"/>
                  <a:pt x="158" y="111"/>
                </a:cubicBezTo>
                <a:cubicBezTo>
                  <a:pt x="158" y="110"/>
                  <a:pt x="158" y="110"/>
                  <a:pt x="158" y="110"/>
                </a:cubicBezTo>
                <a:cubicBezTo>
                  <a:pt x="158" y="110"/>
                  <a:pt x="158" y="110"/>
                  <a:pt x="158" y="110"/>
                </a:cubicBezTo>
                <a:cubicBezTo>
                  <a:pt x="164" y="117"/>
                  <a:pt x="164" y="117"/>
                  <a:pt x="164" y="117"/>
                </a:cubicBezTo>
                <a:cubicBezTo>
                  <a:pt x="160" y="122"/>
                  <a:pt x="160" y="122"/>
                  <a:pt x="160" y="122"/>
                </a:cubicBezTo>
                <a:cubicBezTo>
                  <a:pt x="159" y="123"/>
                  <a:pt x="159" y="123"/>
                  <a:pt x="160" y="124"/>
                </a:cubicBezTo>
                <a:cubicBezTo>
                  <a:pt x="163" y="127"/>
                  <a:pt x="163" y="127"/>
                  <a:pt x="163" y="127"/>
                </a:cubicBezTo>
                <a:cubicBezTo>
                  <a:pt x="164" y="127"/>
                  <a:pt x="164" y="127"/>
                  <a:pt x="164" y="127"/>
                </a:cubicBezTo>
                <a:cubicBezTo>
                  <a:pt x="165" y="127"/>
                  <a:pt x="165" y="127"/>
                  <a:pt x="165" y="127"/>
                </a:cubicBezTo>
                <a:cubicBezTo>
                  <a:pt x="168" y="123"/>
                  <a:pt x="168" y="123"/>
                  <a:pt x="168" y="123"/>
                </a:cubicBezTo>
                <a:cubicBezTo>
                  <a:pt x="168" y="123"/>
                  <a:pt x="168" y="122"/>
                  <a:pt x="168" y="122"/>
                </a:cubicBezTo>
                <a:cubicBezTo>
                  <a:pt x="167" y="121"/>
                  <a:pt x="167" y="121"/>
                  <a:pt x="167" y="121"/>
                </a:cubicBezTo>
                <a:cubicBezTo>
                  <a:pt x="166" y="121"/>
                  <a:pt x="166" y="121"/>
                  <a:pt x="166" y="121"/>
                </a:cubicBezTo>
                <a:cubicBezTo>
                  <a:pt x="165" y="122"/>
                  <a:pt x="165" y="122"/>
                  <a:pt x="165" y="122"/>
                </a:cubicBezTo>
                <a:cubicBezTo>
                  <a:pt x="169" y="125"/>
                  <a:pt x="169" y="125"/>
                  <a:pt x="169" y="125"/>
                </a:cubicBezTo>
                <a:cubicBezTo>
                  <a:pt x="168" y="128"/>
                  <a:pt x="168" y="128"/>
                  <a:pt x="168" y="128"/>
                </a:cubicBezTo>
                <a:cubicBezTo>
                  <a:pt x="165" y="135"/>
                  <a:pt x="165" y="135"/>
                  <a:pt x="165" y="135"/>
                </a:cubicBezTo>
                <a:cubicBezTo>
                  <a:pt x="162" y="137"/>
                  <a:pt x="162" y="137"/>
                  <a:pt x="162" y="137"/>
                </a:cubicBezTo>
                <a:cubicBezTo>
                  <a:pt x="156" y="136"/>
                  <a:pt x="156" y="136"/>
                  <a:pt x="156" y="136"/>
                </a:cubicBezTo>
                <a:cubicBezTo>
                  <a:pt x="156" y="136"/>
                  <a:pt x="156" y="136"/>
                  <a:pt x="155" y="136"/>
                </a:cubicBezTo>
                <a:cubicBezTo>
                  <a:pt x="155" y="138"/>
                  <a:pt x="155" y="138"/>
                  <a:pt x="155" y="138"/>
                </a:cubicBezTo>
                <a:cubicBezTo>
                  <a:pt x="157" y="139"/>
                  <a:pt x="157" y="139"/>
                  <a:pt x="157" y="139"/>
                </a:cubicBezTo>
                <a:cubicBezTo>
                  <a:pt x="155" y="139"/>
                  <a:pt x="155" y="139"/>
                  <a:pt x="155" y="139"/>
                </a:cubicBezTo>
                <a:cubicBezTo>
                  <a:pt x="154" y="139"/>
                  <a:pt x="154" y="139"/>
                  <a:pt x="154" y="139"/>
                </a:cubicBezTo>
                <a:cubicBezTo>
                  <a:pt x="154" y="140"/>
                  <a:pt x="154" y="140"/>
                  <a:pt x="154" y="140"/>
                </a:cubicBezTo>
                <a:cubicBezTo>
                  <a:pt x="154" y="143"/>
                  <a:pt x="154" y="143"/>
                  <a:pt x="154" y="143"/>
                </a:cubicBezTo>
                <a:cubicBezTo>
                  <a:pt x="155" y="143"/>
                  <a:pt x="155" y="143"/>
                  <a:pt x="155" y="143"/>
                </a:cubicBezTo>
                <a:cubicBezTo>
                  <a:pt x="155" y="142"/>
                  <a:pt x="155" y="142"/>
                  <a:pt x="155" y="142"/>
                </a:cubicBezTo>
                <a:cubicBezTo>
                  <a:pt x="155" y="142"/>
                  <a:pt x="155" y="142"/>
                  <a:pt x="155" y="142"/>
                </a:cubicBezTo>
                <a:cubicBezTo>
                  <a:pt x="154" y="142"/>
                  <a:pt x="154" y="142"/>
                  <a:pt x="154" y="142"/>
                </a:cubicBezTo>
                <a:cubicBezTo>
                  <a:pt x="151" y="144"/>
                  <a:pt x="151" y="144"/>
                  <a:pt x="151" y="144"/>
                </a:cubicBezTo>
                <a:cubicBezTo>
                  <a:pt x="151" y="144"/>
                  <a:pt x="151" y="144"/>
                  <a:pt x="151" y="144"/>
                </a:cubicBezTo>
                <a:cubicBezTo>
                  <a:pt x="151" y="147"/>
                  <a:pt x="151" y="147"/>
                  <a:pt x="151" y="147"/>
                </a:cubicBezTo>
                <a:cubicBezTo>
                  <a:pt x="148" y="147"/>
                  <a:pt x="148" y="147"/>
                  <a:pt x="148" y="147"/>
                </a:cubicBezTo>
                <a:cubicBezTo>
                  <a:pt x="147" y="147"/>
                  <a:pt x="147" y="147"/>
                  <a:pt x="147" y="148"/>
                </a:cubicBezTo>
                <a:cubicBezTo>
                  <a:pt x="146" y="150"/>
                  <a:pt x="146" y="150"/>
                  <a:pt x="146" y="150"/>
                </a:cubicBezTo>
                <a:cubicBezTo>
                  <a:pt x="146" y="150"/>
                  <a:pt x="146" y="150"/>
                  <a:pt x="146" y="150"/>
                </a:cubicBezTo>
                <a:cubicBezTo>
                  <a:pt x="143" y="147"/>
                  <a:pt x="143" y="147"/>
                  <a:pt x="143" y="147"/>
                </a:cubicBezTo>
                <a:cubicBezTo>
                  <a:pt x="142" y="146"/>
                  <a:pt x="142" y="146"/>
                  <a:pt x="142" y="146"/>
                </a:cubicBezTo>
                <a:cubicBezTo>
                  <a:pt x="141" y="147"/>
                  <a:pt x="141" y="147"/>
                  <a:pt x="141" y="147"/>
                </a:cubicBezTo>
                <a:cubicBezTo>
                  <a:pt x="139" y="151"/>
                  <a:pt x="139" y="151"/>
                  <a:pt x="139" y="151"/>
                </a:cubicBezTo>
                <a:cubicBezTo>
                  <a:pt x="139" y="152"/>
                  <a:pt x="139" y="152"/>
                  <a:pt x="139" y="152"/>
                </a:cubicBezTo>
                <a:cubicBezTo>
                  <a:pt x="140" y="155"/>
                  <a:pt x="140" y="155"/>
                  <a:pt x="140" y="155"/>
                </a:cubicBezTo>
                <a:cubicBezTo>
                  <a:pt x="139" y="159"/>
                  <a:pt x="139" y="159"/>
                  <a:pt x="139" y="159"/>
                </a:cubicBezTo>
                <a:cubicBezTo>
                  <a:pt x="140" y="159"/>
                  <a:pt x="140" y="159"/>
                  <a:pt x="140" y="159"/>
                </a:cubicBezTo>
                <a:cubicBezTo>
                  <a:pt x="141" y="159"/>
                  <a:pt x="141" y="159"/>
                  <a:pt x="141" y="159"/>
                </a:cubicBezTo>
                <a:cubicBezTo>
                  <a:pt x="140" y="155"/>
                  <a:pt x="140" y="155"/>
                  <a:pt x="140" y="155"/>
                </a:cubicBezTo>
                <a:cubicBezTo>
                  <a:pt x="140" y="154"/>
                  <a:pt x="140" y="154"/>
                  <a:pt x="139" y="154"/>
                </a:cubicBezTo>
                <a:cubicBezTo>
                  <a:pt x="139" y="154"/>
                  <a:pt x="138" y="155"/>
                  <a:pt x="138" y="155"/>
                </a:cubicBezTo>
                <a:cubicBezTo>
                  <a:pt x="138" y="159"/>
                  <a:pt x="138" y="159"/>
                  <a:pt x="138" y="159"/>
                </a:cubicBezTo>
                <a:cubicBezTo>
                  <a:pt x="139" y="159"/>
                  <a:pt x="139" y="159"/>
                  <a:pt x="139" y="159"/>
                </a:cubicBezTo>
                <a:cubicBezTo>
                  <a:pt x="140" y="159"/>
                  <a:pt x="140" y="159"/>
                  <a:pt x="140" y="159"/>
                </a:cubicBezTo>
                <a:cubicBezTo>
                  <a:pt x="139" y="155"/>
                  <a:pt x="139" y="155"/>
                  <a:pt x="139" y="155"/>
                </a:cubicBezTo>
                <a:cubicBezTo>
                  <a:pt x="138" y="155"/>
                  <a:pt x="138" y="155"/>
                  <a:pt x="138" y="155"/>
                </a:cubicBezTo>
                <a:cubicBezTo>
                  <a:pt x="137" y="155"/>
                  <a:pt x="137" y="155"/>
                  <a:pt x="137" y="155"/>
                </a:cubicBezTo>
                <a:cubicBezTo>
                  <a:pt x="135" y="157"/>
                  <a:pt x="135" y="157"/>
                  <a:pt x="135" y="157"/>
                </a:cubicBezTo>
                <a:cubicBezTo>
                  <a:pt x="134" y="157"/>
                  <a:pt x="134" y="157"/>
                  <a:pt x="135" y="158"/>
                </a:cubicBezTo>
                <a:cubicBezTo>
                  <a:pt x="136" y="161"/>
                  <a:pt x="136" y="161"/>
                  <a:pt x="136" y="161"/>
                </a:cubicBezTo>
                <a:cubicBezTo>
                  <a:pt x="135" y="162"/>
                  <a:pt x="135" y="162"/>
                  <a:pt x="135" y="162"/>
                </a:cubicBezTo>
                <a:cubicBezTo>
                  <a:pt x="134" y="160"/>
                  <a:pt x="134" y="160"/>
                  <a:pt x="134" y="160"/>
                </a:cubicBezTo>
                <a:cubicBezTo>
                  <a:pt x="133" y="160"/>
                  <a:pt x="133" y="160"/>
                  <a:pt x="133" y="160"/>
                </a:cubicBezTo>
                <a:cubicBezTo>
                  <a:pt x="124" y="157"/>
                  <a:pt x="124" y="157"/>
                  <a:pt x="124" y="157"/>
                </a:cubicBezTo>
                <a:cubicBezTo>
                  <a:pt x="123" y="157"/>
                  <a:pt x="123" y="157"/>
                  <a:pt x="123" y="157"/>
                </a:cubicBezTo>
                <a:cubicBezTo>
                  <a:pt x="122" y="158"/>
                  <a:pt x="122" y="158"/>
                  <a:pt x="122" y="158"/>
                </a:cubicBezTo>
                <a:cubicBezTo>
                  <a:pt x="123" y="161"/>
                  <a:pt x="123" y="161"/>
                  <a:pt x="123" y="161"/>
                </a:cubicBezTo>
                <a:cubicBezTo>
                  <a:pt x="120" y="163"/>
                  <a:pt x="120" y="163"/>
                  <a:pt x="120" y="163"/>
                </a:cubicBezTo>
                <a:cubicBezTo>
                  <a:pt x="118" y="161"/>
                  <a:pt x="118" y="161"/>
                  <a:pt x="118" y="161"/>
                </a:cubicBezTo>
                <a:cubicBezTo>
                  <a:pt x="118" y="160"/>
                  <a:pt x="117" y="160"/>
                  <a:pt x="117" y="160"/>
                </a:cubicBezTo>
                <a:cubicBezTo>
                  <a:pt x="116" y="161"/>
                  <a:pt x="116" y="161"/>
                  <a:pt x="116" y="161"/>
                </a:cubicBezTo>
                <a:cubicBezTo>
                  <a:pt x="117" y="165"/>
                  <a:pt x="117" y="165"/>
                  <a:pt x="117" y="165"/>
                </a:cubicBezTo>
                <a:cubicBezTo>
                  <a:pt x="116" y="169"/>
                  <a:pt x="116" y="169"/>
                  <a:pt x="116" y="169"/>
                </a:cubicBezTo>
                <a:cubicBezTo>
                  <a:pt x="116" y="169"/>
                  <a:pt x="116" y="169"/>
                  <a:pt x="116" y="169"/>
                </a:cubicBezTo>
                <a:cubicBezTo>
                  <a:pt x="116" y="173"/>
                  <a:pt x="116" y="173"/>
                  <a:pt x="116" y="173"/>
                </a:cubicBezTo>
                <a:cubicBezTo>
                  <a:pt x="116" y="173"/>
                  <a:pt x="116" y="173"/>
                  <a:pt x="116" y="173"/>
                </a:cubicBezTo>
                <a:cubicBezTo>
                  <a:pt x="117" y="174"/>
                  <a:pt x="117" y="174"/>
                  <a:pt x="117" y="174"/>
                </a:cubicBezTo>
                <a:cubicBezTo>
                  <a:pt x="114" y="173"/>
                  <a:pt x="114" y="173"/>
                  <a:pt x="114" y="173"/>
                </a:cubicBezTo>
                <a:cubicBezTo>
                  <a:pt x="114" y="173"/>
                  <a:pt x="114" y="173"/>
                  <a:pt x="114" y="173"/>
                </a:cubicBezTo>
                <a:cubicBezTo>
                  <a:pt x="108" y="173"/>
                  <a:pt x="108" y="173"/>
                  <a:pt x="108" y="173"/>
                </a:cubicBezTo>
                <a:cubicBezTo>
                  <a:pt x="109" y="172"/>
                  <a:pt x="109" y="172"/>
                  <a:pt x="109" y="172"/>
                </a:cubicBezTo>
                <a:cubicBezTo>
                  <a:pt x="109" y="172"/>
                  <a:pt x="109" y="172"/>
                  <a:pt x="109" y="172"/>
                </a:cubicBezTo>
                <a:cubicBezTo>
                  <a:pt x="110" y="168"/>
                  <a:pt x="110" y="168"/>
                  <a:pt x="110" y="168"/>
                </a:cubicBezTo>
                <a:cubicBezTo>
                  <a:pt x="109" y="167"/>
                  <a:pt x="109" y="167"/>
                  <a:pt x="109" y="167"/>
                </a:cubicBezTo>
                <a:cubicBezTo>
                  <a:pt x="108" y="167"/>
                  <a:pt x="108" y="167"/>
                  <a:pt x="108" y="167"/>
                </a:cubicBezTo>
                <a:cubicBezTo>
                  <a:pt x="106" y="167"/>
                  <a:pt x="106" y="167"/>
                  <a:pt x="106" y="167"/>
                </a:cubicBezTo>
                <a:cubicBezTo>
                  <a:pt x="107" y="165"/>
                  <a:pt x="107" y="165"/>
                  <a:pt x="107" y="165"/>
                </a:cubicBezTo>
                <a:cubicBezTo>
                  <a:pt x="107" y="164"/>
                  <a:pt x="107" y="164"/>
                  <a:pt x="107" y="164"/>
                </a:cubicBezTo>
                <a:cubicBezTo>
                  <a:pt x="104" y="161"/>
                  <a:pt x="104" y="161"/>
                  <a:pt x="104" y="161"/>
                </a:cubicBezTo>
                <a:cubicBezTo>
                  <a:pt x="103" y="160"/>
                  <a:pt x="103" y="160"/>
                  <a:pt x="102" y="160"/>
                </a:cubicBezTo>
                <a:cubicBezTo>
                  <a:pt x="102" y="161"/>
                  <a:pt x="102" y="161"/>
                  <a:pt x="102" y="161"/>
                </a:cubicBezTo>
                <a:cubicBezTo>
                  <a:pt x="103" y="167"/>
                  <a:pt x="103" y="167"/>
                  <a:pt x="103" y="167"/>
                </a:cubicBezTo>
                <a:cubicBezTo>
                  <a:pt x="98" y="170"/>
                  <a:pt x="98" y="170"/>
                  <a:pt x="98" y="170"/>
                </a:cubicBezTo>
                <a:cubicBezTo>
                  <a:pt x="98" y="170"/>
                  <a:pt x="97" y="171"/>
                  <a:pt x="98" y="171"/>
                </a:cubicBezTo>
                <a:cubicBezTo>
                  <a:pt x="100" y="174"/>
                  <a:pt x="100" y="174"/>
                  <a:pt x="100" y="174"/>
                </a:cubicBezTo>
                <a:cubicBezTo>
                  <a:pt x="99" y="178"/>
                  <a:pt x="99" y="178"/>
                  <a:pt x="99" y="178"/>
                </a:cubicBezTo>
                <a:cubicBezTo>
                  <a:pt x="98" y="181"/>
                  <a:pt x="98" y="181"/>
                  <a:pt x="98" y="181"/>
                </a:cubicBezTo>
                <a:cubicBezTo>
                  <a:pt x="98" y="182"/>
                  <a:pt x="98" y="182"/>
                  <a:pt x="98" y="182"/>
                </a:cubicBezTo>
                <a:cubicBezTo>
                  <a:pt x="99" y="186"/>
                  <a:pt x="99" y="186"/>
                  <a:pt x="99" y="186"/>
                </a:cubicBezTo>
                <a:cubicBezTo>
                  <a:pt x="98" y="189"/>
                  <a:pt x="98" y="189"/>
                  <a:pt x="98" y="189"/>
                </a:cubicBezTo>
                <a:cubicBezTo>
                  <a:pt x="98" y="190"/>
                  <a:pt x="98" y="190"/>
                  <a:pt x="98" y="190"/>
                </a:cubicBezTo>
                <a:cubicBezTo>
                  <a:pt x="100" y="193"/>
                  <a:pt x="100" y="193"/>
                  <a:pt x="100" y="193"/>
                </a:cubicBezTo>
                <a:cubicBezTo>
                  <a:pt x="97" y="197"/>
                  <a:pt x="97" y="197"/>
                  <a:pt x="97" y="197"/>
                </a:cubicBezTo>
                <a:cubicBezTo>
                  <a:pt x="97" y="197"/>
                  <a:pt x="97" y="197"/>
                  <a:pt x="97" y="197"/>
                </a:cubicBezTo>
                <a:cubicBezTo>
                  <a:pt x="96" y="200"/>
                  <a:pt x="96" y="200"/>
                  <a:pt x="96" y="200"/>
                </a:cubicBezTo>
                <a:cubicBezTo>
                  <a:pt x="93" y="199"/>
                  <a:pt x="93" y="199"/>
                  <a:pt x="93" y="199"/>
                </a:cubicBezTo>
                <a:cubicBezTo>
                  <a:pt x="93" y="199"/>
                  <a:pt x="93" y="199"/>
                  <a:pt x="93" y="199"/>
                </a:cubicBezTo>
                <a:cubicBezTo>
                  <a:pt x="89" y="198"/>
                  <a:pt x="89" y="198"/>
                  <a:pt x="89" y="198"/>
                </a:cubicBezTo>
                <a:cubicBezTo>
                  <a:pt x="88" y="198"/>
                  <a:pt x="88" y="198"/>
                  <a:pt x="88" y="199"/>
                </a:cubicBezTo>
                <a:cubicBezTo>
                  <a:pt x="86" y="202"/>
                  <a:pt x="86" y="202"/>
                  <a:pt x="86" y="202"/>
                </a:cubicBezTo>
                <a:cubicBezTo>
                  <a:pt x="86" y="203"/>
                  <a:pt x="86" y="203"/>
                  <a:pt x="86" y="203"/>
                </a:cubicBezTo>
                <a:cubicBezTo>
                  <a:pt x="87" y="207"/>
                  <a:pt x="87" y="207"/>
                  <a:pt x="87" y="207"/>
                </a:cubicBezTo>
                <a:cubicBezTo>
                  <a:pt x="86" y="209"/>
                  <a:pt x="86" y="209"/>
                  <a:pt x="86" y="209"/>
                </a:cubicBezTo>
                <a:cubicBezTo>
                  <a:pt x="85" y="208"/>
                  <a:pt x="85" y="208"/>
                  <a:pt x="85" y="208"/>
                </a:cubicBezTo>
                <a:cubicBezTo>
                  <a:pt x="84" y="204"/>
                  <a:pt x="84" y="204"/>
                  <a:pt x="84" y="204"/>
                </a:cubicBezTo>
                <a:cubicBezTo>
                  <a:pt x="84" y="201"/>
                  <a:pt x="84" y="201"/>
                  <a:pt x="84" y="201"/>
                </a:cubicBezTo>
                <a:cubicBezTo>
                  <a:pt x="84" y="200"/>
                  <a:pt x="84" y="200"/>
                  <a:pt x="84" y="200"/>
                </a:cubicBezTo>
                <a:cubicBezTo>
                  <a:pt x="83" y="200"/>
                  <a:pt x="83" y="200"/>
                  <a:pt x="83" y="200"/>
                </a:cubicBezTo>
                <a:cubicBezTo>
                  <a:pt x="82" y="201"/>
                  <a:pt x="82" y="201"/>
                  <a:pt x="82" y="201"/>
                </a:cubicBezTo>
                <a:cubicBezTo>
                  <a:pt x="82" y="201"/>
                  <a:pt x="82" y="201"/>
                  <a:pt x="82" y="201"/>
                </a:cubicBezTo>
                <a:cubicBezTo>
                  <a:pt x="81" y="205"/>
                  <a:pt x="81" y="205"/>
                  <a:pt x="81" y="205"/>
                </a:cubicBezTo>
                <a:cubicBezTo>
                  <a:pt x="81" y="206"/>
                  <a:pt x="81" y="206"/>
                  <a:pt x="81" y="206"/>
                </a:cubicBezTo>
                <a:cubicBezTo>
                  <a:pt x="82" y="211"/>
                  <a:pt x="82" y="211"/>
                  <a:pt x="82" y="211"/>
                </a:cubicBezTo>
                <a:cubicBezTo>
                  <a:pt x="81" y="210"/>
                  <a:pt x="81" y="210"/>
                  <a:pt x="81" y="210"/>
                </a:cubicBezTo>
                <a:cubicBezTo>
                  <a:pt x="82" y="207"/>
                  <a:pt x="82" y="207"/>
                  <a:pt x="82" y="207"/>
                </a:cubicBezTo>
                <a:cubicBezTo>
                  <a:pt x="82" y="207"/>
                  <a:pt x="82" y="207"/>
                  <a:pt x="82" y="207"/>
                </a:cubicBezTo>
                <a:cubicBezTo>
                  <a:pt x="80" y="203"/>
                  <a:pt x="80" y="203"/>
                  <a:pt x="80" y="203"/>
                </a:cubicBezTo>
                <a:cubicBezTo>
                  <a:pt x="80" y="203"/>
                  <a:pt x="79" y="202"/>
                  <a:pt x="78" y="203"/>
                </a:cubicBezTo>
                <a:cubicBezTo>
                  <a:pt x="77" y="203"/>
                  <a:pt x="77" y="203"/>
                  <a:pt x="77" y="203"/>
                </a:cubicBezTo>
                <a:cubicBezTo>
                  <a:pt x="77" y="204"/>
                  <a:pt x="77" y="204"/>
                  <a:pt x="77" y="204"/>
                </a:cubicBezTo>
                <a:cubicBezTo>
                  <a:pt x="75" y="209"/>
                  <a:pt x="75" y="209"/>
                  <a:pt x="75" y="209"/>
                </a:cubicBezTo>
                <a:cubicBezTo>
                  <a:pt x="76" y="210"/>
                  <a:pt x="76" y="210"/>
                  <a:pt x="76" y="210"/>
                </a:cubicBezTo>
                <a:cubicBezTo>
                  <a:pt x="78" y="213"/>
                  <a:pt x="78" y="213"/>
                  <a:pt x="78" y="213"/>
                </a:cubicBezTo>
                <a:cubicBezTo>
                  <a:pt x="78" y="214"/>
                  <a:pt x="78" y="214"/>
                  <a:pt x="78" y="214"/>
                </a:cubicBezTo>
                <a:cubicBezTo>
                  <a:pt x="74" y="204"/>
                  <a:pt x="74" y="204"/>
                  <a:pt x="74" y="204"/>
                </a:cubicBezTo>
                <a:cubicBezTo>
                  <a:pt x="74" y="201"/>
                  <a:pt x="74" y="201"/>
                  <a:pt x="74" y="201"/>
                </a:cubicBezTo>
                <a:cubicBezTo>
                  <a:pt x="74" y="200"/>
                  <a:pt x="74" y="200"/>
                  <a:pt x="73" y="200"/>
                </a:cubicBezTo>
                <a:cubicBezTo>
                  <a:pt x="73" y="200"/>
                  <a:pt x="72" y="200"/>
                  <a:pt x="72" y="200"/>
                </a:cubicBezTo>
                <a:cubicBezTo>
                  <a:pt x="70" y="204"/>
                  <a:pt x="70" y="204"/>
                  <a:pt x="70" y="204"/>
                </a:cubicBezTo>
                <a:cubicBezTo>
                  <a:pt x="70" y="204"/>
                  <a:pt x="70" y="204"/>
                  <a:pt x="70" y="204"/>
                </a:cubicBezTo>
                <a:cubicBezTo>
                  <a:pt x="70" y="208"/>
                  <a:pt x="70" y="208"/>
                  <a:pt x="70" y="208"/>
                </a:cubicBezTo>
                <a:cubicBezTo>
                  <a:pt x="70" y="208"/>
                  <a:pt x="70" y="208"/>
                  <a:pt x="70" y="209"/>
                </a:cubicBezTo>
                <a:cubicBezTo>
                  <a:pt x="71" y="209"/>
                  <a:pt x="71" y="209"/>
                  <a:pt x="71" y="208"/>
                </a:cubicBezTo>
                <a:cubicBezTo>
                  <a:pt x="72" y="208"/>
                  <a:pt x="72" y="208"/>
                  <a:pt x="72" y="208"/>
                </a:cubicBezTo>
                <a:cubicBezTo>
                  <a:pt x="76" y="218"/>
                  <a:pt x="76" y="218"/>
                  <a:pt x="76" y="218"/>
                </a:cubicBezTo>
                <a:cubicBezTo>
                  <a:pt x="76" y="218"/>
                  <a:pt x="76" y="218"/>
                  <a:pt x="76" y="218"/>
                </a:cubicBezTo>
                <a:cubicBezTo>
                  <a:pt x="74" y="214"/>
                  <a:pt x="74" y="214"/>
                  <a:pt x="74" y="214"/>
                </a:cubicBezTo>
                <a:cubicBezTo>
                  <a:pt x="74" y="213"/>
                  <a:pt x="74" y="213"/>
                  <a:pt x="74" y="213"/>
                </a:cubicBezTo>
                <a:cubicBezTo>
                  <a:pt x="72" y="213"/>
                  <a:pt x="72" y="213"/>
                  <a:pt x="72" y="213"/>
                </a:cubicBezTo>
                <a:cubicBezTo>
                  <a:pt x="72" y="213"/>
                  <a:pt x="72" y="213"/>
                  <a:pt x="72" y="213"/>
                </a:cubicBezTo>
                <a:cubicBezTo>
                  <a:pt x="71" y="214"/>
                  <a:pt x="71" y="214"/>
                  <a:pt x="71" y="214"/>
                </a:cubicBezTo>
                <a:cubicBezTo>
                  <a:pt x="70" y="217"/>
                  <a:pt x="70" y="217"/>
                  <a:pt x="70" y="217"/>
                </a:cubicBezTo>
                <a:cubicBezTo>
                  <a:pt x="70" y="218"/>
                  <a:pt x="70" y="218"/>
                  <a:pt x="70" y="218"/>
                </a:cubicBezTo>
                <a:cubicBezTo>
                  <a:pt x="70" y="218"/>
                  <a:pt x="70" y="218"/>
                  <a:pt x="70" y="218"/>
                </a:cubicBezTo>
                <a:cubicBezTo>
                  <a:pt x="70" y="217"/>
                  <a:pt x="69" y="217"/>
                  <a:pt x="69" y="217"/>
                </a:cubicBezTo>
                <a:cubicBezTo>
                  <a:pt x="68" y="217"/>
                  <a:pt x="68" y="217"/>
                  <a:pt x="68" y="218"/>
                </a:cubicBezTo>
                <a:cubicBezTo>
                  <a:pt x="68" y="221"/>
                  <a:pt x="68" y="221"/>
                  <a:pt x="68" y="221"/>
                </a:cubicBezTo>
                <a:cubicBezTo>
                  <a:pt x="69" y="221"/>
                  <a:pt x="69" y="221"/>
                  <a:pt x="69" y="221"/>
                </a:cubicBezTo>
                <a:cubicBezTo>
                  <a:pt x="70" y="221"/>
                  <a:pt x="70" y="221"/>
                  <a:pt x="70" y="221"/>
                </a:cubicBezTo>
                <a:cubicBezTo>
                  <a:pt x="68" y="214"/>
                  <a:pt x="68" y="214"/>
                  <a:pt x="68" y="214"/>
                </a:cubicBezTo>
                <a:cubicBezTo>
                  <a:pt x="68" y="214"/>
                  <a:pt x="67" y="214"/>
                  <a:pt x="67" y="214"/>
                </a:cubicBezTo>
                <a:cubicBezTo>
                  <a:pt x="67" y="214"/>
                  <a:pt x="66" y="214"/>
                  <a:pt x="66" y="214"/>
                </a:cubicBezTo>
                <a:cubicBezTo>
                  <a:pt x="60" y="222"/>
                  <a:pt x="60" y="222"/>
                  <a:pt x="60" y="222"/>
                </a:cubicBezTo>
                <a:cubicBezTo>
                  <a:pt x="60" y="222"/>
                  <a:pt x="60" y="222"/>
                  <a:pt x="60" y="222"/>
                </a:cubicBezTo>
                <a:cubicBezTo>
                  <a:pt x="59" y="226"/>
                  <a:pt x="59" y="226"/>
                  <a:pt x="59" y="226"/>
                </a:cubicBezTo>
                <a:cubicBezTo>
                  <a:pt x="59" y="226"/>
                  <a:pt x="59" y="226"/>
                  <a:pt x="59" y="226"/>
                </a:cubicBezTo>
                <a:cubicBezTo>
                  <a:pt x="59" y="230"/>
                  <a:pt x="59" y="230"/>
                  <a:pt x="59" y="230"/>
                </a:cubicBezTo>
                <a:cubicBezTo>
                  <a:pt x="60" y="231"/>
                  <a:pt x="60" y="231"/>
                  <a:pt x="60" y="231"/>
                </a:cubicBezTo>
                <a:cubicBezTo>
                  <a:pt x="61" y="231"/>
                  <a:pt x="61" y="231"/>
                  <a:pt x="61" y="231"/>
                </a:cubicBezTo>
                <a:cubicBezTo>
                  <a:pt x="57" y="238"/>
                  <a:pt x="57" y="238"/>
                  <a:pt x="57" y="238"/>
                </a:cubicBezTo>
                <a:cubicBezTo>
                  <a:pt x="57" y="239"/>
                  <a:pt x="57" y="239"/>
                  <a:pt x="57" y="239"/>
                </a:cubicBezTo>
                <a:cubicBezTo>
                  <a:pt x="59" y="242"/>
                  <a:pt x="59" y="242"/>
                  <a:pt x="59" y="242"/>
                </a:cubicBezTo>
                <a:cubicBezTo>
                  <a:pt x="56" y="248"/>
                  <a:pt x="56" y="248"/>
                  <a:pt x="56" y="248"/>
                </a:cubicBezTo>
                <a:cubicBezTo>
                  <a:pt x="53" y="252"/>
                  <a:pt x="53" y="252"/>
                  <a:pt x="53" y="252"/>
                </a:cubicBezTo>
                <a:cubicBezTo>
                  <a:pt x="52" y="252"/>
                  <a:pt x="52" y="252"/>
                  <a:pt x="52" y="252"/>
                </a:cubicBezTo>
                <a:cubicBezTo>
                  <a:pt x="52" y="256"/>
                  <a:pt x="52" y="256"/>
                  <a:pt x="52" y="256"/>
                </a:cubicBezTo>
                <a:cubicBezTo>
                  <a:pt x="52" y="256"/>
                  <a:pt x="52" y="256"/>
                  <a:pt x="52" y="256"/>
                </a:cubicBezTo>
                <a:cubicBezTo>
                  <a:pt x="53" y="260"/>
                  <a:pt x="53" y="260"/>
                  <a:pt x="53" y="260"/>
                </a:cubicBezTo>
                <a:cubicBezTo>
                  <a:pt x="52" y="263"/>
                  <a:pt x="52" y="263"/>
                  <a:pt x="52" y="263"/>
                </a:cubicBezTo>
                <a:cubicBezTo>
                  <a:pt x="49" y="266"/>
                  <a:pt x="49" y="266"/>
                  <a:pt x="49" y="266"/>
                </a:cubicBezTo>
                <a:cubicBezTo>
                  <a:pt x="48" y="266"/>
                  <a:pt x="48" y="266"/>
                  <a:pt x="48" y="266"/>
                </a:cubicBezTo>
                <a:cubicBezTo>
                  <a:pt x="45" y="262"/>
                  <a:pt x="45" y="262"/>
                  <a:pt x="45" y="262"/>
                </a:cubicBezTo>
                <a:cubicBezTo>
                  <a:pt x="45" y="259"/>
                  <a:pt x="45" y="259"/>
                  <a:pt x="45" y="259"/>
                </a:cubicBezTo>
                <a:cubicBezTo>
                  <a:pt x="44" y="258"/>
                  <a:pt x="44" y="258"/>
                  <a:pt x="44" y="258"/>
                </a:cubicBezTo>
                <a:cubicBezTo>
                  <a:pt x="41" y="257"/>
                  <a:pt x="41" y="257"/>
                  <a:pt x="41" y="257"/>
                </a:cubicBezTo>
                <a:cubicBezTo>
                  <a:pt x="37" y="254"/>
                  <a:pt x="37" y="254"/>
                  <a:pt x="37" y="254"/>
                </a:cubicBezTo>
                <a:cubicBezTo>
                  <a:pt x="36" y="250"/>
                  <a:pt x="36" y="250"/>
                  <a:pt x="36" y="250"/>
                </a:cubicBezTo>
                <a:cubicBezTo>
                  <a:pt x="35" y="247"/>
                  <a:pt x="35" y="247"/>
                  <a:pt x="35" y="247"/>
                </a:cubicBezTo>
                <a:cubicBezTo>
                  <a:pt x="35" y="243"/>
                  <a:pt x="35" y="243"/>
                  <a:pt x="35" y="243"/>
                </a:cubicBezTo>
                <a:cubicBezTo>
                  <a:pt x="34" y="243"/>
                  <a:pt x="34" y="243"/>
                  <a:pt x="34" y="243"/>
                </a:cubicBezTo>
                <a:cubicBezTo>
                  <a:pt x="30" y="232"/>
                  <a:pt x="30" y="232"/>
                  <a:pt x="30" y="232"/>
                </a:cubicBezTo>
                <a:cubicBezTo>
                  <a:pt x="3" y="148"/>
                  <a:pt x="3" y="148"/>
                  <a:pt x="3" y="148"/>
                </a:cubicBezTo>
                <a:cubicBezTo>
                  <a:pt x="3" y="148"/>
                  <a:pt x="3" y="148"/>
                  <a:pt x="3" y="148"/>
                </a:cubicBezTo>
                <a:cubicBezTo>
                  <a:pt x="2" y="146"/>
                  <a:pt x="2" y="146"/>
                  <a:pt x="2" y="146"/>
                </a:cubicBezTo>
                <a:cubicBezTo>
                  <a:pt x="0" y="147"/>
                  <a:pt x="0" y="147"/>
                  <a:pt x="0" y="147"/>
                </a:cubicBezTo>
                <a:cubicBezTo>
                  <a:pt x="1" y="149"/>
                  <a:pt x="1" y="149"/>
                  <a:pt x="1" y="149"/>
                </a:cubicBezTo>
                <a:cubicBezTo>
                  <a:pt x="28" y="232"/>
                  <a:pt x="28" y="232"/>
                  <a:pt x="28" y="232"/>
                </a:cubicBezTo>
                <a:cubicBezTo>
                  <a:pt x="28" y="232"/>
                  <a:pt x="28" y="232"/>
                  <a:pt x="28" y="232"/>
                </a:cubicBezTo>
                <a:cubicBezTo>
                  <a:pt x="33" y="243"/>
                  <a:pt x="33" y="243"/>
                  <a:pt x="33" y="243"/>
                </a:cubicBezTo>
                <a:cubicBezTo>
                  <a:pt x="33" y="247"/>
                  <a:pt x="33" y="247"/>
                  <a:pt x="33" y="247"/>
                </a:cubicBezTo>
                <a:cubicBezTo>
                  <a:pt x="33" y="247"/>
                  <a:pt x="33" y="247"/>
                  <a:pt x="33" y="247"/>
                </a:cubicBezTo>
                <a:cubicBezTo>
                  <a:pt x="34" y="251"/>
                  <a:pt x="34" y="251"/>
                  <a:pt x="34" y="251"/>
                </a:cubicBezTo>
                <a:cubicBezTo>
                  <a:pt x="34" y="251"/>
                  <a:pt x="34" y="251"/>
                  <a:pt x="34" y="251"/>
                </a:cubicBezTo>
                <a:cubicBezTo>
                  <a:pt x="36" y="255"/>
                  <a:pt x="36" y="255"/>
                  <a:pt x="36" y="255"/>
                </a:cubicBezTo>
                <a:cubicBezTo>
                  <a:pt x="36" y="255"/>
                  <a:pt x="36" y="255"/>
                  <a:pt x="36" y="255"/>
                </a:cubicBezTo>
                <a:cubicBezTo>
                  <a:pt x="39" y="258"/>
                  <a:pt x="39" y="258"/>
                  <a:pt x="39" y="258"/>
                </a:cubicBezTo>
                <a:cubicBezTo>
                  <a:pt x="40" y="258"/>
                  <a:pt x="40" y="258"/>
                  <a:pt x="40" y="258"/>
                </a:cubicBezTo>
                <a:cubicBezTo>
                  <a:pt x="43" y="260"/>
                  <a:pt x="43" y="260"/>
                  <a:pt x="43" y="260"/>
                </a:cubicBezTo>
                <a:cubicBezTo>
                  <a:pt x="43" y="263"/>
                  <a:pt x="43" y="263"/>
                  <a:pt x="43" y="263"/>
                </a:cubicBezTo>
                <a:cubicBezTo>
                  <a:pt x="44" y="263"/>
                  <a:pt x="44" y="263"/>
                  <a:pt x="44" y="263"/>
                </a:cubicBezTo>
                <a:cubicBezTo>
                  <a:pt x="47" y="267"/>
                  <a:pt x="47" y="267"/>
                  <a:pt x="47" y="267"/>
                </a:cubicBezTo>
                <a:cubicBezTo>
                  <a:pt x="47" y="268"/>
                  <a:pt x="47" y="268"/>
                  <a:pt x="47" y="268"/>
                </a:cubicBezTo>
                <a:cubicBezTo>
                  <a:pt x="49" y="268"/>
                  <a:pt x="49" y="268"/>
                  <a:pt x="49" y="268"/>
                </a:cubicBezTo>
                <a:cubicBezTo>
                  <a:pt x="50" y="269"/>
                  <a:pt x="50" y="268"/>
                  <a:pt x="50" y="268"/>
                </a:cubicBezTo>
                <a:cubicBezTo>
                  <a:pt x="54" y="265"/>
                  <a:pt x="54" y="265"/>
                  <a:pt x="54" y="265"/>
                </a:cubicBezTo>
                <a:cubicBezTo>
                  <a:pt x="54" y="264"/>
                  <a:pt x="54" y="264"/>
                  <a:pt x="54" y="264"/>
                </a:cubicBezTo>
                <a:cubicBezTo>
                  <a:pt x="55" y="260"/>
                  <a:pt x="55" y="260"/>
                  <a:pt x="55" y="260"/>
                </a:cubicBezTo>
                <a:cubicBezTo>
                  <a:pt x="55" y="260"/>
                  <a:pt x="55" y="260"/>
                  <a:pt x="55" y="260"/>
                </a:cubicBezTo>
                <a:cubicBezTo>
                  <a:pt x="54" y="256"/>
                  <a:pt x="54" y="256"/>
                  <a:pt x="54" y="256"/>
                </a:cubicBezTo>
                <a:cubicBezTo>
                  <a:pt x="54" y="253"/>
                  <a:pt x="54" y="253"/>
                  <a:pt x="54" y="253"/>
                </a:cubicBezTo>
                <a:cubicBezTo>
                  <a:pt x="57" y="250"/>
                  <a:pt x="57" y="250"/>
                  <a:pt x="57" y="250"/>
                </a:cubicBezTo>
                <a:cubicBezTo>
                  <a:pt x="58" y="249"/>
                  <a:pt x="58" y="249"/>
                  <a:pt x="58" y="249"/>
                </a:cubicBezTo>
                <a:cubicBezTo>
                  <a:pt x="61" y="242"/>
                  <a:pt x="61" y="242"/>
                  <a:pt x="61" y="242"/>
                </a:cubicBezTo>
                <a:cubicBezTo>
                  <a:pt x="61" y="242"/>
                  <a:pt x="61" y="242"/>
                  <a:pt x="61" y="242"/>
                </a:cubicBezTo>
                <a:cubicBezTo>
                  <a:pt x="59" y="239"/>
                  <a:pt x="59" y="239"/>
                  <a:pt x="59" y="239"/>
                </a:cubicBezTo>
                <a:cubicBezTo>
                  <a:pt x="64" y="232"/>
                  <a:pt x="64" y="232"/>
                  <a:pt x="64" y="232"/>
                </a:cubicBezTo>
                <a:cubicBezTo>
                  <a:pt x="64" y="231"/>
                  <a:pt x="64" y="231"/>
                  <a:pt x="64" y="231"/>
                </a:cubicBezTo>
                <a:cubicBezTo>
                  <a:pt x="63" y="230"/>
                  <a:pt x="63" y="230"/>
                  <a:pt x="63" y="230"/>
                </a:cubicBezTo>
                <a:cubicBezTo>
                  <a:pt x="61" y="229"/>
                  <a:pt x="61" y="229"/>
                  <a:pt x="61" y="229"/>
                </a:cubicBezTo>
                <a:cubicBezTo>
                  <a:pt x="61" y="226"/>
                  <a:pt x="61" y="226"/>
                  <a:pt x="61" y="226"/>
                </a:cubicBezTo>
                <a:cubicBezTo>
                  <a:pt x="62" y="223"/>
                  <a:pt x="62" y="223"/>
                  <a:pt x="62" y="223"/>
                </a:cubicBezTo>
                <a:cubicBezTo>
                  <a:pt x="66" y="217"/>
                  <a:pt x="66" y="217"/>
                  <a:pt x="66" y="217"/>
                </a:cubicBezTo>
                <a:cubicBezTo>
                  <a:pt x="68" y="222"/>
                  <a:pt x="68" y="222"/>
                  <a:pt x="68" y="222"/>
                </a:cubicBezTo>
                <a:cubicBezTo>
                  <a:pt x="68" y="222"/>
                  <a:pt x="68" y="222"/>
                  <a:pt x="69" y="222"/>
                </a:cubicBezTo>
                <a:cubicBezTo>
                  <a:pt x="69" y="222"/>
                  <a:pt x="70" y="222"/>
                  <a:pt x="70" y="221"/>
                </a:cubicBezTo>
                <a:cubicBezTo>
                  <a:pt x="70" y="218"/>
                  <a:pt x="70" y="218"/>
                  <a:pt x="70" y="218"/>
                </a:cubicBezTo>
                <a:cubicBezTo>
                  <a:pt x="69" y="218"/>
                  <a:pt x="69" y="218"/>
                  <a:pt x="69" y="218"/>
                </a:cubicBezTo>
                <a:cubicBezTo>
                  <a:pt x="68" y="218"/>
                  <a:pt x="68" y="218"/>
                  <a:pt x="68" y="218"/>
                </a:cubicBezTo>
                <a:cubicBezTo>
                  <a:pt x="68" y="221"/>
                  <a:pt x="68" y="221"/>
                  <a:pt x="68" y="221"/>
                </a:cubicBezTo>
                <a:cubicBezTo>
                  <a:pt x="68" y="222"/>
                  <a:pt x="69" y="222"/>
                  <a:pt x="69" y="222"/>
                </a:cubicBezTo>
                <a:cubicBezTo>
                  <a:pt x="70" y="222"/>
                  <a:pt x="70" y="222"/>
                  <a:pt x="70" y="222"/>
                </a:cubicBezTo>
                <a:cubicBezTo>
                  <a:pt x="72" y="218"/>
                  <a:pt x="72" y="218"/>
                  <a:pt x="72" y="218"/>
                </a:cubicBezTo>
                <a:cubicBezTo>
                  <a:pt x="72" y="218"/>
                  <a:pt x="72" y="218"/>
                  <a:pt x="72" y="218"/>
                </a:cubicBezTo>
                <a:cubicBezTo>
                  <a:pt x="73" y="215"/>
                  <a:pt x="73" y="215"/>
                  <a:pt x="73" y="215"/>
                </a:cubicBezTo>
                <a:cubicBezTo>
                  <a:pt x="73" y="215"/>
                  <a:pt x="73" y="215"/>
                  <a:pt x="73" y="215"/>
                </a:cubicBezTo>
                <a:cubicBezTo>
                  <a:pt x="73" y="214"/>
                  <a:pt x="73" y="214"/>
                  <a:pt x="73" y="214"/>
                </a:cubicBezTo>
                <a:cubicBezTo>
                  <a:pt x="72" y="215"/>
                  <a:pt x="72" y="215"/>
                  <a:pt x="72" y="215"/>
                </a:cubicBezTo>
                <a:cubicBezTo>
                  <a:pt x="75" y="222"/>
                  <a:pt x="75" y="222"/>
                  <a:pt x="75" y="222"/>
                </a:cubicBezTo>
                <a:cubicBezTo>
                  <a:pt x="75" y="222"/>
                  <a:pt x="76" y="223"/>
                  <a:pt x="76" y="223"/>
                </a:cubicBezTo>
                <a:cubicBezTo>
                  <a:pt x="77" y="223"/>
                  <a:pt x="77" y="222"/>
                  <a:pt x="77" y="222"/>
                </a:cubicBezTo>
                <a:cubicBezTo>
                  <a:pt x="78" y="218"/>
                  <a:pt x="78" y="218"/>
                  <a:pt x="78" y="218"/>
                </a:cubicBezTo>
                <a:cubicBezTo>
                  <a:pt x="78" y="217"/>
                  <a:pt x="78" y="217"/>
                  <a:pt x="78" y="217"/>
                </a:cubicBezTo>
                <a:cubicBezTo>
                  <a:pt x="73" y="206"/>
                  <a:pt x="73" y="206"/>
                  <a:pt x="73" y="206"/>
                </a:cubicBezTo>
                <a:cubicBezTo>
                  <a:pt x="72" y="205"/>
                  <a:pt x="72" y="205"/>
                  <a:pt x="72" y="205"/>
                </a:cubicBezTo>
                <a:cubicBezTo>
                  <a:pt x="71" y="206"/>
                  <a:pt x="71" y="206"/>
                  <a:pt x="71" y="206"/>
                </a:cubicBezTo>
                <a:cubicBezTo>
                  <a:pt x="70" y="207"/>
                  <a:pt x="70" y="207"/>
                  <a:pt x="70" y="207"/>
                </a:cubicBezTo>
                <a:cubicBezTo>
                  <a:pt x="71" y="208"/>
                  <a:pt x="71" y="208"/>
                  <a:pt x="71" y="208"/>
                </a:cubicBezTo>
                <a:cubicBezTo>
                  <a:pt x="72" y="208"/>
                  <a:pt x="72" y="208"/>
                  <a:pt x="72" y="208"/>
                </a:cubicBezTo>
                <a:cubicBezTo>
                  <a:pt x="72" y="204"/>
                  <a:pt x="72" y="204"/>
                  <a:pt x="72" y="204"/>
                </a:cubicBezTo>
                <a:cubicBezTo>
                  <a:pt x="74" y="201"/>
                  <a:pt x="74" y="201"/>
                  <a:pt x="74" y="201"/>
                </a:cubicBezTo>
                <a:cubicBezTo>
                  <a:pt x="73" y="201"/>
                  <a:pt x="73" y="201"/>
                  <a:pt x="73" y="201"/>
                </a:cubicBezTo>
                <a:cubicBezTo>
                  <a:pt x="72" y="201"/>
                  <a:pt x="72" y="201"/>
                  <a:pt x="72" y="201"/>
                </a:cubicBezTo>
                <a:cubicBezTo>
                  <a:pt x="72" y="204"/>
                  <a:pt x="72" y="204"/>
                  <a:pt x="72" y="204"/>
                </a:cubicBezTo>
                <a:cubicBezTo>
                  <a:pt x="72" y="205"/>
                  <a:pt x="72" y="205"/>
                  <a:pt x="72" y="205"/>
                </a:cubicBezTo>
                <a:cubicBezTo>
                  <a:pt x="77" y="217"/>
                  <a:pt x="77" y="217"/>
                  <a:pt x="77" y="217"/>
                </a:cubicBezTo>
                <a:cubicBezTo>
                  <a:pt x="77" y="217"/>
                  <a:pt x="77" y="218"/>
                  <a:pt x="78" y="218"/>
                </a:cubicBezTo>
                <a:cubicBezTo>
                  <a:pt x="78" y="218"/>
                  <a:pt x="79" y="217"/>
                  <a:pt x="79" y="217"/>
                </a:cubicBezTo>
                <a:cubicBezTo>
                  <a:pt x="80" y="213"/>
                  <a:pt x="80" y="213"/>
                  <a:pt x="80" y="213"/>
                </a:cubicBezTo>
                <a:cubicBezTo>
                  <a:pt x="80" y="213"/>
                  <a:pt x="80" y="213"/>
                  <a:pt x="80" y="213"/>
                </a:cubicBezTo>
                <a:cubicBezTo>
                  <a:pt x="78" y="209"/>
                  <a:pt x="78" y="209"/>
                  <a:pt x="78" y="209"/>
                </a:cubicBezTo>
                <a:cubicBezTo>
                  <a:pt x="78" y="205"/>
                  <a:pt x="78" y="205"/>
                  <a:pt x="78" y="205"/>
                </a:cubicBezTo>
                <a:cubicBezTo>
                  <a:pt x="79" y="205"/>
                  <a:pt x="79" y="205"/>
                  <a:pt x="79" y="205"/>
                </a:cubicBezTo>
                <a:cubicBezTo>
                  <a:pt x="80" y="207"/>
                  <a:pt x="80" y="207"/>
                  <a:pt x="80" y="207"/>
                </a:cubicBezTo>
                <a:cubicBezTo>
                  <a:pt x="79" y="210"/>
                  <a:pt x="79" y="210"/>
                  <a:pt x="79" y="210"/>
                </a:cubicBezTo>
                <a:cubicBezTo>
                  <a:pt x="79" y="211"/>
                  <a:pt x="79" y="211"/>
                  <a:pt x="80" y="212"/>
                </a:cubicBezTo>
                <a:cubicBezTo>
                  <a:pt x="84" y="213"/>
                  <a:pt x="84" y="213"/>
                  <a:pt x="84" y="213"/>
                </a:cubicBezTo>
                <a:cubicBezTo>
                  <a:pt x="85" y="213"/>
                  <a:pt x="85" y="213"/>
                  <a:pt x="85" y="213"/>
                </a:cubicBezTo>
                <a:cubicBezTo>
                  <a:pt x="85" y="213"/>
                  <a:pt x="85" y="213"/>
                  <a:pt x="85" y="212"/>
                </a:cubicBezTo>
                <a:cubicBezTo>
                  <a:pt x="83" y="205"/>
                  <a:pt x="83" y="205"/>
                  <a:pt x="83" y="205"/>
                </a:cubicBezTo>
                <a:cubicBezTo>
                  <a:pt x="83" y="202"/>
                  <a:pt x="83" y="202"/>
                  <a:pt x="83" y="202"/>
                </a:cubicBezTo>
                <a:cubicBezTo>
                  <a:pt x="84" y="201"/>
                  <a:pt x="84" y="201"/>
                  <a:pt x="84" y="201"/>
                </a:cubicBezTo>
                <a:cubicBezTo>
                  <a:pt x="83" y="201"/>
                  <a:pt x="83" y="201"/>
                  <a:pt x="83" y="201"/>
                </a:cubicBezTo>
                <a:cubicBezTo>
                  <a:pt x="82" y="201"/>
                  <a:pt x="82" y="201"/>
                  <a:pt x="82" y="201"/>
                </a:cubicBezTo>
                <a:cubicBezTo>
                  <a:pt x="82" y="204"/>
                  <a:pt x="82" y="204"/>
                  <a:pt x="82" y="204"/>
                </a:cubicBezTo>
                <a:cubicBezTo>
                  <a:pt x="82" y="204"/>
                  <a:pt x="82" y="204"/>
                  <a:pt x="82" y="204"/>
                </a:cubicBezTo>
                <a:cubicBezTo>
                  <a:pt x="83" y="208"/>
                  <a:pt x="83" y="208"/>
                  <a:pt x="83" y="208"/>
                </a:cubicBezTo>
                <a:cubicBezTo>
                  <a:pt x="83" y="209"/>
                  <a:pt x="83" y="209"/>
                  <a:pt x="83" y="209"/>
                </a:cubicBezTo>
                <a:cubicBezTo>
                  <a:pt x="86" y="211"/>
                  <a:pt x="86" y="211"/>
                  <a:pt x="86" y="211"/>
                </a:cubicBezTo>
                <a:cubicBezTo>
                  <a:pt x="87" y="211"/>
                  <a:pt x="87" y="211"/>
                  <a:pt x="87" y="211"/>
                </a:cubicBezTo>
                <a:cubicBezTo>
                  <a:pt x="88" y="210"/>
                  <a:pt x="88" y="210"/>
                  <a:pt x="88" y="210"/>
                </a:cubicBezTo>
                <a:cubicBezTo>
                  <a:pt x="89" y="207"/>
                  <a:pt x="89" y="207"/>
                  <a:pt x="89" y="207"/>
                </a:cubicBezTo>
                <a:cubicBezTo>
                  <a:pt x="89" y="207"/>
                  <a:pt x="89" y="207"/>
                  <a:pt x="89" y="207"/>
                </a:cubicBezTo>
                <a:cubicBezTo>
                  <a:pt x="88" y="203"/>
                  <a:pt x="88" y="203"/>
                  <a:pt x="88" y="203"/>
                </a:cubicBezTo>
                <a:cubicBezTo>
                  <a:pt x="89" y="200"/>
                  <a:pt x="89" y="200"/>
                  <a:pt x="89" y="200"/>
                </a:cubicBezTo>
                <a:cubicBezTo>
                  <a:pt x="92" y="201"/>
                  <a:pt x="92" y="201"/>
                  <a:pt x="92" y="201"/>
                </a:cubicBezTo>
                <a:cubicBezTo>
                  <a:pt x="96" y="202"/>
                  <a:pt x="96" y="202"/>
                  <a:pt x="96" y="202"/>
                </a:cubicBezTo>
                <a:cubicBezTo>
                  <a:pt x="97" y="202"/>
                  <a:pt x="97" y="202"/>
                  <a:pt x="97" y="201"/>
                </a:cubicBezTo>
                <a:cubicBezTo>
                  <a:pt x="99" y="198"/>
                  <a:pt x="99" y="198"/>
                  <a:pt x="99" y="198"/>
                </a:cubicBezTo>
                <a:cubicBezTo>
                  <a:pt x="102" y="194"/>
                  <a:pt x="102" y="194"/>
                  <a:pt x="102" y="194"/>
                </a:cubicBezTo>
                <a:cubicBezTo>
                  <a:pt x="102" y="193"/>
                  <a:pt x="102" y="193"/>
                  <a:pt x="102" y="193"/>
                </a:cubicBezTo>
                <a:cubicBezTo>
                  <a:pt x="100" y="189"/>
                  <a:pt x="100" y="189"/>
                  <a:pt x="100" y="189"/>
                </a:cubicBezTo>
                <a:cubicBezTo>
                  <a:pt x="101" y="186"/>
                  <a:pt x="101" y="186"/>
                  <a:pt x="101" y="186"/>
                </a:cubicBezTo>
                <a:cubicBezTo>
                  <a:pt x="101" y="186"/>
                  <a:pt x="101" y="186"/>
                  <a:pt x="101" y="186"/>
                </a:cubicBezTo>
                <a:cubicBezTo>
                  <a:pt x="100" y="182"/>
                  <a:pt x="100" y="182"/>
                  <a:pt x="100" y="182"/>
                </a:cubicBezTo>
                <a:cubicBezTo>
                  <a:pt x="101" y="178"/>
                  <a:pt x="101" y="178"/>
                  <a:pt x="101" y="178"/>
                </a:cubicBezTo>
                <a:cubicBezTo>
                  <a:pt x="101" y="178"/>
                  <a:pt x="101" y="178"/>
                  <a:pt x="101" y="178"/>
                </a:cubicBezTo>
                <a:cubicBezTo>
                  <a:pt x="102" y="174"/>
                  <a:pt x="102" y="174"/>
                  <a:pt x="102" y="174"/>
                </a:cubicBezTo>
                <a:cubicBezTo>
                  <a:pt x="102" y="174"/>
                  <a:pt x="102" y="174"/>
                  <a:pt x="102" y="174"/>
                </a:cubicBezTo>
                <a:cubicBezTo>
                  <a:pt x="100" y="171"/>
                  <a:pt x="100" y="171"/>
                  <a:pt x="100" y="171"/>
                </a:cubicBezTo>
                <a:cubicBezTo>
                  <a:pt x="105" y="168"/>
                  <a:pt x="105" y="168"/>
                  <a:pt x="105" y="168"/>
                </a:cubicBezTo>
                <a:cubicBezTo>
                  <a:pt x="105" y="168"/>
                  <a:pt x="105" y="168"/>
                  <a:pt x="105" y="167"/>
                </a:cubicBezTo>
                <a:cubicBezTo>
                  <a:pt x="105" y="165"/>
                  <a:pt x="105" y="165"/>
                  <a:pt x="105" y="165"/>
                </a:cubicBezTo>
                <a:cubicBezTo>
                  <a:pt x="105" y="165"/>
                  <a:pt x="105" y="165"/>
                  <a:pt x="105" y="165"/>
                </a:cubicBezTo>
                <a:cubicBezTo>
                  <a:pt x="104" y="168"/>
                  <a:pt x="104" y="168"/>
                  <a:pt x="104" y="168"/>
                </a:cubicBezTo>
                <a:cubicBezTo>
                  <a:pt x="104" y="169"/>
                  <a:pt x="104" y="169"/>
                  <a:pt x="104" y="169"/>
                </a:cubicBezTo>
                <a:cubicBezTo>
                  <a:pt x="105" y="169"/>
                  <a:pt x="105" y="169"/>
                  <a:pt x="105" y="169"/>
                </a:cubicBezTo>
                <a:cubicBezTo>
                  <a:pt x="108" y="169"/>
                  <a:pt x="108" y="169"/>
                  <a:pt x="108" y="169"/>
                </a:cubicBezTo>
                <a:cubicBezTo>
                  <a:pt x="107" y="171"/>
                  <a:pt x="107" y="171"/>
                  <a:pt x="107" y="171"/>
                </a:cubicBezTo>
                <a:cubicBezTo>
                  <a:pt x="106" y="174"/>
                  <a:pt x="106" y="174"/>
                  <a:pt x="106" y="174"/>
                </a:cubicBezTo>
                <a:cubicBezTo>
                  <a:pt x="106" y="175"/>
                  <a:pt x="106" y="175"/>
                  <a:pt x="106" y="175"/>
                </a:cubicBezTo>
                <a:cubicBezTo>
                  <a:pt x="106" y="175"/>
                  <a:pt x="106" y="175"/>
                  <a:pt x="106" y="175"/>
                </a:cubicBezTo>
                <a:cubicBezTo>
                  <a:pt x="114" y="175"/>
                  <a:pt x="114" y="175"/>
                  <a:pt x="114" y="175"/>
                </a:cubicBezTo>
                <a:cubicBezTo>
                  <a:pt x="119" y="177"/>
                  <a:pt x="119" y="177"/>
                  <a:pt x="119" y="177"/>
                </a:cubicBezTo>
                <a:cubicBezTo>
                  <a:pt x="119" y="177"/>
                  <a:pt x="120" y="177"/>
                  <a:pt x="120" y="177"/>
                </a:cubicBezTo>
                <a:cubicBezTo>
                  <a:pt x="120" y="177"/>
                  <a:pt x="120" y="176"/>
                  <a:pt x="120" y="176"/>
                </a:cubicBezTo>
                <a:cubicBezTo>
                  <a:pt x="118" y="172"/>
                  <a:pt x="118" y="172"/>
                  <a:pt x="118" y="172"/>
                </a:cubicBezTo>
                <a:cubicBezTo>
                  <a:pt x="118" y="169"/>
                  <a:pt x="118" y="169"/>
                  <a:pt x="118" y="169"/>
                </a:cubicBezTo>
                <a:cubicBezTo>
                  <a:pt x="119" y="165"/>
                  <a:pt x="119" y="165"/>
                  <a:pt x="119" y="165"/>
                </a:cubicBezTo>
                <a:cubicBezTo>
                  <a:pt x="119" y="165"/>
                  <a:pt x="119" y="165"/>
                  <a:pt x="119" y="165"/>
                </a:cubicBezTo>
                <a:cubicBezTo>
                  <a:pt x="119" y="164"/>
                  <a:pt x="119" y="164"/>
                  <a:pt x="119" y="164"/>
                </a:cubicBezTo>
                <a:cubicBezTo>
                  <a:pt x="120" y="166"/>
                  <a:pt x="120" y="166"/>
                  <a:pt x="120" y="166"/>
                </a:cubicBezTo>
                <a:cubicBezTo>
                  <a:pt x="120" y="166"/>
                  <a:pt x="120" y="166"/>
                  <a:pt x="120" y="166"/>
                </a:cubicBezTo>
                <a:cubicBezTo>
                  <a:pt x="121" y="166"/>
                  <a:pt x="121" y="166"/>
                  <a:pt x="121" y="166"/>
                </a:cubicBezTo>
                <a:cubicBezTo>
                  <a:pt x="125" y="162"/>
                  <a:pt x="125" y="162"/>
                  <a:pt x="125" y="162"/>
                </a:cubicBezTo>
                <a:cubicBezTo>
                  <a:pt x="125" y="161"/>
                  <a:pt x="125" y="161"/>
                  <a:pt x="125" y="161"/>
                </a:cubicBezTo>
                <a:cubicBezTo>
                  <a:pt x="125" y="159"/>
                  <a:pt x="125" y="159"/>
                  <a:pt x="125" y="159"/>
                </a:cubicBezTo>
                <a:cubicBezTo>
                  <a:pt x="132" y="161"/>
                  <a:pt x="132" y="161"/>
                  <a:pt x="132" y="161"/>
                </a:cubicBezTo>
                <a:cubicBezTo>
                  <a:pt x="135" y="165"/>
                  <a:pt x="135" y="165"/>
                  <a:pt x="135" y="165"/>
                </a:cubicBezTo>
                <a:cubicBezTo>
                  <a:pt x="135" y="165"/>
                  <a:pt x="135" y="166"/>
                  <a:pt x="136" y="166"/>
                </a:cubicBezTo>
                <a:cubicBezTo>
                  <a:pt x="136" y="165"/>
                  <a:pt x="136" y="165"/>
                  <a:pt x="136" y="165"/>
                </a:cubicBezTo>
                <a:cubicBezTo>
                  <a:pt x="138" y="161"/>
                  <a:pt x="138" y="161"/>
                  <a:pt x="138" y="161"/>
                </a:cubicBezTo>
                <a:cubicBezTo>
                  <a:pt x="138" y="161"/>
                  <a:pt x="138" y="161"/>
                  <a:pt x="138" y="161"/>
                </a:cubicBezTo>
                <a:cubicBezTo>
                  <a:pt x="137" y="158"/>
                  <a:pt x="137" y="158"/>
                  <a:pt x="137" y="158"/>
                </a:cubicBezTo>
                <a:cubicBezTo>
                  <a:pt x="137" y="157"/>
                  <a:pt x="137" y="157"/>
                  <a:pt x="137" y="157"/>
                </a:cubicBezTo>
                <a:cubicBezTo>
                  <a:pt x="138" y="160"/>
                  <a:pt x="138" y="160"/>
                  <a:pt x="138" y="160"/>
                </a:cubicBezTo>
                <a:cubicBezTo>
                  <a:pt x="138" y="160"/>
                  <a:pt x="139" y="160"/>
                  <a:pt x="139" y="160"/>
                </a:cubicBezTo>
                <a:cubicBezTo>
                  <a:pt x="140" y="160"/>
                  <a:pt x="140" y="160"/>
                  <a:pt x="140" y="159"/>
                </a:cubicBezTo>
                <a:cubicBezTo>
                  <a:pt x="140" y="155"/>
                  <a:pt x="140" y="155"/>
                  <a:pt x="140" y="155"/>
                </a:cubicBezTo>
                <a:cubicBezTo>
                  <a:pt x="139" y="155"/>
                  <a:pt x="139" y="155"/>
                  <a:pt x="139" y="155"/>
                </a:cubicBezTo>
                <a:cubicBezTo>
                  <a:pt x="138" y="155"/>
                  <a:pt x="138" y="155"/>
                  <a:pt x="138" y="155"/>
                </a:cubicBezTo>
                <a:cubicBezTo>
                  <a:pt x="139" y="159"/>
                  <a:pt x="139" y="159"/>
                  <a:pt x="139" y="159"/>
                </a:cubicBezTo>
                <a:cubicBezTo>
                  <a:pt x="140" y="160"/>
                  <a:pt x="140" y="160"/>
                  <a:pt x="140" y="160"/>
                </a:cubicBezTo>
                <a:cubicBezTo>
                  <a:pt x="141" y="160"/>
                  <a:pt x="141" y="160"/>
                  <a:pt x="141" y="159"/>
                </a:cubicBezTo>
                <a:cubicBezTo>
                  <a:pt x="142" y="155"/>
                  <a:pt x="142" y="155"/>
                  <a:pt x="142" y="155"/>
                </a:cubicBezTo>
                <a:cubicBezTo>
                  <a:pt x="142" y="155"/>
                  <a:pt x="142" y="155"/>
                  <a:pt x="142" y="155"/>
                </a:cubicBezTo>
                <a:cubicBezTo>
                  <a:pt x="141" y="152"/>
                  <a:pt x="141" y="152"/>
                  <a:pt x="141" y="152"/>
                </a:cubicBezTo>
                <a:cubicBezTo>
                  <a:pt x="142" y="149"/>
                  <a:pt x="142" y="149"/>
                  <a:pt x="142" y="149"/>
                </a:cubicBezTo>
                <a:cubicBezTo>
                  <a:pt x="145" y="152"/>
                  <a:pt x="145" y="152"/>
                  <a:pt x="145" y="152"/>
                </a:cubicBezTo>
                <a:cubicBezTo>
                  <a:pt x="145" y="152"/>
                  <a:pt x="145" y="152"/>
                  <a:pt x="145" y="152"/>
                </a:cubicBezTo>
                <a:cubicBezTo>
                  <a:pt x="147" y="153"/>
                  <a:pt x="147" y="153"/>
                  <a:pt x="147" y="153"/>
                </a:cubicBezTo>
                <a:cubicBezTo>
                  <a:pt x="148" y="152"/>
                  <a:pt x="148" y="152"/>
                  <a:pt x="148" y="152"/>
                </a:cubicBezTo>
                <a:cubicBezTo>
                  <a:pt x="148" y="152"/>
                  <a:pt x="148" y="152"/>
                  <a:pt x="148" y="152"/>
                </a:cubicBezTo>
                <a:cubicBezTo>
                  <a:pt x="149" y="149"/>
                  <a:pt x="149" y="149"/>
                  <a:pt x="149" y="149"/>
                </a:cubicBezTo>
                <a:cubicBezTo>
                  <a:pt x="152" y="149"/>
                  <a:pt x="152" y="149"/>
                  <a:pt x="152" y="149"/>
                </a:cubicBezTo>
                <a:cubicBezTo>
                  <a:pt x="152" y="149"/>
                  <a:pt x="152" y="149"/>
                  <a:pt x="152" y="149"/>
                </a:cubicBezTo>
                <a:cubicBezTo>
                  <a:pt x="153" y="148"/>
                  <a:pt x="153" y="148"/>
                  <a:pt x="153" y="148"/>
                </a:cubicBezTo>
                <a:cubicBezTo>
                  <a:pt x="153" y="145"/>
                  <a:pt x="153" y="145"/>
                  <a:pt x="153" y="145"/>
                </a:cubicBezTo>
                <a:cubicBezTo>
                  <a:pt x="155" y="144"/>
                  <a:pt x="155" y="144"/>
                  <a:pt x="155" y="144"/>
                </a:cubicBezTo>
                <a:cubicBezTo>
                  <a:pt x="155" y="144"/>
                  <a:pt x="155" y="144"/>
                  <a:pt x="155" y="144"/>
                </a:cubicBezTo>
                <a:cubicBezTo>
                  <a:pt x="156" y="143"/>
                  <a:pt x="156" y="143"/>
                  <a:pt x="156" y="143"/>
                </a:cubicBezTo>
                <a:cubicBezTo>
                  <a:pt x="156" y="143"/>
                  <a:pt x="156" y="143"/>
                  <a:pt x="156" y="143"/>
                </a:cubicBezTo>
                <a:cubicBezTo>
                  <a:pt x="156" y="141"/>
                  <a:pt x="156" y="141"/>
                  <a:pt x="156" y="141"/>
                </a:cubicBezTo>
                <a:cubicBezTo>
                  <a:pt x="158" y="142"/>
                  <a:pt x="158" y="142"/>
                  <a:pt x="158" y="142"/>
                </a:cubicBezTo>
                <a:cubicBezTo>
                  <a:pt x="159" y="142"/>
                  <a:pt x="159" y="142"/>
                  <a:pt x="160" y="141"/>
                </a:cubicBezTo>
                <a:cubicBezTo>
                  <a:pt x="160" y="140"/>
                  <a:pt x="160" y="140"/>
                  <a:pt x="160" y="140"/>
                </a:cubicBezTo>
                <a:cubicBezTo>
                  <a:pt x="158" y="138"/>
                  <a:pt x="158" y="138"/>
                  <a:pt x="158" y="138"/>
                </a:cubicBezTo>
                <a:cubicBezTo>
                  <a:pt x="162" y="139"/>
                  <a:pt x="162" y="139"/>
                  <a:pt x="162" y="139"/>
                </a:cubicBezTo>
                <a:cubicBezTo>
                  <a:pt x="162" y="139"/>
                  <a:pt x="162" y="139"/>
                  <a:pt x="162" y="139"/>
                </a:cubicBezTo>
                <a:cubicBezTo>
                  <a:pt x="166" y="136"/>
                  <a:pt x="166" y="136"/>
                  <a:pt x="166" y="136"/>
                </a:cubicBezTo>
                <a:cubicBezTo>
                  <a:pt x="166" y="136"/>
                  <a:pt x="166" y="136"/>
                  <a:pt x="166" y="136"/>
                </a:cubicBezTo>
                <a:cubicBezTo>
                  <a:pt x="170" y="129"/>
                  <a:pt x="170" y="129"/>
                  <a:pt x="170" y="129"/>
                </a:cubicBezTo>
                <a:cubicBezTo>
                  <a:pt x="170" y="128"/>
                  <a:pt x="170" y="128"/>
                  <a:pt x="170" y="128"/>
                </a:cubicBezTo>
                <a:cubicBezTo>
                  <a:pt x="171" y="125"/>
                  <a:pt x="171" y="125"/>
                  <a:pt x="171" y="125"/>
                </a:cubicBezTo>
                <a:cubicBezTo>
                  <a:pt x="170" y="124"/>
                  <a:pt x="170" y="124"/>
                  <a:pt x="170" y="124"/>
                </a:cubicBezTo>
                <a:cubicBezTo>
                  <a:pt x="166" y="120"/>
                  <a:pt x="166" y="120"/>
                  <a:pt x="166" y="120"/>
                </a:cubicBezTo>
                <a:cubicBezTo>
                  <a:pt x="166" y="120"/>
                  <a:pt x="166" y="120"/>
                  <a:pt x="165" y="121"/>
                </a:cubicBezTo>
                <a:cubicBezTo>
                  <a:pt x="165" y="121"/>
                  <a:pt x="165" y="121"/>
                  <a:pt x="165" y="122"/>
                </a:cubicBezTo>
                <a:cubicBezTo>
                  <a:pt x="166" y="123"/>
                  <a:pt x="166" y="123"/>
                  <a:pt x="166" y="123"/>
                </a:cubicBezTo>
                <a:cubicBezTo>
                  <a:pt x="164" y="125"/>
                  <a:pt x="164" y="125"/>
                  <a:pt x="164" y="125"/>
                </a:cubicBezTo>
                <a:cubicBezTo>
                  <a:pt x="162" y="123"/>
                  <a:pt x="162" y="123"/>
                  <a:pt x="162" y="123"/>
                </a:cubicBezTo>
                <a:cubicBezTo>
                  <a:pt x="166" y="118"/>
                  <a:pt x="166" y="118"/>
                  <a:pt x="166" y="118"/>
                </a:cubicBezTo>
                <a:cubicBezTo>
                  <a:pt x="166" y="117"/>
                  <a:pt x="166" y="117"/>
                  <a:pt x="166" y="116"/>
                </a:cubicBezTo>
                <a:cubicBezTo>
                  <a:pt x="159" y="109"/>
                  <a:pt x="159" y="109"/>
                  <a:pt x="159" y="109"/>
                </a:cubicBezTo>
                <a:cubicBezTo>
                  <a:pt x="159" y="109"/>
                  <a:pt x="159" y="109"/>
                  <a:pt x="159" y="109"/>
                </a:cubicBezTo>
                <a:cubicBezTo>
                  <a:pt x="158" y="108"/>
                  <a:pt x="158" y="108"/>
                  <a:pt x="158" y="108"/>
                </a:cubicBezTo>
                <a:cubicBezTo>
                  <a:pt x="158" y="108"/>
                  <a:pt x="158" y="108"/>
                  <a:pt x="158" y="108"/>
                </a:cubicBezTo>
                <a:cubicBezTo>
                  <a:pt x="155" y="107"/>
                  <a:pt x="155" y="107"/>
                  <a:pt x="155" y="107"/>
                </a:cubicBezTo>
                <a:cubicBezTo>
                  <a:pt x="155" y="107"/>
                  <a:pt x="155" y="107"/>
                  <a:pt x="155" y="107"/>
                </a:cubicBezTo>
                <a:cubicBezTo>
                  <a:pt x="152" y="107"/>
                  <a:pt x="152" y="107"/>
                  <a:pt x="152" y="107"/>
                </a:cubicBezTo>
                <a:cubicBezTo>
                  <a:pt x="151" y="108"/>
                  <a:pt x="151" y="108"/>
                  <a:pt x="151" y="108"/>
                </a:cubicBezTo>
                <a:cubicBezTo>
                  <a:pt x="149" y="110"/>
                  <a:pt x="149" y="110"/>
                  <a:pt x="149" y="110"/>
                </a:cubicBezTo>
                <a:cubicBezTo>
                  <a:pt x="146" y="108"/>
                  <a:pt x="146" y="108"/>
                  <a:pt x="146" y="108"/>
                </a:cubicBezTo>
                <a:cubicBezTo>
                  <a:pt x="144" y="104"/>
                  <a:pt x="144" y="104"/>
                  <a:pt x="144" y="104"/>
                </a:cubicBezTo>
                <a:cubicBezTo>
                  <a:pt x="144" y="101"/>
                  <a:pt x="144" y="101"/>
                  <a:pt x="144" y="101"/>
                </a:cubicBezTo>
                <a:cubicBezTo>
                  <a:pt x="144" y="100"/>
                  <a:pt x="144" y="100"/>
                  <a:pt x="144" y="100"/>
                </a:cubicBezTo>
                <a:cubicBezTo>
                  <a:pt x="141" y="96"/>
                  <a:pt x="141" y="96"/>
                  <a:pt x="141" y="96"/>
                </a:cubicBezTo>
                <a:cubicBezTo>
                  <a:pt x="140" y="93"/>
                  <a:pt x="140" y="93"/>
                  <a:pt x="140" y="93"/>
                </a:cubicBezTo>
                <a:cubicBezTo>
                  <a:pt x="141" y="90"/>
                  <a:pt x="141" y="90"/>
                  <a:pt x="141" y="90"/>
                </a:cubicBezTo>
                <a:cubicBezTo>
                  <a:pt x="142" y="89"/>
                  <a:pt x="141" y="89"/>
                  <a:pt x="141" y="89"/>
                </a:cubicBezTo>
                <a:cubicBezTo>
                  <a:pt x="139" y="87"/>
                  <a:pt x="139" y="87"/>
                  <a:pt x="139" y="87"/>
                </a:cubicBezTo>
                <a:cubicBezTo>
                  <a:pt x="138" y="87"/>
                  <a:pt x="138" y="87"/>
                  <a:pt x="138" y="87"/>
                </a:cubicBezTo>
                <a:cubicBezTo>
                  <a:pt x="134" y="88"/>
                  <a:pt x="134" y="88"/>
                  <a:pt x="134" y="88"/>
                </a:cubicBezTo>
                <a:cubicBezTo>
                  <a:pt x="131" y="88"/>
                  <a:pt x="131" y="88"/>
                  <a:pt x="131" y="88"/>
                </a:cubicBezTo>
                <a:cubicBezTo>
                  <a:pt x="127" y="86"/>
                  <a:pt x="127" y="86"/>
                  <a:pt x="127" y="86"/>
                </a:cubicBezTo>
                <a:cubicBezTo>
                  <a:pt x="126" y="86"/>
                  <a:pt x="126" y="86"/>
                  <a:pt x="126" y="86"/>
                </a:cubicBezTo>
                <a:cubicBezTo>
                  <a:pt x="124" y="86"/>
                  <a:pt x="124" y="86"/>
                  <a:pt x="124" y="86"/>
                </a:cubicBezTo>
                <a:cubicBezTo>
                  <a:pt x="123" y="83"/>
                  <a:pt x="123" y="83"/>
                  <a:pt x="123" y="83"/>
                </a:cubicBezTo>
                <a:cubicBezTo>
                  <a:pt x="123" y="80"/>
                  <a:pt x="123" y="80"/>
                  <a:pt x="123" y="80"/>
                </a:cubicBezTo>
                <a:cubicBezTo>
                  <a:pt x="123" y="80"/>
                  <a:pt x="123" y="80"/>
                  <a:pt x="123" y="80"/>
                </a:cubicBezTo>
                <a:cubicBezTo>
                  <a:pt x="121" y="76"/>
                  <a:pt x="121" y="76"/>
                  <a:pt x="121" y="76"/>
                </a:cubicBezTo>
                <a:cubicBezTo>
                  <a:pt x="121" y="73"/>
                  <a:pt x="121" y="73"/>
                  <a:pt x="121" y="73"/>
                </a:cubicBezTo>
                <a:cubicBezTo>
                  <a:pt x="121" y="73"/>
                  <a:pt x="121" y="73"/>
                  <a:pt x="121" y="73"/>
                </a:cubicBezTo>
                <a:cubicBezTo>
                  <a:pt x="116" y="60"/>
                  <a:pt x="116" y="60"/>
                  <a:pt x="116" y="60"/>
                </a:cubicBezTo>
                <a:cubicBezTo>
                  <a:pt x="100" y="11"/>
                  <a:pt x="100" y="11"/>
                  <a:pt x="100" y="11"/>
                </a:cubicBezTo>
                <a:cubicBezTo>
                  <a:pt x="100" y="11"/>
                  <a:pt x="100" y="11"/>
                  <a:pt x="100" y="11"/>
                </a:cubicBezTo>
                <a:cubicBezTo>
                  <a:pt x="97" y="10"/>
                  <a:pt x="97" y="10"/>
                  <a:pt x="97" y="10"/>
                </a:cubicBezTo>
                <a:cubicBezTo>
                  <a:pt x="89" y="5"/>
                  <a:pt x="89" y="5"/>
                  <a:pt x="89" y="5"/>
                </a:cubicBezTo>
                <a:cubicBezTo>
                  <a:pt x="89" y="4"/>
                  <a:pt x="89" y="4"/>
                  <a:pt x="89" y="4"/>
                </a:cubicBezTo>
                <a:cubicBezTo>
                  <a:pt x="81" y="1"/>
                  <a:pt x="81" y="1"/>
                  <a:pt x="81" y="1"/>
                </a:cubicBezTo>
                <a:cubicBezTo>
                  <a:pt x="81" y="1"/>
                  <a:pt x="81" y="1"/>
                  <a:pt x="81" y="1"/>
                </a:cubicBezTo>
                <a:cubicBezTo>
                  <a:pt x="77" y="0"/>
                  <a:pt x="77" y="0"/>
                  <a:pt x="77" y="0"/>
                </a:cubicBezTo>
                <a:cubicBezTo>
                  <a:pt x="77" y="0"/>
                  <a:pt x="77" y="0"/>
                  <a:pt x="77" y="0"/>
                </a:cubicBezTo>
                <a:cubicBezTo>
                  <a:pt x="72" y="2"/>
                  <a:pt x="72" y="2"/>
                  <a:pt x="72" y="2"/>
                </a:cubicBezTo>
                <a:cubicBezTo>
                  <a:pt x="72" y="2"/>
                  <a:pt x="72" y="2"/>
                  <a:pt x="72" y="2"/>
                </a:cubicBezTo>
                <a:cubicBezTo>
                  <a:pt x="69" y="6"/>
                  <a:pt x="69" y="6"/>
                  <a:pt x="69" y="6"/>
                </a:cubicBezTo>
                <a:cubicBezTo>
                  <a:pt x="66" y="8"/>
                  <a:pt x="66" y="8"/>
                  <a:pt x="66" y="8"/>
                </a:cubicBezTo>
                <a:cubicBezTo>
                  <a:pt x="66" y="8"/>
                  <a:pt x="66" y="8"/>
                  <a:pt x="66" y="8"/>
                </a:cubicBezTo>
                <a:cubicBezTo>
                  <a:pt x="63" y="12"/>
                  <a:pt x="63" y="12"/>
                  <a:pt x="63" y="12"/>
                </a:cubicBezTo>
                <a:cubicBezTo>
                  <a:pt x="59" y="13"/>
                  <a:pt x="59" y="13"/>
                  <a:pt x="59" y="13"/>
                </a:cubicBezTo>
                <a:cubicBezTo>
                  <a:pt x="59" y="13"/>
                  <a:pt x="59" y="13"/>
                  <a:pt x="59" y="13"/>
                </a:cubicBezTo>
                <a:cubicBezTo>
                  <a:pt x="56" y="16"/>
                  <a:pt x="56" y="16"/>
                  <a:pt x="56" y="16"/>
                </a:cubicBezTo>
                <a:cubicBezTo>
                  <a:pt x="52" y="16"/>
                  <a:pt x="52" y="16"/>
                  <a:pt x="52" y="16"/>
                </a:cubicBezTo>
                <a:cubicBezTo>
                  <a:pt x="48" y="13"/>
                  <a:pt x="48" y="13"/>
                  <a:pt x="48" y="13"/>
                </a:cubicBezTo>
                <a:cubicBezTo>
                  <a:pt x="46" y="5"/>
                  <a:pt x="46" y="5"/>
                  <a:pt x="46" y="5"/>
                </a:cubicBezTo>
                <a:cubicBezTo>
                  <a:pt x="46" y="5"/>
                  <a:pt x="46" y="5"/>
                  <a:pt x="45" y="5"/>
                </a:cubicBezTo>
                <a:cubicBezTo>
                  <a:pt x="42" y="4"/>
                  <a:pt x="42" y="4"/>
                  <a:pt x="42" y="4"/>
                </a:cubicBezTo>
                <a:cubicBezTo>
                  <a:pt x="42" y="4"/>
                  <a:pt x="42" y="4"/>
                  <a:pt x="42" y="4"/>
                </a:cubicBezTo>
                <a:cubicBezTo>
                  <a:pt x="38" y="5"/>
                  <a:pt x="38" y="5"/>
                  <a:pt x="38" y="5"/>
                </a:cubicBezTo>
                <a:cubicBezTo>
                  <a:pt x="37" y="6"/>
                  <a:pt x="37" y="6"/>
                  <a:pt x="37" y="6"/>
                </a:cubicBezTo>
                <a:cubicBezTo>
                  <a:pt x="20" y="57"/>
                  <a:pt x="20" y="57"/>
                  <a:pt x="20" y="57"/>
                </a:cubicBezTo>
                <a:cubicBezTo>
                  <a:pt x="20" y="57"/>
                  <a:pt x="20" y="57"/>
                  <a:pt x="20" y="57"/>
                </a:cubicBezTo>
                <a:cubicBezTo>
                  <a:pt x="22" y="72"/>
                  <a:pt x="22" y="72"/>
                  <a:pt x="22" y="72"/>
                </a:cubicBezTo>
                <a:cubicBezTo>
                  <a:pt x="19" y="77"/>
                  <a:pt x="19" y="77"/>
                  <a:pt x="19" y="77"/>
                </a:cubicBezTo>
                <a:cubicBezTo>
                  <a:pt x="19" y="77"/>
                  <a:pt x="19" y="77"/>
                  <a:pt x="19" y="77"/>
                </a:cubicBezTo>
                <a:cubicBezTo>
                  <a:pt x="18" y="89"/>
                  <a:pt x="18" y="89"/>
                  <a:pt x="18" y="89"/>
                </a:cubicBezTo>
                <a:cubicBezTo>
                  <a:pt x="18" y="89"/>
                  <a:pt x="18" y="89"/>
                  <a:pt x="18" y="89"/>
                </a:cubicBezTo>
                <a:cubicBezTo>
                  <a:pt x="20" y="93"/>
                  <a:pt x="20" y="93"/>
                  <a:pt x="20" y="93"/>
                </a:cubicBezTo>
                <a:cubicBezTo>
                  <a:pt x="20" y="100"/>
                  <a:pt x="20" y="100"/>
                  <a:pt x="20" y="100"/>
                </a:cubicBezTo>
                <a:cubicBezTo>
                  <a:pt x="20" y="100"/>
                  <a:pt x="20" y="100"/>
                  <a:pt x="20" y="100"/>
                </a:cubicBezTo>
                <a:cubicBezTo>
                  <a:pt x="23" y="104"/>
                  <a:pt x="23" y="104"/>
                  <a:pt x="23" y="104"/>
                </a:cubicBezTo>
                <a:cubicBezTo>
                  <a:pt x="19" y="111"/>
                  <a:pt x="19" y="111"/>
                  <a:pt x="19" y="111"/>
                </a:cubicBezTo>
                <a:cubicBezTo>
                  <a:pt x="19" y="112"/>
                  <a:pt x="19" y="112"/>
                  <a:pt x="19" y="112"/>
                </a:cubicBezTo>
                <a:cubicBezTo>
                  <a:pt x="20" y="114"/>
                  <a:pt x="20" y="114"/>
                  <a:pt x="20" y="114"/>
                </a:cubicBezTo>
                <a:cubicBezTo>
                  <a:pt x="15" y="121"/>
                  <a:pt x="15" y="121"/>
                  <a:pt x="15" y="121"/>
                </a:cubicBezTo>
                <a:cubicBezTo>
                  <a:pt x="14" y="121"/>
                  <a:pt x="14" y="121"/>
                  <a:pt x="14" y="121"/>
                </a:cubicBezTo>
                <a:cubicBezTo>
                  <a:pt x="12" y="125"/>
                  <a:pt x="12" y="125"/>
                  <a:pt x="12" y="125"/>
                </a:cubicBezTo>
                <a:cubicBezTo>
                  <a:pt x="12" y="125"/>
                  <a:pt x="12" y="125"/>
                  <a:pt x="12" y="125"/>
                </a:cubicBezTo>
                <a:cubicBezTo>
                  <a:pt x="12" y="129"/>
                  <a:pt x="12" y="129"/>
                  <a:pt x="12" y="129"/>
                </a:cubicBezTo>
                <a:cubicBezTo>
                  <a:pt x="11" y="129"/>
                  <a:pt x="11" y="129"/>
                  <a:pt x="11" y="129"/>
                </a:cubicBezTo>
                <a:cubicBezTo>
                  <a:pt x="11" y="129"/>
                  <a:pt x="11" y="130"/>
                  <a:pt x="11" y="130"/>
                </a:cubicBezTo>
                <a:cubicBezTo>
                  <a:pt x="14" y="135"/>
                  <a:pt x="14" y="135"/>
                  <a:pt x="14" y="135"/>
                </a:cubicBezTo>
                <a:cubicBezTo>
                  <a:pt x="12" y="135"/>
                  <a:pt x="12" y="135"/>
                  <a:pt x="12" y="135"/>
                </a:cubicBezTo>
                <a:cubicBezTo>
                  <a:pt x="12" y="135"/>
                  <a:pt x="12" y="135"/>
                  <a:pt x="12" y="135"/>
                </a:cubicBezTo>
                <a:cubicBezTo>
                  <a:pt x="11" y="135"/>
                  <a:pt x="11" y="135"/>
                  <a:pt x="11" y="135"/>
                </a:cubicBezTo>
                <a:cubicBezTo>
                  <a:pt x="10" y="136"/>
                  <a:pt x="10" y="136"/>
                  <a:pt x="10" y="136"/>
                </a:cubicBezTo>
                <a:cubicBezTo>
                  <a:pt x="9" y="140"/>
                  <a:pt x="9" y="140"/>
                  <a:pt x="9" y="140"/>
                </a:cubicBezTo>
                <a:cubicBezTo>
                  <a:pt x="9" y="140"/>
                  <a:pt x="9" y="140"/>
                  <a:pt x="9" y="140"/>
                </a:cubicBezTo>
                <a:cubicBezTo>
                  <a:pt x="10" y="143"/>
                  <a:pt x="10" y="143"/>
                  <a:pt x="10" y="143"/>
                </a:cubicBezTo>
                <a:cubicBezTo>
                  <a:pt x="7" y="144"/>
                  <a:pt x="7" y="144"/>
                  <a:pt x="7" y="144"/>
                </a:cubicBezTo>
                <a:cubicBezTo>
                  <a:pt x="4" y="142"/>
                  <a:pt x="4" y="142"/>
                  <a:pt x="4" y="142"/>
                </a:cubicBezTo>
                <a:cubicBezTo>
                  <a:pt x="4" y="142"/>
                  <a:pt x="3" y="142"/>
                  <a:pt x="3" y="142"/>
                </a:cubicBezTo>
                <a:cubicBezTo>
                  <a:pt x="0" y="146"/>
                  <a:pt x="0" y="146"/>
                  <a:pt x="0" y="146"/>
                </a:cubicBezTo>
                <a:lnTo>
                  <a:pt x="2" y="14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59" name="Freeform 103">
            <a:extLst>
              <a:ext uri="{FF2B5EF4-FFF2-40B4-BE49-F238E27FC236}">
                <a16:creationId xmlns:a16="http://schemas.microsoft.com/office/drawing/2014/main" id="{4D22CE7A-9440-8C4C-016F-BC66BB1E6986}"/>
              </a:ext>
            </a:extLst>
          </p:cNvPr>
          <p:cNvSpPr>
            <a:spLocks/>
          </p:cNvSpPr>
          <p:nvPr/>
        </p:nvSpPr>
        <p:spPr bwMode="auto">
          <a:xfrm>
            <a:off x="5148826" y="2015208"/>
            <a:ext cx="53763" cy="94793"/>
          </a:xfrm>
          <a:custGeom>
            <a:avLst/>
            <a:gdLst>
              <a:gd name="T0" fmla="*/ 0 w 38"/>
              <a:gd name="T1" fmla="*/ 8 h 67"/>
              <a:gd name="T2" fmla="*/ 23 w 38"/>
              <a:gd name="T3" fmla="*/ 0 h 67"/>
              <a:gd name="T4" fmla="*/ 28 w 38"/>
              <a:gd name="T5" fmla="*/ 5 h 67"/>
              <a:gd name="T6" fmla="*/ 31 w 38"/>
              <a:gd name="T7" fmla="*/ 10 h 67"/>
              <a:gd name="T8" fmla="*/ 34 w 38"/>
              <a:gd name="T9" fmla="*/ 13 h 67"/>
              <a:gd name="T10" fmla="*/ 34 w 38"/>
              <a:gd name="T11" fmla="*/ 16 h 67"/>
              <a:gd name="T12" fmla="*/ 38 w 38"/>
              <a:gd name="T13" fmla="*/ 20 h 67"/>
              <a:gd name="T14" fmla="*/ 38 w 38"/>
              <a:gd name="T15" fmla="*/ 20 h 67"/>
              <a:gd name="T16" fmla="*/ 35 w 38"/>
              <a:gd name="T17" fmla="*/ 23 h 67"/>
              <a:gd name="T18" fmla="*/ 31 w 38"/>
              <a:gd name="T19" fmla="*/ 17 h 67"/>
              <a:gd name="T20" fmla="*/ 34 w 38"/>
              <a:gd name="T21" fmla="*/ 23 h 67"/>
              <a:gd name="T22" fmla="*/ 31 w 38"/>
              <a:gd name="T23" fmla="*/ 29 h 67"/>
              <a:gd name="T24" fmla="*/ 34 w 38"/>
              <a:gd name="T25" fmla="*/ 35 h 67"/>
              <a:gd name="T26" fmla="*/ 35 w 38"/>
              <a:gd name="T27" fmla="*/ 40 h 67"/>
              <a:gd name="T28" fmla="*/ 37 w 38"/>
              <a:gd name="T29" fmla="*/ 47 h 67"/>
              <a:gd name="T30" fmla="*/ 35 w 38"/>
              <a:gd name="T31" fmla="*/ 53 h 67"/>
              <a:gd name="T32" fmla="*/ 20 w 38"/>
              <a:gd name="T33" fmla="*/ 64 h 67"/>
              <a:gd name="T34" fmla="*/ 14 w 38"/>
              <a:gd name="T35" fmla="*/ 67 h 67"/>
              <a:gd name="T36" fmla="*/ 14 w 38"/>
              <a:gd name="T37" fmla="*/ 64 h 67"/>
              <a:gd name="T38" fmla="*/ 13 w 38"/>
              <a:gd name="T39" fmla="*/ 62 h 67"/>
              <a:gd name="T40" fmla="*/ 14 w 38"/>
              <a:gd name="T41" fmla="*/ 58 h 67"/>
              <a:gd name="T42" fmla="*/ 14 w 38"/>
              <a:gd name="T43" fmla="*/ 52 h 67"/>
              <a:gd name="T44" fmla="*/ 0 w 38"/>
              <a:gd name="T45" fmla="*/ 8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8" h="67">
                <a:moveTo>
                  <a:pt x="0" y="8"/>
                </a:moveTo>
                <a:lnTo>
                  <a:pt x="23" y="0"/>
                </a:lnTo>
                <a:lnTo>
                  <a:pt x="28" y="5"/>
                </a:lnTo>
                <a:lnTo>
                  <a:pt x="31" y="10"/>
                </a:lnTo>
                <a:lnTo>
                  <a:pt x="34" y="13"/>
                </a:lnTo>
                <a:lnTo>
                  <a:pt x="34" y="16"/>
                </a:lnTo>
                <a:lnTo>
                  <a:pt x="38" y="20"/>
                </a:lnTo>
                <a:lnTo>
                  <a:pt x="38" y="20"/>
                </a:lnTo>
                <a:lnTo>
                  <a:pt x="35" y="23"/>
                </a:lnTo>
                <a:lnTo>
                  <a:pt x="31" y="17"/>
                </a:lnTo>
                <a:lnTo>
                  <a:pt x="34" y="23"/>
                </a:lnTo>
                <a:lnTo>
                  <a:pt x="31" y="29"/>
                </a:lnTo>
                <a:lnTo>
                  <a:pt x="34" y="35"/>
                </a:lnTo>
                <a:lnTo>
                  <a:pt x="35" y="40"/>
                </a:lnTo>
                <a:lnTo>
                  <a:pt x="37" y="47"/>
                </a:lnTo>
                <a:lnTo>
                  <a:pt x="35" y="53"/>
                </a:lnTo>
                <a:lnTo>
                  <a:pt x="20" y="64"/>
                </a:lnTo>
                <a:lnTo>
                  <a:pt x="14" y="67"/>
                </a:lnTo>
                <a:lnTo>
                  <a:pt x="14" y="64"/>
                </a:lnTo>
                <a:lnTo>
                  <a:pt x="13" y="62"/>
                </a:lnTo>
                <a:lnTo>
                  <a:pt x="14" y="58"/>
                </a:lnTo>
                <a:lnTo>
                  <a:pt x="14" y="52"/>
                </a:lnTo>
                <a:lnTo>
                  <a:pt x="0" y="8"/>
                </a:lnTo>
                <a:close/>
              </a:path>
            </a:pathLst>
          </a:custGeom>
          <a:solidFill>
            <a:srgbClr val="53565A"/>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60" name="Freeform 104">
            <a:extLst>
              <a:ext uri="{FF2B5EF4-FFF2-40B4-BE49-F238E27FC236}">
                <a16:creationId xmlns:a16="http://schemas.microsoft.com/office/drawing/2014/main" id="{464CCB59-066E-C9AA-0889-4635646FDEEF}"/>
              </a:ext>
            </a:extLst>
          </p:cNvPr>
          <p:cNvSpPr>
            <a:spLocks/>
          </p:cNvSpPr>
          <p:nvPr/>
        </p:nvSpPr>
        <p:spPr bwMode="auto">
          <a:xfrm>
            <a:off x="5148826" y="2013792"/>
            <a:ext cx="56593" cy="97623"/>
          </a:xfrm>
          <a:custGeom>
            <a:avLst/>
            <a:gdLst>
              <a:gd name="T0" fmla="*/ 15 w 26"/>
              <a:gd name="T1" fmla="*/ 2 h 46"/>
              <a:gd name="T2" fmla="*/ 19 w 26"/>
              <a:gd name="T3" fmla="*/ 8 h 46"/>
              <a:gd name="T4" fmla="*/ 21 w 26"/>
              <a:gd name="T5" fmla="*/ 9 h 46"/>
              <a:gd name="T6" fmla="*/ 22 w 26"/>
              <a:gd name="T7" fmla="*/ 12 h 46"/>
              <a:gd name="T8" fmla="*/ 24 w 26"/>
              <a:gd name="T9" fmla="*/ 15 h 46"/>
              <a:gd name="T10" fmla="*/ 24 w 26"/>
              <a:gd name="T11" fmla="*/ 14 h 46"/>
              <a:gd name="T12" fmla="*/ 21 w 26"/>
              <a:gd name="T13" fmla="*/ 12 h 46"/>
              <a:gd name="T14" fmla="*/ 20 w 26"/>
              <a:gd name="T15" fmla="*/ 12 h 46"/>
              <a:gd name="T16" fmla="*/ 19 w 26"/>
              <a:gd name="T17" fmla="*/ 19 h 46"/>
              <a:gd name="T18" fmla="*/ 21 w 26"/>
              <a:gd name="T19" fmla="*/ 24 h 46"/>
              <a:gd name="T20" fmla="*/ 22 w 26"/>
              <a:gd name="T21" fmla="*/ 27 h 46"/>
              <a:gd name="T22" fmla="*/ 22 w 26"/>
              <a:gd name="T23" fmla="*/ 36 h 46"/>
              <a:gd name="T24" fmla="*/ 10 w 26"/>
              <a:gd name="T25" fmla="*/ 44 h 46"/>
              <a:gd name="T26" fmla="*/ 10 w 26"/>
              <a:gd name="T27" fmla="*/ 43 h 46"/>
              <a:gd name="T28" fmla="*/ 10 w 26"/>
              <a:gd name="T29" fmla="*/ 39 h 46"/>
              <a:gd name="T30" fmla="*/ 10 w 26"/>
              <a:gd name="T31" fmla="*/ 35 h 46"/>
              <a:gd name="T32" fmla="*/ 1 w 26"/>
              <a:gd name="T33" fmla="*/ 5 h 46"/>
              <a:gd name="T34" fmla="*/ 8 w 26"/>
              <a:gd name="T35" fmla="*/ 35 h 46"/>
              <a:gd name="T36" fmla="*/ 7 w 26"/>
              <a:gd name="T37" fmla="*/ 41 h 46"/>
              <a:gd name="T38" fmla="*/ 8 w 26"/>
              <a:gd name="T39" fmla="*/ 43 h 46"/>
              <a:gd name="T40" fmla="*/ 9 w 26"/>
              <a:gd name="T41" fmla="*/ 46 h 46"/>
              <a:gd name="T42" fmla="*/ 13 w 26"/>
              <a:gd name="T43" fmla="*/ 44 h 46"/>
              <a:gd name="T44" fmla="*/ 24 w 26"/>
              <a:gd name="T45" fmla="*/ 37 h 46"/>
              <a:gd name="T46" fmla="*/ 25 w 26"/>
              <a:gd name="T47" fmla="*/ 32 h 46"/>
              <a:gd name="T48" fmla="*/ 24 w 26"/>
              <a:gd name="T49" fmla="*/ 27 h 46"/>
              <a:gd name="T50" fmla="*/ 23 w 26"/>
              <a:gd name="T51" fmla="*/ 23 h 46"/>
              <a:gd name="T52" fmla="*/ 22 w 26"/>
              <a:gd name="T53" fmla="*/ 16 h 46"/>
              <a:gd name="T54" fmla="*/ 21 w 26"/>
              <a:gd name="T55" fmla="*/ 12 h 46"/>
              <a:gd name="T56" fmla="*/ 20 w 26"/>
              <a:gd name="T57" fmla="*/ 13 h 46"/>
              <a:gd name="T58" fmla="*/ 23 w 26"/>
              <a:gd name="T59" fmla="*/ 17 h 46"/>
              <a:gd name="T60" fmla="*/ 26 w 26"/>
              <a:gd name="T61" fmla="*/ 15 h 46"/>
              <a:gd name="T62" fmla="*/ 26 w 26"/>
              <a:gd name="T63" fmla="*/ 13 h 46"/>
              <a:gd name="T64" fmla="*/ 23 w 26"/>
              <a:gd name="T65" fmla="*/ 11 h 46"/>
              <a:gd name="T66" fmla="*/ 22 w 26"/>
              <a:gd name="T67" fmla="*/ 8 h 46"/>
              <a:gd name="T68" fmla="*/ 19 w 26"/>
              <a:gd name="T69" fmla="*/ 4 h 46"/>
              <a:gd name="T70" fmla="*/ 15 w 26"/>
              <a:gd name="T71" fmla="*/ 1 h 46"/>
              <a:gd name="T72" fmla="*/ 0 w 26"/>
              <a:gd name="T73" fmla="*/ 5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 h="46">
                <a:moveTo>
                  <a:pt x="1" y="7"/>
                </a:moveTo>
                <a:cubicBezTo>
                  <a:pt x="15" y="2"/>
                  <a:pt x="15" y="2"/>
                  <a:pt x="15" y="2"/>
                </a:cubicBezTo>
                <a:cubicBezTo>
                  <a:pt x="18" y="5"/>
                  <a:pt x="18" y="5"/>
                  <a:pt x="18" y="5"/>
                </a:cubicBezTo>
                <a:cubicBezTo>
                  <a:pt x="19" y="8"/>
                  <a:pt x="19" y="8"/>
                  <a:pt x="19" y="8"/>
                </a:cubicBezTo>
                <a:cubicBezTo>
                  <a:pt x="19" y="8"/>
                  <a:pt x="19" y="8"/>
                  <a:pt x="19" y="8"/>
                </a:cubicBezTo>
                <a:cubicBezTo>
                  <a:pt x="21" y="9"/>
                  <a:pt x="21" y="9"/>
                  <a:pt x="21" y="9"/>
                </a:cubicBezTo>
                <a:cubicBezTo>
                  <a:pt x="21" y="12"/>
                  <a:pt x="21" y="12"/>
                  <a:pt x="21" y="12"/>
                </a:cubicBezTo>
                <a:cubicBezTo>
                  <a:pt x="22" y="12"/>
                  <a:pt x="22" y="12"/>
                  <a:pt x="22" y="12"/>
                </a:cubicBezTo>
                <a:cubicBezTo>
                  <a:pt x="24" y="15"/>
                  <a:pt x="24" y="15"/>
                  <a:pt x="24" y="15"/>
                </a:cubicBezTo>
                <a:cubicBezTo>
                  <a:pt x="24" y="15"/>
                  <a:pt x="24" y="15"/>
                  <a:pt x="24" y="15"/>
                </a:cubicBezTo>
                <a:cubicBezTo>
                  <a:pt x="25" y="14"/>
                  <a:pt x="25" y="14"/>
                  <a:pt x="25" y="14"/>
                </a:cubicBezTo>
                <a:cubicBezTo>
                  <a:pt x="24" y="14"/>
                  <a:pt x="24" y="14"/>
                  <a:pt x="24" y="14"/>
                </a:cubicBezTo>
                <a:cubicBezTo>
                  <a:pt x="23" y="15"/>
                  <a:pt x="23" y="15"/>
                  <a:pt x="23" y="15"/>
                </a:cubicBezTo>
                <a:cubicBezTo>
                  <a:pt x="21" y="12"/>
                  <a:pt x="21" y="12"/>
                  <a:pt x="21" y="12"/>
                </a:cubicBezTo>
                <a:cubicBezTo>
                  <a:pt x="21" y="11"/>
                  <a:pt x="21" y="11"/>
                  <a:pt x="20" y="11"/>
                </a:cubicBezTo>
                <a:cubicBezTo>
                  <a:pt x="20" y="11"/>
                  <a:pt x="19" y="12"/>
                  <a:pt x="20" y="12"/>
                </a:cubicBezTo>
                <a:cubicBezTo>
                  <a:pt x="20" y="16"/>
                  <a:pt x="20" y="16"/>
                  <a:pt x="20" y="16"/>
                </a:cubicBezTo>
                <a:cubicBezTo>
                  <a:pt x="19" y="19"/>
                  <a:pt x="19" y="19"/>
                  <a:pt x="19" y="19"/>
                </a:cubicBezTo>
                <a:cubicBezTo>
                  <a:pt x="19" y="20"/>
                  <a:pt x="19" y="20"/>
                  <a:pt x="19" y="20"/>
                </a:cubicBezTo>
                <a:cubicBezTo>
                  <a:pt x="21" y="24"/>
                  <a:pt x="21" y="24"/>
                  <a:pt x="21" y="24"/>
                </a:cubicBezTo>
                <a:cubicBezTo>
                  <a:pt x="22" y="27"/>
                  <a:pt x="22" y="27"/>
                  <a:pt x="22" y="27"/>
                </a:cubicBezTo>
                <a:cubicBezTo>
                  <a:pt x="22" y="27"/>
                  <a:pt x="22" y="27"/>
                  <a:pt x="22" y="27"/>
                </a:cubicBezTo>
                <a:cubicBezTo>
                  <a:pt x="23" y="32"/>
                  <a:pt x="23" y="32"/>
                  <a:pt x="23" y="32"/>
                </a:cubicBezTo>
                <a:cubicBezTo>
                  <a:pt x="22" y="36"/>
                  <a:pt x="22" y="36"/>
                  <a:pt x="22" y="36"/>
                </a:cubicBezTo>
                <a:cubicBezTo>
                  <a:pt x="12" y="42"/>
                  <a:pt x="12" y="42"/>
                  <a:pt x="12" y="42"/>
                </a:cubicBezTo>
                <a:cubicBezTo>
                  <a:pt x="10" y="44"/>
                  <a:pt x="10" y="44"/>
                  <a:pt x="10" y="44"/>
                </a:cubicBezTo>
                <a:cubicBezTo>
                  <a:pt x="10" y="43"/>
                  <a:pt x="10" y="43"/>
                  <a:pt x="10" y="43"/>
                </a:cubicBezTo>
                <a:cubicBezTo>
                  <a:pt x="10" y="43"/>
                  <a:pt x="10" y="43"/>
                  <a:pt x="10" y="43"/>
                </a:cubicBezTo>
                <a:cubicBezTo>
                  <a:pt x="9" y="42"/>
                  <a:pt x="9" y="42"/>
                  <a:pt x="9" y="42"/>
                </a:cubicBezTo>
                <a:cubicBezTo>
                  <a:pt x="10" y="39"/>
                  <a:pt x="10" y="39"/>
                  <a:pt x="10" y="39"/>
                </a:cubicBezTo>
                <a:cubicBezTo>
                  <a:pt x="10" y="39"/>
                  <a:pt x="10" y="39"/>
                  <a:pt x="10" y="39"/>
                </a:cubicBezTo>
                <a:cubicBezTo>
                  <a:pt x="10" y="35"/>
                  <a:pt x="10" y="35"/>
                  <a:pt x="10" y="35"/>
                </a:cubicBezTo>
                <a:cubicBezTo>
                  <a:pt x="10" y="35"/>
                  <a:pt x="10" y="35"/>
                  <a:pt x="10" y="35"/>
                </a:cubicBezTo>
                <a:cubicBezTo>
                  <a:pt x="1" y="5"/>
                  <a:pt x="1" y="5"/>
                  <a:pt x="1" y="5"/>
                </a:cubicBezTo>
                <a:cubicBezTo>
                  <a:pt x="0" y="6"/>
                  <a:pt x="0" y="6"/>
                  <a:pt x="0" y="6"/>
                </a:cubicBezTo>
                <a:cubicBezTo>
                  <a:pt x="8" y="35"/>
                  <a:pt x="8" y="35"/>
                  <a:pt x="8" y="35"/>
                </a:cubicBezTo>
                <a:cubicBezTo>
                  <a:pt x="8" y="39"/>
                  <a:pt x="8" y="39"/>
                  <a:pt x="8" y="39"/>
                </a:cubicBezTo>
                <a:cubicBezTo>
                  <a:pt x="7" y="41"/>
                  <a:pt x="7" y="41"/>
                  <a:pt x="7" y="41"/>
                </a:cubicBezTo>
                <a:cubicBezTo>
                  <a:pt x="7" y="42"/>
                  <a:pt x="7" y="42"/>
                  <a:pt x="7" y="42"/>
                </a:cubicBezTo>
                <a:cubicBezTo>
                  <a:pt x="8" y="43"/>
                  <a:pt x="8" y="43"/>
                  <a:pt x="8" y="43"/>
                </a:cubicBezTo>
                <a:cubicBezTo>
                  <a:pt x="8" y="45"/>
                  <a:pt x="8" y="45"/>
                  <a:pt x="8" y="45"/>
                </a:cubicBezTo>
                <a:cubicBezTo>
                  <a:pt x="9" y="46"/>
                  <a:pt x="9" y="46"/>
                  <a:pt x="9" y="46"/>
                </a:cubicBezTo>
                <a:cubicBezTo>
                  <a:pt x="9" y="46"/>
                  <a:pt x="9" y="46"/>
                  <a:pt x="9" y="46"/>
                </a:cubicBezTo>
                <a:cubicBezTo>
                  <a:pt x="13" y="44"/>
                  <a:pt x="13" y="44"/>
                  <a:pt x="13" y="44"/>
                </a:cubicBezTo>
                <a:cubicBezTo>
                  <a:pt x="13" y="44"/>
                  <a:pt x="13" y="44"/>
                  <a:pt x="13" y="44"/>
                </a:cubicBezTo>
                <a:cubicBezTo>
                  <a:pt x="24" y="37"/>
                  <a:pt x="24" y="37"/>
                  <a:pt x="24" y="37"/>
                </a:cubicBezTo>
                <a:cubicBezTo>
                  <a:pt x="24" y="36"/>
                  <a:pt x="24" y="36"/>
                  <a:pt x="24" y="36"/>
                </a:cubicBezTo>
                <a:cubicBezTo>
                  <a:pt x="25" y="32"/>
                  <a:pt x="25" y="32"/>
                  <a:pt x="25" y="32"/>
                </a:cubicBezTo>
                <a:cubicBezTo>
                  <a:pt x="25" y="32"/>
                  <a:pt x="25" y="32"/>
                  <a:pt x="25" y="32"/>
                </a:cubicBezTo>
                <a:cubicBezTo>
                  <a:pt x="24" y="27"/>
                  <a:pt x="24" y="27"/>
                  <a:pt x="24" y="27"/>
                </a:cubicBezTo>
                <a:cubicBezTo>
                  <a:pt x="23" y="23"/>
                  <a:pt x="23" y="23"/>
                  <a:pt x="23" y="23"/>
                </a:cubicBezTo>
                <a:cubicBezTo>
                  <a:pt x="23" y="23"/>
                  <a:pt x="23" y="23"/>
                  <a:pt x="23" y="23"/>
                </a:cubicBezTo>
                <a:cubicBezTo>
                  <a:pt x="21" y="20"/>
                  <a:pt x="21" y="20"/>
                  <a:pt x="21" y="20"/>
                </a:cubicBezTo>
                <a:cubicBezTo>
                  <a:pt x="22" y="16"/>
                  <a:pt x="22" y="16"/>
                  <a:pt x="22" y="16"/>
                </a:cubicBezTo>
                <a:cubicBezTo>
                  <a:pt x="23" y="16"/>
                  <a:pt x="23" y="16"/>
                  <a:pt x="23" y="16"/>
                </a:cubicBezTo>
                <a:cubicBezTo>
                  <a:pt x="21" y="12"/>
                  <a:pt x="21" y="12"/>
                  <a:pt x="21" y="12"/>
                </a:cubicBezTo>
                <a:cubicBezTo>
                  <a:pt x="20" y="12"/>
                  <a:pt x="20" y="12"/>
                  <a:pt x="20" y="12"/>
                </a:cubicBezTo>
                <a:cubicBezTo>
                  <a:pt x="20" y="13"/>
                  <a:pt x="20" y="13"/>
                  <a:pt x="20" y="13"/>
                </a:cubicBezTo>
                <a:cubicBezTo>
                  <a:pt x="23" y="17"/>
                  <a:pt x="23" y="17"/>
                  <a:pt x="23" y="17"/>
                </a:cubicBezTo>
                <a:cubicBezTo>
                  <a:pt x="23" y="17"/>
                  <a:pt x="23" y="17"/>
                  <a:pt x="23" y="17"/>
                </a:cubicBezTo>
                <a:cubicBezTo>
                  <a:pt x="24" y="17"/>
                  <a:pt x="24" y="17"/>
                  <a:pt x="24" y="17"/>
                </a:cubicBezTo>
                <a:cubicBezTo>
                  <a:pt x="26" y="15"/>
                  <a:pt x="26" y="15"/>
                  <a:pt x="26" y="15"/>
                </a:cubicBezTo>
                <a:cubicBezTo>
                  <a:pt x="26" y="15"/>
                  <a:pt x="26" y="14"/>
                  <a:pt x="26" y="14"/>
                </a:cubicBezTo>
                <a:cubicBezTo>
                  <a:pt x="26" y="13"/>
                  <a:pt x="26" y="13"/>
                  <a:pt x="26" y="13"/>
                </a:cubicBezTo>
                <a:cubicBezTo>
                  <a:pt x="25" y="13"/>
                  <a:pt x="25" y="13"/>
                  <a:pt x="25" y="13"/>
                </a:cubicBezTo>
                <a:cubicBezTo>
                  <a:pt x="23" y="11"/>
                  <a:pt x="23" y="11"/>
                  <a:pt x="23" y="11"/>
                </a:cubicBezTo>
                <a:cubicBezTo>
                  <a:pt x="23" y="8"/>
                  <a:pt x="23" y="8"/>
                  <a:pt x="23" y="8"/>
                </a:cubicBezTo>
                <a:cubicBezTo>
                  <a:pt x="22" y="8"/>
                  <a:pt x="22" y="8"/>
                  <a:pt x="22" y="8"/>
                </a:cubicBezTo>
                <a:cubicBezTo>
                  <a:pt x="21" y="7"/>
                  <a:pt x="21" y="7"/>
                  <a:pt x="21" y="7"/>
                </a:cubicBezTo>
                <a:cubicBezTo>
                  <a:pt x="19" y="4"/>
                  <a:pt x="19" y="4"/>
                  <a:pt x="19" y="4"/>
                </a:cubicBezTo>
                <a:cubicBezTo>
                  <a:pt x="19" y="3"/>
                  <a:pt x="19" y="3"/>
                  <a:pt x="19" y="3"/>
                </a:cubicBezTo>
                <a:cubicBezTo>
                  <a:pt x="15" y="1"/>
                  <a:pt x="15" y="1"/>
                  <a:pt x="15" y="1"/>
                </a:cubicBezTo>
                <a:cubicBezTo>
                  <a:pt x="14" y="0"/>
                  <a:pt x="14" y="0"/>
                  <a:pt x="14" y="0"/>
                </a:cubicBezTo>
                <a:cubicBezTo>
                  <a:pt x="0" y="5"/>
                  <a:pt x="0" y="5"/>
                  <a:pt x="0" y="5"/>
                </a:cubicBezTo>
                <a:lnTo>
                  <a:pt x="1"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61" name="Freeform 105">
            <a:extLst>
              <a:ext uri="{FF2B5EF4-FFF2-40B4-BE49-F238E27FC236}">
                <a16:creationId xmlns:a16="http://schemas.microsoft.com/office/drawing/2014/main" id="{5A00A872-561F-0517-7DF2-343D83BD63AF}"/>
              </a:ext>
            </a:extLst>
          </p:cNvPr>
          <p:cNvSpPr>
            <a:spLocks/>
          </p:cNvSpPr>
          <p:nvPr/>
        </p:nvSpPr>
        <p:spPr bwMode="auto">
          <a:xfrm>
            <a:off x="4434340" y="1699701"/>
            <a:ext cx="587152" cy="527729"/>
          </a:xfrm>
          <a:custGeom>
            <a:avLst/>
            <a:gdLst>
              <a:gd name="T0" fmla="*/ 1 w 415"/>
              <a:gd name="T1" fmla="*/ 320 h 373"/>
              <a:gd name="T2" fmla="*/ 22 w 415"/>
              <a:gd name="T3" fmla="*/ 296 h 373"/>
              <a:gd name="T4" fmla="*/ 34 w 415"/>
              <a:gd name="T5" fmla="*/ 284 h 373"/>
              <a:gd name="T6" fmla="*/ 47 w 415"/>
              <a:gd name="T7" fmla="*/ 267 h 373"/>
              <a:gd name="T8" fmla="*/ 40 w 415"/>
              <a:gd name="T9" fmla="*/ 248 h 373"/>
              <a:gd name="T10" fmla="*/ 42 w 415"/>
              <a:gd name="T11" fmla="*/ 243 h 373"/>
              <a:gd name="T12" fmla="*/ 30 w 415"/>
              <a:gd name="T13" fmla="*/ 236 h 373"/>
              <a:gd name="T14" fmla="*/ 27 w 415"/>
              <a:gd name="T15" fmla="*/ 225 h 373"/>
              <a:gd name="T16" fmla="*/ 39 w 415"/>
              <a:gd name="T17" fmla="*/ 219 h 373"/>
              <a:gd name="T18" fmla="*/ 50 w 415"/>
              <a:gd name="T19" fmla="*/ 214 h 373"/>
              <a:gd name="T20" fmla="*/ 84 w 415"/>
              <a:gd name="T21" fmla="*/ 205 h 373"/>
              <a:gd name="T22" fmla="*/ 120 w 415"/>
              <a:gd name="T23" fmla="*/ 210 h 373"/>
              <a:gd name="T24" fmla="*/ 143 w 415"/>
              <a:gd name="T25" fmla="*/ 201 h 373"/>
              <a:gd name="T26" fmla="*/ 160 w 415"/>
              <a:gd name="T27" fmla="*/ 201 h 373"/>
              <a:gd name="T28" fmla="*/ 169 w 415"/>
              <a:gd name="T29" fmla="*/ 193 h 373"/>
              <a:gd name="T30" fmla="*/ 176 w 415"/>
              <a:gd name="T31" fmla="*/ 181 h 373"/>
              <a:gd name="T32" fmla="*/ 190 w 415"/>
              <a:gd name="T33" fmla="*/ 169 h 373"/>
              <a:gd name="T34" fmla="*/ 199 w 415"/>
              <a:gd name="T35" fmla="*/ 165 h 373"/>
              <a:gd name="T36" fmla="*/ 196 w 415"/>
              <a:gd name="T37" fmla="*/ 152 h 373"/>
              <a:gd name="T38" fmla="*/ 190 w 415"/>
              <a:gd name="T39" fmla="*/ 137 h 373"/>
              <a:gd name="T40" fmla="*/ 197 w 415"/>
              <a:gd name="T41" fmla="*/ 130 h 373"/>
              <a:gd name="T42" fmla="*/ 193 w 415"/>
              <a:gd name="T43" fmla="*/ 128 h 373"/>
              <a:gd name="T44" fmla="*/ 185 w 415"/>
              <a:gd name="T45" fmla="*/ 124 h 373"/>
              <a:gd name="T46" fmla="*/ 185 w 415"/>
              <a:gd name="T47" fmla="*/ 125 h 373"/>
              <a:gd name="T48" fmla="*/ 182 w 415"/>
              <a:gd name="T49" fmla="*/ 116 h 373"/>
              <a:gd name="T50" fmla="*/ 197 w 415"/>
              <a:gd name="T51" fmla="*/ 101 h 373"/>
              <a:gd name="T52" fmla="*/ 208 w 415"/>
              <a:gd name="T53" fmla="*/ 84 h 373"/>
              <a:gd name="T54" fmla="*/ 226 w 415"/>
              <a:gd name="T55" fmla="*/ 48 h 373"/>
              <a:gd name="T56" fmla="*/ 258 w 415"/>
              <a:gd name="T57" fmla="*/ 21 h 373"/>
              <a:gd name="T58" fmla="*/ 302 w 415"/>
              <a:gd name="T59" fmla="*/ 12 h 373"/>
              <a:gd name="T60" fmla="*/ 345 w 415"/>
              <a:gd name="T61" fmla="*/ 3 h 373"/>
              <a:gd name="T62" fmla="*/ 347 w 415"/>
              <a:gd name="T63" fmla="*/ 13 h 373"/>
              <a:gd name="T64" fmla="*/ 351 w 415"/>
              <a:gd name="T65" fmla="*/ 32 h 373"/>
              <a:gd name="T66" fmla="*/ 359 w 415"/>
              <a:gd name="T67" fmla="*/ 44 h 373"/>
              <a:gd name="T68" fmla="*/ 361 w 415"/>
              <a:gd name="T69" fmla="*/ 54 h 373"/>
              <a:gd name="T70" fmla="*/ 362 w 415"/>
              <a:gd name="T71" fmla="*/ 66 h 373"/>
              <a:gd name="T72" fmla="*/ 361 w 415"/>
              <a:gd name="T73" fmla="*/ 80 h 373"/>
              <a:gd name="T74" fmla="*/ 368 w 415"/>
              <a:gd name="T75" fmla="*/ 97 h 373"/>
              <a:gd name="T76" fmla="*/ 370 w 415"/>
              <a:gd name="T77" fmla="*/ 118 h 373"/>
              <a:gd name="T78" fmla="*/ 376 w 415"/>
              <a:gd name="T79" fmla="*/ 118 h 373"/>
              <a:gd name="T80" fmla="*/ 397 w 415"/>
              <a:gd name="T81" fmla="*/ 181 h 373"/>
              <a:gd name="T82" fmla="*/ 400 w 415"/>
              <a:gd name="T83" fmla="*/ 190 h 373"/>
              <a:gd name="T84" fmla="*/ 398 w 415"/>
              <a:gd name="T85" fmla="*/ 251 h 373"/>
              <a:gd name="T86" fmla="*/ 412 w 415"/>
              <a:gd name="T87" fmla="*/ 317 h 373"/>
              <a:gd name="T88" fmla="*/ 415 w 415"/>
              <a:gd name="T89" fmla="*/ 329 h 373"/>
              <a:gd name="T90" fmla="*/ 406 w 415"/>
              <a:gd name="T91" fmla="*/ 340 h 373"/>
              <a:gd name="T92" fmla="*/ 406 w 415"/>
              <a:gd name="T93" fmla="*/ 358 h 373"/>
              <a:gd name="T94" fmla="*/ 400 w 415"/>
              <a:gd name="T95" fmla="*/ 367 h 373"/>
              <a:gd name="T96" fmla="*/ 394 w 415"/>
              <a:gd name="T97" fmla="*/ 373 h 373"/>
              <a:gd name="T98" fmla="*/ 397 w 415"/>
              <a:gd name="T99" fmla="*/ 343 h 373"/>
              <a:gd name="T100" fmla="*/ 388 w 415"/>
              <a:gd name="T101" fmla="*/ 331 h 373"/>
              <a:gd name="T102" fmla="*/ 385 w 415"/>
              <a:gd name="T103" fmla="*/ 328 h 373"/>
              <a:gd name="T104" fmla="*/ 392 w 415"/>
              <a:gd name="T105" fmla="*/ 338 h 373"/>
              <a:gd name="T106" fmla="*/ 338 w 415"/>
              <a:gd name="T107" fmla="*/ 332 h 373"/>
              <a:gd name="T108" fmla="*/ 330 w 415"/>
              <a:gd name="T109" fmla="*/ 328 h 373"/>
              <a:gd name="T110" fmla="*/ 315 w 415"/>
              <a:gd name="T111" fmla="*/ 323 h 373"/>
              <a:gd name="T112" fmla="*/ 309 w 415"/>
              <a:gd name="T113" fmla="*/ 311 h 373"/>
              <a:gd name="T114" fmla="*/ 297 w 415"/>
              <a:gd name="T115" fmla="*/ 294 h 373"/>
              <a:gd name="T116" fmla="*/ 290 w 415"/>
              <a:gd name="T117" fmla="*/ 290 h 373"/>
              <a:gd name="T118" fmla="*/ 284 w 415"/>
              <a:gd name="T119" fmla="*/ 287 h 373"/>
              <a:gd name="T120" fmla="*/ 134 w 415"/>
              <a:gd name="T121" fmla="*/ 319 h 373"/>
              <a:gd name="T122" fmla="*/ 4 w 415"/>
              <a:gd name="T123" fmla="*/ 344 h 373"/>
              <a:gd name="T124" fmla="*/ 0 w 415"/>
              <a:gd name="T125" fmla="*/ 322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5" h="373">
                <a:moveTo>
                  <a:pt x="0" y="322"/>
                </a:moveTo>
                <a:lnTo>
                  <a:pt x="1" y="320"/>
                </a:lnTo>
                <a:lnTo>
                  <a:pt x="13" y="307"/>
                </a:lnTo>
                <a:lnTo>
                  <a:pt x="22" y="296"/>
                </a:lnTo>
                <a:lnTo>
                  <a:pt x="30" y="288"/>
                </a:lnTo>
                <a:lnTo>
                  <a:pt x="34" y="284"/>
                </a:lnTo>
                <a:lnTo>
                  <a:pt x="37" y="278"/>
                </a:lnTo>
                <a:lnTo>
                  <a:pt x="47" y="267"/>
                </a:lnTo>
                <a:lnTo>
                  <a:pt x="47" y="261"/>
                </a:lnTo>
                <a:lnTo>
                  <a:pt x="40" y="248"/>
                </a:lnTo>
                <a:lnTo>
                  <a:pt x="42" y="245"/>
                </a:lnTo>
                <a:lnTo>
                  <a:pt x="42" y="243"/>
                </a:lnTo>
                <a:lnTo>
                  <a:pt x="30" y="240"/>
                </a:lnTo>
                <a:lnTo>
                  <a:pt x="30" y="236"/>
                </a:lnTo>
                <a:lnTo>
                  <a:pt x="27" y="225"/>
                </a:lnTo>
                <a:lnTo>
                  <a:pt x="27" y="225"/>
                </a:lnTo>
                <a:lnTo>
                  <a:pt x="33" y="222"/>
                </a:lnTo>
                <a:lnTo>
                  <a:pt x="39" y="219"/>
                </a:lnTo>
                <a:lnTo>
                  <a:pt x="45" y="217"/>
                </a:lnTo>
                <a:lnTo>
                  <a:pt x="50" y="214"/>
                </a:lnTo>
                <a:lnTo>
                  <a:pt x="62" y="208"/>
                </a:lnTo>
                <a:lnTo>
                  <a:pt x="84" y="205"/>
                </a:lnTo>
                <a:lnTo>
                  <a:pt x="107" y="204"/>
                </a:lnTo>
                <a:lnTo>
                  <a:pt x="120" y="210"/>
                </a:lnTo>
                <a:lnTo>
                  <a:pt x="133" y="202"/>
                </a:lnTo>
                <a:lnTo>
                  <a:pt x="143" y="201"/>
                </a:lnTo>
                <a:lnTo>
                  <a:pt x="155" y="199"/>
                </a:lnTo>
                <a:lnTo>
                  <a:pt x="160" y="201"/>
                </a:lnTo>
                <a:lnTo>
                  <a:pt x="163" y="196"/>
                </a:lnTo>
                <a:lnTo>
                  <a:pt x="169" y="193"/>
                </a:lnTo>
                <a:lnTo>
                  <a:pt x="173" y="187"/>
                </a:lnTo>
                <a:lnTo>
                  <a:pt x="176" y="181"/>
                </a:lnTo>
                <a:lnTo>
                  <a:pt x="184" y="177"/>
                </a:lnTo>
                <a:lnTo>
                  <a:pt x="190" y="169"/>
                </a:lnTo>
                <a:lnTo>
                  <a:pt x="196" y="169"/>
                </a:lnTo>
                <a:lnTo>
                  <a:pt x="199" y="165"/>
                </a:lnTo>
                <a:lnTo>
                  <a:pt x="199" y="158"/>
                </a:lnTo>
                <a:lnTo>
                  <a:pt x="196" y="152"/>
                </a:lnTo>
                <a:lnTo>
                  <a:pt x="196" y="149"/>
                </a:lnTo>
                <a:lnTo>
                  <a:pt x="190" y="137"/>
                </a:lnTo>
                <a:lnTo>
                  <a:pt x="196" y="136"/>
                </a:lnTo>
                <a:lnTo>
                  <a:pt x="197" y="130"/>
                </a:lnTo>
                <a:lnTo>
                  <a:pt x="200" y="125"/>
                </a:lnTo>
                <a:lnTo>
                  <a:pt x="193" y="128"/>
                </a:lnTo>
                <a:lnTo>
                  <a:pt x="191" y="121"/>
                </a:lnTo>
                <a:lnTo>
                  <a:pt x="185" y="124"/>
                </a:lnTo>
                <a:lnTo>
                  <a:pt x="187" y="128"/>
                </a:lnTo>
                <a:lnTo>
                  <a:pt x="185" y="125"/>
                </a:lnTo>
                <a:lnTo>
                  <a:pt x="181" y="121"/>
                </a:lnTo>
                <a:lnTo>
                  <a:pt x="182" y="116"/>
                </a:lnTo>
                <a:lnTo>
                  <a:pt x="191" y="106"/>
                </a:lnTo>
                <a:lnTo>
                  <a:pt x="197" y="101"/>
                </a:lnTo>
                <a:lnTo>
                  <a:pt x="200" y="97"/>
                </a:lnTo>
                <a:lnTo>
                  <a:pt x="208" y="84"/>
                </a:lnTo>
                <a:lnTo>
                  <a:pt x="208" y="78"/>
                </a:lnTo>
                <a:lnTo>
                  <a:pt x="226" y="48"/>
                </a:lnTo>
                <a:lnTo>
                  <a:pt x="246" y="27"/>
                </a:lnTo>
                <a:lnTo>
                  <a:pt x="258" y="21"/>
                </a:lnTo>
                <a:lnTo>
                  <a:pt x="262" y="21"/>
                </a:lnTo>
                <a:lnTo>
                  <a:pt x="302" y="12"/>
                </a:lnTo>
                <a:lnTo>
                  <a:pt x="345" y="0"/>
                </a:lnTo>
                <a:lnTo>
                  <a:pt x="345" y="3"/>
                </a:lnTo>
                <a:lnTo>
                  <a:pt x="347" y="7"/>
                </a:lnTo>
                <a:lnTo>
                  <a:pt x="347" y="13"/>
                </a:lnTo>
                <a:lnTo>
                  <a:pt x="350" y="19"/>
                </a:lnTo>
                <a:lnTo>
                  <a:pt x="351" y="32"/>
                </a:lnTo>
                <a:lnTo>
                  <a:pt x="353" y="38"/>
                </a:lnTo>
                <a:lnTo>
                  <a:pt x="359" y="44"/>
                </a:lnTo>
                <a:lnTo>
                  <a:pt x="361" y="48"/>
                </a:lnTo>
                <a:lnTo>
                  <a:pt x="361" y="54"/>
                </a:lnTo>
                <a:lnTo>
                  <a:pt x="362" y="60"/>
                </a:lnTo>
                <a:lnTo>
                  <a:pt x="362" y="66"/>
                </a:lnTo>
                <a:lnTo>
                  <a:pt x="361" y="68"/>
                </a:lnTo>
                <a:lnTo>
                  <a:pt x="361" y="80"/>
                </a:lnTo>
                <a:lnTo>
                  <a:pt x="364" y="90"/>
                </a:lnTo>
                <a:lnTo>
                  <a:pt x="368" y="97"/>
                </a:lnTo>
                <a:lnTo>
                  <a:pt x="371" y="109"/>
                </a:lnTo>
                <a:lnTo>
                  <a:pt x="370" y="118"/>
                </a:lnTo>
                <a:lnTo>
                  <a:pt x="373" y="124"/>
                </a:lnTo>
                <a:lnTo>
                  <a:pt x="376" y="118"/>
                </a:lnTo>
                <a:lnTo>
                  <a:pt x="383" y="125"/>
                </a:lnTo>
                <a:lnTo>
                  <a:pt x="397" y="181"/>
                </a:lnTo>
                <a:lnTo>
                  <a:pt x="395" y="186"/>
                </a:lnTo>
                <a:lnTo>
                  <a:pt x="400" y="190"/>
                </a:lnTo>
                <a:lnTo>
                  <a:pt x="398" y="196"/>
                </a:lnTo>
                <a:lnTo>
                  <a:pt x="398" y="251"/>
                </a:lnTo>
                <a:lnTo>
                  <a:pt x="400" y="254"/>
                </a:lnTo>
                <a:lnTo>
                  <a:pt x="412" y="317"/>
                </a:lnTo>
                <a:lnTo>
                  <a:pt x="415" y="323"/>
                </a:lnTo>
                <a:lnTo>
                  <a:pt x="415" y="329"/>
                </a:lnTo>
                <a:lnTo>
                  <a:pt x="406" y="338"/>
                </a:lnTo>
                <a:lnTo>
                  <a:pt x="406" y="340"/>
                </a:lnTo>
                <a:lnTo>
                  <a:pt x="412" y="346"/>
                </a:lnTo>
                <a:lnTo>
                  <a:pt x="406" y="358"/>
                </a:lnTo>
                <a:lnTo>
                  <a:pt x="406" y="364"/>
                </a:lnTo>
                <a:lnTo>
                  <a:pt x="400" y="367"/>
                </a:lnTo>
                <a:lnTo>
                  <a:pt x="397" y="373"/>
                </a:lnTo>
                <a:lnTo>
                  <a:pt x="394" y="373"/>
                </a:lnTo>
                <a:lnTo>
                  <a:pt x="397" y="361"/>
                </a:lnTo>
                <a:lnTo>
                  <a:pt x="397" y="343"/>
                </a:lnTo>
                <a:lnTo>
                  <a:pt x="394" y="335"/>
                </a:lnTo>
                <a:lnTo>
                  <a:pt x="388" y="331"/>
                </a:lnTo>
                <a:lnTo>
                  <a:pt x="386" y="326"/>
                </a:lnTo>
                <a:lnTo>
                  <a:pt x="385" y="328"/>
                </a:lnTo>
                <a:lnTo>
                  <a:pt x="386" y="332"/>
                </a:lnTo>
                <a:lnTo>
                  <a:pt x="392" y="338"/>
                </a:lnTo>
                <a:lnTo>
                  <a:pt x="395" y="352"/>
                </a:lnTo>
                <a:lnTo>
                  <a:pt x="338" y="332"/>
                </a:lnTo>
                <a:lnTo>
                  <a:pt x="338" y="331"/>
                </a:lnTo>
                <a:lnTo>
                  <a:pt x="330" y="328"/>
                </a:lnTo>
                <a:lnTo>
                  <a:pt x="326" y="328"/>
                </a:lnTo>
                <a:lnTo>
                  <a:pt x="315" y="323"/>
                </a:lnTo>
                <a:lnTo>
                  <a:pt x="311" y="317"/>
                </a:lnTo>
                <a:lnTo>
                  <a:pt x="309" y="311"/>
                </a:lnTo>
                <a:lnTo>
                  <a:pt x="303" y="299"/>
                </a:lnTo>
                <a:lnTo>
                  <a:pt x="297" y="294"/>
                </a:lnTo>
                <a:lnTo>
                  <a:pt x="293" y="296"/>
                </a:lnTo>
                <a:lnTo>
                  <a:pt x="290" y="290"/>
                </a:lnTo>
                <a:lnTo>
                  <a:pt x="285" y="288"/>
                </a:lnTo>
                <a:lnTo>
                  <a:pt x="284" y="287"/>
                </a:lnTo>
                <a:lnTo>
                  <a:pt x="225" y="301"/>
                </a:lnTo>
                <a:lnTo>
                  <a:pt x="134" y="319"/>
                </a:lnTo>
                <a:lnTo>
                  <a:pt x="56" y="335"/>
                </a:lnTo>
                <a:lnTo>
                  <a:pt x="4" y="344"/>
                </a:lnTo>
                <a:lnTo>
                  <a:pt x="0" y="323"/>
                </a:lnTo>
                <a:lnTo>
                  <a:pt x="0" y="322"/>
                </a:lnTo>
                <a:close/>
              </a:path>
            </a:pathLst>
          </a:custGeom>
          <a:solidFill>
            <a:srgbClr val="53565A">
              <a:lumMod val="40000"/>
              <a:lumOff val="60000"/>
            </a:srgbClr>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62" name="Freeform 106">
            <a:extLst>
              <a:ext uri="{FF2B5EF4-FFF2-40B4-BE49-F238E27FC236}">
                <a16:creationId xmlns:a16="http://schemas.microsoft.com/office/drawing/2014/main" id="{893F4B87-AAFA-D9A0-6B12-2428E3E634F5}"/>
              </a:ext>
            </a:extLst>
          </p:cNvPr>
          <p:cNvSpPr>
            <a:spLocks/>
          </p:cNvSpPr>
          <p:nvPr/>
        </p:nvSpPr>
        <p:spPr bwMode="auto">
          <a:xfrm>
            <a:off x="4431510" y="1696872"/>
            <a:ext cx="591397" cy="533389"/>
          </a:xfrm>
          <a:custGeom>
            <a:avLst/>
            <a:gdLst>
              <a:gd name="T0" fmla="*/ 22 w 277"/>
              <a:gd name="T1" fmla="*/ 193 h 249"/>
              <a:gd name="T2" fmla="*/ 33 w 277"/>
              <a:gd name="T3" fmla="*/ 174 h 249"/>
              <a:gd name="T4" fmla="*/ 22 w 277"/>
              <a:gd name="T5" fmla="*/ 159 h 249"/>
              <a:gd name="T6" fmla="*/ 24 w 277"/>
              <a:gd name="T7" fmla="*/ 149 h 249"/>
              <a:gd name="T8" fmla="*/ 57 w 277"/>
              <a:gd name="T9" fmla="*/ 138 h 249"/>
              <a:gd name="T10" fmla="*/ 106 w 277"/>
              <a:gd name="T11" fmla="*/ 135 h 249"/>
              <a:gd name="T12" fmla="*/ 119 w 277"/>
              <a:gd name="T13" fmla="*/ 122 h 249"/>
              <a:gd name="T14" fmla="*/ 134 w 277"/>
              <a:gd name="T15" fmla="*/ 110 h 249"/>
              <a:gd name="T16" fmla="*/ 131 w 277"/>
              <a:gd name="T17" fmla="*/ 92 h 249"/>
              <a:gd name="T18" fmla="*/ 129 w 277"/>
              <a:gd name="T19" fmla="*/ 81 h 249"/>
              <a:gd name="T20" fmla="*/ 126 w 277"/>
              <a:gd name="T21" fmla="*/ 86 h 249"/>
              <a:gd name="T22" fmla="*/ 133 w 277"/>
              <a:gd name="T23" fmla="*/ 68 h 249"/>
              <a:gd name="T24" fmla="*/ 172 w 277"/>
              <a:gd name="T25" fmla="*/ 16 h 249"/>
              <a:gd name="T26" fmla="*/ 230 w 277"/>
              <a:gd name="T27" fmla="*/ 3 h 249"/>
              <a:gd name="T28" fmla="*/ 233 w 277"/>
              <a:gd name="T29" fmla="*/ 22 h 249"/>
              <a:gd name="T30" fmla="*/ 240 w 277"/>
              <a:gd name="T31" fmla="*/ 41 h 249"/>
              <a:gd name="T32" fmla="*/ 242 w 277"/>
              <a:gd name="T33" fmla="*/ 62 h 249"/>
              <a:gd name="T34" fmla="*/ 249 w 277"/>
              <a:gd name="T35" fmla="*/ 83 h 249"/>
              <a:gd name="T36" fmla="*/ 264 w 277"/>
              <a:gd name="T37" fmla="*/ 131 h 249"/>
              <a:gd name="T38" fmla="*/ 275 w 277"/>
              <a:gd name="T39" fmla="*/ 215 h 249"/>
              <a:gd name="T40" fmla="*/ 269 w 277"/>
              <a:gd name="T41" fmla="*/ 238 h 249"/>
              <a:gd name="T42" fmla="*/ 262 w 277"/>
              <a:gd name="T43" fmla="*/ 248 h 249"/>
              <a:gd name="T44" fmla="*/ 262 w 277"/>
              <a:gd name="T45" fmla="*/ 222 h 249"/>
              <a:gd name="T46" fmla="*/ 256 w 277"/>
              <a:gd name="T47" fmla="*/ 221 h 249"/>
              <a:gd name="T48" fmla="*/ 221 w 277"/>
              <a:gd name="T49" fmla="*/ 217 h 249"/>
              <a:gd name="T50" fmla="*/ 203 w 277"/>
              <a:gd name="T51" fmla="*/ 199 h 249"/>
              <a:gd name="T52" fmla="*/ 190 w 277"/>
              <a:gd name="T53" fmla="*/ 191 h 249"/>
              <a:gd name="T54" fmla="*/ 90 w 277"/>
              <a:gd name="T55" fmla="*/ 212 h 249"/>
              <a:gd name="T56" fmla="*/ 0 w 277"/>
              <a:gd name="T57" fmla="*/ 214 h 249"/>
              <a:gd name="T58" fmla="*/ 91 w 277"/>
              <a:gd name="T59" fmla="*/ 213 h 249"/>
              <a:gd name="T60" fmla="*/ 194 w 277"/>
              <a:gd name="T61" fmla="*/ 197 h 249"/>
              <a:gd name="T62" fmla="*/ 209 w 277"/>
              <a:gd name="T63" fmla="*/ 215 h 249"/>
              <a:gd name="T64" fmla="*/ 224 w 277"/>
              <a:gd name="T65" fmla="*/ 222 h 249"/>
              <a:gd name="T66" fmla="*/ 257 w 277"/>
              <a:gd name="T67" fmla="*/ 218 h 249"/>
              <a:gd name="T68" fmla="*/ 263 w 277"/>
              <a:gd name="T69" fmla="*/ 229 h 249"/>
              <a:gd name="T70" fmla="*/ 266 w 277"/>
              <a:gd name="T71" fmla="*/ 245 h 249"/>
              <a:gd name="T72" fmla="*/ 271 w 277"/>
              <a:gd name="T73" fmla="*/ 225 h 249"/>
              <a:gd name="T74" fmla="*/ 267 w 277"/>
              <a:gd name="T75" fmla="*/ 169 h 249"/>
              <a:gd name="T76" fmla="*/ 265 w 277"/>
              <a:gd name="T77" fmla="*/ 121 h 249"/>
              <a:gd name="T78" fmla="*/ 247 w 277"/>
              <a:gd name="T79" fmla="*/ 79 h 249"/>
              <a:gd name="T80" fmla="*/ 241 w 277"/>
              <a:gd name="T81" fmla="*/ 47 h 249"/>
              <a:gd name="T82" fmla="*/ 241 w 277"/>
              <a:gd name="T83" fmla="*/ 33 h 249"/>
              <a:gd name="T84" fmla="*/ 232 w 277"/>
              <a:gd name="T85" fmla="*/ 9 h 249"/>
              <a:gd name="T86" fmla="*/ 201 w 277"/>
              <a:gd name="T87" fmla="*/ 8 h 249"/>
              <a:gd name="T88" fmla="*/ 150 w 277"/>
              <a:gd name="T89" fmla="*/ 32 h 249"/>
              <a:gd name="T90" fmla="*/ 128 w 277"/>
              <a:gd name="T91" fmla="*/ 70 h 249"/>
              <a:gd name="T92" fmla="*/ 124 w 277"/>
              <a:gd name="T93" fmla="*/ 87 h 249"/>
              <a:gd name="T94" fmla="*/ 129 w 277"/>
              <a:gd name="T95" fmla="*/ 87 h 249"/>
              <a:gd name="T96" fmla="*/ 126 w 277"/>
              <a:gd name="T97" fmla="*/ 93 h 249"/>
              <a:gd name="T98" fmla="*/ 127 w 277"/>
              <a:gd name="T99" fmla="*/ 112 h 249"/>
              <a:gd name="T100" fmla="*/ 109 w 277"/>
              <a:gd name="T101" fmla="*/ 130 h 249"/>
              <a:gd name="T102" fmla="*/ 88 w 277"/>
              <a:gd name="T103" fmla="*/ 134 h 249"/>
              <a:gd name="T104" fmla="*/ 42 w 277"/>
              <a:gd name="T105" fmla="*/ 138 h 249"/>
              <a:gd name="T106" fmla="*/ 23 w 277"/>
              <a:gd name="T107" fmla="*/ 147 h 249"/>
              <a:gd name="T108" fmla="*/ 21 w 277"/>
              <a:gd name="T109" fmla="*/ 161 h 249"/>
              <a:gd name="T110" fmla="*/ 25 w 277"/>
              <a:gd name="T111" fmla="*/ 184 h 249"/>
              <a:gd name="T112" fmla="*/ 2 w 277"/>
              <a:gd name="T113" fmla="*/ 212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7" h="249">
                <a:moveTo>
                  <a:pt x="1" y="215"/>
                </a:moveTo>
                <a:cubicBezTo>
                  <a:pt x="3" y="213"/>
                  <a:pt x="3" y="213"/>
                  <a:pt x="3" y="213"/>
                </a:cubicBezTo>
                <a:cubicBezTo>
                  <a:pt x="3" y="213"/>
                  <a:pt x="3" y="213"/>
                  <a:pt x="3" y="213"/>
                </a:cubicBezTo>
                <a:cubicBezTo>
                  <a:pt x="11" y="205"/>
                  <a:pt x="11" y="205"/>
                  <a:pt x="11" y="205"/>
                </a:cubicBezTo>
                <a:cubicBezTo>
                  <a:pt x="11" y="205"/>
                  <a:pt x="11" y="205"/>
                  <a:pt x="11" y="205"/>
                </a:cubicBezTo>
                <a:cubicBezTo>
                  <a:pt x="17" y="198"/>
                  <a:pt x="17" y="198"/>
                  <a:pt x="17" y="198"/>
                </a:cubicBezTo>
                <a:cubicBezTo>
                  <a:pt x="22" y="193"/>
                  <a:pt x="22" y="193"/>
                  <a:pt x="22" y="193"/>
                </a:cubicBezTo>
                <a:cubicBezTo>
                  <a:pt x="22" y="193"/>
                  <a:pt x="22" y="193"/>
                  <a:pt x="22" y="193"/>
                </a:cubicBezTo>
                <a:cubicBezTo>
                  <a:pt x="25" y="189"/>
                  <a:pt x="25" y="189"/>
                  <a:pt x="25" y="189"/>
                </a:cubicBezTo>
                <a:cubicBezTo>
                  <a:pt x="25" y="189"/>
                  <a:pt x="25" y="189"/>
                  <a:pt x="25" y="189"/>
                </a:cubicBezTo>
                <a:cubicBezTo>
                  <a:pt x="27" y="185"/>
                  <a:pt x="27" y="185"/>
                  <a:pt x="27" y="185"/>
                </a:cubicBezTo>
                <a:cubicBezTo>
                  <a:pt x="33" y="178"/>
                  <a:pt x="33" y="178"/>
                  <a:pt x="33" y="178"/>
                </a:cubicBezTo>
                <a:cubicBezTo>
                  <a:pt x="33" y="178"/>
                  <a:pt x="33" y="178"/>
                  <a:pt x="33" y="178"/>
                </a:cubicBezTo>
                <a:cubicBezTo>
                  <a:pt x="33" y="174"/>
                  <a:pt x="33" y="174"/>
                  <a:pt x="33" y="174"/>
                </a:cubicBezTo>
                <a:cubicBezTo>
                  <a:pt x="33" y="173"/>
                  <a:pt x="33" y="173"/>
                  <a:pt x="33" y="173"/>
                </a:cubicBezTo>
                <a:cubicBezTo>
                  <a:pt x="29" y="166"/>
                  <a:pt x="29" y="166"/>
                  <a:pt x="29" y="166"/>
                </a:cubicBezTo>
                <a:cubicBezTo>
                  <a:pt x="30" y="164"/>
                  <a:pt x="30" y="164"/>
                  <a:pt x="30" y="164"/>
                </a:cubicBezTo>
                <a:cubicBezTo>
                  <a:pt x="30" y="163"/>
                  <a:pt x="30" y="163"/>
                  <a:pt x="30" y="163"/>
                </a:cubicBezTo>
                <a:cubicBezTo>
                  <a:pt x="30" y="161"/>
                  <a:pt x="30" y="161"/>
                  <a:pt x="30" y="161"/>
                </a:cubicBezTo>
                <a:cubicBezTo>
                  <a:pt x="30" y="161"/>
                  <a:pt x="30" y="161"/>
                  <a:pt x="29" y="161"/>
                </a:cubicBezTo>
                <a:cubicBezTo>
                  <a:pt x="22" y="159"/>
                  <a:pt x="22" y="159"/>
                  <a:pt x="22" y="159"/>
                </a:cubicBezTo>
                <a:cubicBezTo>
                  <a:pt x="22" y="157"/>
                  <a:pt x="22" y="157"/>
                  <a:pt x="22" y="157"/>
                </a:cubicBezTo>
                <a:cubicBezTo>
                  <a:pt x="22" y="157"/>
                  <a:pt x="22" y="157"/>
                  <a:pt x="22" y="157"/>
                </a:cubicBezTo>
                <a:cubicBezTo>
                  <a:pt x="20" y="150"/>
                  <a:pt x="20" y="150"/>
                  <a:pt x="20" y="150"/>
                </a:cubicBezTo>
                <a:cubicBezTo>
                  <a:pt x="20" y="150"/>
                  <a:pt x="20" y="150"/>
                  <a:pt x="20" y="150"/>
                </a:cubicBezTo>
                <a:cubicBezTo>
                  <a:pt x="19" y="150"/>
                  <a:pt x="19" y="150"/>
                  <a:pt x="19" y="150"/>
                </a:cubicBezTo>
                <a:cubicBezTo>
                  <a:pt x="20" y="151"/>
                  <a:pt x="20" y="151"/>
                  <a:pt x="20" y="151"/>
                </a:cubicBezTo>
                <a:cubicBezTo>
                  <a:pt x="24" y="149"/>
                  <a:pt x="24" y="149"/>
                  <a:pt x="24" y="149"/>
                </a:cubicBezTo>
                <a:cubicBezTo>
                  <a:pt x="24" y="149"/>
                  <a:pt x="24" y="149"/>
                  <a:pt x="24" y="149"/>
                </a:cubicBezTo>
                <a:cubicBezTo>
                  <a:pt x="27" y="147"/>
                  <a:pt x="27" y="147"/>
                  <a:pt x="27" y="147"/>
                </a:cubicBezTo>
                <a:cubicBezTo>
                  <a:pt x="31" y="146"/>
                  <a:pt x="31" y="146"/>
                  <a:pt x="31" y="146"/>
                </a:cubicBezTo>
                <a:cubicBezTo>
                  <a:pt x="31" y="146"/>
                  <a:pt x="31" y="146"/>
                  <a:pt x="31" y="146"/>
                </a:cubicBezTo>
                <a:cubicBezTo>
                  <a:pt x="35" y="144"/>
                  <a:pt x="35" y="144"/>
                  <a:pt x="35" y="144"/>
                </a:cubicBezTo>
                <a:cubicBezTo>
                  <a:pt x="43" y="140"/>
                  <a:pt x="43" y="140"/>
                  <a:pt x="43" y="140"/>
                </a:cubicBezTo>
                <a:cubicBezTo>
                  <a:pt x="57" y="138"/>
                  <a:pt x="57" y="138"/>
                  <a:pt x="57" y="138"/>
                </a:cubicBezTo>
                <a:cubicBezTo>
                  <a:pt x="71" y="137"/>
                  <a:pt x="71" y="137"/>
                  <a:pt x="71" y="137"/>
                </a:cubicBezTo>
                <a:cubicBezTo>
                  <a:pt x="81" y="141"/>
                  <a:pt x="81" y="141"/>
                  <a:pt x="81" y="141"/>
                </a:cubicBezTo>
                <a:cubicBezTo>
                  <a:pt x="82" y="141"/>
                  <a:pt x="82" y="141"/>
                  <a:pt x="82" y="141"/>
                </a:cubicBezTo>
                <a:cubicBezTo>
                  <a:pt x="89" y="136"/>
                  <a:pt x="89" y="136"/>
                  <a:pt x="89" y="136"/>
                </a:cubicBezTo>
                <a:cubicBezTo>
                  <a:pt x="96" y="135"/>
                  <a:pt x="96" y="135"/>
                  <a:pt x="96" y="135"/>
                </a:cubicBezTo>
                <a:cubicBezTo>
                  <a:pt x="104" y="134"/>
                  <a:pt x="104" y="134"/>
                  <a:pt x="104" y="134"/>
                </a:cubicBezTo>
                <a:cubicBezTo>
                  <a:pt x="106" y="135"/>
                  <a:pt x="106" y="135"/>
                  <a:pt x="106" y="135"/>
                </a:cubicBezTo>
                <a:cubicBezTo>
                  <a:pt x="107" y="135"/>
                  <a:pt x="107" y="135"/>
                  <a:pt x="107" y="135"/>
                </a:cubicBezTo>
                <a:cubicBezTo>
                  <a:pt x="110" y="132"/>
                  <a:pt x="110" y="132"/>
                  <a:pt x="110" y="132"/>
                </a:cubicBezTo>
                <a:cubicBezTo>
                  <a:pt x="113" y="130"/>
                  <a:pt x="113" y="130"/>
                  <a:pt x="113" y="130"/>
                </a:cubicBezTo>
                <a:cubicBezTo>
                  <a:pt x="113" y="129"/>
                  <a:pt x="113" y="129"/>
                  <a:pt x="113" y="129"/>
                </a:cubicBezTo>
                <a:cubicBezTo>
                  <a:pt x="117" y="126"/>
                  <a:pt x="117" y="126"/>
                  <a:pt x="117" y="126"/>
                </a:cubicBezTo>
                <a:cubicBezTo>
                  <a:pt x="117" y="126"/>
                  <a:pt x="117" y="126"/>
                  <a:pt x="117" y="126"/>
                </a:cubicBezTo>
                <a:cubicBezTo>
                  <a:pt x="119" y="122"/>
                  <a:pt x="119" y="122"/>
                  <a:pt x="119" y="122"/>
                </a:cubicBezTo>
                <a:cubicBezTo>
                  <a:pt x="123" y="118"/>
                  <a:pt x="123" y="118"/>
                  <a:pt x="123" y="118"/>
                </a:cubicBezTo>
                <a:cubicBezTo>
                  <a:pt x="123" y="118"/>
                  <a:pt x="123" y="118"/>
                  <a:pt x="123" y="118"/>
                </a:cubicBezTo>
                <a:cubicBezTo>
                  <a:pt x="127" y="114"/>
                  <a:pt x="127" y="114"/>
                  <a:pt x="127" y="114"/>
                </a:cubicBezTo>
                <a:cubicBezTo>
                  <a:pt x="131" y="114"/>
                  <a:pt x="131" y="114"/>
                  <a:pt x="131" y="114"/>
                </a:cubicBezTo>
                <a:cubicBezTo>
                  <a:pt x="131" y="114"/>
                  <a:pt x="131" y="114"/>
                  <a:pt x="131" y="114"/>
                </a:cubicBezTo>
                <a:cubicBezTo>
                  <a:pt x="134" y="110"/>
                  <a:pt x="134" y="110"/>
                  <a:pt x="134" y="110"/>
                </a:cubicBezTo>
                <a:cubicBezTo>
                  <a:pt x="134" y="110"/>
                  <a:pt x="134" y="110"/>
                  <a:pt x="134" y="110"/>
                </a:cubicBezTo>
                <a:cubicBezTo>
                  <a:pt x="134" y="106"/>
                  <a:pt x="134" y="106"/>
                  <a:pt x="134" y="106"/>
                </a:cubicBezTo>
                <a:cubicBezTo>
                  <a:pt x="134" y="105"/>
                  <a:pt x="134" y="105"/>
                  <a:pt x="134" y="105"/>
                </a:cubicBezTo>
                <a:cubicBezTo>
                  <a:pt x="132" y="102"/>
                  <a:pt x="132" y="102"/>
                  <a:pt x="132" y="102"/>
                </a:cubicBezTo>
                <a:cubicBezTo>
                  <a:pt x="132" y="100"/>
                  <a:pt x="132" y="100"/>
                  <a:pt x="132" y="100"/>
                </a:cubicBezTo>
                <a:cubicBezTo>
                  <a:pt x="132" y="99"/>
                  <a:pt x="132" y="99"/>
                  <a:pt x="132" y="99"/>
                </a:cubicBezTo>
                <a:cubicBezTo>
                  <a:pt x="129" y="93"/>
                  <a:pt x="129" y="93"/>
                  <a:pt x="129" y="93"/>
                </a:cubicBezTo>
                <a:cubicBezTo>
                  <a:pt x="131" y="92"/>
                  <a:pt x="131" y="92"/>
                  <a:pt x="131" y="92"/>
                </a:cubicBezTo>
                <a:cubicBezTo>
                  <a:pt x="132" y="91"/>
                  <a:pt x="132" y="91"/>
                  <a:pt x="132" y="91"/>
                </a:cubicBezTo>
                <a:cubicBezTo>
                  <a:pt x="133" y="88"/>
                  <a:pt x="133" y="88"/>
                  <a:pt x="133" y="88"/>
                </a:cubicBezTo>
                <a:cubicBezTo>
                  <a:pt x="135" y="84"/>
                  <a:pt x="135" y="84"/>
                  <a:pt x="135" y="84"/>
                </a:cubicBezTo>
                <a:cubicBezTo>
                  <a:pt x="135" y="84"/>
                  <a:pt x="135" y="83"/>
                  <a:pt x="134" y="83"/>
                </a:cubicBezTo>
                <a:cubicBezTo>
                  <a:pt x="134" y="83"/>
                  <a:pt x="134" y="83"/>
                  <a:pt x="133" y="83"/>
                </a:cubicBezTo>
                <a:cubicBezTo>
                  <a:pt x="130" y="85"/>
                  <a:pt x="130" y="85"/>
                  <a:pt x="130" y="85"/>
                </a:cubicBezTo>
                <a:cubicBezTo>
                  <a:pt x="129" y="81"/>
                  <a:pt x="129" y="81"/>
                  <a:pt x="129" y="81"/>
                </a:cubicBezTo>
                <a:cubicBezTo>
                  <a:pt x="129" y="80"/>
                  <a:pt x="129" y="80"/>
                  <a:pt x="129" y="80"/>
                </a:cubicBezTo>
                <a:cubicBezTo>
                  <a:pt x="128" y="80"/>
                  <a:pt x="128" y="80"/>
                  <a:pt x="128" y="80"/>
                </a:cubicBezTo>
                <a:cubicBezTo>
                  <a:pt x="124" y="82"/>
                  <a:pt x="124" y="82"/>
                  <a:pt x="124" y="82"/>
                </a:cubicBezTo>
                <a:cubicBezTo>
                  <a:pt x="124" y="82"/>
                  <a:pt x="123" y="82"/>
                  <a:pt x="123" y="83"/>
                </a:cubicBezTo>
                <a:cubicBezTo>
                  <a:pt x="124" y="87"/>
                  <a:pt x="124" y="87"/>
                  <a:pt x="124" y="87"/>
                </a:cubicBezTo>
                <a:cubicBezTo>
                  <a:pt x="125" y="86"/>
                  <a:pt x="125" y="86"/>
                  <a:pt x="125" y="86"/>
                </a:cubicBezTo>
                <a:cubicBezTo>
                  <a:pt x="126" y="86"/>
                  <a:pt x="126" y="86"/>
                  <a:pt x="126" y="86"/>
                </a:cubicBezTo>
                <a:cubicBezTo>
                  <a:pt x="125" y="84"/>
                  <a:pt x="125" y="84"/>
                  <a:pt x="125" y="84"/>
                </a:cubicBezTo>
                <a:cubicBezTo>
                  <a:pt x="125" y="84"/>
                  <a:pt x="125" y="84"/>
                  <a:pt x="125" y="84"/>
                </a:cubicBezTo>
                <a:cubicBezTo>
                  <a:pt x="122" y="81"/>
                  <a:pt x="122" y="81"/>
                  <a:pt x="122" y="81"/>
                </a:cubicBezTo>
                <a:cubicBezTo>
                  <a:pt x="123" y="78"/>
                  <a:pt x="123" y="78"/>
                  <a:pt x="123" y="78"/>
                </a:cubicBezTo>
                <a:cubicBezTo>
                  <a:pt x="129" y="71"/>
                  <a:pt x="129" y="71"/>
                  <a:pt x="129" y="71"/>
                </a:cubicBezTo>
                <a:cubicBezTo>
                  <a:pt x="133" y="68"/>
                  <a:pt x="133" y="68"/>
                  <a:pt x="133" y="68"/>
                </a:cubicBezTo>
                <a:cubicBezTo>
                  <a:pt x="133" y="68"/>
                  <a:pt x="133" y="68"/>
                  <a:pt x="133" y="68"/>
                </a:cubicBezTo>
                <a:cubicBezTo>
                  <a:pt x="135" y="65"/>
                  <a:pt x="135" y="65"/>
                  <a:pt x="135" y="65"/>
                </a:cubicBezTo>
                <a:cubicBezTo>
                  <a:pt x="140" y="58"/>
                  <a:pt x="140" y="58"/>
                  <a:pt x="140" y="58"/>
                </a:cubicBezTo>
                <a:cubicBezTo>
                  <a:pt x="140" y="57"/>
                  <a:pt x="140" y="57"/>
                  <a:pt x="140" y="57"/>
                </a:cubicBezTo>
                <a:cubicBezTo>
                  <a:pt x="140" y="53"/>
                  <a:pt x="140" y="53"/>
                  <a:pt x="140" y="53"/>
                </a:cubicBezTo>
                <a:cubicBezTo>
                  <a:pt x="152" y="33"/>
                  <a:pt x="152" y="33"/>
                  <a:pt x="152" y="33"/>
                </a:cubicBezTo>
                <a:cubicBezTo>
                  <a:pt x="165" y="19"/>
                  <a:pt x="165" y="19"/>
                  <a:pt x="165" y="19"/>
                </a:cubicBezTo>
                <a:cubicBezTo>
                  <a:pt x="172" y="16"/>
                  <a:pt x="172" y="16"/>
                  <a:pt x="172" y="16"/>
                </a:cubicBezTo>
                <a:cubicBezTo>
                  <a:pt x="175" y="16"/>
                  <a:pt x="175" y="16"/>
                  <a:pt x="175" y="16"/>
                </a:cubicBezTo>
                <a:cubicBezTo>
                  <a:pt x="175" y="16"/>
                  <a:pt x="175" y="16"/>
                  <a:pt x="175" y="16"/>
                </a:cubicBezTo>
                <a:cubicBezTo>
                  <a:pt x="202" y="10"/>
                  <a:pt x="202" y="10"/>
                  <a:pt x="202" y="10"/>
                </a:cubicBezTo>
                <a:cubicBezTo>
                  <a:pt x="202" y="10"/>
                  <a:pt x="202" y="10"/>
                  <a:pt x="202" y="10"/>
                </a:cubicBezTo>
                <a:cubicBezTo>
                  <a:pt x="229" y="2"/>
                  <a:pt x="229" y="2"/>
                  <a:pt x="229" y="2"/>
                </a:cubicBezTo>
                <a:cubicBezTo>
                  <a:pt x="229" y="3"/>
                  <a:pt x="229" y="3"/>
                  <a:pt x="229" y="3"/>
                </a:cubicBezTo>
                <a:cubicBezTo>
                  <a:pt x="230" y="3"/>
                  <a:pt x="230" y="3"/>
                  <a:pt x="230" y="3"/>
                </a:cubicBezTo>
                <a:cubicBezTo>
                  <a:pt x="229" y="3"/>
                  <a:pt x="229" y="3"/>
                  <a:pt x="229" y="3"/>
                </a:cubicBezTo>
                <a:cubicBezTo>
                  <a:pt x="230" y="6"/>
                  <a:pt x="230" y="6"/>
                  <a:pt x="230" y="6"/>
                </a:cubicBezTo>
                <a:cubicBezTo>
                  <a:pt x="230" y="9"/>
                  <a:pt x="230" y="9"/>
                  <a:pt x="230" y="9"/>
                </a:cubicBezTo>
                <a:cubicBezTo>
                  <a:pt x="230" y="10"/>
                  <a:pt x="230" y="10"/>
                  <a:pt x="230" y="10"/>
                </a:cubicBezTo>
                <a:cubicBezTo>
                  <a:pt x="232" y="14"/>
                  <a:pt x="232" y="14"/>
                  <a:pt x="232" y="14"/>
                </a:cubicBezTo>
                <a:cubicBezTo>
                  <a:pt x="233" y="22"/>
                  <a:pt x="233" y="22"/>
                  <a:pt x="233" y="22"/>
                </a:cubicBezTo>
                <a:cubicBezTo>
                  <a:pt x="233" y="22"/>
                  <a:pt x="233" y="22"/>
                  <a:pt x="233" y="22"/>
                </a:cubicBezTo>
                <a:cubicBezTo>
                  <a:pt x="234" y="26"/>
                  <a:pt x="234" y="26"/>
                  <a:pt x="234" y="26"/>
                </a:cubicBezTo>
                <a:cubicBezTo>
                  <a:pt x="235" y="27"/>
                  <a:pt x="235" y="27"/>
                  <a:pt x="235" y="27"/>
                </a:cubicBezTo>
                <a:cubicBezTo>
                  <a:pt x="238" y="30"/>
                  <a:pt x="238" y="30"/>
                  <a:pt x="238" y="30"/>
                </a:cubicBezTo>
                <a:cubicBezTo>
                  <a:pt x="239" y="33"/>
                  <a:pt x="239" y="33"/>
                  <a:pt x="239" y="33"/>
                </a:cubicBezTo>
                <a:cubicBezTo>
                  <a:pt x="239" y="37"/>
                  <a:pt x="239" y="37"/>
                  <a:pt x="239" y="37"/>
                </a:cubicBezTo>
                <a:cubicBezTo>
                  <a:pt x="239" y="37"/>
                  <a:pt x="239" y="37"/>
                  <a:pt x="239" y="37"/>
                </a:cubicBezTo>
                <a:cubicBezTo>
                  <a:pt x="240" y="41"/>
                  <a:pt x="240" y="41"/>
                  <a:pt x="240" y="41"/>
                </a:cubicBezTo>
                <a:cubicBezTo>
                  <a:pt x="240" y="44"/>
                  <a:pt x="240" y="44"/>
                  <a:pt x="240" y="44"/>
                </a:cubicBezTo>
                <a:cubicBezTo>
                  <a:pt x="239" y="46"/>
                  <a:pt x="239" y="46"/>
                  <a:pt x="239" y="46"/>
                </a:cubicBezTo>
                <a:cubicBezTo>
                  <a:pt x="239" y="46"/>
                  <a:pt x="239" y="46"/>
                  <a:pt x="239" y="46"/>
                </a:cubicBezTo>
                <a:cubicBezTo>
                  <a:pt x="239" y="54"/>
                  <a:pt x="239" y="54"/>
                  <a:pt x="239" y="54"/>
                </a:cubicBezTo>
                <a:cubicBezTo>
                  <a:pt x="239" y="54"/>
                  <a:pt x="239" y="54"/>
                  <a:pt x="239" y="54"/>
                </a:cubicBezTo>
                <a:cubicBezTo>
                  <a:pt x="241" y="62"/>
                  <a:pt x="241" y="62"/>
                  <a:pt x="241" y="62"/>
                </a:cubicBezTo>
                <a:cubicBezTo>
                  <a:pt x="242" y="62"/>
                  <a:pt x="242" y="62"/>
                  <a:pt x="242" y="62"/>
                </a:cubicBezTo>
                <a:cubicBezTo>
                  <a:pt x="244" y="65"/>
                  <a:pt x="244" y="65"/>
                  <a:pt x="244" y="65"/>
                </a:cubicBezTo>
                <a:cubicBezTo>
                  <a:pt x="246" y="73"/>
                  <a:pt x="246" y="73"/>
                  <a:pt x="246" y="73"/>
                </a:cubicBezTo>
                <a:cubicBezTo>
                  <a:pt x="245" y="79"/>
                  <a:pt x="245" y="79"/>
                  <a:pt x="245" y="79"/>
                </a:cubicBezTo>
                <a:cubicBezTo>
                  <a:pt x="245" y="79"/>
                  <a:pt x="245" y="79"/>
                  <a:pt x="245" y="79"/>
                </a:cubicBezTo>
                <a:cubicBezTo>
                  <a:pt x="247" y="83"/>
                  <a:pt x="247" y="83"/>
                  <a:pt x="247" y="83"/>
                </a:cubicBezTo>
                <a:cubicBezTo>
                  <a:pt x="247" y="84"/>
                  <a:pt x="247" y="84"/>
                  <a:pt x="248" y="84"/>
                </a:cubicBezTo>
                <a:cubicBezTo>
                  <a:pt x="248" y="84"/>
                  <a:pt x="249" y="84"/>
                  <a:pt x="249" y="83"/>
                </a:cubicBezTo>
                <a:cubicBezTo>
                  <a:pt x="250" y="80"/>
                  <a:pt x="250" y="80"/>
                  <a:pt x="250" y="80"/>
                </a:cubicBezTo>
                <a:cubicBezTo>
                  <a:pt x="254" y="84"/>
                  <a:pt x="254" y="84"/>
                  <a:pt x="254" y="84"/>
                </a:cubicBezTo>
                <a:cubicBezTo>
                  <a:pt x="263" y="121"/>
                  <a:pt x="263" y="121"/>
                  <a:pt x="263" y="121"/>
                </a:cubicBezTo>
                <a:cubicBezTo>
                  <a:pt x="262" y="124"/>
                  <a:pt x="262" y="124"/>
                  <a:pt x="262" y="124"/>
                </a:cubicBezTo>
                <a:cubicBezTo>
                  <a:pt x="262" y="124"/>
                  <a:pt x="262" y="124"/>
                  <a:pt x="262" y="124"/>
                </a:cubicBezTo>
                <a:cubicBezTo>
                  <a:pt x="265" y="127"/>
                  <a:pt x="265" y="127"/>
                  <a:pt x="265" y="127"/>
                </a:cubicBezTo>
                <a:cubicBezTo>
                  <a:pt x="264" y="131"/>
                  <a:pt x="264" y="131"/>
                  <a:pt x="264" y="131"/>
                </a:cubicBezTo>
                <a:cubicBezTo>
                  <a:pt x="264" y="131"/>
                  <a:pt x="264" y="131"/>
                  <a:pt x="264" y="131"/>
                </a:cubicBezTo>
                <a:cubicBezTo>
                  <a:pt x="264" y="167"/>
                  <a:pt x="264" y="167"/>
                  <a:pt x="264" y="167"/>
                </a:cubicBezTo>
                <a:cubicBezTo>
                  <a:pt x="264" y="167"/>
                  <a:pt x="264" y="167"/>
                  <a:pt x="264" y="167"/>
                </a:cubicBezTo>
                <a:cubicBezTo>
                  <a:pt x="265" y="169"/>
                  <a:pt x="265" y="169"/>
                  <a:pt x="265" y="169"/>
                </a:cubicBezTo>
                <a:cubicBezTo>
                  <a:pt x="273" y="211"/>
                  <a:pt x="273" y="211"/>
                  <a:pt x="273" y="211"/>
                </a:cubicBezTo>
                <a:cubicBezTo>
                  <a:pt x="273" y="211"/>
                  <a:pt x="273" y="211"/>
                  <a:pt x="273" y="211"/>
                </a:cubicBezTo>
                <a:cubicBezTo>
                  <a:pt x="275" y="215"/>
                  <a:pt x="275" y="215"/>
                  <a:pt x="275" y="215"/>
                </a:cubicBezTo>
                <a:cubicBezTo>
                  <a:pt x="275" y="218"/>
                  <a:pt x="275" y="218"/>
                  <a:pt x="275" y="218"/>
                </a:cubicBezTo>
                <a:cubicBezTo>
                  <a:pt x="269" y="224"/>
                  <a:pt x="269" y="224"/>
                  <a:pt x="269" y="224"/>
                </a:cubicBezTo>
                <a:cubicBezTo>
                  <a:pt x="269" y="225"/>
                  <a:pt x="269" y="225"/>
                  <a:pt x="269" y="225"/>
                </a:cubicBezTo>
                <a:cubicBezTo>
                  <a:pt x="269" y="226"/>
                  <a:pt x="269" y="226"/>
                  <a:pt x="269" y="226"/>
                </a:cubicBezTo>
                <a:cubicBezTo>
                  <a:pt x="269" y="227"/>
                  <a:pt x="269" y="227"/>
                  <a:pt x="269" y="227"/>
                </a:cubicBezTo>
                <a:cubicBezTo>
                  <a:pt x="273" y="230"/>
                  <a:pt x="273" y="230"/>
                  <a:pt x="273" y="230"/>
                </a:cubicBezTo>
                <a:cubicBezTo>
                  <a:pt x="269" y="238"/>
                  <a:pt x="269" y="238"/>
                  <a:pt x="269" y="238"/>
                </a:cubicBezTo>
                <a:cubicBezTo>
                  <a:pt x="269" y="238"/>
                  <a:pt x="269" y="238"/>
                  <a:pt x="269" y="238"/>
                </a:cubicBezTo>
                <a:cubicBezTo>
                  <a:pt x="269" y="242"/>
                  <a:pt x="269" y="242"/>
                  <a:pt x="269" y="242"/>
                </a:cubicBezTo>
                <a:cubicBezTo>
                  <a:pt x="265" y="243"/>
                  <a:pt x="265" y="243"/>
                  <a:pt x="265" y="243"/>
                </a:cubicBezTo>
                <a:cubicBezTo>
                  <a:pt x="265" y="243"/>
                  <a:pt x="265" y="243"/>
                  <a:pt x="265" y="243"/>
                </a:cubicBezTo>
                <a:cubicBezTo>
                  <a:pt x="263" y="247"/>
                  <a:pt x="263" y="247"/>
                  <a:pt x="263" y="247"/>
                </a:cubicBezTo>
                <a:cubicBezTo>
                  <a:pt x="262" y="247"/>
                  <a:pt x="262" y="247"/>
                  <a:pt x="262" y="247"/>
                </a:cubicBezTo>
                <a:cubicBezTo>
                  <a:pt x="262" y="248"/>
                  <a:pt x="262" y="248"/>
                  <a:pt x="262" y="248"/>
                </a:cubicBezTo>
                <a:cubicBezTo>
                  <a:pt x="263" y="248"/>
                  <a:pt x="263" y="248"/>
                  <a:pt x="263" y="248"/>
                </a:cubicBezTo>
                <a:cubicBezTo>
                  <a:pt x="265" y="240"/>
                  <a:pt x="265" y="240"/>
                  <a:pt x="265" y="240"/>
                </a:cubicBezTo>
                <a:cubicBezTo>
                  <a:pt x="265" y="240"/>
                  <a:pt x="265" y="240"/>
                  <a:pt x="265" y="240"/>
                </a:cubicBezTo>
                <a:cubicBezTo>
                  <a:pt x="265" y="228"/>
                  <a:pt x="265" y="228"/>
                  <a:pt x="265" y="228"/>
                </a:cubicBezTo>
                <a:cubicBezTo>
                  <a:pt x="264" y="228"/>
                  <a:pt x="264" y="228"/>
                  <a:pt x="264" y="228"/>
                </a:cubicBezTo>
                <a:cubicBezTo>
                  <a:pt x="263" y="222"/>
                  <a:pt x="263" y="222"/>
                  <a:pt x="263" y="222"/>
                </a:cubicBezTo>
                <a:cubicBezTo>
                  <a:pt x="262" y="222"/>
                  <a:pt x="262" y="222"/>
                  <a:pt x="262" y="222"/>
                </a:cubicBezTo>
                <a:cubicBezTo>
                  <a:pt x="259" y="220"/>
                  <a:pt x="259" y="220"/>
                  <a:pt x="259" y="220"/>
                </a:cubicBezTo>
                <a:cubicBezTo>
                  <a:pt x="258" y="216"/>
                  <a:pt x="258" y="216"/>
                  <a:pt x="258" y="216"/>
                </a:cubicBezTo>
                <a:cubicBezTo>
                  <a:pt x="258" y="216"/>
                  <a:pt x="257" y="216"/>
                  <a:pt x="257" y="216"/>
                </a:cubicBezTo>
                <a:cubicBezTo>
                  <a:pt x="256" y="216"/>
                  <a:pt x="256" y="216"/>
                  <a:pt x="256" y="216"/>
                </a:cubicBezTo>
                <a:cubicBezTo>
                  <a:pt x="255" y="217"/>
                  <a:pt x="255" y="217"/>
                  <a:pt x="255" y="217"/>
                </a:cubicBezTo>
                <a:cubicBezTo>
                  <a:pt x="255" y="218"/>
                  <a:pt x="255" y="218"/>
                  <a:pt x="255" y="218"/>
                </a:cubicBezTo>
                <a:cubicBezTo>
                  <a:pt x="256" y="221"/>
                  <a:pt x="256" y="221"/>
                  <a:pt x="256" y="221"/>
                </a:cubicBezTo>
                <a:cubicBezTo>
                  <a:pt x="256" y="222"/>
                  <a:pt x="256" y="222"/>
                  <a:pt x="256" y="222"/>
                </a:cubicBezTo>
                <a:cubicBezTo>
                  <a:pt x="260" y="225"/>
                  <a:pt x="260" y="225"/>
                  <a:pt x="260" y="225"/>
                </a:cubicBezTo>
                <a:cubicBezTo>
                  <a:pt x="262" y="232"/>
                  <a:pt x="262" y="232"/>
                  <a:pt x="262" y="232"/>
                </a:cubicBezTo>
                <a:cubicBezTo>
                  <a:pt x="226" y="221"/>
                  <a:pt x="226" y="221"/>
                  <a:pt x="226" y="221"/>
                </a:cubicBezTo>
                <a:cubicBezTo>
                  <a:pt x="226" y="220"/>
                  <a:pt x="226" y="220"/>
                  <a:pt x="226" y="220"/>
                </a:cubicBezTo>
                <a:cubicBezTo>
                  <a:pt x="226" y="219"/>
                  <a:pt x="225" y="219"/>
                  <a:pt x="225" y="219"/>
                </a:cubicBezTo>
                <a:cubicBezTo>
                  <a:pt x="221" y="217"/>
                  <a:pt x="221" y="217"/>
                  <a:pt x="221" y="217"/>
                </a:cubicBezTo>
                <a:cubicBezTo>
                  <a:pt x="220" y="217"/>
                  <a:pt x="220" y="217"/>
                  <a:pt x="220" y="217"/>
                </a:cubicBezTo>
                <a:cubicBezTo>
                  <a:pt x="217" y="217"/>
                  <a:pt x="217" y="217"/>
                  <a:pt x="217" y="217"/>
                </a:cubicBezTo>
                <a:cubicBezTo>
                  <a:pt x="211" y="214"/>
                  <a:pt x="211" y="214"/>
                  <a:pt x="211" y="214"/>
                </a:cubicBezTo>
                <a:cubicBezTo>
                  <a:pt x="208" y="210"/>
                  <a:pt x="208" y="210"/>
                  <a:pt x="208" y="210"/>
                </a:cubicBezTo>
                <a:cubicBezTo>
                  <a:pt x="207" y="207"/>
                  <a:pt x="207" y="207"/>
                  <a:pt x="207" y="207"/>
                </a:cubicBezTo>
                <a:cubicBezTo>
                  <a:pt x="207" y="207"/>
                  <a:pt x="207" y="207"/>
                  <a:pt x="207" y="207"/>
                </a:cubicBezTo>
                <a:cubicBezTo>
                  <a:pt x="203" y="199"/>
                  <a:pt x="203" y="199"/>
                  <a:pt x="203" y="199"/>
                </a:cubicBezTo>
                <a:cubicBezTo>
                  <a:pt x="203" y="199"/>
                  <a:pt x="203" y="199"/>
                  <a:pt x="203" y="199"/>
                </a:cubicBezTo>
                <a:cubicBezTo>
                  <a:pt x="199" y="195"/>
                  <a:pt x="199" y="195"/>
                  <a:pt x="199" y="195"/>
                </a:cubicBezTo>
                <a:cubicBezTo>
                  <a:pt x="198" y="195"/>
                  <a:pt x="198" y="195"/>
                  <a:pt x="198" y="195"/>
                </a:cubicBezTo>
                <a:cubicBezTo>
                  <a:pt x="195" y="196"/>
                  <a:pt x="195" y="196"/>
                  <a:pt x="195" y="196"/>
                </a:cubicBezTo>
                <a:cubicBezTo>
                  <a:pt x="194" y="193"/>
                  <a:pt x="194" y="193"/>
                  <a:pt x="194" y="193"/>
                </a:cubicBezTo>
                <a:cubicBezTo>
                  <a:pt x="194" y="192"/>
                  <a:pt x="194" y="192"/>
                  <a:pt x="194" y="192"/>
                </a:cubicBezTo>
                <a:cubicBezTo>
                  <a:pt x="190" y="191"/>
                  <a:pt x="190" y="191"/>
                  <a:pt x="190" y="191"/>
                </a:cubicBezTo>
                <a:cubicBezTo>
                  <a:pt x="190" y="190"/>
                  <a:pt x="190" y="190"/>
                  <a:pt x="190" y="190"/>
                </a:cubicBezTo>
                <a:cubicBezTo>
                  <a:pt x="190" y="190"/>
                  <a:pt x="189" y="190"/>
                  <a:pt x="189" y="190"/>
                </a:cubicBezTo>
                <a:cubicBezTo>
                  <a:pt x="150" y="199"/>
                  <a:pt x="150" y="199"/>
                  <a:pt x="150" y="199"/>
                </a:cubicBezTo>
                <a:cubicBezTo>
                  <a:pt x="150" y="200"/>
                  <a:pt x="150" y="200"/>
                  <a:pt x="150" y="200"/>
                </a:cubicBezTo>
                <a:cubicBezTo>
                  <a:pt x="150" y="199"/>
                  <a:pt x="150" y="199"/>
                  <a:pt x="150" y="199"/>
                </a:cubicBezTo>
                <a:cubicBezTo>
                  <a:pt x="90" y="211"/>
                  <a:pt x="90" y="211"/>
                  <a:pt x="90" y="211"/>
                </a:cubicBezTo>
                <a:cubicBezTo>
                  <a:pt x="90" y="212"/>
                  <a:pt x="90" y="212"/>
                  <a:pt x="90" y="212"/>
                </a:cubicBezTo>
                <a:cubicBezTo>
                  <a:pt x="90" y="211"/>
                  <a:pt x="90" y="211"/>
                  <a:pt x="90" y="211"/>
                </a:cubicBezTo>
                <a:cubicBezTo>
                  <a:pt x="38" y="222"/>
                  <a:pt x="38" y="222"/>
                  <a:pt x="38" y="222"/>
                </a:cubicBezTo>
                <a:cubicBezTo>
                  <a:pt x="4" y="228"/>
                  <a:pt x="4" y="228"/>
                  <a:pt x="4" y="228"/>
                </a:cubicBezTo>
                <a:cubicBezTo>
                  <a:pt x="2" y="215"/>
                  <a:pt x="2" y="215"/>
                  <a:pt x="2" y="215"/>
                </a:cubicBezTo>
                <a:cubicBezTo>
                  <a:pt x="2" y="215"/>
                  <a:pt x="2" y="215"/>
                  <a:pt x="2" y="215"/>
                </a:cubicBezTo>
                <a:cubicBezTo>
                  <a:pt x="2" y="214"/>
                  <a:pt x="2" y="214"/>
                  <a:pt x="2" y="214"/>
                </a:cubicBezTo>
                <a:cubicBezTo>
                  <a:pt x="0" y="214"/>
                  <a:pt x="0" y="214"/>
                  <a:pt x="0" y="214"/>
                </a:cubicBezTo>
                <a:cubicBezTo>
                  <a:pt x="0" y="215"/>
                  <a:pt x="0" y="215"/>
                  <a:pt x="0" y="215"/>
                </a:cubicBezTo>
                <a:cubicBezTo>
                  <a:pt x="3" y="229"/>
                  <a:pt x="3" y="229"/>
                  <a:pt x="3" y="229"/>
                </a:cubicBezTo>
                <a:cubicBezTo>
                  <a:pt x="3" y="230"/>
                  <a:pt x="3" y="230"/>
                  <a:pt x="4" y="230"/>
                </a:cubicBezTo>
                <a:cubicBezTo>
                  <a:pt x="38" y="224"/>
                  <a:pt x="38" y="224"/>
                  <a:pt x="38" y="224"/>
                </a:cubicBezTo>
                <a:cubicBezTo>
                  <a:pt x="38" y="224"/>
                  <a:pt x="38" y="224"/>
                  <a:pt x="38" y="224"/>
                </a:cubicBezTo>
                <a:cubicBezTo>
                  <a:pt x="91" y="213"/>
                  <a:pt x="91" y="213"/>
                  <a:pt x="91" y="213"/>
                </a:cubicBezTo>
                <a:cubicBezTo>
                  <a:pt x="91" y="213"/>
                  <a:pt x="91" y="213"/>
                  <a:pt x="91" y="213"/>
                </a:cubicBezTo>
                <a:cubicBezTo>
                  <a:pt x="150" y="201"/>
                  <a:pt x="150" y="201"/>
                  <a:pt x="150" y="201"/>
                </a:cubicBezTo>
                <a:cubicBezTo>
                  <a:pt x="150" y="201"/>
                  <a:pt x="150" y="201"/>
                  <a:pt x="150" y="201"/>
                </a:cubicBezTo>
                <a:cubicBezTo>
                  <a:pt x="189" y="192"/>
                  <a:pt x="189" y="192"/>
                  <a:pt x="189" y="192"/>
                </a:cubicBezTo>
                <a:cubicBezTo>
                  <a:pt x="189" y="192"/>
                  <a:pt x="189" y="192"/>
                  <a:pt x="189" y="192"/>
                </a:cubicBezTo>
                <a:cubicBezTo>
                  <a:pt x="189" y="193"/>
                  <a:pt x="189" y="193"/>
                  <a:pt x="189" y="193"/>
                </a:cubicBezTo>
                <a:cubicBezTo>
                  <a:pt x="192" y="194"/>
                  <a:pt x="192" y="194"/>
                  <a:pt x="192" y="194"/>
                </a:cubicBezTo>
                <a:cubicBezTo>
                  <a:pt x="194" y="197"/>
                  <a:pt x="194" y="197"/>
                  <a:pt x="194" y="197"/>
                </a:cubicBezTo>
                <a:cubicBezTo>
                  <a:pt x="194" y="198"/>
                  <a:pt x="195" y="198"/>
                  <a:pt x="195" y="198"/>
                </a:cubicBezTo>
                <a:cubicBezTo>
                  <a:pt x="198" y="197"/>
                  <a:pt x="198" y="197"/>
                  <a:pt x="198" y="197"/>
                </a:cubicBezTo>
                <a:cubicBezTo>
                  <a:pt x="201" y="200"/>
                  <a:pt x="201" y="200"/>
                  <a:pt x="201" y="200"/>
                </a:cubicBezTo>
                <a:cubicBezTo>
                  <a:pt x="205" y="208"/>
                  <a:pt x="205" y="208"/>
                  <a:pt x="205" y="208"/>
                </a:cubicBezTo>
                <a:cubicBezTo>
                  <a:pt x="206" y="211"/>
                  <a:pt x="206" y="211"/>
                  <a:pt x="206" y="211"/>
                </a:cubicBezTo>
                <a:cubicBezTo>
                  <a:pt x="206" y="212"/>
                  <a:pt x="206" y="212"/>
                  <a:pt x="206" y="212"/>
                </a:cubicBezTo>
                <a:cubicBezTo>
                  <a:pt x="209" y="215"/>
                  <a:pt x="209" y="215"/>
                  <a:pt x="209" y="215"/>
                </a:cubicBezTo>
                <a:cubicBezTo>
                  <a:pt x="210" y="216"/>
                  <a:pt x="210" y="216"/>
                  <a:pt x="210" y="216"/>
                </a:cubicBezTo>
                <a:cubicBezTo>
                  <a:pt x="216" y="219"/>
                  <a:pt x="216" y="219"/>
                  <a:pt x="216" y="219"/>
                </a:cubicBezTo>
                <a:cubicBezTo>
                  <a:pt x="217" y="219"/>
                  <a:pt x="217" y="219"/>
                  <a:pt x="217" y="219"/>
                </a:cubicBezTo>
                <a:cubicBezTo>
                  <a:pt x="220" y="219"/>
                  <a:pt x="220" y="219"/>
                  <a:pt x="220" y="219"/>
                </a:cubicBezTo>
                <a:cubicBezTo>
                  <a:pt x="224" y="221"/>
                  <a:pt x="224" y="221"/>
                  <a:pt x="224" y="221"/>
                </a:cubicBezTo>
                <a:cubicBezTo>
                  <a:pt x="224" y="221"/>
                  <a:pt x="224" y="221"/>
                  <a:pt x="224" y="221"/>
                </a:cubicBezTo>
                <a:cubicBezTo>
                  <a:pt x="224" y="222"/>
                  <a:pt x="224" y="222"/>
                  <a:pt x="224" y="222"/>
                </a:cubicBezTo>
                <a:cubicBezTo>
                  <a:pt x="263" y="235"/>
                  <a:pt x="263" y="235"/>
                  <a:pt x="263" y="235"/>
                </a:cubicBezTo>
                <a:cubicBezTo>
                  <a:pt x="264" y="235"/>
                  <a:pt x="264" y="235"/>
                  <a:pt x="264" y="235"/>
                </a:cubicBezTo>
                <a:cubicBezTo>
                  <a:pt x="264" y="234"/>
                  <a:pt x="264" y="234"/>
                  <a:pt x="264" y="234"/>
                </a:cubicBezTo>
                <a:cubicBezTo>
                  <a:pt x="262" y="225"/>
                  <a:pt x="262" y="225"/>
                  <a:pt x="262" y="225"/>
                </a:cubicBezTo>
                <a:cubicBezTo>
                  <a:pt x="261" y="224"/>
                  <a:pt x="261" y="224"/>
                  <a:pt x="261" y="224"/>
                </a:cubicBezTo>
                <a:cubicBezTo>
                  <a:pt x="258" y="221"/>
                  <a:pt x="258" y="221"/>
                  <a:pt x="258" y="221"/>
                </a:cubicBezTo>
                <a:cubicBezTo>
                  <a:pt x="257" y="218"/>
                  <a:pt x="257" y="218"/>
                  <a:pt x="257" y="218"/>
                </a:cubicBezTo>
                <a:cubicBezTo>
                  <a:pt x="258" y="217"/>
                  <a:pt x="258" y="217"/>
                  <a:pt x="258" y="217"/>
                </a:cubicBezTo>
                <a:cubicBezTo>
                  <a:pt x="257" y="217"/>
                  <a:pt x="257" y="217"/>
                  <a:pt x="257" y="217"/>
                </a:cubicBezTo>
                <a:cubicBezTo>
                  <a:pt x="256" y="217"/>
                  <a:pt x="256" y="217"/>
                  <a:pt x="256" y="217"/>
                </a:cubicBezTo>
                <a:cubicBezTo>
                  <a:pt x="257" y="220"/>
                  <a:pt x="257" y="220"/>
                  <a:pt x="257" y="220"/>
                </a:cubicBezTo>
                <a:cubicBezTo>
                  <a:pt x="257" y="221"/>
                  <a:pt x="257" y="221"/>
                  <a:pt x="257" y="221"/>
                </a:cubicBezTo>
                <a:cubicBezTo>
                  <a:pt x="261" y="223"/>
                  <a:pt x="261" y="223"/>
                  <a:pt x="261" y="223"/>
                </a:cubicBezTo>
                <a:cubicBezTo>
                  <a:pt x="263" y="229"/>
                  <a:pt x="263" y="229"/>
                  <a:pt x="263" y="229"/>
                </a:cubicBezTo>
                <a:cubicBezTo>
                  <a:pt x="263" y="240"/>
                  <a:pt x="263" y="240"/>
                  <a:pt x="263" y="240"/>
                </a:cubicBezTo>
                <a:cubicBezTo>
                  <a:pt x="261" y="248"/>
                  <a:pt x="261" y="248"/>
                  <a:pt x="261" y="248"/>
                </a:cubicBezTo>
                <a:cubicBezTo>
                  <a:pt x="262" y="248"/>
                  <a:pt x="262" y="248"/>
                  <a:pt x="262" y="248"/>
                </a:cubicBezTo>
                <a:cubicBezTo>
                  <a:pt x="262" y="249"/>
                  <a:pt x="262" y="249"/>
                  <a:pt x="262" y="249"/>
                </a:cubicBezTo>
                <a:cubicBezTo>
                  <a:pt x="264" y="249"/>
                  <a:pt x="264" y="249"/>
                  <a:pt x="264" y="249"/>
                </a:cubicBezTo>
                <a:cubicBezTo>
                  <a:pt x="264" y="249"/>
                  <a:pt x="265" y="249"/>
                  <a:pt x="265" y="248"/>
                </a:cubicBezTo>
                <a:cubicBezTo>
                  <a:pt x="266" y="245"/>
                  <a:pt x="266" y="245"/>
                  <a:pt x="266" y="245"/>
                </a:cubicBezTo>
                <a:cubicBezTo>
                  <a:pt x="270" y="243"/>
                  <a:pt x="270" y="243"/>
                  <a:pt x="270" y="243"/>
                </a:cubicBezTo>
                <a:cubicBezTo>
                  <a:pt x="270" y="243"/>
                  <a:pt x="271" y="243"/>
                  <a:pt x="271" y="242"/>
                </a:cubicBezTo>
                <a:cubicBezTo>
                  <a:pt x="271" y="238"/>
                  <a:pt x="271" y="238"/>
                  <a:pt x="271" y="238"/>
                </a:cubicBezTo>
                <a:cubicBezTo>
                  <a:pt x="275" y="231"/>
                  <a:pt x="275" y="231"/>
                  <a:pt x="275" y="231"/>
                </a:cubicBezTo>
                <a:cubicBezTo>
                  <a:pt x="275" y="230"/>
                  <a:pt x="275" y="230"/>
                  <a:pt x="275" y="229"/>
                </a:cubicBezTo>
                <a:cubicBezTo>
                  <a:pt x="271" y="226"/>
                  <a:pt x="271" y="226"/>
                  <a:pt x="271" y="226"/>
                </a:cubicBezTo>
                <a:cubicBezTo>
                  <a:pt x="271" y="225"/>
                  <a:pt x="271" y="225"/>
                  <a:pt x="271" y="225"/>
                </a:cubicBezTo>
                <a:cubicBezTo>
                  <a:pt x="277" y="219"/>
                  <a:pt x="277" y="219"/>
                  <a:pt x="277" y="219"/>
                </a:cubicBezTo>
                <a:cubicBezTo>
                  <a:pt x="277" y="219"/>
                  <a:pt x="277" y="219"/>
                  <a:pt x="277" y="219"/>
                </a:cubicBezTo>
                <a:cubicBezTo>
                  <a:pt x="277" y="215"/>
                  <a:pt x="277" y="215"/>
                  <a:pt x="277" y="215"/>
                </a:cubicBezTo>
                <a:cubicBezTo>
                  <a:pt x="277" y="214"/>
                  <a:pt x="277" y="214"/>
                  <a:pt x="277" y="214"/>
                </a:cubicBezTo>
                <a:cubicBezTo>
                  <a:pt x="274" y="211"/>
                  <a:pt x="274" y="211"/>
                  <a:pt x="274" y="211"/>
                </a:cubicBezTo>
                <a:cubicBezTo>
                  <a:pt x="267" y="169"/>
                  <a:pt x="267" y="169"/>
                  <a:pt x="267" y="169"/>
                </a:cubicBezTo>
                <a:cubicBezTo>
                  <a:pt x="267" y="169"/>
                  <a:pt x="267" y="169"/>
                  <a:pt x="267" y="169"/>
                </a:cubicBezTo>
                <a:cubicBezTo>
                  <a:pt x="266" y="167"/>
                  <a:pt x="266" y="167"/>
                  <a:pt x="266" y="167"/>
                </a:cubicBezTo>
                <a:cubicBezTo>
                  <a:pt x="266" y="131"/>
                  <a:pt x="266" y="131"/>
                  <a:pt x="266" y="131"/>
                </a:cubicBezTo>
                <a:cubicBezTo>
                  <a:pt x="267" y="127"/>
                  <a:pt x="267" y="127"/>
                  <a:pt x="267" y="127"/>
                </a:cubicBezTo>
                <a:cubicBezTo>
                  <a:pt x="266" y="127"/>
                  <a:pt x="266" y="127"/>
                  <a:pt x="266" y="127"/>
                </a:cubicBezTo>
                <a:cubicBezTo>
                  <a:pt x="264" y="123"/>
                  <a:pt x="264" y="123"/>
                  <a:pt x="264" y="123"/>
                </a:cubicBezTo>
                <a:cubicBezTo>
                  <a:pt x="265" y="121"/>
                  <a:pt x="265" y="121"/>
                  <a:pt x="265" y="121"/>
                </a:cubicBezTo>
                <a:cubicBezTo>
                  <a:pt x="265" y="121"/>
                  <a:pt x="265" y="121"/>
                  <a:pt x="265" y="121"/>
                </a:cubicBezTo>
                <a:cubicBezTo>
                  <a:pt x="256" y="83"/>
                  <a:pt x="256" y="83"/>
                  <a:pt x="256" y="83"/>
                </a:cubicBezTo>
                <a:cubicBezTo>
                  <a:pt x="256" y="83"/>
                  <a:pt x="256" y="83"/>
                  <a:pt x="256" y="83"/>
                </a:cubicBezTo>
                <a:cubicBezTo>
                  <a:pt x="250" y="78"/>
                  <a:pt x="250" y="78"/>
                  <a:pt x="250" y="78"/>
                </a:cubicBezTo>
                <a:cubicBezTo>
                  <a:pt x="249" y="78"/>
                  <a:pt x="249" y="78"/>
                  <a:pt x="249" y="78"/>
                </a:cubicBezTo>
                <a:cubicBezTo>
                  <a:pt x="249" y="78"/>
                  <a:pt x="249" y="78"/>
                  <a:pt x="249" y="78"/>
                </a:cubicBezTo>
                <a:cubicBezTo>
                  <a:pt x="248" y="80"/>
                  <a:pt x="248" y="80"/>
                  <a:pt x="248" y="80"/>
                </a:cubicBezTo>
                <a:cubicBezTo>
                  <a:pt x="247" y="79"/>
                  <a:pt x="247" y="79"/>
                  <a:pt x="247" y="79"/>
                </a:cubicBezTo>
                <a:cubicBezTo>
                  <a:pt x="248" y="73"/>
                  <a:pt x="248" y="73"/>
                  <a:pt x="248" y="73"/>
                </a:cubicBezTo>
                <a:cubicBezTo>
                  <a:pt x="248" y="72"/>
                  <a:pt x="248" y="72"/>
                  <a:pt x="248" y="72"/>
                </a:cubicBezTo>
                <a:cubicBezTo>
                  <a:pt x="246" y="65"/>
                  <a:pt x="246" y="65"/>
                  <a:pt x="246" y="65"/>
                </a:cubicBezTo>
                <a:cubicBezTo>
                  <a:pt x="245" y="65"/>
                  <a:pt x="245" y="65"/>
                  <a:pt x="245" y="65"/>
                </a:cubicBezTo>
                <a:cubicBezTo>
                  <a:pt x="243" y="61"/>
                  <a:pt x="243" y="61"/>
                  <a:pt x="243" y="61"/>
                </a:cubicBezTo>
                <a:cubicBezTo>
                  <a:pt x="241" y="54"/>
                  <a:pt x="241" y="54"/>
                  <a:pt x="241" y="54"/>
                </a:cubicBezTo>
                <a:cubicBezTo>
                  <a:pt x="241" y="47"/>
                  <a:pt x="241" y="47"/>
                  <a:pt x="241" y="47"/>
                </a:cubicBezTo>
                <a:cubicBezTo>
                  <a:pt x="242" y="45"/>
                  <a:pt x="242" y="45"/>
                  <a:pt x="242" y="45"/>
                </a:cubicBezTo>
                <a:cubicBezTo>
                  <a:pt x="242" y="45"/>
                  <a:pt x="242" y="45"/>
                  <a:pt x="242" y="45"/>
                </a:cubicBezTo>
                <a:cubicBezTo>
                  <a:pt x="242" y="41"/>
                  <a:pt x="242" y="41"/>
                  <a:pt x="242" y="41"/>
                </a:cubicBezTo>
                <a:cubicBezTo>
                  <a:pt x="242" y="41"/>
                  <a:pt x="242" y="41"/>
                  <a:pt x="242" y="41"/>
                </a:cubicBezTo>
                <a:cubicBezTo>
                  <a:pt x="241" y="37"/>
                  <a:pt x="241" y="37"/>
                  <a:pt x="241" y="37"/>
                </a:cubicBezTo>
                <a:cubicBezTo>
                  <a:pt x="241" y="33"/>
                  <a:pt x="241" y="33"/>
                  <a:pt x="241" y="33"/>
                </a:cubicBezTo>
                <a:cubicBezTo>
                  <a:pt x="241" y="33"/>
                  <a:pt x="241" y="33"/>
                  <a:pt x="241" y="33"/>
                </a:cubicBezTo>
                <a:cubicBezTo>
                  <a:pt x="240" y="29"/>
                  <a:pt x="240" y="29"/>
                  <a:pt x="240" y="29"/>
                </a:cubicBezTo>
                <a:cubicBezTo>
                  <a:pt x="240" y="29"/>
                  <a:pt x="240" y="29"/>
                  <a:pt x="240" y="29"/>
                </a:cubicBezTo>
                <a:cubicBezTo>
                  <a:pt x="236" y="26"/>
                  <a:pt x="236" y="26"/>
                  <a:pt x="236" y="26"/>
                </a:cubicBezTo>
                <a:cubicBezTo>
                  <a:pt x="235" y="22"/>
                  <a:pt x="235" y="22"/>
                  <a:pt x="235" y="22"/>
                </a:cubicBezTo>
                <a:cubicBezTo>
                  <a:pt x="234" y="14"/>
                  <a:pt x="234" y="14"/>
                  <a:pt x="234" y="14"/>
                </a:cubicBezTo>
                <a:cubicBezTo>
                  <a:pt x="234" y="13"/>
                  <a:pt x="234" y="13"/>
                  <a:pt x="234" y="13"/>
                </a:cubicBezTo>
                <a:cubicBezTo>
                  <a:pt x="232" y="9"/>
                  <a:pt x="232" y="9"/>
                  <a:pt x="232" y="9"/>
                </a:cubicBezTo>
                <a:cubicBezTo>
                  <a:pt x="232" y="6"/>
                  <a:pt x="232" y="6"/>
                  <a:pt x="232" y="6"/>
                </a:cubicBezTo>
                <a:cubicBezTo>
                  <a:pt x="232" y="5"/>
                  <a:pt x="232" y="5"/>
                  <a:pt x="232" y="5"/>
                </a:cubicBezTo>
                <a:cubicBezTo>
                  <a:pt x="231" y="2"/>
                  <a:pt x="231" y="2"/>
                  <a:pt x="231" y="2"/>
                </a:cubicBezTo>
                <a:cubicBezTo>
                  <a:pt x="231" y="2"/>
                  <a:pt x="231" y="2"/>
                  <a:pt x="231" y="2"/>
                </a:cubicBezTo>
                <a:cubicBezTo>
                  <a:pt x="230" y="1"/>
                  <a:pt x="230" y="1"/>
                  <a:pt x="230" y="1"/>
                </a:cubicBezTo>
                <a:cubicBezTo>
                  <a:pt x="230" y="0"/>
                  <a:pt x="230" y="0"/>
                  <a:pt x="229" y="0"/>
                </a:cubicBezTo>
                <a:cubicBezTo>
                  <a:pt x="201" y="8"/>
                  <a:pt x="201" y="8"/>
                  <a:pt x="201" y="8"/>
                </a:cubicBezTo>
                <a:cubicBezTo>
                  <a:pt x="175" y="14"/>
                  <a:pt x="175" y="14"/>
                  <a:pt x="175" y="14"/>
                </a:cubicBezTo>
                <a:cubicBezTo>
                  <a:pt x="172" y="14"/>
                  <a:pt x="172" y="14"/>
                  <a:pt x="172" y="14"/>
                </a:cubicBezTo>
                <a:cubicBezTo>
                  <a:pt x="171" y="14"/>
                  <a:pt x="171" y="14"/>
                  <a:pt x="171" y="14"/>
                </a:cubicBezTo>
                <a:cubicBezTo>
                  <a:pt x="164" y="18"/>
                  <a:pt x="164" y="18"/>
                  <a:pt x="164" y="18"/>
                </a:cubicBezTo>
                <a:cubicBezTo>
                  <a:pt x="163" y="18"/>
                  <a:pt x="163" y="18"/>
                  <a:pt x="163" y="18"/>
                </a:cubicBezTo>
                <a:cubicBezTo>
                  <a:pt x="150" y="32"/>
                  <a:pt x="150" y="32"/>
                  <a:pt x="150" y="32"/>
                </a:cubicBezTo>
                <a:cubicBezTo>
                  <a:pt x="150" y="32"/>
                  <a:pt x="150" y="32"/>
                  <a:pt x="150" y="32"/>
                </a:cubicBezTo>
                <a:cubicBezTo>
                  <a:pt x="138" y="52"/>
                  <a:pt x="138" y="52"/>
                  <a:pt x="138" y="52"/>
                </a:cubicBezTo>
                <a:cubicBezTo>
                  <a:pt x="138" y="53"/>
                  <a:pt x="138" y="53"/>
                  <a:pt x="138" y="53"/>
                </a:cubicBezTo>
                <a:cubicBezTo>
                  <a:pt x="138" y="57"/>
                  <a:pt x="138" y="57"/>
                  <a:pt x="138" y="57"/>
                </a:cubicBezTo>
                <a:cubicBezTo>
                  <a:pt x="133" y="64"/>
                  <a:pt x="133" y="64"/>
                  <a:pt x="133" y="64"/>
                </a:cubicBezTo>
                <a:cubicBezTo>
                  <a:pt x="133" y="64"/>
                  <a:pt x="133" y="64"/>
                  <a:pt x="133" y="64"/>
                </a:cubicBezTo>
                <a:cubicBezTo>
                  <a:pt x="132" y="67"/>
                  <a:pt x="132" y="67"/>
                  <a:pt x="132" y="67"/>
                </a:cubicBezTo>
                <a:cubicBezTo>
                  <a:pt x="128" y="70"/>
                  <a:pt x="128" y="70"/>
                  <a:pt x="128" y="70"/>
                </a:cubicBezTo>
                <a:cubicBezTo>
                  <a:pt x="128" y="70"/>
                  <a:pt x="128" y="70"/>
                  <a:pt x="128" y="70"/>
                </a:cubicBezTo>
                <a:cubicBezTo>
                  <a:pt x="121" y="77"/>
                  <a:pt x="121" y="77"/>
                  <a:pt x="121" y="77"/>
                </a:cubicBezTo>
                <a:cubicBezTo>
                  <a:pt x="121" y="78"/>
                  <a:pt x="121" y="78"/>
                  <a:pt x="121" y="78"/>
                </a:cubicBezTo>
                <a:cubicBezTo>
                  <a:pt x="120" y="81"/>
                  <a:pt x="120" y="81"/>
                  <a:pt x="120" y="81"/>
                </a:cubicBezTo>
                <a:cubicBezTo>
                  <a:pt x="120" y="82"/>
                  <a:pt x="120" y="82"/>
                  <a:pt x="120" y="82"/>
                </a:cubicBezTo>
                <a:cubicBezTo>
                  <a:pt x="124" y="85"/>
                  <a:pt x="124" y="85"/>
                  <a:pt x="124" y="85"/>
                </a:cubicBezTo>
                <a:cubicBezTo>
                  <a:pt x="124" y="87"/>
                  <a:pt x="124" y="87"/>
                  <a:pt x="124" y="87"/>
                </a:cubicBezTo>
                <a:cubicBezTo>
                  <a:pt x="124" y="87"/>
                  <a:pt x="125" y="88"/>
                  <a:pt x="125" y="87"/>
                </a:cubicBezTo>
                <a:cubicBezTo>
                  <a:pt x="126" y="87"/>
                  <a:pt x="126" y="87"/>
                  <a:pt x="126" y="86"/>
                </a:cubicBezTo>
                <a:cubicBezTo>
                  <a:pt x="126" y="83"/>
                  <a:pt x="126" y="83"/>
                  <a:pt x="126" y="83"/>
                </a:cubicBezTo>
                <a:cubicBezTo>
                  <a:pt x="127" y="82"/>
                  <a:pt x="127" y="82"/>
                  <a:pt x="127" y="82"/>
                </a:cubicBezTo>
                <a:cubicBezTo>
                  <a:pt x="128" y="86"/>
                  <a:pt x="128" y="86"/>
                  <a:pt x="128" y="86"/>
                </a:cubicBezTo>
                <a:cubicBezTo>
                  <a:pt x="128" y="87"/>
                  <a:pt x="128" y="87"/>
                  <a:pt x="128" y="87"/>
                </a:cubicBezTo>
                <a:cubicBezTo>
                  <a:pt x="129" y="87"/>
                  <a:pt x="129" y="87"/>
                  <a:pt x="129" y="87"/>
                </a:cubicBezTo>
                <a:cubicBezTo>
                  <a:pt x="131" y="86"/>
                  <a:pt x="131" y="86"/>
                  <a:pt x="131" y="86"/>
                </a:cubicBezTo>
                <a:cubicBezTo>
                  <a:pt x="131" y="87"/>
                  <a:pt x="131" y="87"/>
                  <a:pt x="131" y="87"/>
                </a:cubicBezTo>
                <a:cubicBezTo>
                  <a:pt x="131" y="87"/>
                  <a:pt x="131" y="87"/>
                  <a:pt x="131" y="87"/>
                </a:cubicBezTo>
                <a:cubicBezTo>
                  <a:pt x="130" y="90"/>
                  <a:pt x="130" y="90"/>
                  <a:pt x="130" y="90"/>
                </a:cubicBezTo>
                <a:cubicBezTo>
                  <a:pt x="127" y="91"/>
                  <a:pt x="127" y="91"/>
                  <a:pt x="127" y="91"/>
                </a:cubicBezTo>
                <a:cubicBezTo>
                  <a:pt x="126" y="92"/>
                  <a:pt x="126" y="92"/>
                  <a:pt x="126" y="92"/>
                </a:cubicBezTo>
                <a:cubicBezTo>
                  <a:pt x="126" y="93"/>
                  <a:pt x="126" y="93"/>
                  <a:pt x="126" y="93"/>
                </a:cubicBezTo>
                <a:cubicBezTo>
                  <a:pt x="130" y="100"/>
                  <a:pt x="130" y="100"/>
                  <a:pt x="130" y="100"/>
                </a:cubicBezTo>
                <a:cubicBezTo>
                  <a:pt x="130" y="102"/>
                  <a:pt x="130" y="102"/>
                  <a:pt x="130" y="102"/>
                </a:cubicBezTo>
                <a:cubicBezTo>
                  <a:pt x="130" y="103"/>
                  <a:pt x="130" y="103"/>
                  <a:pt x="130" y="103"/>
                </a:cubicBezTo>
                <a:cubicBezTo>
                  <a:pt x="132" y="106"/>
                  <a:pt x="132" y="106"/>
                  <a:pt x="132" y="106"/>
                </a:cubicBezTo>
                <a:cubicBezTo>
                  <a:pt x="132" y="109"/>
                  <a:pt x="132" y="109"/>
                  <a:pt x="132" y="109"/>
                </a:cubicBezTo>
                <a:cubicBezTo>
                  <a:pt x="130" y="112"/>
                  <a:pt x="130" y="112"/>
                  <a:pt x="130" y="112"/>
                </a:cubicBezTo>
                <a:cubicBezTo>
                  <a:pt x="127" y="112"/>
                  <a:pt x="127" y="112"/>
                  <a:pt x="127" y="112"/>
                </a:cubicBezTo>
                <a:cubicBezTo>
                  <a:pt x="126" y="113"/>
                  <a:pt x="126" y="113"/>
                  <a:pt x="126" y="113"/>
                </a:cubicBezTo>
                <a:cubicBezTo>
                  <a:pt x="122" y="117"/>
                  <a:pt x="122" y="117"/>
                  <a:pt x="122" y="117"/>
                </a:cubicBezTo>
                <a:cubicBezTo>
                  <a:pt x="117" y="120"/>
                  <a:pt x="117" y="120"/>
                  <a:pt x="117" y="120"/>
                </a:cubicBezTo>
                <a:cubicBezTo>
                  <a:pt x="117" y="121"/>
                  <a:pt x="117" y="121"/>
                  <a:pt x="117" y="121"/>
                </a:cubicBezTo>
                <a:cubicBezTo>
                  <a:pt x="115" y="125"/>
                  <a:pt x="115" y="125"/>
                  <a:pt x="115" y="125"/>
                </a:cubicBezTo>
                <a:cubicBezTo>
                  <a:pt x="112" y="128"/>
                  <a:pt x="112" y="128"/>
                  <a:pt x="112" y="128"/>
                </a:cubicBezTo>
                <a:cubicBezTo>
                  <a:pt x="109" y="130"/>
                  <a:pt x="109" y="130"/>
                  <a:pt x="109" y="130"/>
                </a:cubicBezTo>
                <a:cubicBezTo>
                  <a:pt x="108" y="130"/>
                  <a:pt x="108" y="130"/>
                  <a:pt x="108" y="130"/>
                </a:cubicBezTo>
                <a:cubicBezTo>
                  <a:pt x="106" y="133"/>
                  <a:pt x="106" y="133"/>
                  <a:pt x="106" y="133"/>
                </a:cubicBezTo>
                <a:cubicBezTo>
                  <a:pt x="104" y="132"/>
                  <a:pt x="104" y="132"/>
                  <a:pt x="104" y="132"/>
                </a:cubicBezTo>
                <a:cubicBezTo>
                  <a:pt x="104" y="132"/>
                  <a:pt x="104" y="132"/>
                  <a:pt x="104" y="132"/>
                </a:cubicBezTo>
                <a:cubicBezTo>
                  <a:pt x="96" y="133"/>
                  <a:pt x="96" y="133"/>
                  <a:pt x="96" y="133"/>
                </a:cubicBezTo>
                <a:cubicBezTo>
                  <a:pt x="96" y="133"/>
                  <a:pt x="96" y="133"/>
                  <a:pt x="96" y="133"/>
                </a:cubicBezTo>
                <a:cubicBezTo>
                  <a:pt x="88" y="134"/>
                  <a:pt x="88" y="134"/>
                  <a:pt x="88" y="134"/>
                </a:cubicBezTo>
                <a:cubicBezTo>
                  <a:pt x="88" y="135"/>
                  <a:pt x="88" y="135"/>
                  <a:pt x="88" y="135"/>
                </a:cubicBezTo>
                <a:cubicBezTo>
                  <a:pt x="81" y="139"/>
                  <a:pt x="81" y="139"/>
                  <a:pt x="81" y="139"/>
                </a:cubicBezTo>
                <a:cubicBezTo>
                  <a:pt x="72" y="135"/>
                  <a:pt x="72" y="135"/>
                  <a:pt x="72" y="135"/>
                </a:cubicBezTo>
                <a:cubicBezTo>
                  <a:pt x="71" y="135"/>
                  <a:pt x="71" y="135"/>
                  <a:pt x="71" y="135"/>
                </a:cubicBezTo>
                <a:cubicBezTo>
                  <a:pt x="56" y="136"/>
                  <a:pt x="56" y="136"/>
                  <a:pt x="56" y="136"/>
                </a:cubicBezTo>
                <a:cubicBezTo>
                  <a:pt x="56" y="136"/>
                  <a:pt x="56" y="136"/>
                  <a:pt x="56" y="136"/>
                </a:cubicBezTo>
                <a:cubicBezTo>
                  <a:pt x="42" y="138"/>
                  <a:pt x="42" y="138"/>
                  <a:pt x="42" y="138"/>
                </a:cubicBezTo>
                <a:cubicBezTo>
                  <a:pt x="42" y="138"/>
                  <a:pt x="42" y="138"/>
                  <a:pt x="42" y="138"/>
                </a:cubicBezTo>
                <a:cubicBezTo>
                  <a:pt x="34" y="142"/>
                  <a:pt x="34" y="142"/>
                  <a:pt x="34" y="142"/>
                </a:cubicBezTo>
                <a:cubicBezTo>
                  <a:pt x="34" y="142"/>
                  <a:pt x="34" y="142"/>
                  <a:pt x="34" y="142"/>
                </a:cubicBezTo>
                <a:cubicBezTo>
                  <a:pt x="30" y="144"/>
                  <a:pt x="30" y="144"/>
                  <a:pt x="30" y="144"/>
                </a:cubicBezTo>
                <a:cubicBezTo>
                  <a:pt x="27" y="145"/>
                  <a:pt x="27" y="145"/>
                  <a:pt x="27" y="145"/>
                </a:cubicBezTo>
                <a:cubicBezTo>
                  <a:pt x="26" y="145"/>
                  <a:pt x="26" y="145"/>
                  <a:pt x="26" y="145"/>
                </a:cubicBezTo>
                <a:cubicBezTo>
                  <a:pt x="23" y="147"/>
                  <a:pt x="23" y="147"/>
                  <a:pt x="23" y="147"/>
                </a:cubicBezTo>
                <a:cubicBezTo>
                  <a:pt x="19" y="149"/>
                  <a:pt x="19" y="149"/>
                  <a:pt x="19" y="149"/>
                </a:cubicBezTo>
                <a:cubicBezTo>
                  <a:pt x="19" y="149"/>
                  <a:pt x="18" y="150"/>
                  <a:pt x="18" y="150"/>
                </a:cubicBezTo>
                <a:cubicBezTo>
                  <a:pt x="18" y="150"/>
                  <a:pt x="18" y="150"/>
                  <a:pt x="18" y="150"/>
                </a:cubicBezTo>
                <a:cubicBezTo>
                  <a:pt x="18" y="151"/>
                  <a:pt x="18" y="151"/>
                  <a:pt x="18" y="151"/>
                </a:cubicBezTo>
                <a:cubicBezTo>
                  <a:pt x="20" y="157"/>
                  <a:pt x="20" y="157"/>
                  <a:pt x="20" y="157"/>
                </a:cubicBezTo>
                <a:cubicBezTo>
                  <a:pt x="20" y="160"/>
                  <a:pt x="20" y="160"/>
                  <a:pt x="20" y="160"/>
                </a:cubicBezTo>
                <a:cubicBezTo>
                  <a:pt x="20" y="161"/>
                  <a:pt x="20" y="161"/>
                  <a:pt x="21" y="161"/>
                </a:cubicBezTo>
                <a:cubicBezTo>
                  <a:pt x="28" y="162"/>
                  <a:pt x="28" y="162"/>
                  <a:pt x="28" y="162"/>
                </a:cubicBezTo>
                <a:cubicBezTo>
                  <a:pt x="28" y="163"/>
                  <a:pt x="28" y="163"/>
                  <a:pt x="28" y="163"/>
                </a:cubicBezTo>
                <a:cubicBezTo>
                  <a:pt x="27" y="165"/>
                  <a:pt x="27" y="165"/>
                  <a:pt x="27" y="165"/>
                </a:cubicBezTo>
                <a:cubicBezTo>
                  <a:pt x="27" y="166"/>
                  <a:pt x="27" y="166"/>
                  <a:pt x="27" y="166"/>
                </a:cubicBezTo>
                <a:cubicBezTo>
                  <a:pt x="31" y="174"/>
                  <a:pt x="31" y="174"/>
                  <a:pt x="31" y="174"/>
                </a:cubicBezTo>
                <a:cubicBezTo>
                  <a:pt x="31" y="177"/>
                  <a:pt x="31" y="177"/>
                  <a:pt x="31" y="177"/>
                </a:cubicBezTo>
                <a:cubicBezTo>
                  <a:pt x="25" y="184"/>
                  <a:pt x="25" y="184"/>
                  <a:pt x="25" y="184"/>
                </a:cubicBezTo>
                <a:cubicBezTo>
                  <a:pt x="25" y="184"/>
                  <a:pt x="25" y="184"/>
                  <a:pt x="25" y="184"/>
                </a:cubicBezTo>
                <a:cubicBezTo>
                  <a:pt x="23" y="188"/>
                  <a:pt x="23" y="188"/>
                  <a:pt x="23" y="188"/>
                </a:cubicBezTo>
                <a:cubicBezTo>
                  <a:pt x="20" y="192"/>
                  <a:pt x="20" y="192"/>
                  <a:pt x="20" y="192"/>
                </a:cubicBezTo>
                <a:cubicBezTo>
                  <a:pt x="16" y="196"/>
                  <a:pt x="16" y="196"/>
                  <a:pt x="16" y="196"/>
                </a:cubicBezTo>
                <a:cubicBezTo>
                  <a:pt x="16" y="196"/>
                  <a:pt x="16" y="196"/>
                  <a:pt x="16" y="196"/>
                </a:cubicBezTo>
                <a:cubicBezTo>
                  <a:pt x="10" y="204"/>
                  <a:pt x="10" y="204"/>
                  <a:pt x="10" y="204"/>
                </a:cubicBezTo>
                <a:cubicBezTo>
                  <a:pt x="2" y="212"/>
                  <a:pt x="2" y="212"/>
                  <a:pt x="2" y="212"/>
                </a:cubicBezTo>
                <a:cubicBezTo>
                  <a:pt x="0" y="213"/>
                  <a:pt x="0" y="213"/>
                  <a:pt x="0" y="213"/>
                </a:cubicBezTo>
                <a:lnTo>
                  <a:pt x="1" y="2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63" name="Freeform 107">
            <a:extLst>
              <a:ext uri="{FF2B5EF4-FFF2-40B4-BE49-F238E27FC236}">
                <a16:creationId xmlns:a16="http://schemas.microsoft.com/office/drawing/2014/main" id="{E8595047-8CBB-4AB7-8429-2752918A5E7A}"/>
              </a:ext>
            </a:extLst>
          </p:cNvPr>
          <p:cNvSpPr>
            <a:spLocks/>
          </p:cNvSpPr>
          <p:nvPr/>
        </p:nvSpPr>
        <p:spPr bwMode="auto">
          <a:xfrm>
            <a:off x="4993195" y="2139712"/>
            <a:ext cx="175438" cy="108942"/>
          </a:xfrm>
          <a:custGeom>
            <a:avLst/>
            <a:gdLst>
              <a:gd name="T0" fmla="*/ 40 w 124"/>
              <a:gd name="T1" fmla="*/ 61 h 77"/>
              <a:gd name="T2" fmla="*/ 18 w 124"/>
              <a:gd name="T3" fmla="*/ 73 h 77"/>
              <a:gd name="T4" fmla="*/ 8 w 124"/>
              <a:gd name="T5" fmla="*/ 77 h 77"/>
              <a:gd name="T6" fmla="*/ 14 w 124"/>
              <a:gd name="T7" fmla="*/ 73 h 77"/>
              <a:gd name="T8" fmla="*/ 2 w 124"/>
              <a:gd name="T9" fmla="*/ 76 h 77"/>
              <a:gd name="T10" fmla="*/ 0 w 124"/>
              <a:gd name="T11" fmla="*/ 74 h 77"/>
              <a:gd name="T12" fmla="*/ 0 w 124"/>
              <a:gd name="T13" fmla="*/ 68 h 77"/>
              <a:gd name="T14" fmla="*/ 3 w 124"/>
              <a:gd name="T15" fmla="*/ 62 h 77"/>
              <a:gd name="T16" fmla="*/ 12 w 124"/>
              <a:gd name="T17" fmla="*/ 55 h 77"/>
              <a:gd name="T18" fmla="*/ 14 w 124"/>
              <a:gd name="T19" fmla="*/ 50 h 77"/>
              <a:gd name="T20" fmla="*/ 20 w 124"/>
              <a:gd name="T21" fmla="*/ 51 h 77"/>
              <a:gd name="T22" fmla="*/ 20 w 124"/>
              <a:gd name="T23" fmla="*/ 45 h 77"/>
              <a:gd name="T24" fmla="*/ 24 w 124"/>
              <a:gd name="T25" fmla="*/ 41 h 77"/>
              <a:gd name="T26" fmla="*/ 29 w 124"/>
              <a:gd name="T27" fmla="*/ 42 h 77"/>
              <a:gd name="T28" fmla="*/ 41 w 124"/>
              <a:gd name="T29" fmla="*/ 36 h 77"/>
              <a:gd name="T30" fmla="*/ 47 w 124"/>
              <a:gd name="T31" fmla="*/ 36 h 77"/>
              <a:gd name="T32" fmla="*/ 49 w 124"/>
              <a:gd name="T33" fmla="*/ 30 h 77"/>
              <a:gd name="T34" fmla="*/ 55 w 124"/>
              <a:gd name="T35" fmla="*/ 29 h 77"/>
              <a:gd name="T36" fmla="*/ 71 w 124"/>
              <a:gd name="T37" fmla="*/ 24 h 77"/>
              <a:gd name="T38" fmla="*/ 83 w 124"/>
              <a:gd name="T39" fmla="*/ 20 h 77"/>
              <a:gd name="T40" fmla="*/ 100 w 124"/>
              <a:gd name="T41" fmla="*/ 0 h 77"/>
              <a:gd name="T42" fmla="*/ 94 w 124"/>
              <a:gd name="T43" fmla="*/ 9 h 77"/>
              <a:gd name="T44" fmla="*/ 94 w 124"/>
              <a:gd name="T45" fmla="*/ 15 h 77"/>
              <a:gd name="T46" fmla="*/ 88 w 124"/>
              <a:gd name="T47" fmla="*/ 21 h 77"/>
              <a:gd name="T48" fmla="*/ 85 w 124"/>
              <a:gd name="T49" fmla="*/ 26 h 77"/>
              <a:gd name="T50" fmla="*/ 89 w 124"/>
              <a:gd name="T51" fmla="*/ 26 h 77"/>
              <a:gd name="T52" fmla="*/ 94 w 124"/>
              <a:gd name="T53" fmla="*/ 24 h 77"/>
              <a:gd name="T54" fmla="*/ 100 w 124"/>
              <a:gd name="T55" fmla="*/ 12 h 77"/>
              <a:gd name="T56" fmla="*/ 106 w 124"/>
              <a:gd name="T57" fmla="*/ 9 h 77"/>
              <a:gd name="T58" fmla="*/ 112 w 124"/>
              <a:gd name="T59" fmla="*/ 8 h 77"/>
              <a:gd name="T60" fmla="*/ 113 w 124"/>
              <a:gd name="T61" fmla="*/ 9 h 77"/>
              <a:gd name="T62" fmla="*/ 118 w 124"/>
              <a:gd name="T63" fmla="*/ 8 h 77"/>
              <a:gd name="T64" fmla="*/ 124 w 124"/>
              <a:gd name="T65" fmla="*/ 3 h 77"/>
              <a:gd name="T66" fmla="*/ 117 w 124"/>
              <a:gd name="T67" fmla="*/ 12 h 77"/>
              <a:gd name="T68" fmla="*/ 110 w 124"/>
              <a:gd name="T69" fmla="*/ 15 h 77"/>
              <a:gd name="T70" fmla="*/ 100 w 124"/>
              <a:gd name="T71" fmla="*/ 26 h 77"/>
              <a:gd name="T72" fmla="*/ 94 w 124"/>
              <a:gd name="T73" fmla="*/ 26 h 77"/>
              <a:gd name="T74" fmla="*/ 94 w 124"/>
              <a:gd name="T75" fmla="*/ 30 h 77"/>
              <a:gd name="T76" fmla="*/ 82 w 124"/>
              <a:gd name="T77" fmla="*/ 39 h 77"/>
              <a:gd name="T78" fmla="*/ 77 w 124"/>
              <a:gd name="T79" fmla="*/ 39 h 77"/>
              <a:gd name="T80" fmla="*/ 71 w 124"/>
              <a:gd name="T81" fmla="*/ 44 h 77"/>
              <a:gd name="T82" fmla="*/ 65 w 124"/>
              <a:gd name="T83" fmla="*/ 45 h 77"/>
              <a:gd name="T84" fmla="*/ 53 w 124"/>
              <a:gd name="T85" fmla="*/ 53 h 77"/>
              <a:gd name="T86" fmla="*/ 47 w 124"/>
              <a:gd name="T87" fmla="*/ 55 h 77"/>
              <a:gd name="T88" fmla="*/ 41 w 124"/>
              <a:gd name="T89" fmla="*/ 61 h 77"/>
              <a:gd name="T90" fmla="*/ 40 w 124"/>
              <a:gd name="T91" fmla="*/ 61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24" h="77">
                <a:moveTo>
                  <a:pt x="40" y="61"/>
                </a:moveTo>
                <a:lnTo>
                  <a:pt x="18" y="73"/>
                </a:lnTo>
                <a:lnTo>
                  <a:pt x="8" y="77"/>
                </a:lnTo>
                <a:lnTo>
                  <a:pt x="14" y="73"/>
                </a:lnTo>
                <a:lnTo>
                  <a:pt x="2" y="76"/>
                </a:lnTo>
                <a:lnTo>
                  <a:pt x="0" y="74"/>
                </a:lnTo>
                <a:lnTo>
                  <a:pt x="0" y="68"/>
                </a:lnTo>
                <a:lnTo>
                  <a:pt x="3" y="62"/>
                </a:lnTo>
                <a:lnTo>
                  <a:pt x="12" y="55"/>
                </a:lnTo>
                <a:lnTo>
                  <a:pt x="14" y="50"/>
                </a:lnTo>
                <a:lnTo>
                  <a:pt x="20" y="51"/>
                </a:lnTo>
                <a:lnTo>
                  <a:pt x="20" y="45"/>
                </a:lnTo>
                <a:lnTo>
                  <a:pt x="24" y="41"/>
                </a:lnTo>
                <a:lnTo>
                  <a:pt x="29" y="42"/>
                </a:lnTo>
                <a:lnTo>
                  <a:pt x="41" y="36"/>
                </a:lnTo>
                <a:lnTo>
                  <a:pt x="47" y="36"/>
                </a:lnTo>
                <a:lnTo>
                  <a:pt x="49" y="30"/>
                </a:lnTo>
                <a:lnTo>
                  <a:pt x="55" y="29"/>
                </a:lnTo>
                <a:lnTo>
                  <a:pt x="71" y="24"/>
                </a:lnTo>
                <a:lnTo>
                  <a:pt x="83" y="20"/>
                </a:lnTo>
                <a:lnTo>
                  <a:pt x="100" y="0"/>
                </a:lnTo>
                <a:lnTo>
                  <a:pt x="94" y="9"/>
                </a:lnTo>
                <a:lnTo>
                  <a:pt x="94" y="15"/>
                </a:lnTo>
                <a:lnTo>
                  <a:pt x="88" y="21"/>
                </a:lnTo>
                <a:lnTo>
                  <a:pt x="85" y="26"/>
                </a:lnTo>
                <a:lnTo>
                  <a:pt x="89" y="26"/>
                </a:lnTo>
                <a:lnTo>
                  <a:pt x="94" y="24"/>
                </a:lnTo>
                <a:lnTo>
                  <a:pt x="100" y="12"/>
                </a:lnTo>
                <a:lnTo>
                  <a:pt x="106" y="9"/>
                </a:lnTo>
                <a:lnTo>
                  <a:pt x="112" y="8"/>
                </a:lnTo>
                <a:lnTo>
                  <a:pt x="113" y="9"/>
                </a:lnTo>
                <a:lnTo>
                  <a:pt x="118" y="8"/>
                </a:lnTo>
                <a:lnTo>
                  <a:pt x="124" y="3"/>
                </a:lnTo>
                <a:lnTo>
                  <a:pt x="117" y="12"/>
                </a:lnTo>
                <a:lnTo>
                  <a:pt x="110" y="15"/>
                </a:lnTo>
                <a:lnTo>
                  <a:pt x="100" y="26"/>
                </a:lnTo>
                <a:lnTo>
                  <a:pt x="94" y="26"/>
                </a:lnTo>
                <a:lnTo>
                  <a:pt x="94" y="30"/>
                </a:lnTo>
                <a:lnTo>
                  <a:pt x="82" y="39"/>
                </a:lnTo>
                <a:lnTo>
                  <a:pt x="77" y="39"/>
                </a:lnTo>
                <a:lnTo>
                  <a:pt x="71" y="44"/>
                </a:lnTo>
                <a:lnTo>
                  <a:pt x="65" y="45"/>
                </a:lnTo>
                <a:lnTo>
                  <a:pt x="53" y="53"/>
                </a:lnTo>
                <a:lnTo>
                  <a:pt x="47" y="55"/>
                </a:lnTo>
                <a:lnTo>
                  <a:pt x="41" y="61"/>
                </a:lnTo>
                <a:lnTo>
                  <a:pt x="40" y="61"/>
                </a:lnTo>
                <a:close/>
              </a:path>
            </a:pathLst>
          </a:custGeom>
          <a:solidFill>
            <a:srgbClr val="53565A">
              <a:lumMod val="40000"/>
              <a:lumOff val="60000"/>
            </a:srgbClr>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64" name="Freeform 108">
            <a:extLst>
              <a:ext uri="{FF2B5EF4-FFF2-40B4-BE49-F238E27FC236}">
                <a16:creationId xmlns:a16="http://schemas.microsoft.com/office/drawing/2014/main" id="{32C3A0D8-D6FE-B42E-3E12-A52F651966E2}"/>
              </a:ext>
            </a:extLst>
          </p:cNvPr>
          <p:cNvSpPr>
            <a:spLocks/>
          </p:cNvSpPr>
          <p:nvPr/>
        </p:nvSpPr>
        <p:spPr bwMode="auto">
          <a:xfrm>
            <a:off x="4991780" y="2138297"/>
            <a:ext cx="179683" cy="113186"/>
          </a:xfrm>
          <a:custGeom>
            <a:avLst/>
            <a:gdLst>
              <a:gd name="T0" fmla="*/ 5 w 84"/>
              <a:gd name="T1" fmla="*/ 51 h 53"/>
              <a:gd name="T2" fmla="*/ 10 w 84"/>
              <a:gd name="T3" fmla="*/ 50 h 53"/>
              <a:gd name="T4" fmla="*/ 2 w 84"/>
              <a:gd name="T5" fmla="*/ 50 h 53"/>
              <a:gd name="T6" fmla="*/ 3 w 84"/>
              <a:gd name="T7" fmla="*/ 42 h 53"/>
              <a:gd name="T8" fmla="*/ 11 w 84"/>
              <a:gd name="T9" fmla="*/ 35 h 53"/>
              <a:gd name="T10" fmla="*/ 15 w 84"/>
              <a:gd name="T11" fmla="*/ 34 h 53"/>
              <a:gd name="T12" fmla="*/ 20 w 84"/>
              <a:gd name="T13" fmla="*/ 30 h 53"/>
              <a:gd name="T14" fmla="*/ 32 w 84"/>
              <a:gd name="T15" fmla="*/ 26 h 53"/>
              <a:gd name="T16" fmla="*/ 37 w 84"/>
              <a:gd name="T17" fmla="*/ 21 h 53"/>
              <a:gd name="T18" fmla="*/ 56 w 84"/>
              <a:gd name="T19" fmla="*/ 15 h 53"/>
              <a:gd name="T20" fmla="*/ 67 w 84"/>
              <a:gd name="T21" fmla="*/ 1 h 53"/>
              <a:gd name="T22" fmla="*/ 62 w 84"/>
              <a:gd name="T23" fmla="*/ 7 h 53"/>
              <a:gd name="T24" fmla="*/ 58 w 84"/>
              <a:gd name="T25" fmla="*/ 14 h 53"/>
              <a:gd name="T26" fmla="*/ 57 w 84"/>
              <a:gd name="T27" fmla="*/ 19 h 53"/>
              <a:gd name="T28" fmla="*/ 63 w 84"/>
              <a:gd name="T29" fmla="*/ 18 h 53"/>
              <a:gd name="T30" fmla="*/ 71 w 84"/>
              <a:gd name="T31" fmla="*/ 8 h 53"/>
              <a:gd name="T32" fmla="*/ 76 w 84"/>
              <a:gd name="T33" fmla="*/ 8 h 53"/>
              <a:gd name="T34" fmla="*/ 84 w 84"/>
              <a:gd name="T35" fmla="*/ 4 h 53"/>
              <a:gd name="T36" fmla="*/ 78 w 84"/>
              <a:gd name="T37" fmla="*/ 8 h 53"/>
              <a:gd name="T38" fmla="*/ 67 w 84"/>
              <a:gd name="T39" fmla="*/ 17 h 53"/>
              <a:gd name="T40" fmla="*/ 62 w 84"/>
              <a:gd name="T41" fmla="*/ 21 h 53"/>
              <a:gd name="T42" fmla="*/ 51 w 84"/>
              <a:gd name="T43" fmla="*/ 26 h 53"/>
              <a:gd name="T44" fmla="*/ 43 w 84"/>
              <a:gd name="T45" fmla="*/ 31 h 53"/>
              <a:gd name="T46" fmla="*/ 32 w 84"/>
              <a:gd name="T47" fmla="*/ 37 h 53"/>
              <a:gd name="T48" fmla="*/ 27 w 84"/>
              <a:gd name="T49" fmla="*/ 42 h 53"/>
              <a:gd name="T50" fmla="*/ 33 w 84"/>
              <a:gd name="T51" fmla="*/ 38 h 53"/>
              <a:gd name="T52" fmla="*/ 44 w 84"/>
              <a:gd name="T53" fmla="*/ 32 h 53"/>
              <a:gd name="T54" fmla="*/ 52 w 84"/>
              <a:gd name="T55" fmla="*/ 28 h 53"/>
              <a:gd name="T56" fmla="*/ 63 w 84"/>
              <a:gd name="T57" fmla="*/ 22 h 53"/>
              <a:gd name="T58" fmla="*/ 67 w 84"/>
              <a:gd name="T59" fmla="*/ 19 h 53"/>
              <a:gd name="T60" fmla="*/ 79 w 84"/>
              <a:gd name="T61" fmla="*/ 10 h 53"/>
              <a:gd name="T62" fmla="*/ 84 w 84"/>
              <a:gd name="T63" fmla="*/ 2 h 53"/>
              <a:gd name="T64" fmla="*/ 76 w 84"/>
              <a:gd name="T65" fmla="*/ 6 h 53"/>
              <a:gd name="T66" fmla="*/ 71 w 84"/>
              <a:gd name="T67" fmla="*/ 6 h 53"/>
              <a:gd name="T68" fmla="*/ 66 w 84"/>
              <a:gd name="T69" fmla="*/ 9 h 53"/>
              <a:gd name="T70" fmla="*/ 59 w 84"/>
              <a:gd name="T71" fmla="*/ 17 h 53"/>
              <a:gd name="T72" fmla="*/ 64 w 84"/>
              <a:gd name="T73" fmla="*/ 11 h 53"/>
              <a:gd name="T74" fmla="*/ 67 w 84"/>
              <a:gd name="T75" fmla="*/ 0 h 53"/>
              <a:gd name="T76" fmla="*/ 48 w 84"/>
              <a:gd name="T77" fmla="*/ 16 h 53"/>
              <a:gd name="T78" fmla="*/ 33 w 84"/>
              <a:gd name="T79" fmla="*/ 20 h 53"/>
              <a:gd name="T80" fmla="*/ 28 w 84"/>
              <a:gd name="T81" fmla="*/ 24 h 53"/>
              <a:gd name="T82" fmla="*/ 17 w 84"/>
              <a:gd name="T83" fmla="*/ 27 h 53"/>
              <a:gd name="T84" fmla="*/ 13 w 84"/>
              <a:gd name="T85" fmla="*/ 31 h 53"/>
              <a:gd name="T86" fmla="*/ 10 w 84"/>
              <a:gd name="T87" fmla="*/ 33 h 53"/>
              <a:gd name="T88" fmla="*/ 2 w 84"/>
              <a:gd name="T89" fmla="*/ 41 h 53"/>
              <a:gd name="T90" fmla="*/ 0 w 84"/>
              <a:gd name="T91" fmla="*/ 50 h 53"/>
              <a:gd name="T92" fmla="*/ 2 w 84"/>
              <a:gd name="T93" fmla="*/ 52 h 53"/>
              <a:gd name="T94" fmla="*/ 5 w 84"/>
              <a:gd name="T95" fmla="*/ 53 h 53"/>
              <a:gd name="T96" fmla="*/ 14 w 84"/>
              <a:gd name="T97" fmla="*/ 4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4" h="53">
                <a:moveTo>
                  <a:pt x="26" y="40"/>
                </a:moveTo>
                <a:cubicBezTo>
                  <a:pt x="13" y="48"/>
                  <a:pt x="13" y="48"/>
                  <a:pt x="13" y="48"/>
                </a:cubicBezTo>
                <a:cubicBezTo>
                  <a:pt x="5" y="51"/>
                  <a:pt x="5" y="51"/>
                  <a:pt x="5" y="51"/>
                </a:cubicBezTo>
                <a:cubicBezTo>
                  <a:pt x="6" y="52"/>
                  <a:pt x="6" y="52"/>
                  <a:pt x="6" y="52"/>
                </a:cubicBezTo>
                <a:cubicBezTo>
                  <a:pt x="6" y="53"/>
                  <a:pt x="6" y="53"/>
                  <a:pt x="6" y="53"/>
                </a:cubicBezTo>
                <a:cubicBezTo>
                  <a:pt x="10" y="50"/>
                  <a:pt x="10" y="50"/>
                  <a:pt x="10" y="50"/>
                </a:cubicBezTo>
                <a:cubicBezTo>
                  <a:pt x="11" y="50"/>
                  <a:pt x="11" y="49"/>
                  <a:pt x="11" y="49"/>
                </a:cubicBezTo>
                <a:cubicBezTo>
                  <a:pt x="10" y="48"/>
                  <a:pt x="10" y="48"/>
                  <a:pt x="10" y="48"/>
                </a:cubicBezTo>
                <a:cubicBezTo>
                  <a:pt x="2" y="50"/>
                  <a:pt x="2" y="50"/>
                  <a:pt x="2" y="50"/>
                </a:cubicBezTo>
                <a:cubicBezTo>
                  <a:pt x="2" y="49"/>
                  <a:pt x="2" y="49"/>
                  <a:pt x="2" y="49"/>
                </a:cubicBezTo>
                <a:cubicBezTo>
                  <a:pt x="2" y="47"/>
                  <a:pt x="2" y="47"/>
                  <a:pt x="2" y="47"/>
                </a:cubicBezTo>
                <a:cubicBezTo>
                  <a:pt x="3" y="42"/>
                  <a:pt x="3" y="42"/>
                  <a:pt x="3" y="42"/>
                </a:cubicBezTo>
                <a:cubicBezTo>
                  <a:pt x="10" y="38"/>
                  <a:pt x="10" y="38"/>
                  <a:pt x="10" y="38"/>
                </a:cubicBezTo>
                <a:cubicBezTo>
                  <a:pt x="10" y="38"/>
                  <a:pt x="10" y="38"/>
                  <a:pt x="10" y="38"/>
                </a:cubicBezTo>
                <a:cubicBezTo>
                  <a:pt x="11" y="35"/>
                  <a:pt x="11" y="35"/>
                  <a:pt x="11" y="35"/>
                </a:cubicBezTo>
                <a:cubicBezTo>
                  <a:pt x="14" y="36"/>
                  <a:pt x="14" y="36"/>
                  <a:pt x="14" y="36"/>
                </a:cubicBezTo>
                <a:cubicBezTo>
                  <a:pt x="15" y="35"/>
                  <a:pt x="15" y="35"/>
                  <a:pt x="15" y="35"/>
                </a:cubicBezTo>
                <a:cubicBezTo>
                  <a:pt x="15" y="34"/>
                  <a:pt x="15" y="34"/>
                  <a:pt x="15" y="34"/>
                </a:cubicBezTo>
                <a:cubicBezTo>
                  <a:pt x="15" y="31"/>
                  <a:pt x="15" y="31"/>
                  <a:pt x="15" y="31"/>
                </a:cubicBezTo>
                <a:cubicBezTo>
                  <a:pt x="18" y="29"/>
                  <a:pt x="18" y="29"/>
                  <a:pt x="18" y="29"/>
                </a:cubicBezTo>
                <a:cubicBezTo>
                  <a:pt x="20" y="30"/>
                  <a:pt x="20" y="30"/>
                  <a:pt x="20" y="30"/>
                </a:cubicBezTo>
                <a:cubicBezTo>
                  <a:pt x="21" y="30"/>
                  <a:pt x="21" y="30"/>
                  <a:pt x="21" y="30"/>
                </a:cubicBezTo>
                <a:cubicBezTo>
                  <a:pt x="28" y="26"/>
                  <a:pt x="28" y="26"/>
                  <a:pt x="28" y="26"/>
                </a:cubicBezTo>
                <a:cubicBezTo>
                  <a:pt x="32" y="26"/>
                  <a:pt x="32" y="26"/>
                  <a:pt x="32" y="26"/>
                </a:cubicBezTo>
                <a:cubicBezTo>
                  <a:pt x="32" y="26"/>
                  <a:pt x="32" y="26"/>
                  <a:pt x="32" y="25"/>
                </a:cubicBezTo>
                <a:cubicBezTo>
                  <a:pt x="34" y="22"/>
                  <a:pt x="34" y="22"/>
                  <a:pt x="34" y="22"/>
                </a:cubicBezTo>
                <a:cubicBezTo>
                  <a:pt x="37" y="21"/>
                  <a:pt x="37" y="21"/>
                  <a:pt x="37" y="21"/>
                </a:cubicBezTo>
                <a:cubicBezTo>
                  <a:pt x="48" y="18"/>
                  <a:pt x="48" y="18"/>
                  <a:pt x="48" y="18"/>
                </a:cubicBezTo>
                <a:cubicBezTo>
                  <a:pt x="48" y="18"/>
                  <a:pt x="48" y="18"/>
                  <a:pt x="48" y="18"/>
                </a:cubicBezTo>
                <a:cubicBezTo>
                  <a:pt x="56" y="15"/>
                  <a:pt x="56" y="15"/>
                  <a:pt x="56" y="15"/>
                </a:cubicBezTo>
                <a:cubicBezTo>
                  <a:pt x="56" y="15"/>
                  <a:pt x="56" y="15"/>
                  <a:pt x="56" y="15"/>
                </a:cubicBezTo>
                <a:cubicBezTo>
                  <a:pt x="67" y="2"/>
                  <a:pt x="67" y="2"/>
                  <a:pt x="67" y="2"/>
                </a:cubicBezTo>
                <a:cubicBezTo>
                  <a:pt x="67" y="1"/>
                  <a:pt x="67" y="1"/>
                  <a:pt x="67" y="1"/>
                </a:cubicBezTo>
                <a:cubicBezTo>
                  <a:pt x="66" y="0"/>
                  <a:pt x="66" y="0"/>
                  <a:pt x="66" y="0"/>
                </a:cubicBezTo>
                <a:cubicBezTo>
                  <a:pt x="62" y="7"/>
                  <a:pt x="62" y="7"/>
                  <a:pt x="62" y="7"/>
                </a:cubicBezTo>
                <a:cubicBezTo>
                  <a:pt x="62" y="7"/>
                  <a:pt x="62" y="7"/>
                  <a:pt x="62" y="7"/>
                </a:cubicBezTo>
                <a:cubicBezTo>
                  <a:pt x="62" y="11"/>
                  <a:pt x="62" y="11"/>
                  <a:pt x="62" y="11"/>
                </a:cubicBezTo>
                <a:cubicBezTo>
                  <a:pt x="58" y="14"/>
                  <a:pt x="58" y="14"/>
                  <a:pt x="58" y="14"/>
                </a:cubicBezTo>
                <a:cubicBezTo>
                  <a:pt x="58" y="14"/>
                  <a:pt x="58" y="14"/>
                  <a:pt x="58" y="14"/>
                </a:cubicBezTo>
                <a:cubicBezTo>
                  <a:pt x="56" y="18"/>
                  <a:pt x="56" y="18"/>
                  <a:pt x="56" y="18"/>
                </a:cubicBezTo>
                <a:cubicBezTo>
                  <a:pt x="56" y="19"/>
                  <a:pt x="56" y="19"/>
                  <a:pt x="56" y="19"/>
                </a:cubicBezTo>
                <a:cubicBezTo>
                  <a:pt x="56" y="19"/>
                  <a:pt x="56" y="19"/>
                  <a:pt x="57" y="19"/>
                </a:cubicBezTo>
                <a:cubicBezTo>
                  <a:pt x="60" y="19"/>
                  <a:pt x="60" y="19"/>
                  <a:pt x="60" y="19"/>
                </a:cubicBezTo>
                <a:cubicBezTo>
                  <a:pt x="61" y="19"/>
                  <a:pt x="61" y="19"/>
                  <a:pt x="61" y="19"/>
                </a:cubicBezTo>
                <a:cubicBezTo>
                  <a:pt x="63" y="18"/>
                  <a:pt x="63" y="18"/>
                  <a:pt x="63" y="18"/>
                </a:cubicBezTo>
                <a:cubicBezTo>
                  <a:pt x="64" y="17"/>
                  <a:pt x="64" y="17"/>
                  <a:pt x="64" y="17"/>
                </a:cubicBezTo>
                <a:cubicBezTo>
                  <a:pt x="68" y="10"/>
                  <a:pt x="68" y="10"/>
                  <a:pt x="68" y="10"/>
                </a:cubicBezTo>
                <a:cubicBezTo>
                  <a:pt x="71" y="8"/>
                  <a:pt x="71" y="8"/>
                  <a:pt x="71" y="8"/>
                </a:cubicBezTo>
                <a:cubicBezTo>
                  <a:pt x="75" y="7"/>
                  <a:pt x="75" y="7"/>
                  <a:pt x="75" y="7"/>
                </a:cubicBezTo>
                <a:cubicBezTo>
                  <a:pt x="75" y="8"/>
                  <a:pt x="75" y="8"/>
                  <a:pt x="75" y="8"/>
                </a:cubicBezTo>
                <a:cubicBezTo>
                  <a:pt x="75" y="8"/>
                  <a:pt x="76" y="8"/>
                  <a:pt x="76" y="8"/>
                </a:cubicBezTo>
                <a:cubicBezTo>
                  <a:pt x="80" y="7"/>
                  <a:pt x="80" y="7"/>
                  <a:pt x="80" y="7"/>
                </a:cubicBezTo>
                <a:cubicBezTo>
                  <a:pt x="80" y="6"/>
                  <a:pt x="80" y="6"/>
                  <a:pt x="80" y="6"/>
                </a:cubicBezTo>
                <a:cubicBezTo>
                  <a:pt x="84" y="4"/>
                  <a:pt x="84" y="4"/>
                  <a:pt x="84" y="4"/>
                </a:cubicBezTo>
                <a:cubicBezTo>
                  <a:pt x="83" y="3"/>
                  <a:pt x="83" y="3"/>
                  <a:pt x="83" y="3"/>
                </a:cubicBezTo>
                <a:cubicBezTo>
                  <a:pt x="83" y="2"/>
                  <a:pt x="83" y="2"/>
                  <a:pt x="83" y="2"/>
                </a:cubicBezTo>
                <a:cubicBezTo>
                  <a:pt x="78" y="8"/>
                  <a:pt x="78" y="8"/>
                  <a:pt x="78" y="8"/>
                </a:cubicBezTo>
                <a:cubicBezTo>
                  <a:pt x="74" y="10"/>
                  <a:pt x="74" y="10"/>
                  <a:pt x="74" y="10"/>
                </a:cubicBezTo>
                <a:cubicBezTo>
                  <a:pt x="74" y="11"/>
                  <a:pt x="74" y="11"/>
                  <a:pt x="74" y="11"/>
                </a:cubicBezTo>
                <a:cubicBezTo>
                  <a:pt x="67" y="17"/>
                  <a:pt x="67" y="17"/>
                  <a:pt x="67" y="17"/>
                </a:cubicBezTo>
                <a:cubicBezTo>
                  <a:pt x="63" y="18"/>
                  <a:pt x="63" y="18"/>
                  <a:pt x="63" y="18"/>
                </a:cubicBezTo>
                <a:cubicBezTo>
                  <a:pt x="63" y="18"/>
                  <a:pt x="62" y="18"/>
                  <a:pt x="62" y="18"/>
                </a:cubicBezTo>
                <a:cubicBezTo>
                  <a:pt x="62" y="21"/>
                  <a:pt x="62" y="21"/>
                  <a:pt x="62" y="21"/>
                </a:cubicBezTo>
                <a:cubicBezTo>
                  <a:pt x="55" y="26"/>
                  <a:pt x="55" y="26"/>
                  <a:pt x="55" y="26"/>
                </a:cubicBezTo>
                <a:cubicBezTo>
                  <a:pt x="51" y="26"/>
                  <a:pt x="51" y="26"/>
                  <a:pt x="51" y="26"/>
                </a:cubicBezTo>
                <a:cubicBezTo>
                  <a:pt x="51" y="26"/>
                  <a:pt x="51" y="26"/>
                  <a:pt x="51" y="26"/>
                </a:cubicBezTo>
                <a:cubicBezTo>
                  <a:pt x="47" y="29"/>
                  <a:pt x="47" y="29"/>
                  <a:pt x="47" y="29"/>
                </a:cubicBezTo>
                <a:cubicBezTo>
                  <a:pt x="43" y="30"/>
                  <a:pt x="43" y="30"/>
                  <a:pt x="43" y="30"/>
                </a:cubicBezTo>
                <a:cubicBezTo>
                  <a:pt x="43" y="31"/>
                  <a:pt x="43" y="31"/>
                  <a:pt x="43" y="31"/>
                </a:cubicBezTo>
                <a:cubicBezTo>
                  <a:pt x="35" y="35"/>
                  <a:pt x="35" y="35"/>
                  <a:pt x="35" y="35"/>
                </a:cubicBezTo>
                <a:cubicBezTo>
                  <a:pt x="32" y="36"/>
                  <a:pt x="32" y="36"/>
                  <a:pt x="32" y="36"/>
                </a:cubicBezTo>
                <a:cubicBezTo>
                  <a:pt x="32" y="37"/>
                  <a:pt x="32" y="37"/>
                  <a:pt x="32" y="37"/>
                </a:cubicBezTo>
                <a:cubicBezTo>
                  <a:pt x="28" y="40"/>
                  <a:pt x="28" y="40"/>
                  <a:pt x="28" y="40"/>
                </a:cubicBezTo>
                <a:cubicBezTo>
                  <a:pt x="26" y="40"/>
                  <a:pt x="26" y="40"/>
                  <a:pt x="26" y="40"/>
                </a:cubicBezTo>
                <a:cubicBezTo>
                  <a:pt x="27" y="42"/>
                  <a:pt x="27" y="42"/>
                  <a:pt x="27" y="42"/>
                </a:cubicBezTo>
                <a:cubicBezTo>
                  <a:pt x="28" y="42"/>
                  <a:pt x="28" y="42"/>
                  <a:pt x="28" y="42"/>
                </a:cubicBezTo>
                <a:cubicBezTo>
                  <a:pt x="29" y="41"/>
                  <a:pt x="29" y="41"/>
                  <a:pt x="29" y="41"/>
                </a:cubicBezTo>
                <a:cubicBezTo>
                  <a:pt x="33" y="38"/>
                  <a:pt x="33" y="38"/>
                  <a:pt x="33" y="38"/>
                </a:cubicBezTo>
                <a:cubicBezTo>
                  <a:pt x="36" y="37"/>
                  <a:pt x="36" y="37"/>
                  <a:pt x="36" y="37"/>
                </a:cubicBezTo>
                <a:cubicBezTo>
                  <a:pt x="36" y="37"/>
                  <a:pt x="36" y="37"/>
                  <a:pt x="36" y="37"/>
                </a:cubicBezTo>
                <a:cubicBezTo>
                  <a:pt x="44" y="32"/>
                  <a:pt x="44" y="32"/>
                  <a:pt x="44" y="32"/>
                </a:cubicBezTo>
                <a:cubicBezTo>
                  <a:pt x="48" y="31"/>
                  <a:pt x="48" y="31"/>
                  <a:pt x="48" y="31"/>
                </a:cubicBezTo>
                <a:cubicBezTo>
                  <a:pt x="48" y="31"/>
                  <a:pt x="48" y="31"/>
                  <a:pt x="48" y="31"/>
                </a:cubicBezTo>
                <a:cubicBezTo>
                  <a:pt x="52" y="28"/>
                  <a:pt x="52" y="28"/>
                  <a:pt x="52" y="28"/>
                </a:cubicBezTo>
                <a:cubicBezTo>
                  <a:pt x="55" y="28"/>
                  <a:pt x="55" y="28"/>
                  <a:pt x="55" y="28"/>
                </a:cubicBezTo>
                <a:cubicBezTo>
                  <a:pt x="56" y="28"/>
                  <a:pt x="56" y="28"/>
                  <a:pt x="56" y="28"/>
                </a:cubicBezTo>
                <a:cubicBezTo>
                  <a:pt x="63" y="22"/>
                  <a:pt x="63" y="22"/>
                  <a:pt x="63" y="22"/>
                </a:cubicBezTo>
                <a:cubicBezTo>
                  <a:pt x="64" y="22"/>
                  <a:pt x="64" y="22"/>
                  <a:pt x="64" y="22"/>
                </a:cubicBezTo>
                <a:cubicBezTo>
                  <a:pt x="64" y="19"/>
                  <a:pt x="64" y="19"/>
                  <a:pt x="64" y="19"/>
                </a:cubicBezTo>
                <a:cubicBezTo>
                  <a:pt x="67" y="19"/>
                  <a:pt x="67" y="19"/>
                  <a:pt x="67" y="19"/>
                </a:cubicBezTo>
                <a:cubicBezTo>
                  <a:pt x="68" y="19"/>
                  <a:pt x="68" y="19"/>
                  <a:pt x="68" y="19"/>
                </a:cubicBezTo>
                <a:cubicBezTo>
                  <a:pt x="75" y="12"/>
                  <a:pt x="75" y="12"/>
                  <a:pt x="75" y="12"/>
                </a:cubicBezTo>
                <a:cubicBezTo>
                  <a:pt x="79" y="10"/>
                  <a:pt x="79" y="10"/>
                  <a:pt x="79" y="10"/>
                </a:cubicBezTo>
                <a:cubicBezTo>
                  <a:pt x="79" y="9"/>
                  <a:pt x="79" y="9"/>
                  <a:pt x="79" y="9"/>
                </a:cubicBezTo>
                <a:cubicBezTo>
                  <a:pt x="84" y="3"/>
                  <a:pt x="84" y="3"/>
                  <a:pt x="84" y="3"/>
                </a:cubicBezTo>
                <a:cubicBezTo>
                  <a:pt x="84" y="3"/>
                  <a:pt x="84" y="2"/>
                  <a:pt x="84" y="2"/>
                </a:cubicBezTo>
                <a:cubicBezTo>
                  <a:pt x="84" y="2"/>
                  <a:pt x="83" y="2"/>
                  <a:pt x="83" y="2"/>
                </a:cubicBezTo>
                <a:cubicBezTo>
                  <a:pt x="79" y="5"/>
                  <a:pt x="79" y="5"/>
                  <a:pt x="79" y="5"/>
                </a:cubicBezTo>
                <a:cubicBezTo>
                  <a:pt x="76" y="6"/>
                  <a:pt x="76" y="6"/>
                  <a:pt x="76" y="6"/>
                </a:cubicBezTo>
                <a:cubicBezTo>
                  <a:pt x="76" y="5"/>
                  <a:pt x="76" y="5"/>
                  <a:pt x="76" y="5"/>
                </a:cubicBezTo>
                <a:cubicBezTo>
                  <a:pt x="75" y="5"/>
                  <a:pt x="75" y="5"/>
                  <a:pt x="75" y="5"/>
                </a:cubicBezTo>
                <a:cubicBezTo>
                  <a:pt x="71" y="6"/>
                  <a:pt x="71" y="6"/>
                  <a:pt x="71" y="6"/>
                </a:cubicBezTo>
                <a:cubicBezTo>
                  <a:pt x="70" y="6"/>
                  <a:pt x="70" y="6"/>
                  <a:pt x="70" y="6"/>
                </a:cubicBezTo>
                <a:cubicBezTo>
                  <a:pt x="67" y="8"/>
                  <a:pt x="67" y="8"/>
                  <a:pt x="67" y="8"/>
                </a:cubicBezTo>
                <a:cubicBezTo>
                  <a:pt x="66" y="9"/>
                  <a:pt x="66" y="9"/>
                  <a:pt x="66" y="9"/>
                </a:cubicBezTo>
                <a:cubicBezTo>
                  <a:pt x="62" y="16"/>
                  <a:pt x="62" y="16"/>
                  <a:pt x="62" y="16"/>
                </a:cubicBezTo>
                <a:cubicBezTo>
                  <a:pt x="60" y="17"/>
                  <a:pt x="60" y="17"/>
                  <a:pt x="60" y="17"/>
                </a:cubicBezTo>
                <a:cubicBezTo>
                  <a:pt x="59" y="17"/>
                  <a:pt x="59" y="17"/>
                  <a:pt x="59" y="17"/>
                </a:cubicBezTo>
                <a:cubicBezTo>
                  <a:pt x="60" y="15"/>
                  <a:pt x="60" y="15"/>
                  <a:pt x="60" y="15"/>
                </a:cubicBezTo>
                <a:cubicBezTo>
                  <a:pt x="64" y="12"/>
                  <a:pt x="64" y="12"/>
                  <a:pt x="64" y="12"/>
                </a:cubicBezTo>
                <a:cubicBezTo>
                  <a:pt x="64" y="11"/>
                  <a:pt x="64" y="11"/>
                  <a:pt x="64" y="11"/>
                </a:cubicBezTo>
                <a:cubicBezTo>
                  <a:pt x="64" y="8"/>
                  <a:pt x="64" y="8"/>
                  <a:pt x="64" y="8"/>
                </a:cubicBezTo>
                <a:cubicBezTo>
                  <a:pt x="67" y="1"/>
                  <a:pt x="67" y="1"/>
                  <a:pt x="67" y="1"/>
                </a:cubicBezTo>
                <a:cubicBezTo>
                  <a:pt x="68" y="1"/>
                  <a:pt x="68" y="0"/>
                  <a:pt x="67" y="0"/>
                </a:cubicBezTo>
                <a:cubicBezTo>
                  <a:pt x="67" y="0"/>
                  <a:pt x="66" y="0"/>
                  <a:pt x="66" y="0"/>
                </a:cubicBezTo>
                <a:cubicBezTo>
                  <a:pt x="55" y="13"/>
                  <a:pt x="55" y="13"/>
                  <a:pt x="55" y="13"/>
                </a:cubicBezTo>
                <a:cubicBezTo>
                  <a:pt x="48" y="16"/>
                  <a:pt x="48" y="16"/>
                  <a:pt x="48" y="16"/>
                </a:cubicBezTo>
                <a:cubicBezTo>
                  <a:pt x="37" y="19"/>
                  <a:pt x="37" y="19"/>
                  <a:pt x="37" y="19"/>
                </a:cubicBezTo>
                <a:cubicBezTo>
                  <a:pt x="37" y="19"/>
                  <a:pt x="37" y="19"/>
                  <a:pt x="37" y="19"/>
                </a:cubicBezTo>
                <a:cubicBezTo>
                  <a:pt x="33" y="20"/>
                  <a:pt x="33" y="20"/>
                  <a:pt x="33" y="20"/>
                </a:cubicBezTo>
                <a:cubicBezTo>
                  <a:pt x="32" y="21"/>
                  <a:pt x="32" y="21"/>
                  <a:pt x="32" y="21"/>
                </a:cubicBezTo>
                <a:cubicBezTo>
                  <a:pt x="31" y="24"/>
                  <a:pt x="31" y="24"/>
                  <a:pt x="31" y="24"/>
                </a:cubicBezTo>
                <a:cubicBezTo>
                  <a:pt x="28" y="24"/>
                  <a:pt x="28" y="24"/>
                  <a:pt x="28" y="24"/>
                </a:cubicBezTo>
                <a:cubicBezTo>
                  <a:pt x="28" y="24"/>
                  <a:pt x="28" y="24"/>
                  <a:pt x="28" y="24"/>
                </a:cubicBezTo>
                <a:cubicBezTo>
                  <a:pt x="20" y="28"/>
                  <a:pt x="20" y="28"/>
                  <a:pt x="20" y="28"/>
                </a:cubicBezTo>
                <a:cubicBezTo>
                  <a:pt x="17" y="27"/>
                  <a:pt x="17" y="27"/>
                  <a:pt x="17" y="27"/>
                </a:cubicBezTo>
                <a:cubicBezTo>
                  <a:pt x="17" y="27"/>
                  <a:pt x="17" y="27"/>
                  <a:pt x="17" y="27"/>
                </a:cubicBezTo>
                <a:cubicBezTo>
                  <a:pt x="13" y="30"/>
                  <a:pt x="13" y="30"/>
                  <a:pt x="13" y="30"/>
                </a:cubicBezTo>
                <a:cubicBezTo>
                  <a:pt x="13" y="31"/>
                  <a:pt x="13" y="31"/>
                  <a:pt x="13" y="31"/>
                </a:cubicBezTo>
                <a:cubicBezTo>
                  <a:pt x="13" y="33"/>
                  <a:pt x="13" y="33"/>
                  <a:pt x="13" y="33"/>
                </a:cubicBezTo>
                <a:cubicBezTo>
                  <a:pt x="11" y="33"/>
                  <a:pt x="11" y="33"/>
                  <a:pt x="11" y="33"/>
                </a:cubicBezTo>
                <a:cubicBezTo>
                  <a:pt x="10" y="32"/>
                  <a:pt x="10" y="33"/>
                  <a:pt x="10" y="33"/>
                </a:cubicBezTo>
                <a:cubicBezTo>
                  <a:pt x="8" y="37"/>
                  <a:pt x="8" y="37"/>
                  <a:pt x="8" y="37"/>
                </a:cubicBezTo>
                <a:cubicBezTo>
                  <a:pt x="2" y="41"/>
                  <a:pt x="2" y="41"/>
                  <a:pt x="2" y="41"/>
                </a:cubicBezTo>
                <a:cubicBezTo>
                  <a:pt x="2" y="41"/>
                  <a:pt x="2" y="41"/>
                  <a:pt x="2" y="41"/>
                </a:cubicBezTo>
                <a:cubicBezTo>
                  <a:pt x="0" y="46"/>
                  <a:pt x="0" y="46"/>
                  <a:pt x="0" y="46"/>
                </a:cubicBezTo>
                <a:cubicBezTo>
                  <a:pt x="0" y="46"/>
                  <a:pt x="0" y="46"/>
                  <a:pt x="0" y="46"/>
                </a:cubicBezTo>
                <a:cubicBezTo>
                  <a:pt x="0" y="50"/>
                  <a:pt x="0" y="50"/>
                  <a:pt x="0" y="50"/>
                </a:cubicBezTo>
                <a:cubicBezTo>
                  <a:pt x="0" y="50"/>
                  <a:pt x="0" y="51"/>
                  <a:pt x="0" y="51"/>
                </a:cubicBezTo>
                <a:cubicBezTo>
                  <a:pt x="2" y="52"/>
                  <a:pt x="2" y="52"/>
                  <a:pt x="2" y="52"/>
                </a:cubicBezTo>
                <a:cubicBezTo>
                  <a:pt x="2" y="52"/>
                  <a:pt x="2" y="52"/>
                  <a:pt x="2" y="52"/>
                </a:cubicBezTo>
                <a:cubicBezTo>
                  <a:pt x="6" y="51"/>
                  <a:pt x="6" y="51"/>
                  <a:pt x="6" y="51"/>
                </a:cubicBezTo>
                <a:cubicBezTo>
                  <a:pt x="5" y="51"/>
                  <a:pt x="5" y="51"/>
                  <a:pt x="5" y="51"/>
                </a:cubicBezTo>
                <a:cubicBezTo>
                  <a:pt x="5" y="52"/>
                  <a:pt x="5" y="52"/>
                  <a:pt x="5" y="53"/>
                </a:cubicBezTo>
                <a:cubicBezTo>
                  <a:pt x="5" y="53"/>
                  <a:pt x="6" y="53"/>
                  <a:pt x="6" y="53"/>
                </a:cubicBezTo>
                <a:cubicBezTo>
                  <a:pt x="14" y="49"/>
                  <a:pt x="14" y="49"/>
                  <a:pt x="14" y="49"/>
                </a:cubicBezTo>
                <a:cubicBezTo>
                  <a:pt x="14" y="49"/>
                  <a:pt x="14" y="49"/>
                  <a:pt x="14" y="49"/>
                </a:cubicBezTo>
                <a:cubicBezTo>
                  <a:pt x="27" y="42"/>
                  <a:pt x="27" y="42"/>
                  <a:pt x="27" y="42"/>
                </a:cubicBezTo>
                <a:lnTo>
                  <a:pt x="26" y="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65" name="Freeform 109">
            <a:extLst>
              <a:ext uri="{FF2B5EF4-FFF2-40B4-BE49-F238E27FC236}">
                <a16:creationId xmlns:a16="http://schemas.microsoft.com/office/drawing/2014/main" id="{53345B15-BCEA-6B52-F62B-0B52F779AADB}"/>
              </a:ext>
            </a:extLst>
          </p:cNvPr>
          <p:cNvSpPr>
            <a:spLocks/>
          </p:cNvSpPr>
          <p:nvPr/>
        </p:nvSpPr>
        <p:spPr bwMode="auto">
          <a:xfrm>
            <a:off x="413410" y="1981252"/>
            <a:ext cx="367854" cy="100453"/>
          </a:xfrm>
          <a:custGeom>
            <a:avLst/>
            <a:gdLst>
              <a:gd name="T0" fmla="*/ 260 w 260"/>
              <a:gd name="T1" fmla="*/ 71 h 71"/>
              <a:gd name="T2" fmla="*/ 0 w 260"/>
              <a:gd name="T3" fmla="*/ 0 h 71"/>
              <a:gd name="T4" fmla="*/ 260 w 260"/>
              <a:gd name="T5" fmla="*/ 71 h 71"/>
            </a:gdLst>
            <a:ahLst/>
            <a:cxnLst>
              <a:cxn ang="0">
                <a:pos x="T0" y="T1"/>
              </a:cxn>
              <a:cxn ang="0">
                <a:pos x="T2" y="T3"/>
              </a:cxn>
              <a:cxn ang="0">
                <a:pos x="T4" y="T5"/>
              </a:cxn>
            </a:cxnLst>
            <a:rect l="0" t="0" r="r" b="b"/>
            <a:pathLst>
              <a:path w="260" h="71">
                <a:moveTo>
                  <a:pt x="260" y="71"/>
                </a:moveTo>
                <a:lnTo>
                  <a:pt x="0" y="0"/>
                </a:lnTo>
                <a:lnTo>
                  <a:pt x="260"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66" name="Line 110">
            <a:extLst>
              <a:ext uri="{FF2B5EF4-FFF2-40B4-BE49-F238E27FC236}">
                <a16:creationId xmlns:a16="http://schemas.microsoft.com/office/drawing/2014/main" id="{0B90509C-3027-7052-BE4A-DEF79491A64B}"/>
              </a:ext>
            </a:extLst>
          </p:cNvPr>
          <p:cNvSpPr>
            <a:spLocks noChangeShapeType="1"/>
          </p:cNvSpPr>
          <p:nvPr/>
        </p:nvSpPr>
        <p:spPr bwMode="auto">
          <a:xfrm flipH="1" flipV="1">
            <a:off x="413410" y="1981252"/>
            <a:ext cx="367854" cy="100453"/>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67" name="Freeform 111">
            <a:extLst>
              <a:ext uri="{FF2B5EF4-FFF2-40B4-BE49-F238E27FC236}">
                <a16:creationId xmlns:a16="http://schemas.microsoft.com/office/drawing/2014/main" id="{1A1AEE00-DD84-4FB6-D14D-5A9A9E1F9C2A}"/>
              </a:ext>
            </a:extLst>
          </p:cNvPr>
          <p:cNvSpPr>
            <a:spLocks/>
          </p:cNvSpPr>
          <p:nvPr/>
        </p:nvSpPr>
        <p:spPr bwMode="auto">
          <a:xfrm>
            <a:off x="413410" y="1979837"/>
            <a:ext cx="367854" cy="104697"/>
          </a:xfrm>
          <a:custGeom>
            <a:avLst/>
            <a:gdLst>
              <a:gd name="T0" fmla="*/ 260 w 260"/>
              <a:gd name="T1" fmla="*/ 71 h 74"/>
              <a:gd name="T2" fmla="*/ 0 w 260"/>
              <a:gd name="T3" fmla="*/ 0 h 74"/>
              <a:gd name="T4" fmla="*/ 0 w 260"/>
              <a:gd name="T5" fmla="*/ 3 h 74"/>
              <a:gd name="T6" fmla="*/ 260 w 260"/>
              <a:gd name="T7" fmla="*/ 74 h 74"/>
              <a:gd name="T8" fmla="*/ 260 w 260"/>
              <a:gd name="T9" fmla="*/ 71 h 74"/>
            </a:gdLst>
            <a:ahLst/>
            <a:cxnLst>
              <a:cxn ang="0">
                <a:pos x="T0" y="T1"/>
              </a:cxn>
              <a:cxn ang="0">
                <a:pos x="T2" y="T3"/>
              </a:cxn>
              <a:cxn ang="0">
                <a:pos x="T4" y="T5"/>
              </a:cxn>
              <a:cxn ang="0">
                <a:pos x="T6" y="T7"/>
              </a:cxn>
              <a:cxn ang="0">
                <a:pos x="T8" y="T9"/>
              </a:cxn>
            </a:cxnLst>
            <a:rect l="0" t="0" r="r" b="b"/>
            <a:pathLst>
              <a:path w="260" h="74">
                <a:moveTo>
                  <a:pt x="260" y="71"/>
                </a:moveTo>
                <a:lnTo>
                  <a:pt x="0" y="0"/>
                </a:lnTo>
                <a:lnTo>
                  <a:pt x="0" y="3"/>
                </a:lnTo>
                <a:lnTo>
                  <a:pt x="260" y="74"/>
                </a:lnTo>
                <a:lnTo>
                  <a:pt x="260" y="7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68" name="Freeform 112">
            <a:extLst>
              <a:ext uri="{FF2B5EF4-FFF2-40B4-BE49-F238E27FC236}">
                <a16:creationId xmlns:a16="http://schemas.microsoft.com/office/drawing/2014/main" id="{14BBCB0D-272B-50D3-12A1-A5C595D91B15}"/>
              </a:ext>
            </a:extLst>
          </p:cNvPr>
          <p:cNvSpPr>
            <a:spLocks/>
          </p:cNvSpPr>
          <p:nvPr/>
        </p:nvSpPr>
        <p:spPr bwMode="auto">
          <a:xfrm>
            <a:off x="413410" y="1979837"/>
            <a:ext cx="367854" cy="104697"/>
          </a:xfrm>
          <a:custGeom>
            <a:avLst/>
            <a:gdLst>
              <a:gd name="T0" fmla="*/ 260 w 260"/>
              <a:gd name="T1" fmla="*/ 71 h 74"/>
              <a:gd name="T2" fmla="*/ 0 w 260"/>
              <a:gd name="T3" fmla="*/ 0 h 74"/>
              <a:gd name="T4" fmla="*/ 0 w 260"/>
              <a:gd name="T5" fmla="*/ 3 h 74"/>
              <a:gd name="T6" fmla="*/ 260 w 260"/>
              <a:gd name="T7" fmla="*/ 74 h 74"/>
            </a:gdLst>
            <a:ahLst/>
            <a:cxnLst>
              <a:cxn ang="0">
                <a:pos x="T0" y="T1"/>
              </a:cxn>
              <a:cxn ang="0">
                <a:pos x="T2" y="T3"/>
              </a:cxn>
              <a:cxn ang="0">
                <a:pos x="T4" y="T5"/>
              </a:cxn>
              <a:cxn ang="0">
                <a:pos x="T6" y="T7"/>
              </a:cxn>
            </a:cxnLst>
            <a:rect l="0" t="0" r="r" b="b"/>
            <a:pathLst>
              <a:path w="260" h="74">
                <a:moveTo>
                  <a:pt x="260" y="71"/>
                </a:moveTo>
                <a:lnTo>
                  <a:pt x="0" y="0"/>
                </a:lnTo>
                <a:lnTo>
                  <a:pt x="0" y="3"/>
                </a:lnTo>
                <a:lnTo>
                  <a:pt x="260" y="7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69" name="Freeform 113">
            <a:extLst>
              <a:ext uri="{FF2B5EF4-FFF2-40B4-BE49-F238E27FC236}">
                <a16:creationId xmlns:a16="http://schemas.microsoft.com/office/drawing/2014/main" id="{A82323A7-2585-9CA6-4C86-F85BD7CC296E}"/>
              </a:ext>
            </a:extLst>
          </p:cNvPr>
          <p:cNvSpPr>
            <a:spLocks/>
          </p:cNvSpPr>
          <p:nvPr/>
        </p:nvSpPr>
        <p:spPr bwMode="auto">
          <a:xfrm>
            <a:off x="1275038" y="1262522"/>
            <a:ext cx="489529" cy="2362755"/>
          </a:xfrm>
          <a:custGeom>
            <a:avLst/>
            <a:gdLst>
              <a:gd name="T0" fmla="*/ 6 w 229"/>
              <a:gd name="T1" fmla="*/ 90 h 1105"/>
              <a:gd name="T2" fmla="*/ 9 w 229"/>
              <a:gd name="T3" fmla="*/ 107 h 1105"/>
              <a:gd name="T4" fmla="*/ 7 w 229"/>
              <a:gd name="T5" fmla="*/ 108 h 1105"/>
              <a:gd name="T6" fmla="*/ 20 w 229"/>
              <a:gd name="T7" fmla="*/ 126 h 1105"/>
              <a:gd name="T8" fmla="*/ 25 w 229"/>
              <a:gd name="T9" fmla="*/ 136 h 1105"/>
              <a:gd name="T10" fmla="*/ 32 w 229"/>
              <a:gd name="T11" fmla="*/ 144 h 1105"/>
              <a:gd name="T12" fmla="*/ 36 w 229"/>
              <a:gd name="T13" fmla="*/ 157 h 1105"/>
              <a:gd name="T14" fmla="*/ 41 w 229"/>
              <a:gd name="T15" fmla="*/ 157 h 1105"/>
              <a:gd name="T16" fmla="*/ 52 w 229"/>
              <a:gd name="T17" fmla="*/ 168 h 1105"/>
              <a:gd name="T18" fmla="*/ 45 w 229"/>
              <a:gd name="T19" fmla="*/ 182 h 1105"/>
              <a:gd name="T20" fmla="*/ 41 w 229"/>
              <a:gd name="T21" fmla="*/ 194 h 1105"/>
              <a:gd name="T22" fmla="*/ 40 w 229"/>
              <a:gd name="T23" fmla="*/ 207 h 1105"/>
              <a:gd name="T24" fmla="*/ 34 w 229"/>
              <a:gd name="T25" fmla="*/ 219 h 1105"/>
              <a:gd name="T26" fmla="*/ 41 w 229"/>
              <a:gd name="T27" fmla="*/ 234 h 1105"/>
              <a:gd name="T28" fmla="*/ 63 w 229"/>
              <a:gd name="T29" fmla="*/ 223 h 1105"/>
              <a:gd name="T30" fmla="*/ 63 w 229"/>
              <a:gd name="T31" fmla="*/ 237 h 1105"/>
              <a:gd name="T32" fmla="*/ 68 w 229"/>
              <a:gd name="T33" fmla="*/ 257 h 1105"/>
              <a:gd name="T34" fmla="*/ 70 w 229"/>
              <a:gd name="T35" fmla="*/ 272 h 1105"/>
              <a:gd name="T36" fmla="*/ 80 w 229"/>
              <a:gd name="T37" fmla="*/ 282 h 1105"/>
              <a:gd name="T38" fmla="*/ 84 w 229"/>
              <a:gd name="T39" fmla="*/ 296 h 1105"/>
              <a:gd name="T40" fmla="*/ 91 w 229"/>
              <a:gd name="T41" fmla="*/ 309 h 1105"/>
              <a:gd name="T42" fmla="*/ 100 w 229"/>
              <a:gd name="T43" fmla="*/ 304 h 1105"/>
              <a:gd name="T44" fmla="*/ 117 w 229"/>
              <a:gd name="T45" fmla="*/ 305 h 1105"/>
              <a:gd name="T46" fmla="*/ 134 w 229"/>
              <a:gd name="T47" fmla="*/ 305 h 1105"/>
              <a:gd name="T48" fmla="*/ 152 w 229"/>
              <a:gd name="T49" fmla="*/ 308 h 1105"/>
              <a:gd name="T50" fmla="*/ 159 w 229"/>
              <a:gd name="T51" fmla="*/ 296 h 1105"/>
              <a:gd name="T52" fmla="*/ 161 w 229"/>
              <a:gd name="T53" fmla="*/ 309 h 1105"/>
              <a:gd name="T54" fmla="*/ 220 w 229"/>
              <a:gd name="T55" fmla="*/ 527 h 1105"/>
              <a:gd name="T56" fmla="*/ 143 w 229"/>
              <a:gd name="T57" fmla="*/ 508 h 1105"/>
              <a:gd name="T58" fmla="*/ 163 w 229"/>
              <a:gd name="T59" fmla="*/ 294 h 1105"/>
              <a:gd name="T60" fmla="*/ 146 w 229"/>
              <a:gd name="T61" fmla="*/ 302 h 1105"/>
              <a:gd name="T62" fmla="*/ 141 w 229"/>
              <a:gd name="T63" fmla="*/ 299 h 1105"/>
              <a:gd name="T64" fmla="*/ 121 w 229"/>
              <a:gd name="T65" fmla="*/ 295 h 1105"/>
              <a:gd name="T66" fmla="*/ 111 w 229"/>
              <a:gd name="T67" fmla="*/ 298 h 1105"/>
              <a:gd name="T68" fmla="*/ 94 w 229"/>
              <a:gd name="T69" fmla="*/ 298 h 1105"/>
              <a:gd name="T70" fmla="*/ 92 w 229"/>
              <a:gd name="T71" fmla="*/ 302 h 1105"/>
              <a:gd name="T72" fmla="*/ 93 w 229"/>
              <a:gd name="T73" fmla="*/ 296 h 1105"/>
              <a:gd name="T74" fmla="*/ 89 w 229"/>
              <a:gd name="T75" fmla="*/ 280 h 1105"/>
              <a:gd name="T76" fmla="*/ 78 w 229"/>
              <a:gd name="T77" fmla="*/ 273 h 1105"/>
              <a:gd name="T78" fmla="*/ 79 w 229"/>
              <a:gd name="T79" fmla="*/ 261 h 1105"/>
              <a:gd name="T80" fmla="*/ 71 w 229"/>
              <a:gd name="T81" fmla="*/ 237 h 1105"/>
              <a:gd name="T82" fmla="*/ 64 w 229"/>
              <a:gd name="T83" fmla="*/ 219 h 1105"/>
              <a:gd name="T84" fmla="*/ 42 w 229"/>
              <a:gd name="T85" fmla="*/ 223 h 1105"/>
              <a:gd name="T86" fmla="*/ 43 w 229"/>
              <a:gd name="T87" fmla="*/ 220 h 1105"/>
              <a:gd name="T88" fmla="*/ 49 w 229"/>
              <a:gd name="T89" fmla="*/ 211 h 1105"/>
              <a:gd name="T90" fmla="*/ 50 w 229"/>
              <a:gd name="T91" fmla="*/ 194 h 1105"/>
              <a:gd name="T92" fmla="*/ 56 w 229"/>
              <a:gd name="T93" fmla="*/ 178 h 1105"/>
              <a:gd name="T94" fmla="*/ 53 w 229"/>
              <a:gd name="T95" fmla="*/ 160 h 1105"/>
              <a:gd name="T96" fmla="*/ 45 w 229"/>
              <a:gd name="T97" fmla="*/ 154 h 1105"/>
              <a:gd name="T98" fmla="*/ 40 w 229"/>
              <a:gd name="T99" fmla="*/ 148 h 1105"/>
              <a:gd name="T100" fmla="*/ 31 w 229"/>
              <a:gd name="T101" fmla="*/ 129 h 1105"/>
              <a:gd name="T102" fmla="*/ 21 w 229"/>
              <a:gd name="T103" fmla="*/ 117 h 1105"/>
              <a:gd name="T104" fmla="*/ 11 w 229"/>
              <a:gd name="T105" fmla="*/ 113 h 1105"/>
              <a:gd name="T106" fmla="*/ 18 w 229"/>
              <a:gd name="T107" fmla="*/ 103 h 1105"/>
              <a:gd name="T108" fmla="*/ 14 w 229"/>
              <a:gd name="T109" fmla="*/ 88 h 1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29" h="1105">
                <a:moveTo>
                  <a:pt x="15" y="0"/>
                </a:moveTo>
                <a:cubicBezTo>
                  <a:pt x="0" y="76"/>
                  <a:pt x="0" y="76"/>
                  <a:pt x="0" y="76"/>
                </a:cubicBezTo>
                <a:cubicBezTo>
                  <a:pt x="0" y="77"/>
                  <a:pt x="0" y="78"/>
                  <a:pt x="0" y="79"/>
                </a:cubicBezTo>
                <a:cubicBezTo>
                  <a:pt x="6" y="89"/>
                  <a:pt x="6" y="89"/>
                  <a:pt x="6" y="89"/>
                </a:cubicBezTo>
                <a:cubicBezTo>
                  <a:pt x="6" y="90"/>
                  <a:pt x="6" y="90"/>
                  <a:pt x="6" y="90"/>
                </a:cubicBezTo>
                <a:cubicBezTo>
                  <a:pt x="6" y="90"/>
                  <a:pt x="6" y="91"/>
                  <a:pt x="6" y="91"/>
                </a:cubicBezTo>
                <a:cubicBezTo>
                  <a:pt x="9" y="98"/>
                  <a:pt x="9" y="98"/>
                  <a:pt x="9" y="98"/>
                </a:cubicBezTo>
                <a:cubicBezTo>
                  <a:pt x="10" y="101"/>
                  <a:pt x="10" y="101"/>
                  <a:pt x="10" y="101"/>
                </a:cubicBezTo>
                <a:cubicBezTo>
                  <a:pt x="8" y="103"/>
                  <a:pt x="8" y="103"/>
                  <a:pt x="8" y="103"/>
                </a:cubicBezTo>
                <a:cubicBezTo>
                  <a:pt x="8" y="105"/>
                  <a:pt x="8" y="106"/>
                  <a:pt x="9" y="107"/>
                </a:cubicBezTo>
                <a:cubicBezTo>
                  <a:pt x="11" y="111"/>
                  <a:pt x="11" y="111"/>
                  <a:pt x="11" y="111"/>
                </a:cubicBezTo>
                <a:cubicBezTo>
                  <a:pt x="14" y="109"/>
                  <a:pt x="14" y="109"/>
                  <a:pt x="14" y="109"/>
                </a:cubicBezTo>
                <a:cubicBezTo>
                  <a:pt x="14" y="105"/>
                  <a:pt x="14" y="105"/>
                  <a:pt x="14" y="105"/>
                </a:cubicBezTo>
                <a:cubicBezTo>
                  <a:pt x="10" y="105"/>
                  <a:pt x="10" y="105"/>
                  <a:pt x="10" y="105"/>
                </a:cubicBezTo>
                <a:cubicBezTo>
                  <a:pt x="8" y="106"/>
                  <a:pt x="7" y="107"/>
                  <a:pt x="7" y="108"/>
                </a:cubicBezTo>
                <a:cubicBezTo>
                  <a:pt x="6" y="109"/>
                  <a:pt x="6" y="111"/>
                  <a:pt x="7" y="112"/>
                </a:cubicBezTo>
                <a:cubicBezTo>
                  <a:pt x="13" y="119"/>
                  <a:pt x="13" y="119"/>
                  <a:pt x="13" y="119"/>
                </a:cubicBezTo>
                <a:cubicBezTo>
                  <a:pt x="14" y="121"/>
                  <a:pt x="14" y="121"/>
                  <a:pt x="14" y="121"/>
                </a:cubicBezTo>
                <a:cubicBezTo>
                  <a:pt x="14" y="122"/>
                  <a:pt x="15" y="123"/>
                  <a:pt x="16" y="123"/>
                </a:cubicBezTo>
                <a:cubicBezTo>
                  <a:pt x="20" y="126"/>
                  <a:pt x="20" y="126"/>
                  <a:pt x="20" y="126"/>
                </a:cubicBezTo>
                <a:cubicBezTo>
                  <a:pt x="21" y="128"/>
                  <a:pt x="21" y="128"/>
                  <a:pt x="21" y="128"/>
                </a:cubicBezTo>
                <a:cubicBezTo>
                  <a:pt x="21" y="128"/>
                  <a:pt x="21" y="129"/>
                  <a:pt x="21" y="129"/>
                </a:cubicBezTo>
                <a:cubicBezTo>
                  <a:pt x="24" y="132"/>
                  <a:pt x="24" y="132"/>
                  <a:pt x="24" y="132"/>
                </a:cubicBezTo>
                <a:cubicBezTo>
                  <a:pt x="25" y="136"/>
                  <a:pt x="25" y="136"/>
                  <a:pt x="25" y="136"/>
                </a:cubicBezTo>
                <a:cubicBezTo>
                  <a:pt x="25" y="136"/>
                  <a:pt x="25" y="136"/>
                  <a:pt x="25" y="136"/>
                </a:cubicBezTo>
                <a:cubicBezTo>
                  <a:pt x="30" y="144"/>
                  <a:pt x="30" y="144"/>
                  <a:pt x="30" y="144"/>
                </a:cubicBezTo>
                <a:cubicBezTo>
                  <a:pt x="30" y="144"/>
                  <a:pt x="30" y="144"/>
                  <a:pt x="30" y="144"/>
                </a:cubicBezTo>
                <a:cubicBezTo>
                  <a:pt x="33" y="148"/>
                  <a:pt x="33" y="148"/>
                  <a:pt x="33" y="148"/>
                </a:cubicBezTo>
                <a:cubicBezTo>
                  <a:pt x="36" y="145"/>
                  <a:pt x="36" y="145"/>
                  <a:pt x="36" y="145"/>
                </a:cubicBezTo>
                <a:cubicBezTo>
                  <a:pt x="32" y="144"/>
                  <a:pt x="32" y="144"/>
                  <a:pt x="32" y="144"/>
                </a:cubicBezTo>
                <a:cubicBezTo>
                  <a:pt x="32" y="146"/>
                  <a:pt x="32" y="146"/>
                  <a:pt x="32" y="146"/>
                </a:cubicBezTo>
                <a:cubicBezTo>
                  <a:pt x="31" y="146"/>
                  <a:pt x="31" y="147"/>
                  <a:pt x="31" y="148"/>
                </a:cubicBezTo>
                <a:cubicBezTo>
                  <a:pt x="32" y="152"/>
                  <a:pt x="32" y="152"/>
                  <a:pt x="32" y="152"/>
                </a:cubicBezTo>
                <a:cubicBezTo>
                  <a:pt x="32" y="153"/>
                  <a:pt x="33" y="154"/>
                  <a:pt x="33" y="154"/>
                </a:cubicBezTo>
                <a:cubicBezTo>
                  <a:pt x="36" y="157"/>
                  <a:pt x="36" y="157"/>
                  <a:pt x="36" y="157"/>
                </a:cubicBezTo>
                <a:cubicBezTo>
                  <a:pt x="38" y="160"/>
                  <a:pt x="38" y="160"/>
                  <a:pt x="38" y="160"/>
                </a:cubicBezTo>
                <a:cubicBezTo>
                  <a:pt x="38" y="161"/>
                  <a:pt x="40" y="162"/>
                  <a:pt x="41" y="162"/>
                </a:cubicBezTo>
                <a:cubicBezTo>
                  <a:pt x="45" y="162"/>
                  <a:pt x="45" y="162"/>
                  <a:pt x="45" y="162"/>
                </a:cubicBezTo>
                <a:cubicBezTo>
                  <a:pt x="45" y="158"/>
                  <a:pt x="45" y="158"/>
                  <a:pt x="45" y="158"/>
                </a:cubicBezTo>
                <a:cubicBezTo>
                  <a:pt x="41" y="157"/>
                  <a:pt x="41" y="157"/>
                  <a:pt x="41" y="157"/>
                </a:cubicBezTo>
                <a:cubicBezTo>
                  <a:pt x="40" y="161"/>
                  <a:pt x="40" y="161"/>
                  <a:pt x="40" y="161"/>
                </a:cubicBezTo>
                <a:cubicBezTo>
                  <a:pt x="40" y="163"/>
                  <a:pt x="41" y="164"/>
                  <a:pt x="42" y="165"/>
                </a:cubicBezTo>
                <a:cubicBezTo>
                  <a:pt x="46" y="167"/>
                  <a:pt x="46" y="167"/>
                  <a:pt x="46" y="167"/>
                </a:cubicBezTo>
                <a:cubicBezTo>
                  <a:pt x="47" y="168"/>
                  <a:pt x="47" y="168"/>
                  <a:pt x="48" y="168"/>
                </a:cubicBezTo>
                <a:cubicBezTo>
                  <a:pt x="52" y="168"/>
                  <a:pt x="52" y="168"/>
                  <a:pt x="52" y="168"/>
                </a:cubicBezTo>
                <a:cubicBezTo>
                  <a:pt x="55" y="169"/>
                  <a:pt x="55" y="169"/>
                  <a:pt x="55" y="169"/>
                </a:cubicBezTo>
                <a:cubicBezTo>
                  <a:pt x="56" y="165"/>
                  <a:pt x="56" y="165"/>
                  <a:pt x="56" y="165"/>
                </a:cubicBezTo>
                <a:cubicBezTo>
                  <a:pt x="53" y="164"/>
                  <a:pt x="53" y="164"/>
                  <a:pt x="53" y="164"/>
                </a:cubicBezTo>
                <a:cubicBezTo>
                  <a:pt x="49" y="175"/>
                  <a:pt x="49" y="175"/>
                  <a:pt x="49" y="175"/>
                </a:cubicBezTo>
                <a:cubicBezTo>
                  <a:pt x="45" y="182"/>
                  <a:pt x="45" y="182"/>
                  <a:pt x="45" y="182"/>
                </a:cubicBezTo>
                <a:cubicBezTo>
                  <a:pt x="45" y="183"/>
                  <a:pt x="45" y="183"/>
                  <a:pt x="45" y="183"/>
                </a:cubicBezTo>
                <a:cubicBezTo>
                  <a:pt x="44" y="186"/>
                  <a:pt x="44" y="186"/>
                  <a:pt x="44" y="186"/>
                </a:cubicBezTo>
                <a:cubicBezTo>
                  <a:pt x="42" y="189"/>
                  <a:pt x="42" y="189"/>
                  <a:pt x="42" y="189"/>
                </a:cubicBezTo>
                <a:cubicBezTo>
                  <a:pt x="41" y="190"/>
                  <a:pt x="40" y="191"/>
                  <a:pt x="41" y="192"/>
                </a:cubicBezTo>
                <a:cubicBezTo>
                  <a:pt x="41" y="194"/>
                  <a:pt x="41" y="194"/>
                  <a:pt x="41" y="194"/>
                </a:cubicBezTo>
                <a:cubicBezTo>
                  <a:pt x="40" y="197"/>
                  <a:pt x="40" y="197"/>
                  <a:pt x="40" y="197"/>
                </a:cubicBezTo>
                <a:cubicBezTo>
                  <a:pt x="40" y="198"/>
                  <a:pt x="40" y="200"/>
                  <a:pt x="41" y="201"/>
                </a:cubicBezTo>
                <a:cubicBezTo>
                  <a:pt x="42" y="203"/>
                  <a:pt x="42" y="203"/>
                  <a:pt x="42" y="203"/>
                </a:cubicBezTo>
                <a:cubicBezTo>
                  <a:pt x="41" y="206"/>
                  <a:pt x="41" y="206"/>
                  <a:pt x="41" y="206"/>
                </a:cubicBezTo>
                <a:cubicBezTo>
                  <a:pt x="40" y="207"/>
                  <a:pt x="40" y="207"/>
                  <a:pt x="40" y="207"/>
                </a:cubicBezTo>
                <a:cubicBezTo>
                  <a:pt x="39" y="207"/>
                  <a:pt x="38" y="207"/>
                  <a:pt x="38" y="208"/>
                </a:cubicBezTo>
                <a:cubicBezTo>
                  <a:pt x="36" y="212"/>
                  <a:pt x="36" y="212"/>
                  <a:pt x="36" y="212"/>
                </a:cubicBezTo>
                <a:cubicBezTo>
                  <a:pt x="35" y="213"/>
                  <a:pt x="35" y="214"/>
                  <a:pt x="35" y="215"/>
                </a:cubicBezTo>
                <a:cubicBezTo>
                  <a:pt x="36" y="217"/>
                  <a:pt x="36" y="217"/>
                  <a:pt x="36" y="217"/>
                </a:cubicBezTo>
                <a:cubicBezTo>
                  <a:pt x="34" y="219"/>
                  <a:pt x="34" y="219"/>
                  <a:pt x="34" y="219"/>
                </a:cubicBezTo>
                <a:cubicBezTo>
                  <a:pt x="34" y="219"/>
                  <a:pt x="33" y="220"/>
                  <a:pt x="33" y="220"/>
                </a:cubicBezTo>
                <a:cubicBezTo>
                  <a:pt x="32" y="224"/>
                  <a:pt x="32" y="224"/>
                  <a:pt x="32" y="224"/>
                </a:cubicBezTo>
                <a:cubicBezTo>
                  <a:pt x="32" y="226"/>
                  <a:pt x="33" y="229"/>
                  <a:pt x="35" y="229"/>
                </a:cubicBezTo>
                <a:cubicBezTo>
                  <a:pt x="38" y="230"/>
                  <a:pt x="38" y="230"/>
                  <a:pt x="38" y="230"/>
                </a:cubicBezTo>
                <a:cubicBezTo>
                  <a:pt x="41" y="234"/>
                  <a:pt x="41" y="234"/>
                  <a:pt x="41" y="234"/>
                </a:cubicBezTo>
                <a:cubicBezTo>
                  <a:pt x="42" y="236"/>
                  <a:pt x="43" y="236"/>
                  <a:pt x="45" y="236"/>
                </a:cubicBezTo>
                <a:cubicBezTo>
                  <a:pt x="48" y="235"/>
                  <a:pt x="48" y="235"/>
                  <a:pt x="48" y="235"/>
                </a:cubicBezTo>
                <a:cubicBezTo>
                  <a:pt x="49" y="235"/>
                  <a:pt x="49" y="235"/>
                  <a:pt x="49" y="235"/>
                </a:cubicBezTo>
                <a:cubicBezTo>
                  <a:pt x="64" y="226"/>
                  <a:pt x="64" y="226"/>
                  <a:pt x="64" y="226"/>
                </a:cubicBezTo>
                <a:cubicBezTo>
                  <a:pt x="63" y="223"/>
                  <a:pt x="63" y="223"/>
                  <a:pt x="63" y="223"/>
                </a:cubicBezTo>
                <a:cubicBezTo>
                  <a:pt x="59" y="224"/>
                  <a:pt x="59" y="224"/>
                  <a:pt x="59" y="224"/>
                </a:cubicBezTo>
                <a:cubicBezTo>
                  <a:pt x="59" y="227"/>
                  <a:pt x="59" y="227"/>
                  <a:pt x="59" y="227"/>
                </a:cubicBezTo>
                <a:cubicBezTo>
                  <a:pt x="60" y="228"/>
                  <a:pt x="60" y="229"/>
                  <a:pt x="60" y="229"/>
                </a:cubicBezTo>
                <a:cubicBezTo>
                  <a:pt x="63" y="231"/>
                  <a:pt x="63" y="231"/>
                  <a:pt x="63" y="231"/>
                </a:cubicBezTo>
                <a:cubicBezTo>
                  <a:pt x="63" y="237"/>
                  <a:pt x="63" y="237"/>
                  <a:pt x="63" y="237"/>
                </a:cubicBezTo>
                <a:cubicBezTo>
                  <a:pt x="63" y="238"/>
                  <a:pt x="63" y="238"/>
                  <a:pt x="63" y="238"/>
                </a:cubicBezTo>
                <a:cubicBezTo>
                  <a:pt x="64" y="248"/>
                  <a:pt x="64" y="248"/>
                  <a:pt x="64" y="248"/>
                </a:cubicBezTo>
                <a:cubicBezTo>
                  <a:pt x="65" y="249"/>
                  <a:pt x="65" y="249"/>
                  <a:pt x="65" y="249"/>
                </a:cubicBezTo>
                <a:cubicBezTo>
                  <a:pt x="67" y="256"/>
                  <a:pt x="67" y="256"/>
                  <a:pt x="67" y="256"/>
                </a:cubicBezTo>
                <a:cubicBezTo>
                  <a:pt x="68" y="257"/>
                  <a:pt x="68" y="257"/>
                  <a:pt x="68" y="257"/>
                </a:cubicBezTo>
                <a:cubicBezTo>
                  <a:pt x="70" y="260"/>
                  <a:pt x="70" y="260"/>
                  <a:pt x="70" y="260"/>
                </a:cubicBezTo>
                <a:cubicBezTo>
                  <a:pt x="71" y="263"/>
                  <a:pt x="71" y="263"/>
                  <a:pt x="71" y="263"/>
                </a:cubicBezTo>
                <a:cubicBezTo>
                  <a:pt x="71" y="265"/>
                  <a:pt x="71" y="265"/>
                  <a:pt x="71" y="265"/>
                </a:cubicBezTo>
                <a:cubicBezTo>
                  <a:pt x="70" y="270"/>
                  <a:pt x="70" y="270"/>
                  <a:pt x="70" y="270"/>
                </a:cubicBezTo>
                <a:cubicBezTo>
                  <a:pt x="70" y="270"/>
                  <a:pt x="70" y="271"/>
                  <a:pt x="70" y="272"/>
                </a:cubicBezTo>
                <a:cubicBezTo>
                  <a:pt x="71" y="276"/>
                  <a:pt x="71" y="276"/>
                  <a:pt x="71" y="276"/>
                </a:cubicBezTo>
                <a:cubicBezTo>
                  <a:pt x="71" y="276"/>
                  <a:pt x="71" y="277"/>
                  <a:pt x="72" y="277"/>
                </a:cubicBezTo>
                <a:cubicBezTo>
                  <a:pt x="74" y="281"/>
                  <a:pt x="74" y="281"/>
                  <a:pt x="74" y="281"/>
                </a:cubicBezTo>
                <a:cubicBezTo>
                  <a:pt x="75" y="282"/>
                  <a:pt x="77" y="283"/>
                  <a:pt x="79" y="282"/>
                </a:cubicBezTo>
                <a:cubicBezTo>
                  <a:pt x="80" y="282"/>
                  <a:pt x="80" y="282"/>
                  <a:pt x="80" y="282"/>
                </a:cubicBezTo>
                <a:cubicBezTo>
                  <a:pt x="82" y="283"/>
                  <a:pt x="82" y="283"/>
                  <a:pt x="82" y="283"/>
                </a:cubicBezTo>
                <a:cubicBezTo>
                  <a:pt x="83" y="288"/>
                  <a:pt x="83" y="288"/>
                  <a:pt x="83" y="288"/>
                </a:cubicBezTo>
                <a:cubicBezTo>
                  <a:pt x="83" y="290"/>
                  <a:pt x="83" y="290"/>
                  <a:pt x="83" y="290"/>
                </a:cubicBezTo>
                <a:cubicBezTo>
                  <a:pt x="82" y="291"/>
                  <a:pt x="82" y="292"/>
                  <a:pt x="83" y="293"/>
                </a:cubicBezTo>
                <a:cubicBezTo>
                  <a:pt x="84" y="296"/>
                  <a:pt x="84" y="296"/>
                  <a:pt x="84" y="296"/>
                </a:cubicBezTo>
                <a:cubicBezTo>
                  <a:pt x="84" y="298"/>
                  <a:pt x="84" y="298"/>
                  <a:pt x="84" y="298"/>
                </a:cubicBezTo>
                <a:cubicBezTo>
                  <a:pt x="84" y="299"/>
                  <a:pt x="84" y="300"/>
                  <a:pt x="84" y="300"/>
                </a:cubicBezTo>
                <a:cubicBezTo>
                  <a:pt x="87" y="304"/>
                  <a:pt x="87" y="304"/>
                  <a:pt x="87" y="304"/>
                </a:cubicBezTo>
                <a:cubicBezTo>
                  <a:pt x="87" y="305"/>
                  <a:pt x="87" y="305"/>
                  <a:pt x="87" y="305"/>
                </a:cubicBezTo>
                <a:cubicBezTo>
                  <a:pt x="91" y="309"/>
                  <a:pt x="91" y="309"/>
                  <a:pt x="91" y="309"/>
                </a:cubicBezTo>
                <a:cubicBezTo>
                  <a:pt x="92" y="310"/>
                  <a:pt x="94" y="310"/>
                  <a:pt x="95" y="310"/>
                </a:cubicBezTo>
                <a:cubicBezTo>
                  <a:pt x="97" y="309"/>
                  <a:pt x="97" y="309"/>
                  <a:pt x="97" y="309"/>
                </a:cubicBezTo>
                <a:cubicBezTo>
                  <a:pt x="98" y="308"/>
                  <a:pt x="99" y="307"/>
                  <a:pt x="99" y="306"/>
                </a:cubicBezTo>
                <a:cubicBezTo>
                  <a:pt x="99" y="304"/>
                  <a:pt x="99" y="304"/>
                  <a:pt x="99" y="304"/>
                </a:cubicBezTo>
                <a:cubicBezTo>
                  <a:pt x="100" y="304"/>
                  <a:pt x="100" y="304"/>
                  <a:pt x="100" y="304"/>
                </a:cubicBezTo>
                <a:cubicBezTo>
                  <a:pt x="106" y="305"/>
                  <a:pt x="106" y="305"/>
                  <a:pt x="106" y="305"/>
                </a:cubicBezTo>
                <a:cubicBezTo>
                  <a:pt x="109" y="306"/>
                  <a:pt x="109" y="306"/>
                  <a:pt x="109" y="306"/>
                </a:cubicBezTo>
                <a:cubicBezTo>
                  <a:pt x="110" y="306"/>
                  <a:pt x="110" y="306"/>
                  <a:pt x="111" y="306"/>
                </a:cubicBezTo>
                <a:cubicBezTo>
                  <a:pt x="114" y="306"/>
                  <a:pt x="114" y="306"/>
                  <a:pt x="114" y="306"/>
                </a:cubicBezTo>
                <a:cubicBezTo>
                  <a:pt x="115" y="306"/>
                  <a:pt x="116" y="306"/>
                  <a:pt x="117" y="305"/>
                </a:cubicBezTo>
                <a:cubicBezTo>
                  <a:pt x="120" y="303"/>
                  <a:pt x="120" y="303"/>
                  <a:pt x="120" y="303"/>
                </a:cubicBezTo>
                <a:cubicBezTo>
                  <a:pt x="120" y="303"/>
                  <a:pt x="120" y="303"/>
                  <a:pt x="120" y="303"/>
                </a:cubicBezTo>
                <a:cubicBezTo>
                  <a:pt x="127" y="305"/>
                  <a:pt x="127" y="305"/>
                  <a:pt x="127" y="305"/>
                </a:cubicBezTo>
                <a:cubicBezTo>
                  <a:pt x="127" y="305"/>
                  <a:pt x="127" y="305"/>
                  <a:pt x="128" y="305"/>
                </a:cubicBezTo>
                <a:cubicBezTo>
                  <a:pt x="134" y="305"/>
                  <a:pt x="134" y="305"/>
                  <a:pt x="134" y="305"/>
                </a:cubicBezTo>
                <a:cubicBezTo>
                  <a:pt x="137" y="307"/>
                  <a:pt x="137" y="307"/>
                  <a:pt x="137" y="307"/>
                </a:cubicBezTo>
                <a:cubicBezTo>
                  <a:pt x="138" y="307"/>
                  <a:pt x="139" y="308"/>
                  <a:pt x="140" y="307"/>
                </a:cubicBezTo>
                <a:cubicBezTo>
                  <a:pt x="143" y="307"/>
                  <a:pt x="143" y="307"/>
                  <a:pt x="143" y="307"/>
                </a:cubicBezTo>
                <a:cubicBezTo>
                  <a:pt x="149" y="308"/>
                  <a:pt x="149" y="308"/>
                  <a:pt x="149" y="308"/>
                </a:cubicBezTo>
                <a:cubicBezTo>
                  <a:pt x="150" y="309"/>
                  <a:pt x="151" y="308"/>
                  <a:pt x="152" y="308"/>
                </a:cubicBezTo>
                <a:cubicBezTo>
                  <a:pt x="153" y="307"/>
                  <a:pt x="154" y="306"/>
                  <a:pt x="154" y="304"/>
                </a:cubicBezTo>
                <a:cubicBezTo>
                  <a:pt x="154" y="303"/>
                  <a:pt x="154" y="303"/>
                  <a:pt x="154" y="303"/>
                </a:cubicBezTo>
                <a:cubicBezTo>
                  <a:pt x="157" y="299"/>
                  <a:pt x="157" y="299"/>
                  <a:pt x="157" y="299"/>
                </a:cubicBezTo>
                <a:cubicBezTo>
                  <a:pt x="158" y="299"/>
                  <a:pt x="158" y="299"/>
                  <a:pt x="158" y="299"/>
                </a:cubicBezTo>
                <a:cubicBezTo>
                  <a:pt x="159" y="296"/>
                  <a:pt x="159" y="296"/>
                  <a:pt x="159" y="296"/>
                </a:cubicBezTo>
                <a:cubicBezTo>
                  <a:pt x="156" y="297"/>
                  <a:pt x="156" y="297"/>
                  <a:pt x="156" y="297"/>
                </a:cubicBezTo>
                <a:cubicBezTo>
                  <a:pt x="158" y="304"/>
                  <a:pt x="158" y="304"/>
                  <a:pt x="158" y="304"/>
                </a:cubicBezTo>
                <a:cubicBezTo>
                  <a:pt x="158" y="304"/>
                  <a:pt x="158" y="304"/>
                  <a:pt x="158" y="304"/>
                </a:cubicBezTo>
                <a:cubicBezTo>
                  <a:pt x="161" y="308"/>
                  <a:pt x="161" y="308"/>
                  <a:pt x="161" y="308"/>
                </a:cubicBezTo>
                <a:cubicBezTo>
                  <a:pt x="161" y="309"/>
                  <a:pt x="161" y="309"/>
                  <a:pt x="161" y="309"/>
                </a:cubicBezTo>
                <a:cubicBezTo>
                  <a:pt x="163" y="311"/>
                  <a:pt x="163" y="311"/>
                  <a:pt x="163" y="311"/>
                </a:cubicBezTo>
                <a:cubicBezTo>
                  <a:pt x="134" y="511"/>
                  <a:pt x="134" y="511"/>
                  <a:pt x="134" y="511"/>
                </a:cubicBezTo>
                <a:cubicBezTo>
                  <a:pt x="134" y="512"/>
                  <a:pt x="134" y="513"/>
                  <a:pt x="135" y="514"/>
                </a:cubicBezTo>
                <a:cubicBezTo>
                  <a:pt x="135" y="515"/>
                  <a:pt x="136" y="516"/>
                  <a:pt x="137" y="516"/>
                </a:cubicBezTo>
                <a:cubicBezTo>
                  <a:pt x="220" y="527"/>
                  <a:pt x="220" y="527"/>
                  <a:pt x="220" y="527"/>
                </a:cubicBezTo>
                <a:cubicBezTo>
                  <a:pt x="147" y="1104"/>
                  <a:pt x="147" y="1104"/>
                  <a:pt x="147" y="1104"/>
                </a:cubicBezTo>
                <a:cubicBezTo>
                  <a:pt x="155" y="1105"/>
                  <a:pt x="155" y="1105"/>
                  <a:pt x="155" y="1105"/>
                </a:cubicBezTo>
                <a:cubicBezTo>
                  <a:pt x="228" y="524"/>
                  <a:pt x="228" y="524"/>
                  <a:pt x="228" y="524"/>
                </a:cubicBezTo>
                <a:cubicBezTo>
                  <a:pt x="229" y="522"/>
                  <a:pt x="227" y="520"/>
                  <a:pt x="225" y="520"/>
                </a:cubicBezTo>
                <a:cubicBezTo>
                  <a:pt x="143" y="508"/>
                  <a:pt x="143" y="508"/>
                  <a:pt x="143" y="508"/>
                </a:cubicBezTo>
                <a:cubicBezTo>
                  <a:pt x="172" y="310"/>
                  <a:pt x="172" y="310"/>
                  <a:pt x="172" y="310"/>
                </a:cubicBezTo>
                <a:cubicBezTo>
                  <a:pt x="172" y="309"/>
                  <a:pt x="171" y="308"/>
                  <a:pt x="170" y="307"/>
                </a:cubicBezTo>
                <a:cubicBezTo>
                  <a:pt x="167" y="304"/>
                  <a:pt x="167" y="304"/>
                  <a:pt x="167" y="304"/>
                </a:cubicBezTo>
                <a:cubicBezTo>
                  <a:pt x="166" y="301"/>
                  <a:pt x="166" y="301"/>
                  <a:pt x="166" y="301"/>
                </a:cubicBezTo>
                <a:cubicBezTo>
                  <a:pt x="163" y="294"/>
                  <a:pt x="163" y="294"/>
                  <a:pt x="163" y="294"/>
                </a:cubicBezTo>
                <a:cubicBezTo>
                  <a:pt x="163" y="293"/>
                  <a:pt x="162" y="292"/>
                  <a:pt x="161" y="292"/>
                </a:cubicBezTo>
                <a:cubicBezTo>
                  <a:pt x="157" y="291"/>
                  <a:pt x="157" y="291"/>
                  <a:pt x="157" y="291"/>
                </a:cubicBezTo>
                <a:cubicBezTo>
                  <a:pt x="155" y="290"/>
                  <a:pt x="154" y="291"/>
                  <a:pt x="153" y="292"/>
                </a:cubicBezTo>
                <a:cubicBezTo>
                  <a:pt x="147" y="299"/>
                  <a:pt x="147" y="299"/>
                  <a:pt x="147" y="299"/>
                </a:cubicBezTo>
                <a:cubicBezTo>
                  <a:pt x="146" y="300"/>
                  <a:pt x="146" y="301"/>
                  <a:pt x="146" y="302"/>
                </a:cubicBezTo>
                <a:cubicBezTo>
                  <a:pt x="146" y="304"/>
                  <a:pt x="146" y="304"/>
                  <a:pt x="146" y="304"/>
                </a:cubicBezTo>
                <a:cubicBezTo>
                  <a:pt x="150" y="304"/>
                  <a:pt x="150" y="304"/>
                  <a:pt x="150" y="304"/>
                </a:cubicBezTo>
                <a:cubicBezTo>
                  <a:pt x="151" y="301"/>
                  <a:pt x="151" y="301"/>
                  <a:pt x="151" y="301"/>
                </a:cubicBezTo>
                <a:cubicBezTo>
                  <a:pt x="144" y="299"/>
                  <a:pt x="144" y="299"/>
                  <a:pt x="144" y="299"/>
                </a:cubicBezTo>
                <a:cubicBezTo>
                  <a:pt x="143" y="298"/>
                  <a:pt x="142" y="298"/>
                  <a:pt x="141" y="299"/>
                </a:cubicBezTo>
                <a:cubicBezTo>
                  <a:pt x="139" y="299"/>
                  <a:pt x="139" y="299"/>
                  <a:pt x="139" y="299"/>
                </a:cubicBezTo>
                <a:cubicBezTo>
                  <a:pt x="137" y="298"/>
                  <a:pt x="137" y="298"/>
                  <a:pt x="137" y="298"/>
                </a:cubicBezTo>
                <a:cubicBezTo>
                  <a:pt x="136" y="297"/>
                  <a:pt x="136" y="297"/>
                  <a:pt x="135" y="297"/>
                </a:cubicBezTo>
                <a:cubicBezTo>
                  <a:pt x="129" y="297"/>
                  <a:pt x="129" y="297"/>
                  <a:pt x="129" y="297"/>
                </a:cubicBezTo>
                <a:cubicBezTo>
                  <a:pt x="121" y="295"/>
                  <a:pt x="121" y="295"/>
                  <a:pt x="121" y="295"/>
                </a:cubicBezTo>
                <a:cubicBezTo>
                  <a:pt x="121" y="294"/>
                  <a:pt x="120" y="294"/>
                  <a:pt x="119" y="295"/>
                </a:cubicBezTo>
                <a:cubicBezTo>
                  <a:pt x="117" y="295"/>
                  <a:pt x="117" y="295"/>
                  <a:pt x="117" y="295"/>
                </a:cubicBezTo>
                <a:cubicBezTo>
                  <a:pt x="116" y="296"/>
                  <a:pt x="116" y="296"/>
                  <a:pt x="115" y="296"/>
                </a:cubicBezTo>
                <a:cubicBezTo>
                  <a:pt x="113" y="298"/>
                  <a:pt x="113" y="298"/>
                  <a:pt x="113" y="298"/>
                </a:cubicBezTo>
                <a:cubicBezTo>
                  <a:pt x="111" y="298"/>
                  <a:pt x="111" y="298"/>
                  <a:pt x="111" y="298"/>
                </a:cubicBezTo>
                <a:cubicBezTo>
                  <a:pt x="108" y="297"/>
                  <a:pt x="108" y="297"/>
                  <a:pt x="108" y="297"/>
                </a:cubicBezTo>
                <a:cubicBezTo>
                  <a:pt x="108" y="297"/>
                  <a:pt x="108" y="297"/>
                  <a:pt x="108" y="297"/>
                </a:cubicBezTo>
                <a:cubicBezTo>
                  <a:pt x="100" y="296"/>
                  <a:pt x="100" y="296"/>
                  <a:pt x="100" y="296"/>
                </a:cubicBezTo>
                <a:cubicBezTo>
                  <a:pt x="99" y="295"/>
                  <a:pt x="98" y="296"/>
                  <a:pt x="98" y="296"/>
                </a:cubicBezTo>
                <a:cubicBezTo>
                  <a:pt x="94" y="298"/>
                  <a:pt x="94" y="298"/>
                  <a:pt x="94" y="298"/>
                </a:cubicBezTo>
                <a:cubicBezTo>
                  <a:pt x="93" y="298"/>
                  <a:pt x="92" y="299"/>
                  <a:pt x="92" y="301"/>
                </a:cubicBezTo>
                <a:cubicBezTo>
                  <a:pt x="91" y="305"/>
                  <a:pt x="91" y="305"/>
                  <a:pt x="91" y="305"/>
                </a:cubicBezTo>
                <a:cubicBezTo>
                  <a:pt x="95" y="305"/>
                  <a:pt x="95" y="305"/>
                  <a:pt x="95" y="305"/>
                </a:cubicBezTo>
                <a:cubicBezTo>
                  <a:pt x="93" y="302"/>
                  <a:pt x="93" y="302"/>
                  <a:pt x="93" y="302"/>
                </a:cubicBezTo>
                <a:cubicBezTo>
                  <a:pt x="92" y="302"/>
                  <a:pt x="92" y="302"/>
                  <a:pt x="92" y="302"/>
                </a:cubicBezTo>
                <a:cubicBezTo>
                  <a:pt x="94" y="306"/>
                  <a:pt x="94" y="306"/>
                  <a:pt x="94" y="306"/>
                </a:cubicBezTo>
                <a:cubicBezTo>
                  <a:pt x="96" y="303"/>
                  <a:pt x="96" y="303"/>
                  <a:pt x="96" y="303"/>
                </a:cubicBezTo>
                <a:cubicBezTo>
                  <a:pt x="93" y="300"/>
                  <a:pt x="93" y="300"/>
                  <a:pt x="93" y="300"/>
                </a:cubicBezTo>
                <a:cubicBezTo>
                  <a:pt x="92" y="298"/>
                  <a:pt x="92" y="298"/>
                  <a:pt x="92" y="298"/>
                </a:cubicBezTo>
                <a:cubicBezTo>
                  <a:pt x="93" y="296"/>
                  <a:pt x="93" y="296"/>
                  <a:pt x="93" y="296"/>
                </a:cubicBezTo>
                <a:cubicBezTo>
                  <a:pt x="93" y="295"/>
                  <a:pt x="93" y="294"/>
                  <a:pt x="92" y="293"/>
                </a:cubicBezTo>
                <a:cubicBezTo>
                  <a:pt x="91" y="291"/>
                  <a:pt x="91" y="291"/>
                  <a:pt x="91" y="291"/>
                </a:cubicBezTo>
                <a:cubicBezTo>
                  <a:pt x="91" y="289"/>
                  <a:pt x="91" y="289"/>
                  <a:pt x="91" y="289"/>
                </a:cubicBezTo>
                <a:cubicBezTo>
                  <a:pt x="92" y="288"/>
                  <a:pt x="92" y="287"/>
                  <a:pt x="91" y="286"/>
                </a:cubicBezTo>
                <a:cubicBezTo>
                  <a:pt x="89" y="280"/>
                  <a:pt x="89" y="280"/>
                  <a:pt x="89" y="280"/>
                </a:cubicBezTo>
                <a:cubicBezTo>
                  <a:pt x="89" y="279"/>
                  <a:pt x="89" y="278"/>
                  <a:pt x="88" y="278"/>
                </a:cubicBezTo>
                <a:cubicBezTo>
                  <a:pt x="84" y="274"/>
                  <a:pt x="84" y="274"/>
                  <a:pt x="84" y="274"/>
                </a:cubicBezTo>
                <a:cubicBezTo>
                  <a:pt x="83" y="273"/>
                  <a:pt x="82" y="273"/>
                  <a:pt x="80" y="273"/>
                </a:cubicBezTo>
                <a:cubicBezTo>
                  <a:pt x="79" y="274"/>
                  <a:pt x="79" y="274"/>
                  <a:pt x="79" y="274"/>
                </a:cubicBezTo>
                <a:cubicBezTo>
                  <a:pt x="78" y="273"/>
                  <a:pt x="78" y="273"/>
                  <a:pt x="78" y="273"/>
                </a:cubicBezTo>
                <a:cubicBezTo>
                  <a:pt x="78" y="271"/>
                  <a:pt x="78" y="271"/>
                  <a:pt x="78" y="271"/>
                </a:cubicBezTo>
                <a:cubicBezTo>
                  <a:pt x="79" y="267"/>
                  <a:pt x="79" y="267"/>
                  <a:pt x="79" y="267"/>
                </a:cubicBezTo>
                <a:cubicBezTo>
                  <a:pt x="79" y="267"/>
                  <a:pt x="79" y="266"/>
                  <a:pt x="79" y="266"/>
                </a:cubicBezTo>
                <a:cubicBezTo>
                  <a:pt x="79" y="262"/>
                  <a:pt x="79" y="262"/>
                  <a:pt x="79" y="262"/>
                </a:cubicBezTo>
                <a:cubicBezTo>
                  <a:pt x="79" y="261"/>
                  <a:pt x="79" y="261"/>
                  <a:pt x="79" y="261"/>
                </a:cubicBezTo>
                <a:cubicBezTo>
                  <a:pt x="78" y="257"/>
                  <a:pt x="78" y="257"/>
                  <a:pt x="78" y="257"/>
                </a:cubicBezTo>
                <a:cubicBezTo>
                  <a:pt x="78" y="257"/>
                  <a:pt x="77" y="256"/>
                  <a:pt x="77" y="256"/>
                </a:cubicBezTo>
                <a:cubicBezTo>
                  <a:pt x="75" y="253"/>
                  <a:pt x="75" y="253"/>
                  <a:pt x="75" y="253"/>
                </a:cubicBezTo>
                <a:cubicBezTo>
                  <a:pt x="72" y="246"/>
                  <a:pt x="72" y="246"/>
                  <a:pt x="72" y="246"/>
                </a:cubicBezTo>
                <a:cubicBezTo>
                  <a:pt x="71" y="237"/>
                  <a:pt x="71" y="237"/>
                  <a:pt x="71" y="237"/>
                </a:cubicBezTo>
                <a:cubicBezTo>
                  <a:pt x="71" y="230"/>
                  <a:pt x="71" y="230"/>
                  <a:pt x="71" y="230"/>
                </a:cubicBezTo>
                <a:cubicBezTo>
                  <a:pt x="71" y="229"/>
                  <a:pt x="70" y="228"/>
                  <a:pt x="70" y="227"/>
                </a:cubicBezTo>
                <a:cubicBezTo>
                  <a:pt x="67" y="224"/>
                  <a:pt x="67" y="224"/>
                  <a:pt x="67" y="224"/>
                </a:cubicBezTo>
                <a:cubicBezTo>
                  <a:pt x="66" y="222"/>
                  <a:pt x="66" y="222"/>
                  <a:pt x="66" y="222"/>
                </a:cubicBezTo>
                <a:cubicBezTo>
                  <a:pt x="66" y="221"/>
                  <a:pt x="65" y="220"/>
                  <a:pt x="64" y="219"/>
                </a:cubicBezTo>
                <a:cubicBezTo>
                  <a:pt x="63" y="219"/>
                  <a:pt x="62" y="219"/>
                  <a:pt x="61" y="219"/>
                </a:cubicBezTo>
                <a:cubicBezTo>
                  <a:pt x="46" y="227"/>
                  <a:pt x="46" y="227"/>
                  <a:pt x="46" y="227"/>
                </a:cubicBezTo>
                <a:cubicBezTo>
                  <a:pt x="46" y="227"/>
                  <a:pt x="46" y="227"/>
                  <a:pt x="46" y="227"/>
                </a:cubicBezTo>
                <a:cubicBezTo>
                  <a:pt x="44" y="225"/>
                  <a:pt x="44" y="225"/>
                  <a:pt x="44" y="225"/>
                </a:cubicBezTo>
                <a:cubicBezTo>
                  <a:pt x="43" y="224"/>
                  <a:pt x="42" y="223"/>
                  <a:pt x="42" y="223"/>
                </a:cubicBezTo>
                <a:cubicBezTo>
                  <a:pt x="41" y="223"/>
                  <a:pt x="41" y="223"/>
                  <a:pt x="41" y="223"/>
                </a:cubicBezTo>
                <a:cubicBezTo>
                  <a:pt x="41" y="223"/>
                  <a:pt x="41" y="223"/>
                  <a:pt x="41" y="223"/>
                </a:cubicBezTo>
                <a:cubicBezTo>
                  <a:pt x="37" y="222"/>
                  <a:pt x="37" y="222"/>
                  <a:pt x="37" y="222"/>
                </a:cubicBezTo>
                <a:cubicBezTo>
                  <a:pt x="40" y="224"/>
                  <a:pt x="40" y="224"/>
                  <a:pt x="40" y="224"/>
                </a:cubicBezTo>
                <a:cubicBezTo>
                  <a:pt x="43" y="220"/>
                  <a:pt x="43" y="220"/>
                  <a:pt x="43" y="220"/>
                </a:cubicBezTo>
                <a:cubicBezTo>
                  <a:pt x="44" y="219"/>
                  <a:pt x="44" y="218"/>
                  <a:pt x="44" y="217"/>
                </a:cubicBezTo>
                <a:cubicBezTo>
                  <a:pt x="43" y="215"/>
                  <a:pt x="43" y="215"/>
                  <a:pt x="43" y="215"/>
                </a:cubicBezTo>
                <a:cubicBezTo>
                  <a:pt x="44" y="214"/>
                  <a:pt x="44" y="214"/>
                  <a:pt x="44" y="214"/>
                </a:cubicBezTo>
                <a:cubicBezTo>
                  <a:pt x="45" y="214"/>
                  <a:pt x="45" y="214"/>
                  <a:pt x="45" y="214"/>
                </a:cubicBezTo>
                <a:cubicBezTo>
                  <a:pt x="47" y="213"/>
                  <a:pt x="48" y="212"/>
                  <a:pt x="49" y="211"/>
                </a:cubicBezTo>
                <a:cubicBezTo>
                  <a:pt x="50" y="203"/>
                  <a:pt x="50" y="203"/>
                  <a:pt x="50" y="203"/>
                </a:cubicBezTo>
                <a:cubicBezTo>
                  <a:pt x="50" y="202"/>
                  <a:pt x="50" y="201"/>
                  <a:pt x="50" y="200"/>
                </a:cubicBezTo>
                <a:cubicBezTo>
                  <a:pt x="48" y="198"/>
                  <a:pt x="48" y="198"/>
                  <a:pt x="48" y="198"/>
                </a:cubicBezTo>
                <a:cubicBezTo>
                  <a:pt x="49" y="196"/>
                  <a:pt x="49" y="196"/>
                  <a:pt x="49" y="196"/>
                </a:cubicBezTo>
                <a:cubicBezTo>
                  <a:pt x="50" y="195"/>
                  <a:pt x="50" y="195"/>
                  <a:pt x="50" y="194"/>
                </a:cubicBezTo>
                <a:cubicBezTo>
                  <a:pt x="49" y="192"/>
                  <a:pt x="49" y="192"/>
                  <a:pt x="49" y="192"/>
                </a:cubicBezTo>
                <a:cubicBezTo>
                  <a:pt x="51" y="190"/>
                  <a:pt x="51" y="190"/>
                  <a:pt x="51" y="190"/>
                </a:cubicBezTo>
                <a:cubicBezTo>
                  <a:pt x="51" y="190"/>
                  <a:pt x="51" y="189"/>
                  <a:pt x="51" y="189"/>
                </a:cubicBezTo>
                <a:cubicBezTo>
                  <a:pt x="52" y="185"/>
                  <a:pt x="52" y="185"/>
                  <a:pt x="52" y="185"/>
                </a:cubicBezTo>
                <a:cubicBezTo>
                  <a:pt x="56" y="178"/>
                  <a:pt x="56" y="178"/>
                  <a:pt x="56" y="178"/>
                </a:cubicBezTo>
                <a:cubicBezTo>
                  <a:pt x="56" y="177"/>
                  <a:pt x="56" y="177"/>
                  <a:pt x="56" y="177"/>
                </a:cubicBezTo>
                <a:cubicBezTo>
                  <a:pt x="60" y="166"/>
                  <a:pt x="60" y="166"/>
                  <a:pt x="60" y="166"/>
                </a:cubicBezTo>
                <a:cubicBezTo>
                  <a:pt x="61" y="164"/>
                  <a:pt x="60" y="162"/>
                  <a:pt x="58" y="161"/>
                </a:cubicBezTo>
                <a:cubicBezTo>
                  <a:pt x="54" y="160"/>
                  <a:pt x="54" y="160"/>
                  <a:pt x="54" y="160"/>
                </a:cubicBezTo>
                <a:cubicBezTo>
                  <a:pt x="54" y="160"/>
                  <a:pt x="53" y="160"/>
                  <a:pt x="53" y="160"/>
                </a:cubicBezTo>
                <a:cubicBezTo>
                  <a:pt x="49" y="160"/>
                  <a:pt x="49" y="160"/>
                  <a:pt x="49" y="160"/>
                </a:cubicBezTo>
                <a:cubicBezTo>
                  <a:pt x="49" y="160"/>
                  <a:pt x="49" y="160"/>
                  <a:pt x="49" y="160"/>
                </a:cubicBezTo>
                <a:cubicBezTo>
                  <a:pt x="49" y="159"/>
                  <a:pt x="49" y="159"/>
                  <a:pt x="49" y="159"/>
                </a:cubicBezTo>
                <a:cubicBezTo>
                  <a:pt x="49" y="158"/>
                  <a:pt x="49" y="157"/>
                  <a:pt x="48" y="156"/>
                </a:cubicBezTo>
                <a:cubicBezTo>
                  <a:pt x="47" y="155"/>
                  <a:pt x="46" y="154"/>
                  <a:pt x="45" y="154"/>
                </a:cubicBezTo>
                <a:cubicBezTo>
                  <a:pt x="44" y="154"/>
                  <a:pt x="44" y="154"/>
                  <a:pt x="44" y="154"/>
                </a:cubicBezTo>
                <a:cubicBezTo>
                  <a:pt x="43" y="153"/>
                  <a:pt x="43" y="153"/>
                  <a:pt x="43" y="153"/>
                </a:cubicBezTo>
                <a:cubicBezTo>
                  <a:pt x="43" y="152"/>
                  <a:pt x="43" y="152"/>
                  <a:pt x="42" y="151"/>
                </a:cubicBezTo>
                <a:cubicBezTo>
                  <a:pt x="40" y="149"/>
                  <a:pt x="40" y="149"/>
                  <a:pt x="40" y="149"/>
                </a:cubicBezTo>
                <a:cubicBezTo>
                  <a:pt x="40" y="148"/>
                  <a:pt x="40" y="148"/>
                  <a:pt x="40" y="148"/>
                </a:cubicBezTo>
                <a:cubicBezTo>
                  <a:pt x="40" y="147"/>
                  <a:pt x="40" y="147"/>
                  <a:pt x="40" y="147"/>
                </a:cubicBezTo>
                <a:cubicBezTo>
                  <a:pt x="40" y="146"/>
                  <a:pt x="40" y="144"/>
                  <a:pt x="39" y="143"/>
                </a:cubicBezTo>
                <a:cubicBezTo>
                  <a:pt x="36" y="140"/>
                  <a:pt x="36" y="140"/>
                  <a:pt x="36" y="140"/>
                </a:cubicBezTo>
                <a:cubicBezTo>
                  <a:pt x="32" y="133"/>
                  <a:pt x="32" y="133"/>
                  <a:pt x="32" y="133"/>
                </a:cubicBezTo>
                <a:cubicBezTo>
                  <a:pt x="31" y="129"/>
                  <a:pt x="31" y="129"/>
                  <a:pt x="31" y="129"/>
                </a:cubicBezTo>
                <a:cubicBezTo>
                  <a:pt x="30" y="128"/>
                  <a:pt x="30" y="128"/>
                  <a:pt x="30" y="128"/>
                </a:cubicBezTo>
                <a:cubicBezTo>
                  <a:pt x="28" y="125"/>
                  <a:pt x="28" y="125"/>
                  <a:pt x="28" y="125"/>
                </a:cubicBezTo>
                <a:cubicBezTo>
                  <a:pt x="27" y="122"/>
                  <a:pt x="27" y="122"/>
                  <a:pt x="27" y="122"/>
                </a:cubicBezTo>
                <a:cubicBezTo>
                  <a:pt x="27" y="121"/>
                  <a:pt x="26" y="120"/>
                  <a:pt x="26" y="120"/>
                </a:cubicBezTo>
                <a:cubicBezTo>
                  <a:pt x="21" y="117"/>
                  <a:pt x="21" y="117"/>
                  <a:pt x="21" y="117"/>
                </a:cubicBezTo>
                <a:cubicBezTo>
                  <a:pt x="20" y="115"/>
                  <a:pt x="20" y="115"/>
                  <a:pt x="20" y="115"/>
                </a:cubicBezTo>
                <a:cubicBezTo>
                  <a:pt x="20" y="115"/>
                  <a:pt x="20" y="114"/>
                  <a:pt x="19" y="114"/>
                </a:cubicBezTo>
                <a:cubicBezTo>
                  <a:pt x="13" y="107"/>
                  <a:pt x="13" y="107"/>
                  <a:pt x="13" y="107"/>
                </a:cubicBezTo>
                <a:cubicBezTo>
                  <a:pt x="10" y="109"/>
                  <a:pt x="10" y="109"/>
                  <a:pt x="10" y="109"/>
                </a:cubicBezTo>
                <a:cubicBezTo>
                  <a:pt x="11" y="113"/>
                  <a:pt x="11" y="113"/>
                  <a:pt x="11" y="113"/>
                </a:cubicBezTo>
                <a:cubicBezTo>
                  <a:pt x="15" y="113"/>
                  <a:pt x="15" y="113"/>
                  <a:pt x="15" y="113"/>
                </a:cubicBezTo>
                <a:cubicBezTo>
                  <a:pt x="16" y="112"/>
                  <a:pt x="17" y="111"/>
                  <a:pt x="18" y="110"/>
                </a:cubicBezTo>
                <a:cubicBezTo>
                  <a:pt x="18" y="109"/>
                  <a:pt x="18" y="108"/>
                  <a:pt x="18" y="107"/>
                </a:cubicBezTo>
                <a:cubicBezTo>
                  <a:pt x="17" y="105"/>
                  <a:pt x="17" y="105"/>
                  <a:pt x="17" y="105"/>
                </a:cubicBezTo>
                <a:cubicBezTo>
                  <a:pt x="18" y="103"/>
                  <a:pt x="18" y="103"/>
                  <a:pt x="18" y="103"/>
                </a:cubicBezTo>
                <a:cubicBezTo>
                  <a:pt x="18" y="102"/>
                  <a:pt x="18" y="101"/>
                  <a:pt x="18" y="100"/>
                </a:cubicBezTo>
                <a:cubicBezTo>
                  <a:pt x="17" y="96"/>
                  <a:pt x="17" y="96"/>
                  <a:pt x="17" y="96"/>
                </a:cubicBezTo>
                <a:cubicBezTo>
                  <a:pt x="17" y="96"/>
                  <a:pt x="17" y="96"/>
                  <a:pt x="17" y="96"/>
                </a:cubicBezTo>
                <a:cubicBezTo>
                  <a:pt x="14" y="89"/>
                  <a:pt x="14" y="89"/>
                  <a:pt x="14" y="89"/>
                </a:cubicBezTo>
                <a:cubicBezTo>
                  <a:pt x="14" y="88"/>
                  <a:pt x="14" y="88"/>
                  <a:pt x="14" y="88"/>
                </a:cubicBezTo>
                <a:cubicBezTo>
                  <a:pt x="14" y="87"/>
                  <a:pt x="14" y="86"/>
                  <a:pt x="13" y="86"/>
                </a:cubicBezTo>
                <a:cubicBezTo>
                  <a:pt x="8" y="76"/>
                  <a:pt x="8" y="76"/>
                  <a:pt x="8" y="76"/>
                </a:cubicBezTo>
                <a:cubicBezTo>
                  <a:pt x="23" y="1"/>
                  <a:pt x="23" y="1"/>
                  <a:pt x="23" y="1"/>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70" name="Oval 114">
            <a:extLst>
              <a:ext uri="{FF2B5EF4-FFF2-40B4-BE49-F238E27FC236}">
                <a16:creationId xmlns:a16="http://schemas.microsoft.com/office/drawing/2014/main" id="{3F8C7F39-F4A8-1B9C-B47B-06C92206FBE3}"/>
              </a:ext>
            </a:extLst>
          </p:cNvPr>
          <p:cNvSpPr>
            <a:spLocks noChangeArrowheads="1"/>
          </p:cNvSpPr>
          <p:nvPr/>
        </p:nvSpPr>
        <p:spPr bwMode="auto">
          <a:xfrm>
            <a:off x="748724" y="1344581"/>
            <a:ext cx="43860" cy="42445"/>
          </a:xfrm>
          <a:prstGeom prst="ellipse">
            <a:avLst/>
          </a:prstGeom>
          <a:solidFill>
            <a:srgbClr val="221F1F"/>
          </a:solid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71" name="Oval 115">
            <a:extLst>
              <a:ext uri="{FF2B5EF4-FFF2-40B4-BE49-F238E27FC236}">
                <a16:creationId xmlns:a16="http://schemas.microsoft.com/office/drawing/2014/main" id="{45F51D32-7435-B43E-4C8A-D5F5054D73EF}"/>
              </a:ext>
            </a:extLst>
          </p:cNvPr>
          <p:cNvSpPr>
            <a:spLocks noChangeArrowheads="1"/>
          </p:cNvSpPr>
          <p:nvPr/>
        </p:nvSpPr>
        <p:spPr bwMode="auto">
          <a:xfrm>
            <a:off x="634123" y="1582272"/>
            <a:ext cx="42445" cy="42445"/>
          </a:xfrm>
          <a:prstGeom prst="ellipse">
            <a:avLst/>
          </a:prstGeom>
          <a:solidFill>
            <a:srgbClr val="221F1F"/>
          </a:solid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72" name="Oval 116">
            <a:extLst>
              <a:ext uri="{FF2B5EF4-FFF2-40B4-BE49-F238E27FC236}">
                <a16:creationId xmlns:a16="http://schemas.microsoft.com/office/drawing/2014/main" id="{47E1A038-CC56-01BE-9683-7804CFCD7434}"/>
              </a:ext>
            </a:extLst>
          </p:cNvPr>
          <p:cNvSpPr>
            <a:spLocks noChangeArrowheads="1"/>
          </p:cNvSpPr>
          <p:nvPr/>
        </p:nvSpPr>
        <p:spPr bwMode="auto">
          <a:xfrm>
            <a:off x="1463209" y="2315150"/>
            <a:ext cx="42445" cy="42445"/>
          </a:xfrm>
          <a:prstGeom prst="ellipse">
            <a:avLst/>
          </a:prstGeom>
          <a:solidFill>
            <a:srgbClr val="221F1F"/>
          </a:solid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73" name="Freeform 117">
            <a:extLst>
              <a:ext uri="{FF2B5EF4-FFF2-40B4-BE49-F238E27FC236}">
                <a16:creationId xmlns:a16="http://schemas.microsoft.com/office/drawing/2014/main" id="{3C925FBC-23B6-BD65-9DEA-F8CFE32D5F98}"/>
              </a:ext>
            </a:extLst>
          </p:cNvPr>
          <p:cNvSpPr>
            <a:spLocks/>
          </p:cNvSpPr>
          <p:nvPr/>
        </p:nvSpPr>
        <p:spPr bwMode="auto">
          <a:xfrm>
            <a:off x="1507070" y="1648768"/>
            <a:ext cx="43860" cy="42445"/>
          </a:xfrm>
          <a:custGeom>
            <a:avLst/>
            <a:gdLst>
              <a:gd name="T0" fmla="*/ 10 w 20"/>
              <a:gd name="T1" fmla="*/ 0 h 20"/>
              <a:gd name="T2" fmla="*/ 0 w 20"/>
              <a:gd name="T3" fmla="*/ 10 h 20"/>
              <a:gd name="T4" fmla="*/ 10 w 20"/>
              <a:gd name="T5" fmla="*/ 20 h 20"/>
              <a:gd name="T6" fmla="*/ 10 w 20"/>
              <a:gd name="T7" fmla="*/ 20 h 20"/>
              <a:gd name="T8" fmla="*/ 20 w 20"/>
              <a:gd name="T9" fmla="*/ 10 h 20"/>
              <a:gd name="T10" fmla="*/ 20 w 20"/>
              <a:gd name="T11" fmla="*/ 10 h 20"/>
              <a:gd name="T12" fmla="*/ 10 w 20"/>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0" y="0"/>
                </a:moveTo>
                <a:cubicBezTo>
                  <a:pt x="5" y="0"/>
                  <a:pt x="0" y="4"/>
                  <a:pt x="0" y="10"/>
                </a:cubicBezTo>
                <a:cubicBezTo>
                  <a:pt x="0" y="15"/>
                  <a:pt x="4" y="20"/>
                  <a:pt x="10" y="20"/>
                </a:cubicBezTo>
                <a:cubicBezTo>
                  <a:pt x="10" y="20"/>
                  <a:pt x="10" y="20"/>
                  <a:pt x="10" y="20"/>
                </a:cubicBezTo>
                <a:cubicBezTo>
                  <a:pt x="15" y="20"/>
                  <a:pt x="20" y="15"/>
                  <a:pt x="20" y="10"/>
                </a:cubicBezTo>
                <a:cubicBezTo>
                  <a:pt x="20" y="10"/>
                  <a:pt x="20" y="10"/>
                  <a:pt x="20" y="10"/>
                </a:cubicBezTo>
                <a:cubicBezTo>
                  <a:pt x="20" y="4"/>
                  <a:pt x="15" y="0"/>
                  <a:pt x="10" y="0"/>
                </a:cubicBezTo>
              </a:path>
            </a:pathLst>
          </a:custGeom>
          <a:solidFill>
            <a:srgbClr val="000C0B"/>
          </a:solid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74" name="Oval 118">
            <a:extLst>
              <a:ext uri="{FF2B5EF4-FFF2-40B4-BE49-F238E27FC236}">
                <a16:creationId xmlns:a16="http://schemas.microsoft.com/office/drawing/2014/main" id="{11B0CA00-25A7-D9A6-F197-2F8CD3ACF1CA}"/>
              </a:ext>
            </a:extLst>
          </p:cNvPr>
          <p:cNvSpPr>
            <a:spLocks noChangeArrowheads="1"/>
          </p:cNvSpPr>
          <p:nvPr/>
        </p:nvSpPr>
        <p:spPr bwMode="auto">
          <a:xfrm>
            <a:off x="2164962" y="2554255"/>
            <a:ext cx="43860" cy="41030"/>
          </a:xfrm>
          <a:prstGeom prst="ellipse">
            <a:avLst/>
          </a:prstGeom>
          <a:solidFill>
            <a:srgbClr val="3A3838"/>
          </a:solidFill>
          <a:ln>
            <a:solidFill>
              <a:schemeClr val="bg1"/>
            </a:solid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75" name="Oval 119">
            <a:extLst>
              <a:ext uri="{FF2B5EF4-FFF2-40B4-BE49-F238E27FC236}">
                <a16:creationId xmlns:a16="http://schemas.microsoft.com/office/drawing/2014/main" id="{92DBFB70-5146-8A5B-4D15-48830089B57C}"/>
              </a:ext>
            </a:extLst>
          </p:cNvPr>
          <p:cNvSpPr>
            <a:spLocks noChangeArrowheads="1"/>
          </p:cNvSpPr>
          <p:nvPr/>
        </p:nvSpPr>
        <p:spPr bwMode="auto">
          <a:xfrm>
            <a:off x="2822856" y="3106036"/>
            <a:ext cx="43860" cy="42445"/>
          </a:xfrm>
          <a:prstGeom prst="ellipse">
            <a:avLst/>
          </a:prstGeom>
          <a:solidFill>
            <a:srgbClr val="3A3838"/>
          </a:solidFill>
          <a:ln>
            <a:solidFill>
              <a:schemeClr val="bg1"/>
            </a:solid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76" name="Oval 120">
            <a:extLst>
              <a:ext uri="{FF2B5EF4-FFF2-40B4-BE49-F238E27FC236}">
                <a16:creationId xmlns:a16="http://schemas.microsoft.com/office/drawing/2014/main" id="{DA86FD0F-7452-7DEB-F671-6F1CA1D2034C}"/>
              </a:ext>
            </a:extLst>
          </p:cNvPr>
          <p:cNvSpPr>
            <a:spLocks noChangeArrowheads="1"/>
          </p:cNvSpPr>
          <p:nvPr/>
        </p:nvSpPr>
        <p:spPr bwMode="auto">
          <a:xfrm>
            <a:off x="4055167" y="2565574"/>
            <a:ext cx="43860" cy="42445"/>
          </a:xfrm>
          <a:prstGeom prst="ellipse">
            <a:avLst/>
          </a:prstGeom>
          <a:solidFill>
            <a:srgbClr val="3A3838"/>
          </a:solidFill>
          <a:ln>
            <a:solidFill>
              <a:schemeClr val="bg1"/>
            </a:solid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77" name="Oval 121">
            <a:extLst>
              <a:ext uri="{FF2B5EF4-FFF2-40B4-BE49-F238E27FC236}">
                <a16:creationId xmlns:a16="http://schemas.microsoft.com/office/drawing/2014/main" id="{71D24CA9-D77E-2DCA-5043-3696B2505523}"/>
              </a:ext>
            </a:extLst>
          </p:cNvPr>
          <p:cNvSpPr>
            <a:spLocks noChangeArrowheads="1"/>
          </p:cNvSpPr>
          <p:nvPr/>
        </p:nvSpPr>
        <p:spPr bwMode="auto">
          <a:xfrm>
            <a:off x="3881144" y="3236200"/>
            <a:ext cx="42445" cy="41030"/>
          </a:xfrm>
          <a:prstGeom prst="ellipse">
            <a:avLst/>
          </a:prstGeom>
          <a:solidFill>
            <a:srgbClr val="3A3838"/>
          </a:solidFill>
          <a:ln>
            <a:solidFill>
              <a:schemeClr val="bg1"/>
            </a:solid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78" name="Oval 122">
            <a:extLst>
              <a:ext uri="{FF2B5EF4-FFF2-40B4-BE49-F238E27FC236}">
                <a16:creationId xmlns:a16="http://schemas.microsoft.com/office/drawing/2014/main" id="{76E5B7B6-1D52-5AFF-6669-AA2EA0D8975C}"/>
              </a:ext>
            </a:extLst>
          </p:cNvPr>
          <p:cNvSpPr>
            <a:spLocks noChangeArrowheads="1"/>
          </p:cNvSpPr>
          <p:nvPr/>
        </p:nvSpPr>
        <p:spPr bwMode="auto">
          <a:xfrm>
            <a:off x="3589689" y="3787982"/>
            <a:ext cx="41030" cy="42445"/>
          </a:xfrm>
          <a:prstGeom prst="ellipse">
            <a:avLst/>
          </a:prstGeom>
          <a:solidFill>
            <a:srgbClr val="3A3838"/>
          </a:solidFill>
          <a:ln>
            <a:solidFill>
              <a:schemeClr val="bg1"/>
            </a:solid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79" name="Oval 123">
            <a:extLst>
              <a:ext uri="{FF2B5EF4-FFF2-40B4-BE49-F238E27FC236}">
                <a16:creationId xmlns:a16="http://schemas.microsoft.com/office/drawing/2014/main" id="{B3ADDA9F-F1C8-0CE7-8C8E-AD4190C97CD7}"/>
              </a:ext>
            </a:extLst>
          </p:cNvPr>
          <p:cNvSpPr>
            <a:spLocks noChangeArrowheads="1"/>
          </p:cNvSpPr>
          <p:nvPr/>
        </p:nvSpPr>
        <p:spPr bwMode="auto">
          <a:xfrm>
            <a:off x="4493762" y="3652159"/>
            <a:ext cx="42445" cy="42445"/>
          </a:xfrm>
          <a:prstGeom prst="ellipse">
            <a:avLst/>
          </a:prstGeom>
          <a:solidFill>
            <a:srgbClr val="3A3838"/>
          </a:solidFill>
          <a:ln>
            <a:solidFill>
              <a:schemeClr val="bg1"/>
            </a:solid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80" name="Oval 124">
            <a:extLst>
              <a:ext uri="{FF2B5EF4-FFF2-40B4-BE49-F238E27FC236}">
                <a16:creationId xmlns:a16="http://schemas.microsoft.com/office/drawing/2014/main" id="{1BAFFEDF-8A41-C977-4036-FA33C38343BF}"/>
              </a:ext>
            </a:extLst>
          </p:cNvPr>
          <p:cNvSpPr>
            <a:spLocks noChangeArrowheads="1"/>
          </p:cNvSpPr>
          <p:nvPr/>
        </p:nvSpPr>
        <p:spPr bwMode="auto">
          <a:xfrm>
            <a:off x="4715889" y="4130369"/>
            <a:ext cx="41030" cy="42445"/>
          </a:xfrm>
          <a:prstGeom prst="ellipse">
            <a:avLst/>
          </a:prstGeom>
          <a:solidFill>
            <a:srgbClr val="3A3838"/>
          </a:solidFill>
          <a:ln>
            <a:solidFill>
              <a:schemeClr val="bg1"/>
            </a:solid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81" name="Oval 125">
            <a:extLst>
              <a:ext uri="{FF2B5EF4-FFF2-40B4-BE49-F238E27FC236}">
                <a16:creationId xmlns:a16="http://schemas.microsoft.com/office/drawing/2014/main" id="{9400994C-DEB7-38AD-3BAA-FC44A99359EB}"/>
              </a:ext>
            </a:extLst>
          </p:cNvPr>
          <p:cNvSpPr>
            <a:spLocks noChangeArrowheads="1"/>
          </p:cNvSpPr>
          <p:nvPr/>
        </p:nvSpPr>
        <p:spPr bwMode="auto">
          <a:xfrm>
            <a:off x="2880863" y="2398625"/>
            <a:ext cx="41030" cy="42445"/>
          </a:xfrm>
          <a:prstGeom prst="ellipse">
            <a:avLst/>
          </a:prstGeom>
          <a:solidFill>
            <a:srgbClr val="3A3838"/>
          </a:solidFill>
          <a:ln>
            <a:solidFill>
              <a:schemeClr val="bg1"/>
            </a:solid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82" name="Oval 126">
            <a:extLst>
              <a:ext uri="{FF2B5EF4-FFF2-40B4-BE49-F238E27FC236}">
                <a16:creationId xmlns:a16="http://schemas.microsoft.com/office/drawing/2014/main" id="{4F23FA98-F0EB-32AB-20FB-3E0F7CB27BFF}"/>
              </a:ext>
            </a:extLst>
          </p:cNvPr>
          <p:cNvSpPr>
            <a:spLocks noChangeArrowheads="1"/>
          </p:cNvSpPr>
          <p:nvPr/>
        </p:nvSpPr>
        <p:spPr bwMode="auto">
          <a:xfrm>
            <a:off x="700620" y="3080569"/>
            <a:ext cx="42445" cy="42445"/>
          </a:xfrm>
          <a:prstGeom prst="ellipse">
            <a:avLst/>
          </a:prstGeom>
          <a:solidFill>
            <a:srgbClr val="221F1F"/>
          </a:solid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83" name="Oval 127">
            <a:extLst>
              <a:ext uri="{FF2B5EF4-FFF2-40B4-BE49-F238E27FC236}">
                <a16:creationId xmlns:a16="http://schemas.microsoft.com/office/drawing/2014/main" id="{2683AA70-C3A6-C575-286F-94B468411F9B}"/>
              </a:ext>
            </a:extLst>
          </p:cNvPr>
          <p:cNvSpPr>
            <a:spLocks noChangeArrowheads="1"/>
          </p:cNvSpPr>
          <p:nvPr/>
        </p:nvSpPr>
        <p:spPr bwMode="auto">
          <a:xfrm>
            <a:off x="1873508" y="3544632"/>
            <a:ext cx="39615" cy="42445"/>
          </a:xfrm>
          <a:prstGeom prst="ellipse">
            <a:avLst/>
          </a:prstGeom>
          <a:solidFill>
            <a:srgbClr val="221F1F"/>
          </a:solid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84" name="Oval 128">
            <a:extLst>
              <a:ext uri="{FF2B5EF4-FFF2-40B4-BE49-F238E27FC236}">
                <a16:creationId xmlns:a16="http://schemas.microsoft.com/office/drawing/2014/main" id="{A994B663-00FE-B044-B8F5-80505391EF2A}"/>
              </a:ext>
            </a:extLst>
          </p:cNvPr>
          <p:cNvSpPr>
            <a:spLocks noChangeArrowheads="1"/>
          </p:cNvSpPr>
          <p:nvPr/>
        </p:nvSpPr>
        <p:spPr bwMode="auto">
          <a:xfrm>
            <a:off x="2626195" y="3903997"/>
            <a:ext cx="43860" cy="42445"/>
          </a:xfrm>
          <a:prstGeom prst="ellipse">
            <a:avLst/>
          </a:prstGeom>
          <a:solidFill>
            <a:srgbClr val="221F1F"/>
          </a:solid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85" name="Oval 129">
            <a:extLst>
              <a:ext uri="{FF2B5EF4-FFF2-40B4-BE49-F238E27FC236}">
                <a16:creationId xmlns:a16="http://schemas.microsoft.com/office/drawing/2014/main" id="{B5D22CE4-CD18-264F-351F-BDC4BB247E62}"/>
              </a:ext>
            </a:extLst>
          </p:cNvPr>
          <p:cNvSpPr>
            <a:spLocks noChangeArrowheads="1"/>
          </p:cNvSpPr>
          <p:nvPr/>
        </p:nvSpPr>
        <p:spPr bwMode="auto">
          <a:xfrm>
            <a:off x="3028005" y="3795056"/>
            <a:ext cx="43860" cy="42445"/>
          </a:xfrm>
          <a:prstGeom prst="ellipse">
            <a:avLst/>
          </a:prstGeom>
          <a:solidFill>
            <a:srgbClr val="221F1F"/>
          </a:solid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86" name="Oval 130">
            <a:extLst>
              <a:ext uri="{FF2B5EF4-FFF2-40B4-BE49-F238E27FC236}">
                <a16:creationId xmlns:a16="http://schemas.microsoft.com/office/drawing/2014/main" id="{029704CD-9BDF-E685-959B-9708F86ACA97}"/>
              </a:ext>
            </a:extLst>
          </p:cNvPr>
          <p:cNvSpPr>
            <a:spLocks noChangeArrowheads="1"/>
          </p:cNvSpPr>
          <p:nvPr/>
        </p:nvSpPr>
        <p:spPr bwMode="auto">
          <a:xfrm>
            <a:off x="4482443" y="3008414"/>
            <a:ext cx="41030" cy="42445"/>
          </a:xfrm>
          <a:prstGeom prst="ellipse">
            <a:avLst/>
          </a:prstGeom>
          <a:solidFill>
            <a:srgbClr val="221F1F"/>
          </a:solid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87" name="Oval 131">
            <a:extLst>
              <a:ext uri="{FF2B5EF4-FFF2-40B4-BE49-F238E27FC236}">
                <a16:creationId xmlns:a16="http://schemas.microsoft.com/office/drawing/2014/main" id="{2400AD42-C79A-A968-8E3A-8D11BC05814C}"/>
              </a:ext>
            </a:extLst>
          </p:cNvPr>
          <p:cNvSpPr>
            <a:spLocks noChangeArrowheads="1"/>
          </p:cNvSpPr>
          <p:nvPr/>
        </p:nvSpPr>
        <p:spPr bwMode="auto">
          <a:xfrm>
            <a:off x="3575542" y="3096133"/>
            <a:ext cx="42445" cy="42445"/>
          </a:xfrm>
          <a:prstGeom prst="ellipse">
            <a:avLst/>
          </a:prstGeom>
          <a:solidFill>
            <a:srgbClr val="3A3838"/>
          </a:solidFill>
          <a:ln>
            <a:solidFill>
              <a:schemeClr val="bg1"/>
            </a:solid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88" name="Oval 132">
            <a:extLst>
              <a:ext uri="{FF2B5EF4-FFF2-40B4-BE49-F238E27FC236}">
                <a16:creationId xmlns:a16="http://schemas.microsoft.com/office/drawing/2014/main" id="{EDC8F050-A042-0408-658C-76320500151A}"/>
              </a:ext>
            </a:extLst>
          </p:cNvPr>
          <p:cNvSpPr>
            <a:spLocks noChangeArrowheads="1"/>
          </p:cNvSpPr>
          <p:nvPr/>
        </p:nvSpPr>
        <p:spPr bwMode="auto">
          <a:xfrm>
            <a:off x="3293991" y="3172533"/>
            <a:ext cx="42445" cy="42445"/>
          </a:xfrm>
          <a:prstGeom prst="ellipse">
            <a:avLst/>
          </a:prstGeom>
          <a:solidFill>
            <a:srgbClr val="3A3838"/>
          </a:solidFill>
          <a:ln>
            <a:solidFill>
              <a:schemeClr val="bg1"/>
            </a:solid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89" name="Freeform 133">
            <a:extLst>
              <a:ext uri="{FF2B5EF4-FFF2-40B4-BE49-F238E27FC236}">
                <a16:creationId xmlns:a16="http://schemas.microsoft.com/office/drawing/2014/main" id="{468BA874-26B5-D0FB-B210-B6751D6DBC70}"/>
              </a:ext>
            </a:extLst>
          </p:cNvPr>
          <p:cNvSpPr>
            <a:spLocks/>
          </p:cNvSpPr>
          <p:nvPr/>
        </p:nvSpPr>
        <p:spPr bwMode="auto">
          <a:xfrm>
            <a:off x="3677409" y="1868066"/>
            <a:ext cx="7075" cy="24052"/>
          </a:xfrm>
          <a:custGeom>
            <a:avLst/>
            <a:gdLst>
              <a:gd name="T0" fmla="*/ 2 w 5"/>
              <a:gd name="T1" fmla="*/ 17 h 17"/>
              <a:gd name="T2" fmla="*/ 5 w 5"/>
              <a:gd name="T3" fmla="*/ 0 h 17"/>
              <a:gd name="T4" fmla="*/ 0 w 5"/>
              <a:gd name="T5" fmla="*/ 12 h 17"/>
              <a:gd name="T6" fmla="*/ 2 w 5"/>
              <a:gd name="T7" fmla="*/ 17 h 17"/>
            </a:gdLst>
            <a:ahLst/>
            <a:cxnLst>
              <a:cxn ang="0">
                <a:pos x="T0" y="T1"/>
              </a:cxn>
              <a:cxn ang="0">
                <a:pos x="T2" y="T3"/>
              </a:cxn>
              <a:cxn ang="0">
                <a:pos x="T4" y="T5"/>
              </a:cxn>
              <a:cxn ang="0">
                <a:pos x="T6" y="T7"/>
              </a:cxn>
            </a:cxnLst>
            <a:rect l="0" t="0" r="r" b="b"/>
            <a:pathLst>
              <a:path w="5" h="17">
                <a:moveTo>
                  <a:pt x="2" y="17"/>
                </a:moveTo>
                <a:lnTo>
                  <a:pt x="5" y="0"/>
                </a:lnTo>
                <a:lnTo>
                  <a:pt x="0" y="12"/>
                </a:lnTo>
                <a:lnTo>
                  <a:pt x="2" y="17"/>
                </a:lnTo>
                <a:close/>
              </a:path>
            </a:pathLst>
          </a:custGeom>
          <a:solidFill>
            <a:srgbClr val="4B72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90" name="Freeform 134">
            <a:extLst>
              <a:ext uri="{FF2B5EF4-FFF2-40B4-BE49-F238E27FC236}">
                <a16:creationId xmlns:a16="http://schemas.microsoft.com/office/drawing/2014/main" id="{A47D9068-81E0-0492-91E5-352DA89CCF54}"/>
              </a:ext>
            </a:extLst>
          </p:cNvPr>
          <p:cNvSpPr>
            <a:spLocks/>
          </p:cNvSpPr>
          <p:nvPr/>
        </p:nvSpPr>
        <p:spPr bwMode="auto">
          <a:xfrm>
            <a:off x="3673164" y="1868066"/>
            <a:ext cx="15564" cy="58008"/>
          </a:xfrm>
          <a:custGeom>
            <a:avLst/>
            <a:gdLst>
              <a:gd name="T0" fmla="*/ 5 w 11"/>
              <a:gd name="T1" fmla="*/ 17 h 41"/>
              <a:gd name="T2" fmla="*/ 8 w 11"/>
              <a:gd name="T3" fmla="*/ 18 h 41"/>
              <a:gd name="T4" fmla="*/ 11 w 11"/>
              <a:gd name="T5" fmla="*/ 2 h 41"/>
              <a:gd name="T6" fmla="*/ 5 w 11"/>
              <a:gd name="T7" fmla="*/ 0 h 41"/>
              <a:gd name="T8" fmla="*/ 0 w 11"/>
              <a:gd name="T9" fmla="*/ 12 h 41"/>
              <a:gd name="T10" fmla="*/ 2 w 11"/>
              <a:gd name="T11" fmla="*/ 18 h 41"/>
              <a:gd name="T12" fmla="*/ 3 w 11"/>
              <a:gd name="T13" fmla="*/ 41 h 41"/>
              <a:gd name="T14" fmla="*/ 8 w 11"/>
              <a:gd name="T15" fmla="*/ 18 h 41"/>
              <a:gd name="T16" fmla="*/ 5 w 11"/>
              <a:gd name="T17" fmla="*/ 17 h 41"/>
              <a:gd name="T18" fmla="*/ 8 w 11"/>
              <a:gd name="T19" fmla="*/ 17 h 41"/>
              <a:gd name="T20" fmla="*/ 8 w 11"/>
              <a:gd name="T21" fmla="*/ 12 h 41"/>
              <a:gd name="T22" fmla="*/ 11 w 11"/>
              <a:gd name="T23" fmla="*/ 2 h 41"/>
              <a:gd name="T24" fmla="*/ 8 w 11"/>
              <a:gd name="T25" fmla="*/ 0 h 41"/>
              <a:gd name="T26" fmla="*/ 5 w 11"/>
              <a:gd name="T27" fmla="*/ 0 h 41"/>
              <a:gd name="T28" fmla="*/ 2 w 11"/>
              <a:gd name="T29" fmla="*/ 17 h 41"/>
              <a:gd name="T30" fmla="*/ 5 w 11"/>
              <a:gd name="T31" fmla="*/ 17 h 41"/>
              <a:gd name="T32" fmla="*/ 8 w 11"/>
              <a:gd name="T33" fmla="*/ 17 h 41"/>
              <a:gd name="T34" fmla="*/ 5 w 11"/>
              <a:gd name="T35"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 h="41">
                <a:moveTo>
                  <a:pt x="5" y="17"/>
                </a:moveTo>
                <a:lnTo>
                  <a:pt x="8" y="18"/>
                </a:lnTo>
                <a:lnTo>
                  <a:pt x="11" y="2"/>
                </a:lnTo>
                <a:lnTo>
                  <a:pt x="5" y="0"/>
                </a:lnTo>
                <a:lnTo>
                  <a:pt x="0" y="12"/>
                </a:lnTo>
                <a:lnTo>
                  <a:pt x="2" y="18"/>
                </a:lnTo>
                <a:lnTo>
                  <a:pt x="3" y="41"/>
                </a:lnTo>
                <a:lnTo>
                  <a:pt x="8" y="18"/>
                </a:lnTo>
                <a:lnTo>
                  <a:pt x="5" y="17"/>
                </a:lnTo>
                <a:lnTo>
                  <a:pt x="8" y="17"/>
                </a:lnTo>
                <a:lnTo>
                  <a:pt x="8" y="12"/>
                </a:lnTo>
                <a:lnTo>
                  <a:pt x="11" y="2"/>
                </a:lnTo>
                <a:lnTo>
                  <a:pt x="8" y="0"/>
                </a:lnTo>
                <a:lnTo>
                  <a:pt x="5" y="0"/>
                </a:lnTo>
                <a:lnTo>
                  <a:pt x="2" y="17"/>
                </a:lnTo>
                <a:lnTo>
                  <a:pt x="5" y="17"/>
                </a:lnTo>
                <a:lnTo>
                  <a:pt x="8" y="17"/>
                </a:lnTo>
                <a:lnTo>
                  <a:pt x="5"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91" name="Freeform 135">
            <a:extLst>
              <a:ext uri="{FF2B5EF4-FFF2-40B4-BE49-F238E27FC236}">
                <a16:creationId xmlns:a16="http://schemas.microsoft.com/office/drawing/2014/main" id="{5DC7F8F3-82C2-A212-258F-71B95F9106C8}"/>
              </a:ext>
            </a:extLst>
          </p:cNvPr>
          <p:cNvSpPr>
            <a:spLocks/>
          </p:cNvSpPr>
          <p:nvPr/>
        </p:nvSpPr>
        <p:spPr bwMode="auto">
          <a:xfrm>
            <a:off x="3680238" y="1892118"/>
            <a:ext cx="12734" cy="8489"/>
          </a:xfrm>
          <a:custGeom>
            <a:avLst/>
            <a:gdLst>
              <a:gd name="T0" fmla="*/ 6 w 9"/>
              <a:gd name="T1" fmla="*/ 6 h 6"/>
              <a:gd name="T2" fmla="*/ 9 w 9"/>
              <a:gd name="T3" fmla="*/ 6 h 6"/>
              <a:gd name="T4" fmla="*/ 0 w 9"/>
              <a:gd name="T5" fmla="*/ 0 h 6"/>
              <a:gd name="T6" fmla="*/ 4 w 9"/>
              <a:gd name="T7" fmla="*/ 6 h 6"/>
              <a:gd name="T8" fmla="*/ 6 w 9"/>
              <a:gd name="T9" fmla="*/ 6 h 6"/>
            </a:gdLst>
            <a:ahLst/>
            <a:cxnLst>
              <a:cxn ang="0">
                <a:pos x="T0" y="T1"/>
              </a:cxn>
              <a:cxn ang="0">
                <a:pos x="T2" y="T3"/>
              </a:cxn>
              <a:cxn ang="0">
                <a:pos x="T4" y="T5"/>
              </a:cxn>
              <a:cxn ang="0">
                <a:pos x="T6" y="T7"/>
              </a:cxn>
              <a:cxn ang="0">
                <a:pos x="T8" y="T9"/>
              </a:cxn>
            </a:cxnLst>
            <a:rect l="0" t="0" r="r" b="b"/>
            <a:pathLst>
              <a:path w="9" h="6">
                <a:moveTo>
                  <a:pt x="6" y="6"/>
                </a:moveTo>
                <a:lnTo>
                  <a:pt x="9" y="6"/>
                </a:lnTo>
                <a:lnTo>
                  <a:pt x="0" y="0"/>
                </a:lnTo>
                <a:lnTo>
                  <a:pt x="4" y="6"/>
                </a:lnTo>
                <a:lnTo>
                  <a:pt x="6" y="6"/>
                </a:lnTo>
                <a:close/>
              </a:path>
            </a:pathLst>
          </a:custGeom>
          <a:solidFill>
            <a:srgbClr val="4B72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92" name="Freeform 136">
            <a:extLst>
              <a:ext uri="{FF2B5EF4-FFF2-40B4-BE49-F238E27FC236}">
                <a16:creationId xmlns:a16="http://schemas.microsoft.com/office/drawing/2014/main" id="{C445ADB2-2C79-841D-09D4-F843BCCE7C08}"/>
              </a:ext>
            </a:extLst>
          </p:cNvPr>
          <p:cNvSpPr>
            <a:spLocks/>
          </p:cNvSpPr>
          <p:nvPr/>
        </p:nvSpPr>
        <p:spPr bwMode="auto">
          <a:xfrm>
            <a:off x="3677409" y="1889287"/>
            <a:ext cx="46690" cy="29712"/>
          </a:xfrm>
          <a:custGeom>
            <a:avLst/>
            <a:gdLst>
              <a:gd name="T0" fmla="*/ 8 w 33"/>
              <a:gd name="T1" fmla="*/ 8 h 21"/>
              <a:gd name="T2" fmla="*/ 6 w 33"/>
              <a:gd name="T3" fmla="*/ 11 h 21"/>
              <a:gd name="T4" fmla="*/ 9 w 33"/>
              <a:gd name="T5" fmla="*/ 11 h 21"/>
              <a:gd name="T6" fmla="*/ 33 w 33"/>
              <a:gd name="T7" fmla="*/ 21 h 21"/>
              <a:gd name="T8" fmla="*/ 3 w 33"/>
              <a:gd name="T9" fmla="*/ 0 h 21"/>
              <a:gd name="T10" fmla="*/ 0 w 33"/>
              <a:gd name="T11" fmla="*/ 5 h 21"/>
              <a:gd name="T12" fmla="*/ 6 w 33"/>
              <a:gd name="T13" fmla="*/ 11 h 21"/>
              <a:gd name="T14" fmla="*/ 8 w 33"/>
              <a:gd name="T15" fmla="*/ 11 h 21"/>
              <a:gd name="T16" fmla="*/ 8 w 33"/>
              <a:gd name="T17" fmla="*/ 8 h 21"/>
              <a:gd name="T18" fmla="*/ 6 w 33"/>
              <a:gd name="T19" fmla="*/ 11 h 21"/>
              <a:gd name="T20" fmla="*/ 8 w 33"/>
              <a:gd name="T21" fmla="*/ 8 h 21"/>
              <a:gd name="T22" fmla="*/ 8 w 33"/>
              <a:gd name="T23" fmla="*/ 5 h 21"/>
              <a:gd name="T24" fmla="*/ 6 w 33"/>
              <a:gd name="T25" fmla="*/ 5 h 21"/>
              <a:gd name="T26" fmla="*/ 6 w 33"/>
              <a:gd name="T27" fmla="*/ 8 h 21"/>
              <a:gd name="T28" fmla="*/ 9 w 33"/>
              <a:gd name="T29" fmla="*/ 5 h 21"/>
              <a:gd name="T30" fmla="*/ 3 w 33"/>
              <a:gd name="T31" fmla="*/ 0 h 21"/>
              <a:gd name="T32" fmla="*/ 2 w 33"/>
              <a:gd name="T33" fmla="*/ 2 h 21"/>
              <a:gd name="T34" fmla="*/ 0 w 33"/>
              <a:gd name="T35" fmla="*/ 5 h 21"/>
              <a:gd name="T36" fmla="*/ 8 w 33"/>
              <a:gd name="T37" fmla="*/ 11 h 21"/>
              <a:gd name="T38" fmla="*/ 11 w 33"/>
              <a:gd name="T39" fmla="*/ 8 h 21"/>
              <a:gd name="T40" fmla="*/ 11 w 33"/>
              <a:gd name="T41" fmla="*/ 6 h 21"/>
              <a:gd name="T42" fmla="*/ 9 w 33"/>
              <a:gd name="T43" fmla="*/ 5 h 21"/>
              <a:gd name="T44" fmla="*/ 8 w 33"/>
              <a:gd name="T45" fmla="*/ 5 h 21"/>
              <a:gd name="T46" fmla="*/ 8 w 33"/>
              <a:gd name="T47" fmla="*/ 5 h 21"/>
              <a:gd name="T48" fmla="*/ 8 w 33"/>
              <a:gd name="T49" fmla="*/ 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 h="21">
                <a:moveTo>
                  <a:pt x="8" y="8"/>
                </a:moveTo>
                <a:lnTo>
                  <a:pt x="6" y="11"/>
                </a:lnTo>
                <a:lnTo>
                  <a:pt x="9" y="11"/>
                </a:lnTo>
                <a:lnTo>
                  <a:pt x="33" y="21"/>
                </a:lnTo>
                <a:lnTo>
                  <a:pt x="3" y="0"/>
                </a:lnTo>
                <a:lnTo>
                  <a:pt x="0" y="5"/>
                </a:lnTo>
                <a:lnTo>
                  <a:pt x="6" y="11"/>
                </a:lnTo>
                <a:lnTo>
                  <a:pt x="8" y="11"/>
                </a:lnTo>
                <a:lnTo>
                  <a:pt x="8" y="8"/>
                </a:lnTo>
                <a:lnTo>
                  <a:pt x="6" y="11"/>
                </a:lnTo>
                <a:lnTo>
                  <a:pt x="8" y="8"/>
                </a:lnTo>
                <a:lnTo>
                  <a:pt x="8" y="5"/>
                </a:lnTo>
                <a:lnTo>
                  <a:pt x="6" y="5"/>
                </a:lnTo>
                <a:lnTo>
                  <a:pt x="6" y="8"/>
                </a:lnTo>
                <a:lnTo>
                  <a:pt x="9" y="5"/>
                </a:lnTo>
                <a:lnTo>
                  <a:pt x="3" y="0"/>
                </a:lnTo>
                <a:lnTo>
                  <a:pt x="2" y="2"/>
                </a:lnTo>
                <a:lnTo>
                  <a:pt x="0" y="5"/>
                </a:lnTo>
                <a:lnTo>
                  <a:pt x="8" y="11"/>
                </a:lnTo>
                <a:lnTo>
                  <a:pt x="11" y="8"/>
                </a:lnTo>
                <a:lnTo>
                  <a:pt x="11" y="6"/>
                </a:lnTo>
                <a:lnTo>
                  <a:pt x="9" y="5"/>
                </a:lnTo>
                <a:lnTo>
                  <a:pt x="8" y="5"/>
                </a:lnTo>
                <a:lnTo>
                  <a:pt x="8" y="5"/>
                </a:lnTo>
                <a:lnTo>
                  <a:pt x="8"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93" name="Freeform 137">
            <a:extLst>
              <a:ext uri="{FF2B5EF4-FFF2-40B4-BE49-F238E27FC236}">
                <a16:creationId xmlns:a16="http://schemas.microsoft.com/office/drawing/2014/main" id="{A751A64A-6992-C25B-3FF0-FC82D323E5A1}"/>
              </a:ext>
            </a:extLst>
          </p:cNvPr>
          <p:cNvSpPr>
            <a:spLocks/>
          </p:cNvSpPr>
          <p:nvPr/>
        </p:nvSpPr>
        <p:spPr bwMode="auto">
          <a:xfrm>
            <a:off x="3609497" y="1797325"/>
            <a:ext cx="12734" cy="2829"/>
          </a:xfrm>
          <a:custGeom>
            <a:avLst/>
            <a:gdLst>
              <a:gd name="T0" fmla="*/ 9 w 9"/>
              <a:gd name="T1" fmla="*/ 2 h 2"/>
              <a:gd name="T2" fmla="*/ 0 w 9"/>
              <a:gd name="T3" fmla="*/ 0 h 2"/>
              <a:gd name="T4" fmla="*/ 9 w 9"/>
              <a:gd name="T5" fmla="*/ 2 h 2"/>
              <a:gd name="T6" fmla="*/ 9 w 9"/>
              <a:gd name="T7" fmla="*/ 2 h 2"/>
            </a:gdLst>
            <a:ahLst/>
            <a:cxnLst>
              <a:cxn ang="0">
                <a:pos x="T0" y="T1"/>
              </a:cxn>
              <a:cxn ang="0">
                <a:pos x="T2" y="T3"/>
              </a:cxn>
              <a:cxn ang="0">
                <a:pos x="T4" y="T5"/>
              </a:cxn>
              <a:cxn ang="0">
                <a:pos x="T6" y="T7"/>
              </a:cxn>
            </a:cxnLst>
            <a:rect l="0" t="0" r="r" b="b"/>
            <a:pathLst>
              <a:path w="9" h="2">
                <a:moveTo>
                  <a:pt x="9" y="2"/>
                </a:moveTo>
                <a:lnTo>
                  <a:pt x="0" y="0"/>
                </a:lnTo>
                <a:lnTo>
                  <a:pt x="9" y="2"/>
                </a:lnTo>
                <a:lnTo>
                  <a:pt x="9" y="2"/>
                </a:lnTo>
                <a:close/>
              </a:path>
            </a:pathLst>
          </a:custGeom>
          <a:solidFill>
            <a:srgbClr val="4B72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94" name="Freeform 138">
            <a:extLst>
              <a:ext uri="{FF2B5EF4-FFF2-40B4-BE49-F238E27FC236}">
                <a16:creationId xmlns:a16="http://schemas.microsoft.com/office/drawing/2014/main" id="{D4CFE532-D4D4-A4BD-A1F4-0EA459DA4B5F}"/>
              </a:ext>
            </a:extLst>
          </p:cNvPr>
          <p:cNvSpPr>
            <a:spLocks/>
          </p:cNvSpPr>
          <p:nvPr/>
        </p:nvSpPr>
        <p:spPr bwMode="auto">
          <a:xfrm>
            <a:off x="3609497" y="1793080"/>
            <a:ext cx="24052" cy="11318"/>
          </a:xfrm>
          <a:custGeom>
            <a:avLst/>
            <a:gdLst>
              <a:gd name="T0" fmla="*/ 9 w 17"/>
              <a:gd name="T1" fmla="*/ 5 h 8"/>
              <a:gd name="T2" fmla="*/ 9 w 17"/>
              <a:gd name="T3" fmla="*/ 2 h 8"/>
              <a:gd name="T4" fmla="*/ 0 w 17"/>
              <a:gd name="T5" fmla="*/ 0 h 8"/>
              <a:gd name="T6" fmla="*/ 0 w 17"/>
              <a:gd name="T7" fmla="*/ 6 h 8"/>
              <a:gd name="T8" fmla="*/ 17 w 17"/>
              <a:gd name="T9" fmla="*/ 8 h 8"/>
              <a:gd name="T10" fmla="*/ 11 w 17"/>
              <a:gd name="T11" fmla="*/ 2 h 8"/>
              <a:gd name="T12" fmla="*/ 9 w 17"/>
              <a:gd name="T13" fmla="*/ 2 h 8"/>
              <a:gd name="T14" fmla="*/ 9 w 17"/>
              <a:gd name="T15" fmla="*/ 5 h 8"/>
              <a:gd name="T16" fmla="*/ 8 w 17"/>
              <a:gd name="T17" fmla="*/ 6 h 8"/>
              <a:gd name="T18" fmla="*/ 8 w 17"/>
              <a:gd name="T19" fmla="*/ 6 h 8"/>
              <a:gd name="T20" fmla="*/ 9 w 17"/>
              <a:gd name="T21" fmla="*/ 5 h 8"/>
              <a:gd name="T22" fmla="*/ 9 w 17"/>
              <a:gd name="T23" fmla="*/ 2 h 8"/>
              <a:gd name="T24" fmla="*/ 0 w 17"/>
              <a:gd name="T25" fmla="*/ 0 h 8"/>
              <a:gd name="T26" fmla="*/ 0 w 17"/>
              <a:gd name="T27" fmla="*/ 6 h 8"/>
              <a:gd name="T28" fmla="*/ 9 w 17"/>
              <a:gd name="T29" fmla="*/ 8 h 8"/>
              <a:gd name="T30" fmla="*/ 9 w 17"/>
              <a:gd name="T31" fmla="*/ 5 h 8"/>
              <a:gd name="T32" fmla="*/ 8 w 17"/>
              <a:gd name="T33" fmla="*/ 6 h 8"/>
              <a:gd name="T34" fmla="*/ 9 w 17"/>
              <a:gd name="T35" fmla="*/ 5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7" h="8">
                <a:moveTo>
                  <a:pt x="9" y="5"/>
                </a:moveTo>
                <a:lnTo>
                  <a:pt x="9" y="2"/>
                </a:lnTo>
                <a:lnTo>
                  <a:pt x="0" y="0"/>
                </a:lnTo>
                <a:lnTo>
                  <a:pt x="0" y="6"/>
                </a:lnTo>
                <a:lnTo>
                  <a:pt x="17" y="8"/>
                </a:lnTo>
                <a:lnTo>
                  <a:pt x="11" y="2"/>
                </a:lnTo>
                <a:lnTo>
                  <a:pt x="9" y="2"/>
                </a:lnTo>
                <a:lnTo>
                  <a:pt x="9" y="5"/>
                </a:lnTo>
                <a:lnTo>
                  <a:pt x="8" y="6"/>
                </a:lnTo>
                <a:lnTo>
                  <a:pt x="8" y="6"/>
                </a:lnTo>
                <a:lnTo>
                  <a:pt x="9" y="5"/>
                </a:lnTo>
                <a:lnTo>
                  <a:pt x="9" y="2"/>
                </a:lnTo>
                <a:lnTo>
                  <a:pt x="0" y="0"/>
                </a:lnTo>
                <a:lnTo>
                  <a:pt x="0" y="6"/>
                </a:lnTo>
                <a:lnTo>
                  <a:pt x="9" y="8"/>
                </a:lnTo>
                <a:lnTo>
                  <a:pt x="9" y="5"/>
                </a:lnTo>
                <a:lnTo>
                  <a:pt x="8" y="6"/>
                </a:lnTo>
                <a:lnTo>
                  <a:pt x="9"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95" name="Freeform 139">
            <a:extLst>
              <a:ext uri="{FF2B5EF4-FFF2-40B4-BE49-F238E27FC236}">
                <a16:creationId xmlns:a16="http://schemas.microsoft.com/office/drawing/2014/main" id="{DF52EBCC-02E2-C45E-ACD7-A943560C0671}"/>
              </a:ext>
            </a:extLst>
          </p:cNvPr>
          <p:cNvSpPr>
            <a:spLocks/>
          </p:cNvSpPr>
          <p:nvPr/>
        </p:nvSpPr>
        <p:spPr bwMode="auto">
          <a:xfrm>
            <a:off x="3664676" y="1831281"/>
            <a:ext cx="4245" cy="11318"/>
          </a:xfrm>
          <a:custGeom>
            <a:avLst/>
            <a:gdLst>
              <a:gd name="T0" fmla="*/ 3 w 3"/>
              <a:gd name="T1" fmla="*/ 8 h 8"/>
              <a:gd name="T2" fmla="*/ 2 w 3"/>
              <a:gd name="T3" fmla="*/ 0 h 8"/>
              <a:gd name="T4" fmla="*/ 0 w 3"/>
              <a:gd name="T5" fmla="*/ 2 h 8"/>
              <a:gd name="T6" fmla="*/ 3 w 3"/>
              <a:gd name="T7" fmla="*/ 8 h 8"/>
            </a:gdLst>
            <a:ahLst/>
            <a:cxnLst>
              <a:cxn ang="0">
                <a:pos x="T0" y="T1"/>
              </a:cxn>
              <a:cxn ang="0">
                <a:pos x="T2" y="T3"/>
              </a:cxn>
              <a:cxn ang="0">
                <a:pos x="T4" y="T5"/>
              </a:cxn>
              <a:cxn ang="0">
                <a:pos x="T6" y="T7"/>
              </a:cxn>
            </a:cxnLst>
            <a:rect l="0" t="0" r="r" b="b"/>
            <a:pathLst>
              <a:path w="3" h="8">
                <a:moveTo>
                  <a:pt x="3" y="8"/>
                </a:moveTo>
                <a:lnTo>
                  <a:pt x="2" y="0"/>
                </a:lnTo>
                <a:lnTo>
                  <a:pt x="0" y="2"/>
                </a:lnTo>
                <a:lnTo>
                  <a:pt x="3" y="8"/>
                </a:lnTo>
                <a:close/>
              </a:path>
            </a:pathLst>
          </a:custGeom>
          <a:solidFill>
            <a:srgbClr val="4B72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96" name="Freeform 140">
            <a:extLst>
              <a:ext uri="{FF2B5EF4-FFF2-40B4-BE49-F238E27FC236}">
                <a16:creationId xmlns:a16="http://schemas.microsoft.com/office/drawing/2014/main" id="{B26FD2D7-A7CA-96BE-7877-1CA396E2FCD4}"/>
              </a:ext>
            </a:extLst>
          </p:cNvPr>
          <p:cNvSpPr>
            <a:spLocks/>
          </p:cNvSpPr>
          <p:nvPr/>
        </p:nvSpPr>
        <p:spPr bwMode="auto">
          <a:xfrm>
            <a:off x="3660431" y="1822792"/>
            <a:ext cx="16978" cy="45274"/>
          </a:xfrm>
          <a:custGeom>
            <a:avLst/>
            <a:gdLst>
              <a:gd name="T0" fmla="*/ 6 w 12"/>
              <a:gd name="T1" fmla="*/ 14 h 32"/>
              <a:gd name="T2" fmla="*/ 9 w 12"/>
              <a:gd name="T3" fmla="*/ 13 h 32"/>
              <a:gd name="T4" fmla="*/ 8 w 12"/>
              <a:gd name="T5" fmla="*/ 0 h 32"/>
              <a:gd name="T6" fmla="*/ 0 w 12"/>
              <a:gd name="T7" fmla="*/ 8 h 32"/>
              <a:gd name="T8" fmla="*/ 12 w 12"/>
              <a:gd name="T9" fmla="*/ 32 h 32"/>
              <a:gd name="T10" fmla="*/ 9 w 12"/>
              <a:gd name="T11" fmla="*/ 13 h 32"/>
              <a:gd name="T12" fmla="*/ 6 w 12"/>
              <a:gd name="T13" fmla="*/ 14 h 32"/>
              <a:gd name="T14" fmla="*/ 9 w 12"/>
              <a:gd name="T15" fmla="*/ 13 h 32"/>
              <a:gd name="T16" fmla="*/ 6 w 12"/>
              <a:gd name="T17" fmla="*/ 8 h 32"/>
              <a:gd name="T18" fmla="*/ 8 w 12"/>
              <a:gd name="T19" fmla="*/ 8 h 32"/>
              <a:gd name="T20" fmla="*/ 5 w 12"/>
              <a:gd name="T21" fmla="*/ 6 h 32"/>
              <a:gd name="T22" fmla="*/ 2 w 12"/>
              <a:gd name="T23" fmla="*/ 6 h 32"/>
              <a:gd name="T24" fmla="*/ 3 w 12"/>
              <a:gd name="T25" fmla="*/ 14 h 32"/>
              <a:gd name="T26" fmla="*/ 6 w 12"/>
              <a:gd name="T27" fmla="*/ 14 h 32"/>
              <a:gd name="T28" fmla="*/ 9 w 12"/>
              <a:gd name="T29" fmla="*/ 13 h 32"/>
              <a:gd name="T30" fmla="*/ 6 w 12"/>
              <a:gd name="T31" fmla="*/ 14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 h="32">
                <a:moveTo>
                  <a:pt x="6" y="14"/>
                </a:moveTo>
                <a:lnTo>
                  <a:pt x="9" y="13"/>
                </a:lnTo>
                <a:lnTo>
                  <a:pt x="8" y="0"/>
                </a:lnTo>
                <a:lnTo>
                  <a:pt x="0" y="8"/>
                </a:lnTo>
                <a:lnTo>
                  <a:pt x="12" y="32"/>
                </a:lnTo>
                <a:lnTo>
                  <a:pt x="9" y="13"/>
                </a:lnTo>
                <a:lnTo>
                  <a:pt x="6" y="14"/>
                </a:lnTo>
                <a:lnTo>
                  <a:pt x="9" y="13"/>
                </a:lnTo>
                <a:lnTo>
                  <a:pt x="6" y="8"/>
                </a:lnTo>
                <a:lnTo>
                  <a:pt x="8" y="8"/>
                </a:lnTo>
                <a:lnTo>
                  <a:pt x="5" y="6"/>
                </a:lnTo>
                <a:lnTo>
                  <a:pt x="2" y="6"/>
                </a:lnTo>
                <a:lnTo>
                  <a:pt x="3" y="14"/>
                </a:lnTo>
                <a:lnTo>
                  <a:pt x="6" y="14"/>
                </a:lnTo>
                <a:lnTo>
                  <a:pt x="9" y="13"/>
                </a:lnTo>
                <a:lnTo>
                  <a:pt x="6"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97" name="Freeform 141">
            <a:extLst>
              <a:ext uri="{FF2B5EF4-FFF2-40B4-BE49-F238E27FC236}">
                <a16:creationId xmlns:a16="http://schemas.microsoft.com/office/drawing/2014/main" id="{EA15C112-E203-663D-5E71-AE9C11BC1097}"/>
              </a:ext>
            </a:extLst>
          </p:cNvPr>
          <p:cNvSpPr>
            <a:spLocks/>
          </p:cNvSpPr>
          <p:nvPr/>
        </p:nvSpPr>
        <p:spPr bwMode="auto">
          <a:xfrm>
            <a:off x="3622231" y="1800155"/>
            <a:ext cx="15564" cy="4245"/>
          </a:xfrm>
          <a:custGeom>
            <a:avLst/>
            <a:gdLst>
              <a:gd name="T0" fmla="*/ 6 w 11"/>
              <a:gd name="T1" fmla="*/ 0 h 3"/>
              <a:gd name="T2" fmla="*/ 0 w 11"/>
              <a:gd name="T3" fmla="*/ 0 h 3"/>
              <a:gd name="T4" fmla="*/ 11 w 11"/>
              <a:gd name="T5" fmla="*/ 3 h 3"/>
              <a:gd name="T6" fmla="*/ 6 w 11"/>
              <a:gd name="T7" fmla="*/ 0 h 3"/>
            </a:gdLst>
            <a:ahLst/>
            <a:cxnLst>
              <a:cxn ang="0">
                <a:pos x="T0" y="T1"/>
              </a:cxn>
              <a:cxn ang="0">
                <a:pos x="T2" y="T3"/>
              </a:cxn>
              <a:cxn ang="0">
                <a:pos x="T4" y="T5"/>
              </a:cxn>
              <a:cxn ang="0">
                <a:pos x="T6" y="T7"/>
              </a:cxn>
            </a:cxnLst>
            <a:rect l="0" t="0" r="r" b="b"/>
            <a:pathLst>
              <a:path w="11" h="3">
                <a:moveTo>
                  <a:pt x="6" y="0"/>
                </a:moveTo>
                <a:lnTo>
                  <a:pt x="0" y="0"/>
                </a:lnTo>
                <a:lnTo>
                  <a:pt x="11" y="3"/>
                </a:lnTo>
                <a:lnTo>
                  <a:pt x="6" y="0"/>
                </a:lnTo>
                <a:close/>
              </a:path>
            </a:pathLst>
          </a:custGeom>
          <a:solidFill>
            <a:srgbClr val="4B72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98" name="Freeform 142">
            <a:extLst>
              <a:ext uri="{FF2B5EF4-FFF2-40B4-BE49-F238E27FC236}">
                <a16:creationId xmlns:a16="http://schemas.microsoft.com/office/drawing/2014/main" id="{3113ABAA-D5A2-62B5-CDF1-11EEBFF37458}"/>
              </a:ext>
            </a:extLst>
          </p:cNvPr>
          <p:cNvSpPr>
            <a:spLocks/>
          </p:cNvSpPr>
          <p:nvPr/>
        </p:nvSpPr>
        <p:spPr bwMode="auto">
          <a:xfrm>
            <a:off x="3585446" y="1791665"/>
            <a:ext cx="53763" cy="16978"/>
          </a:xfrm>
          <a:custGeom>
            <a:avLst/>
            <a:gdLst>
              <a:gd name="T0" fmla="*/ 32 w 38"/>
              <a:gd name="T1" fmla="*/ 6 h 12"/>
              <a:gd name="T2" fmla="*/ 32 w 38"/>
              <a:gd name="T3" fmla="*/ 3 h 12"/>
              <a:gd name="T4" fmla="*/ 26 w 38"/>
              <a:gd name="T5" fmla="*/ 3 h 12"/>
              <a:gd name="T6" fmla="*/ 0 w 38"/>
              <a:gd name="T7" fmla="*/ 0 h 12"/>
              <a:gd name="T8" fmla="*/ 37 w 38"/>
              <a:gd name="T9" fmla="*/ 12 h 12"/>
              <a:gd name="T10" fmla="*/ 38 w 38"/>
              <a:gd name="T11" fmla="*/ 7 h 12"/>
              <a:gd name="T12" fmla="*/ 32 w 38"/>
              <a:gd name="T13" fmla="*/ 3 h 12"/>
              <a:gd name="T14" fmla="*/ 32 w 38"/>
              <a:gd name="T15" fmla="*/ 3 h 12"/>
              <a:gd name="T16" fmla="*/ 32 w 38"/>
              <a:gd name="T17" fmla="*/ 6 h 12"/>
              <a:gd name="T18" fmla="*/ 31 w 38"/>
              <a:gd name="T19" fmla="*/ 9 h 12"/>
              <a:gd name="T20" fmla="*/ 35 w 38"/>
              <a:gd name="T21" fmla="*/ 12 h 12"/>
              <a:gd name="T22" fmla="*/ 37 w 38"/>
              <a:gd name="T23" fmla="*/ 9 h 12"/>
              <a:gd name="T24" fmla="*/ 38 w 38"/>
              <a:gd name="T25" fmla="*/ 6 h 12"/>
              <a:gd name="T26" fmla="*/ 28 w 38"/>
              <a:gd name="T27" fmla="*/ 3 h 12"/>
              <a:gd name="T28" fmla="*/ 26 w 38"/>
              <a:gd name="T29" fmla="*/ 6 h 12"/>
              <a:gd name="T30" fmla="*/ 26 w 38"/>
              <a:gd name="T31" fmla="*/ 9 h 12"/>
              <a:gd name="T32" fmla="*/ 31 w 38"/>
              <a:gd name="T33" fmla="*/ 9 h 12"/>
              <a:gd name="T34" fmla="*/ 32 w 38"/>
              <a:gd name="T35" fmla="*/ 6 h 12"/>
              <a:gd name="T36" fmla="*/ 31 w 38"/>
              <a:gd name="T37" fmla="*/ 9 h 12"/>
              <a:gd name="T38" fmla="*/ 32 w 38"/>
              <a:gd name="T39" fmla="*/ 6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12">
                <a:moveTo>
                  <a:pt x="32" y="6"/>
                </a:moveTo>
                <a:lnTo>
                  <a:pt x="32" y="3"/>
                </a:lnTo>
                <a:lnTo>
                  <a:pt x="26" y="3"/>
                </a:lnTo>
                <a:lnTo>
                  <a:pt x="0" y="0"/>
                </a:lnTo>
                <a:lnTo>
                  <a:pt x="37" y="12"/>
                </a:lnTo>
                <a:lnTo>
                  <a:pt x="38" y="7"/>
                </a:lnTo>
                <a:lnTo>
                  <a:pt x="32" y="3"/>
                </a:lnTo>
                <a:lnTo>
                  <a:pt x="32" y="3"/>
                </a:lnTo>
                <a:lnTo>
                  <a:pt x="32" y="6"/>
                </a:lnTo>
                <a:lnTo>
                  <a:pt x="31" y="9"/>
                </a:lnTo>
                <a:lnTo>
                  <a:pt x="35" y="12"/>
                </a:lnTo>
                <a:lnTo>
                  <a:pt x="37" y="9"/>
                </a:lnTo>
                <a:lnTo>
                  <a:pt x="38" y="6"/>
                </a:lnTo>
                <a:lnTo>
                  <a:pt x="28" y="3"/>
                </a:lnTo>
                <a:lnTo>
                  <a:pt x="26" y="6"/>
                </a:lnTo>
                <a:lnTo>
                  <a:pt x="26" y="9"/>
                </a:lnTo>
                <a:lnTo>
                  <a:pt x="31" y="9"/>
                </a:lnTo>
                <a:lnTo>
                  <a:pt x="32" y="6"/>
                </a:lnTo>
                <a:lnTo>
                  <a:pt x="31" y="9"/>
                </a:lnTo>
                <a:lnTo>
                  <a:pt x="3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499" name="Freeform 143">
            <a:extLst>
              <a:ext uri="{FF2B5EF4-FFF2-40B4-BE49-F238E27FC236}">
                <a16:creationId xmlns:a16="http://schemas.microsoft.com/office/drawing/2014/main" id="{5F6478C2-FD3C-3233-3746-F62E51C13726}"/>
              </a:ext>
            </a:extLst>
          </p:cNvPr>
          <p:cNvSpPr>
            <a:spLocks/>
          </p:cNvSpPr>
          <p:nvPr/>
        </p:nvSpPr>
        <p:spPr bwMode="auto">
          <a:xfrm>
            <a:off x="3378881" y="2084533"/>
            <a:ext cx="8489" cy="41030"/>
          </a:xfrm>
          <a:custGeom>
            <a:avLst/>
            <a:gdLst>
              <a:gd name="T0" fmla="*/ 3 w 6"/>
              <a:gd name="T1" fmla="*/ 15 h 29"/>
              <a:gd name="T2" fmla="*/ 4 w 6"/>
              <a:gd name="T3" fmla="*/ 21 h 29"/>
              <a:gd name="T4" fmla="*/ 3 w 6"/>
              <a:gd name="T5" fmla="*/ 22 h 29"/>
              <a:gd name="T6" fmla="*/ 6 w 6"/>
              <a:gd name="T7" fmla="*/ 29 h 29"/>
              <a:gd name="T8" fmla="*/ 0 w 6"/>
              <a:gd name="T9" fmla="*/ 0 h 29"/>
              <a:gd name="T10" fmla="*/ 3 w 6"/>
              <a:gd name="T11" fmla="*/ 15 h 29"/>
            </a:gdLst>
            <a:ahLst/>
            <a:cxnLst>
              <a:cxn ang="0">
                <a:pos x="T0" y="T1"/>
              </a:cxn>
              <a:cxn ang="0">
                <a:pos x="T2" y="T3"/>
              </a:cxn>
              <a:cxn ang="0">
                <a:pos x="T4" y="T5"/>
              </a:cxn>
              <a:cxn ang="0">
                <a:pos x="T6" y="T7"/>
              </a:cxn>
              <a:cxn ang="0">
                <a:pos x="T8" y="T9"/>
              </a:cxn>
              <a:cxn ang="0">
                <a:pos x="T10" y="T11"/>
              </a:cxn>
            </a:cxnLst>
            <a:rect l="0" t="0" r="r" b="b"/>
            <a:pathLst>
              <a:path w="6" h="29">
                <a:moveTo>
                  <a:pt x="3" y="15"/>
                </a:moveTo>
                <a:lnTo>
                  <a:pt x="4" y="21"/>
                </a:lnTo>
                <a:lnTo>
                  <a:pt x="3" y="22"/>
                </a:lnTo>
                <a:lnTo>
                  <a:pt x="6" y="29"/>
                </a:lnTo>
                <a:lnTo>
                  <a:pt x="0" y="0"/>
                </a:lnTo>
                <a:lnTo>
                  <a:pt x="3" y="15"/>
                </a:lnTo>
                <a:close/>
              </a:path>
            </a:pathLst>
          </a:custGeom>
          <a:solidFill>
            <a:srgbClr val="4B72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00" name="Freeform 144">
            <a:extLst>
              <a:ext uri="{FF2B5EF4-FFF2-40B4-BE49-F238E27FC236}">
                <a16:creationId xmlns:a16="http://schemas.microsoft.com/office/drawing/2014/main" id="{E4E31B83-06AF-C1C9-3AAF-C4A2EF7033F2}"/>
              </a:ext>
            </a:extLst>
          </p:cNvPr>
          <p:cNvSpPr>
            <a:spLocks/>
          </p:cNvSpPr>
          <p:nvPr/>
        </p:nvSpPr>
        <p:spPr bwMode="auto">
          <a:xfrm>
            <a:off x="3374636" y="2084534"/>
            <a:ext cx="16978" cy="42445"/>
          </a:xfrm>
          <a:custGeom>
            <a:avLst/>
            <a:gdLst>
              <a:gd name="T0" fmla="*/ 6 w 12"/>
              <a:gd name="T1" fmla="*/ 15 h 30"/>
              <a:gd name="T2" fmla="*/ 3 w 12"/>
              <a:gd name="T3" fmla="*/ 15 h 30"/>
              <a:gd name="T4" fmla="*/ 4 w 12"/>
              <a:gd name="T5" fmla="*/ 21 h 30"/>
              <a:gd name="T6" fmla="*/ 4 w 12"/>
              <a:gd name="T7" fmla="*/ 22 h 30"/>
              <a:gd name="T8" fmla="*/ 3 w 12"/>
              <a:gd name="T9" fmla="*/ 22 h 30"/>
              <a:gd name="T10" fmla="*/ 6 w 12"/>
              <a:gd name="T11" fmla="*/ 30 h 30"/>
              <a:gd name="T12" fmla="*/ 12 w 12"/>
              <a:gd name="T13" fmla="*/ 29 h 30"/>
              <a:gd name="T14" fmla="*/ 6 w 12"/>
              <a:gd name="T15" fmla="*/ 0 h 30"/>
              <a:gd name="T16" fmla="*/ 0 w 12"/>
              <a:gd name="T17" fmla="*/ 0 h 30"/>
              <a:gd name="T18" fmla="*/ 3 w 12"/>
              <a:gd name="T19" fmla="*/ 15 h 30"/>
              <a:gd name="T20" fmla="*/ 3 w 12"/>
              <a:gd name="T21" fmla="*/ 15 h 30"/>
              <a:gd name="T22" fmla="*/ 6 w 12"/>
              <a:gd name="T23" fmla="*/ 15 h 30"/>
              <a:gd name="T24" fmla="*/ 9 w 12"/>
              <a:gd name="T25" fmla="*/ 15 h 30"/>
              <a:gd name="T26" fmla="*/ 6 w 12"/>
              <a:gd name="T27" fmla="*/ 0 h 30"/>
              <a:gd name="T28" fmla="*/ 3 w 12"/>
              <a:gd name="T29" fmla="*/ 0 h 30"/>
              <a:gd name="T30" fmla="*/ 0 w 12"/>
              <a:gd name="T31" fmla="*/ 0 h 30"/>
              <a:gd name="T32" fmla="*/ 6 w 12"/>
              <a:gd name="T33" fmla="*/ 30 h 30"/>
              <a:gd name="T34" fmla="*/ 9 w 12"/>
              <a:gd name="T35" fmla="*/ 29 h 30"/>
              <a:gd name="T36" fmla="*/ 12 w 12"/>
              <a:gd name="T37" fmla="*/ 29 h 30"/>
              <a:gd name="T38" fmla="*/ 10 w 12"/>
              <a:gd name="T39" fmla="*/ 22 h 30"/>
              <a:gd name="T40" fmla="*/ 10 w 12"/>
              <a:gd name="T41" fmla="*/ 21 h 30"/>
              <a:gd name="T42" fmla="*/ 10 w 12"/>
              <a:gd name="T43" fmla="*/ 21 h 30"/>
              <a:gd name="T44" fmla="*/ 9 w 12"/>
              <a:gd name="T45" fmla="*/ 13 h 30"/>
              <a:gd name="T46" fmla="*/ 6 w 12"/>
              <a:gd name="T47" fmla="*/ 15 h 30"/>
              <a:gd name="T48" fmla="*/ 9 w 12"/>
              <a:gd name="T49" fmla="*/ 15 h 30"/>
              <a:gd name="T50" fmla="*/ 6 w 12"/>
              <a:gd name="T51" fmla="*/ 15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0">
                <a:moveTo>
                  <a:pt x="6" y="15"/>
                </a:moveTo>
                <a:lnTo>
                  <a:pt x="3" y="15"/>
                </a:lnTo>
                <a:lnTo>
                  <a:pt x="4" y="21"/>
                </a:lnTo>
                <a:lnTo>
                  <a:pt x="4" y="22"/>
                </a:lnTo>
                <a:lnTo>
                  <a:pt x="3" y="22"/>
                </a:lnTo>
                <a:lnTo>
                  <a:pt x="6" y="30"/>
                </a:lnTo>
                <a:lnTo>
                  <a:pt x="12" y="29"/>
                </a:lnTo>
                <a:lnTo>
                  <a:pt x="6" y="0"/>
                </a:lnTo>
                <a:lnTo>
                  <a:pt x="0" y="0"/>
                </a:lnTo>
                <a:lnTo>
                  <a:pt x="3" y="15"/>
                </a:lnTo>
                <a:lnTo>
                  <a:pt x="3" y="15"/>
                </a:lnTo>
                <a:lnTo>
                  <a:pt x="6" y="15"/>
                </a:lnTo>
                <a:lnTo>
                  <a:pt x="9" y="15"/>
                </a:lnTo>
                <a:lnTo>
                  <a:pt x="6" y="0"/>
                </a:lnTo>
                <a:lnTo>
                  <a:pt x="3" y="0"/>
                </a:lnTo>
                <a:lnTo>
                  <a:pt x="0" y="0"/>
                </a:lnTo>
                <a:lnTo>
                  <a:pt x="6" y="30"/>
                </a:lnTo>
                <a:lnTo>
                  <a:pt x="9" y="29"/>
                </a:lnTo>
                <a:lnTo>
                  <a:pt x="12" y="29"/>
                </a:lnTo>
                <a:lnTo>
                  <a:pt x="10" y="22"/>
                </a:lnTo>
                <a:lnTo>
                  <a:pt x="10" y="21"/>
                </a:lnTo>
                <a:lnTo>
                  <a:pt x="10" y="21"/>
                </a:lnTo>
                <a:lnTo>
                  <a:pt x="9" y="13"/>
                </a:lnTo>
                <a:lnTo>
                  <a:pt x="6" y="15"/>
                </a:lnTo>
                <a:lnTo>
                  <a:pt x="9" y="15"/>
                </a:lnTo>
                <a:lnTo>
                  <a:pt x="6" y="1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01" name="Freeform 145">
            <a:extLst>
              <a:ext uri="{FF2B5EF4-FFF2-40B4-BE49-F238E27FC236}">
                <a16:creationId xmlns:a16="http://schemas.microsoft.com/office/drawing/2014/main" id="{6D66A90B-702B-F1A8-27CC-306AA494D016}"/>
              </a:ext>
            </a:extLst>
          </p:cNvPr>
          <p:cNvSpPr>
            <a:spLocks/>
          </p:cNvSpPr>
          <p:nvPr/>
        </p:nvSpPr>
        <p:spPr bwMode="auto">
          <a:xfrm>
            <a:off x="3224666" y="1695457"/>
            <a:ext cx="384832" cy="389077"/>
          </a:xfrm>
          <a:custGeom>
            <a:avLst/>
            <a:gdLst>
              <a:gd name="T0" fmla="*/ 139 w 272"/>
              <a:gd name="T1" fmla="*/ 243 h 275"/>
              <a:gd name="T2" fmla="*/ 130 w 272"/>
              <a:gd name="T3" fmla="*/ 204 h 275"/>
              <a:gd name="T4" fmla="*/ 141 w 272"/>
              <a:gd name="T5" fmla="*/ 177 h 275"/>
              <a:gd name="T6" fmla="*/ 148 w 272"/>
              <a:gd name="T7" fmla="*/ 145 h 275"/>
              <a:gd name="T8" fmla="*/ 181 w 272"/>
              <a:gd name="T9" fmla="*/ 136 h 275"/>
              <a:gd name="T10" fmla="*/ 207 w 272"/>
              <a:gd name="T11" fmla="*/ 124 h 275"/>
              <a:gd name="T12" fmla="*/ 231 w 272"/>
              <a:gd name="T13" fmla="*/ 109 h 275"/>
              <a:gd name="T14" fmla="*/ 242 w 272"/>
              <a:gd name="T15" fmla="*/ 130 h 275"/>
              <a:gd name="T16" fmla="*/ 272 w 272"/>
              <a:gd name="T17" fmla="*/ 72 h 275"/>
              <a:gd name="T18" fmla="*/ 260 w 272"/>
              <a:gd name="T19" fmla="*/ 72 h 275"/>
              <a:gd name="T20" fmla="*/ 248 w 272"/>
              <a:gd name="T21" fmla="*/ 71 h 275"/>
              <a:gd name="T22" fmla="*/ 168 w 272"/>
              <a:gd name="T23" fmla="*/ 51 h 275"/>
              <a:gd name="T24" fmla="*/ 156 w 272"/>
              <a:gd name="T25" fmla="*/ 36 h 275"/>
              <a:gd name="T26" fmla="*/ 148 w 272"/>
              <a:gd name="T27" fmla="*/ 31 h 275"/>
              <a:gd name="T28" fmla="*/ 133 w 272"/>
              <a:gd name="T29" fmla="*/ 27 h 275"/>
              <a:gd name="T30" fmla="*/ 121 w 272"/>
              <a:gd name="T31" fmla="*/ 30 h 275"/>
              <a:gd name="T32" fmla="*/ 118 w 272"/>
              <a:gd name="T33" fmla="*/ 25 h 275"/>
              <a:gd name="T34" fmla="*/ 119 w 272"/>
              <a:gd name="T35" fmla="*/ 15 h 275"/>
              <a:gd name="T36" fmla="*/ 124 w 272"/>
              <a:gd name="T37" fmla="*/ 3 h 275"/>
              <a:gd name="T38" fmla="*/ 110 w 272"/>
              <a:gd name="T39" fmla="*/ 3 h 275"/>
              <a:gd name="T40" fmla="*/ 100 w 272"/>
              <a:gd name="T41" fmla="*/ 10 h 275"/>
              <a:gd name="T42" fmla="*/ 83 w 272"/>
              <a:gd name="T43" fmla="*/ 18 h 275"/>
              <a:gd name="T44" fmla="*/ 56 w 272"/>
              <a:gd name="T45" fmla="*/ 27 h 275"/>
              <a:gd name="T46" fmla="*/ 44 w 272"/>
              <a:gd name="T47" fmla="*/ 21 h 275"/>
              <a:gd name="T48" fmla="*/ 41 w 272"/>
              <a:gd name="T49" fmla="*/ 24 h 275"/>
              <a:gd name="T50" fmla="*/ 33 w 272"/>
              <a:gd name="T51" fmla="*/ 30 h 275"/>
              <a:gd name="T52" fmla="*/ 35 w 272"/>
              <a:gd name="T53" fmla="*/ 81 h 275"/>
              <a:gd name="T54" fmla="*/ 21 w 272"/>
              <a:gd name="T55" fmla="*/ 92 h 275"/>
              <a:gd name="T56" fmla="*/ 8 w 272"/>
              <a:gd name="T57" fmla="*/ 106 h 275"/>
              <a:gd name="T58" fmla="*/ 0 w 272"/>
              <a:gd name="T59" fmla="*/ 116 h 275"/>
              <a:gd name="T60" fmla="*/ 5 w 272"/>
              <a:gd name="T61" fmla="*/ 128 h 275"/>
              <a:gd name="T62" fmla="*/ 17 w 272"/>
              <a:gd name="T63" fmla="*/ 140 h 275"/>
              <a:gd name="T64" fmla="*/ 12 w 272"/>
              <a:gd name="T65" fmla="*/ 166 h 275"/>
              <a:gd name="T66" fmla="*/ 12 w 272"/>
              <a:gd name="T67" fmla="*/ 183 h 275"/>
              <a:gd name="T68" fmla="*/ 9 w 272"/>
              <a:gd name="T69" fmla="*/ 199 h 275"/>
              <a:gd name="T70" fmla="*/ 23 w 272"/>
              <a:gd name="T71" fmla="*/ 211 h 275"/>
              <a:gd name="T72" fmla="*/ 39 w 272"/>
              <a:gd name="T73" fmla="*/ 216 h 275"/>
              <a:gd name="T74" fmla="*/ 49 w 272"/>
              <a:gd name="T75" fmla="*/ 225 h 275"/>
              <a:gd name="T76" fmla="*/ 64 w 272"/>
              <a:gd name="T77" fmla="*/ 232 h 275"/>
              <a:gd name="T78" fmla="*/ 82 w 272"/>
              <a:gd name="T79" fmla="*/ 254 h 275"/>
              <a:gd name="T80" fmla="*/ 94 w 272"/>
              <a:gd name="T81" fmla="*/ 258 h 275"/>
              <a:gd name="T82" fmla="*/ 104 w 272"/>
              <a:gd name="T83" fmla="*/ 267 h 275"/>
              <a:gd name="T84" fmla="*/ 148 w 272"/>
              <a:gd name="T85" fmla="*/ 275 h 2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72" h="275">
                <a:moveTo>
                  <a:pt x="148" y="249"/>
                </a:moveTo>
                <a:lnTo>
                  <a:pt x="139" y="243"/>
                </a:lnTo>
                <a:lnTo>
                  <a:pt x="135" y="226"/>
                </a:lnTo>
                <a:lnTo>
                  <a:pt x="130" y="204"/>
                </a:lnTo>
                <a:lnTo>
                  <a:pt x="129" y="189"/>
                </a:lnTo>
                <a:lnTo>
                  <a:pt x="141" y="177"/>
                </a:lnTo>
                <a:lnTo>
                  <a:pt x="148" y="164"/>
                </a:lnTo>
                <a:lnTo>
                  <a:pt x="148" y="145"/>
                </a:lnTo>
                <a:lnTo>
                  <a:pt x="166" y="134"/>
                </a:lnTo>
                <a:lnTo>
                  <a:pt x="181" y="136"/>
                </a:lnTo>
                <a:lnTo>
                  <a:pt x="189" y="124"/>
                </a:lnTo>
                <a:lnTo>
                  <a:pt x="207" y="124"/>
                </a:lnTo>
                <a:lnTo>
                  <a:pt x="215" y="136"/>
                </a:lnTo>
                <a:lnTo>
                  <a:pt x="231" y="109"/>
                </a:lnTo>
                <a:lnTo>
                  <a:pt x="242" y="106"/>
                </a:lnTo>
                <a:lnTo>
                  <a:pt x="242" y="130"/>
                </a:lnTo>
                <a:lnTo>
                  <a:pt x="267" y="124"/>
                </a:lnTo>
                <a:lnTo>
                  <a:pt x="272" y="72"/>
                </a:lnTo>
                <a:lnTo>
                  <a:pt x="266" y="71"/>
                </a:lnTo>
                <a:lnTo>
                  <a:pt x="260" y="72"/>
                </a:lnTo>
                <a:lnTo>
                  <a:pt x="249" y="71"/>
                </a:lnTo>
                <a:lnTo>
                  <a:pt x="248" y="71"/>
                </a:lnTo>
                <a:lnTo>
                  <a:pt x="228" y="62"/>
                </a:lnTo>
                <a:lnTo>
                  <a:pt x="168" y="51"/>
                </a:lnTo>
                <a:lnTo>
                  <a:pt x="162" y="41"/>
                </a:lnTo>
                <a:lnTo>
                  <a:pt x="156" y="36"/>
                </a:lnTo>
                <a:lnTo>
                  <a:pt x="151" y="33"/>
                </a:lnTo>
                <a:lnTo>
                  <a:pt x="148" y="31"/>
                </a:lnTo>
                <a:lnTo>
                  <a:pt x="138" y="30"/>
                </a:lnTo>
                <a:lnTo>
                  <a:pt x="133" y="27"/>
                </a:lnTo>
                <a:lnTo>
                  <a:pt x="127" y="25"/>
                </a:lnTo>
                <a:lnTo>
                  <a:pt x="121" y="30"/>
                </a:lnTo>
                <a:lnTo>
                  <a:pt x="115" y="30"/>
                </a:lnTo>
                <a:lnTo>
                  <a:pt x="118" y="25"/>
                </a:lnTo>
                <a:lnTo>
                  <a:pt x="119" y="19"/>
                </a:lnTo>
                <a:lnTo>
                  <a:pt x="119" y="15"/>
                </a:lnTo>
                <a:lnTo>
                  <a:pt x="122" y="9"/>
                </a:lnTo>
                <a:lnTo>
                  <a:pt x="124" y="3"/>
                </a:lnTo>
                <a:lnTo>
                  <a:pt x="118" y="0"/>
                </a:lnTo>
                <a:lnTo>
                  <a:pt x="110" y="3"/>
                </a:lnTo>
                <a:lnTo>
                  <a:pt x="106" y="7"/>
                </a:lnTo>
                <a:lnTo>
                  <a:pt x="100" y="10"/>
                </a:lnTo>
                <a:lnTo>
                  <a:pt x="94" y="12"/>
                </a:lnTo>
                <a:lnTo>
                  <a:pt x="83" y="18"/>
                </a:lnTo>
                <a:lnTo>
                  <a:pt x="61" y="25"/>
                </a:lnTo>
                <a:lnTo>
                  <a:pt x="56" y="27"/>
                </a:lnTo>
                <a:lnTo>
                  <a:pt x="50" y="25"/>
                </a:lnTo>
                <a:lnTo>
                  <a:pt x="44" y="21"/>
                </a:lnTo>
                <a:lnTo>
                  <a:pt x="42" y="24"/>
                </a:lnTo>
                <a:lnTo>
                  <a:pt x="41" y="24"/>
                </a:lnTo>
                <a:lnTo>
                  <a:pt x="39" y="30"/>
                </a:lnTo>
                <a:lnTo>
                  <a:pt x="33" y="30"/>
                </a:lnTo>
                <a:lnTo>
                  <a:pt x="36" y="75"/>
                </a:lnTo>
                <a:lnTo>
                  <a:pt x="35" y="81"/>
                </a:lnTo>
                <a:lnTo>
                  <a:pt x="32" y="86"/>
                </a:lnTo>
                <a:lnTo>
                  <a:pt x="21" y="92"/>
                </a:lnTo>
                <a:lnTo>
                  <a:pt x="9" y="100"/>
                </a:lnTo>
                <a:lnTo>
                  <a:pt x="8" y="106"/>
                </a:lnTo>
                <a:lnTo>
                  <a:pt x="5" y="112"/>
                </a:lnTo>
                <a:lnTo>
                  <a:pt x="0" y="116"/>
                </a:lnTo>
                <a:lnTo>
                  <a:pt x="0" y="122"/>
                </a:lnTo>
                <a:lnTo>
                  <a:pt x="5" y="128"/>
                </a:lnTo>
                <a:lnTo>
                  <a:pt x="11" y="128"/>
                </a:lnTo>
                <a:lnTo>
                  <a:pt x="17" y="140"/>
                </a:lnTo>
                <a:lnTo>
                  <a:pt x="11" y="154"/>
                </a:lnTo>
                <a:lnTo>
                  <a:pt x="12" y="166"/>
                </a:lnTo>
                <a:lnTo>
                  <a:pt x="9" y="172"/>
                </a:lnTo>
                <a:lnTo>
                  <a:pt x="12" y="183"/>
                </a:lnTo>
                <a:lnTo>
                  <a:pt x="12" y="193"/>
                </a:lnTo>
                <a:lnTo>
                  <a:pt x="9" y="199"/>
                </a:lnTo>
                <a:lnTo>
                  <a:pt x="18" y="205"/>
                </a:lnTo>
                <a:lnTo>
                  <a:pt x="23" y="211"/>
                </a:lnTo>
                <a:lnTo>
                  <a:pt x="29" y="213"/>
                </a:lnTo>
                <a:lnTo>
                  <a:pt x="39" y="216"/>
                </a:lnTo>
                <a:lnTo>
                  <a:pt x="42" y="220"/>
                </a:lnTo>
                <a:lnTo>
                  <a:pt x="49" y="225"/>
                </a:lnTo>
                <a:lnTo>
                  <a:pt x="56" y="226"/>
                </a:lnTo>
                <a:lnTo>
                  <a:pt x="64" y="232"/>
                </a:lnTo>
                <a:lnTo>
                  <a:pt x="71" y="245"/>
                </a:lnTo>
                <a:lnTo>
                  <a:pt x="82" y="254"/>
                </a:lnTo>
                <a:lnTo>
                  <a:pt x="88" y="257"/>
                </a:lnTo>
                <a:lnTo>
                  <a:pt x="94" y="258"/>
                </a:lnTo>
                <a:lnTo>
                  <a:pt x="100" y="263"/>
                </a:lnTo>
                <a:lnTo>
                  <a:pt x="104" y="267"/>
                </a:lnTo>
                <a:lnTo>
                  <a:pt x="109" y="275"/>
                </a:lnTo>
                <a:lnTo>
                  <a:pt x="148" y="275"/>
                </a:lnTo>
                <a:lnTo>
                  <a:pt x="148" y="249"/>
                </a:lnTo>
                <a:close/>
              </a:path>
            </a:pathLst>
          </a:custGeom>
          <a:solidFill>
            <a:schemeClr val="accent6">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02" name="Freeform 146">
            <a:extLst>
              <a:ext uri="{FF2B5EF4-FFF2-40B4-BE49-F238E27FC236}">
                <a16:creationId xmlns:a16="http://schemas.microsoft.com/office/drawing/2014/main" id="{7A774BA8-9B06-25E6-AD25-11C28A71A7DF}"/>
              </a:ext>
            </a:extLst>
          </p:cNvPr>
          <p:cNvSpPr>
            <a:spLocks/>
          </p:cNvSpPr>
          <p:nvPr/>
        </p:nvSpPr>
        <p:spPr bwMode="auto">
          <a:xfrm>
            <a:off x="3220421" y="1688384"/>
            <a:ext cx="393321" cy="400395"/>
          </a:xfrm>
          <a:custGeom>
            <a:avLst/>
            <a:gdLst>
              <a:gd name="T0" fmla="*/ 141 w 278"/>
              <a:gd name="T1" fmla="*/ 231 h 283"/>
              <a:gd name="T2" fmla="*/ 154 w 278"/>
              <a:gd name="T3" fmla="*/ 171 h 283"/>
              <a:gd name="T4" fmla="*/ 193 w 278"/>
              <a:gd name="T5" fmla="*/ 132 h 283"/>
              <a:gd name="T6" fmla="*/ 242 w 278"/>
              <a:gd name="T7" fmla="*/ 115 h 283"/>
              <a:gd name="T8" fmla="*/ 269 w 278"/>
              <a:gd name="T9" fmla="*/ 73 h 283"/>
              <a:gd name="T10" fmla="*/ 231 w 278"/>
              <a:gd name="T11" fmla="*/ 64 h 283"/>
              <a:gd name="T12" fmla="*/ 156 w 278"/>
              <a:gd name="T13" fmla="*/ 36 h 283"/>
              <a:gd name="T14" fmla="*/ 138 w 278"/>
              <a:gd name="T15" fmla="*/ 29 h 283"/>
              <a:gd name="T16" fmla="*/ 124 w 278"/>
              <a:gd name="T17" fmla="*/ 32 h 283"/>
              <a:gd name="T18" fmla="*/ 122 w 278"/>
              <a:gd name="T19" fmla="*/ 32 h 283"/>
              <a:gd name="T20" fmla="*/ 125 w 278"/>
              <a:gd name="T21" fmla="*/ 21 h 283"/>
              <a:gd name="T22" fmla="*/ 130 w 278"/>
              <a:gd name="T23" fmla="*/ 8 h 283"/>
              <a:gd name="T24" fmla="*/ 101 w 278"/>
              <a:gd name="T25" fmla="*/ 12 h 283"/>
              <a:gd name="T26" fmla="*/ 64 w 278"/>
              <a:gd name="T27" fmla="*/ 27 h 283"/>
              <a:gd name="T28" fmla="*/ 42 w 278"/>
              <a:gd name="T29" fmla="*/ 26 h 283"/>
              <a:gd name="T30" fmla="*/ 36 w 278"/>
              <a:gd name="T31" fmla="*/ 32 h 283"/>
              <a:gd name="T32" fmla="*/ 32 w 278"/>
              <a:gd name="T33" fmla="*/ 89 h 283"/>
              <a:gd name="T34" fmla="*/ 6 w 278"/>
              <a:gd name="T35" fmla="*/ 115 h 283"/>
              <a:gd name="T36" fmla="*/ 6 w 278"/>
              <a:gd name="T37" fmla="*/ 136 h 283"/>
              <a:gd name="T38" fmla="*/ 12 w 278"/>
              <a:gd name="T39" fmla="*/ 169 h 283"/>
              <a:gd name="T40" fmla="*/ 12 w 278"/>
              <a:gd name="T41" fmla="*/ 197 h 283"/>
              <a:gd name="T42" fmla="*/ 24 w 278"/>
              <a:gd name="T43" fmla="*/ 218 h 283"/>
              <a:gd name="T44" fmla="*/ 44 w 278"/>
              <a:gd name="T45" fmla="*/ 228 h 283"/>
              <a:gd name="T46" fmla="*/ 73 w 278"/>
              <a:gd name="T47" fmla="*/ 251 h 283"/>
              <a:gd name="T48" fmla="*/ 100 w 278"/>
              <a:gd name="T49" fmla="*/ 269 h 283"/>
              <a:gd name="T50" fmla="*/ 154 w 278"/>
              <a:gd name="T51" fmla="*/ 253 h 283"/>
              <a:gd name="T52" fmla="*/ 148 w 278"/>
              <a:gd name="T53" fmla="*/ 277 h 283"/>
              <a:gd name="T54" fmla="*/ 98 w 278"/>
              <a:gd name="T55" fmla="*/ 260 h 283"/>
              <a:gd name="T56" fmla="*/ 70 w 278"/>
              <a:gd name="T57" fmla="*/ 236 h 283"/>
              <a:gd name="T58" fmla="*/ 44 w 278"/>
              <a:gd name="T59" fmla="*/ 218 h 283"/>
              <a:gd name="T60" fmla="*/ 15 w 278"/>
              <a:gd name="T61" fmla="*/ 203 h 283"/>
              <a:gd name="T62" fmla="*/ 15 w 278"/>
              <a:gd name="T63" fmla="*/ 177 h 283"/>
              <a:gd name="T64" fmla="*/ 23 w 278"/>
              <a:gd name="T65" fmla="*/ 145 h 283"/>
              <a:gd name="T66" fmla="*/ 6 w 278"/>
              <a:gd name="T67" fmla="*/ 123 h 283"/>
              <a:gd name="T68" fmla="*/ 15 w 278"/>
              <a:gd name="T69" fmla="*/ 108 h 283"/>
              <a:gd name="T70" fmla="*/ 42 w 278"/>
              <a:gd name="T71" fmla="*/ 80 h 283"/>
              <a:gd name="T72" fmla="*/ 47 w 278"/>
              <a:gd name="T73" fmla="*/ 30 h 283"/>
              <a:gd name="T74" fmla="*/ 50 w 278"/>
              <a:gd name="T75" fmla="*/ 33 h 283"/>
              <a:gd name="T76" fmla="*/ 65 w 278"/>
              <a:gd name="T77" fmla="*/ 33 h 283"/>
              <a:gd name="T78" fmla="*/ 104 w 278"/>
              <a:gd name="T79" fmla="*/ 18 h 283"/>
              <a:gd name="T80" fmla="*/ 124 w 278"/>
              <a:gd name="T81" fmla="*/ 9 h 283"/>
              <a:gd name="T82" fmla="*/ 118 w 278"/>
              <a:gd name="T83" fmla="*/ 29 h 283"/>
              <a:gd name="T84" fmla="*/ 130 w 278"/>
              <a:gd name="T85" fmla="*/ 33 h 283"/>
              <a:gd name="T86" fmla="*/ 150 w 278"/>
              <a:gd name="T87" fmla="*/ 40 h 283"/>
              <a:gd name="T88" fmla="*/ 162 w 278"/>
              <a:gd name="T89" fmla="*/ 47 h 283"/>
              <a:gd name="T90" fmla="*/ 252 w 278"/>
              <a:gd name="T91" fmla="*/ 79 h 283"/>
              <a:gd name="T92" fmla="*/ 269 w 278"/>
              <a:gd name="T93" fmla="*/ 127 h 283"/>
              <a:gd name="T94" fmla="*/ 218 w 278"/>
              <a:gd name="T95" fmla="*/ 135 h 283"/>
              <a:gd name="T96" fmla="*/ 169 w 278"/>
              <a:gd name="T97" fmla="*/ 136 h 283"/>
              <a:gd name="T98" fmla="*/ 129 w 278"/>
              <a:gd name="T99" fmla="*/ 194 h 283"/>
              <a:gd name="T100" fmla="*/ 150 w 278"/>
              <a:gd name="T101" fmla="*/ 257 h 2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78" h="283">
                <a:moveTo>
                  <a:pt x="151" y="254"/>
                </a:moveTo>
                <a:lnTo>
                  <a:pt x="153" y="251"/>
                </a:lnTo>
                <a:lnTo>
                  <a:pt x="145" y="247"/>
                </a:lnTo>
                <a:lnTo>
                  <a:pt x="141" y="231"/>
                </a:lnTo>
                <a:lnTo>
                  <a:pt x="136" y="209"/>
                </a:lnTo>
                <a:lnTo>
                  <a:pt x="135" y="195"/>
                </a:lnTo>
                <a:lnTo>
                  <a:pt x="147" y="183"/>
                </a:lnTo>
                <a:lnTo>
                  <a:pt x="154" y="171"/>
                </a:lnTo>
                <a:lnTo>
                  <a:pt x="154" y="153"/>
                </a:lnTo>
                <a:lnTo>
                  <a:pt x="169" y="142"/>
                </a:lnTo>
                <a:lnTo>
                  <a:pt x="184" y="144"/>
                </a:lnTo>
                <a:lnTo>
                  <a:pt x="193" y="132"/>
                </a:lnTo>
                <a:lnTo>
                  <a:pt x="209" y="132"/>
                </a:lnTo>
                <a:lnTo>
                  <a:pt x="218" y="145"/>
                </a:lnTo>
                <a:lnTo>
                  <a:pt x="236" y="117"/>
                </a:lnTo>
                <a:lnTo>
                  <a:pt x="242" y="115"/>
                </a:lnTo>
                <a:lnTo>
                  <a:pt x="242" y="139"/>
                </a:lnTo>
                <a:lnTo>
                  <a:pt x="273" y="132"/>
                </a:lnTo>
                <a:lnTo>
                  <a:pt x="278" y="76"/>
                </a:lnTo>
                <a:lnTo>
                  <a:pt x="269" y="73"/>
                </a:lnTo>
                <a:lnTo>
                  <a:pt x="263" y="74"/>
                </a:lnTo>
                <a:lnTo>
                  <a:pt x="252" y="73"/>
                </a:lnTo>
                <a:lnTo>
                  <a:pt x="251" y="73"/>
                </a:lnTo>
                <a:lnTo>
                  <a:pt x="231" y="64"/>
                </a:lnTo>
                <a:lnTo>
                  <a:pt x="174" y="53"/>
                </a:lnTo>
                <a:lnTo>
                  <a:pt x="168" y="43"/>
                </a:lnTo>
                <a:lnTo>
                  <a:pt x="160" y="38"/>
                </a:lnTo>
                <a:lnTo>
                  <a:pt x="156" y="36"/>
                </a:lnTo>
                <a:lnTo>
                  <a:pt x="153" y="33"/>
                </a:lnTo>
                <a:lnTo>
                  <a:pt x="153" y="33"/>
                </a:lnTo>
                <a:lnTo>
                  <a:pt x="142" y="32"/>
                </a:lnTo>
                <a:lnTo>
                  <a:pt x="138" y="29"/>
                </a:lnTo>
                <a:lnTo>
                  <a:pt x="136" y="29"/>
                </a:lnTo>
                <a:lnTo>
                  <a:pt x="130" y="27"/>
                </a:lnTo>
                <a:lnTo>
                  <a:pt x="129" y="27"/>
                </a:lnTo>
                <a:lnTo>
                  <a:pt x="124" y="32"/>
                </a:lnTo>
                <a:lnTo>
                  <a:pt x="118" y="32"/>
                </a:lnTo>
                <a:lnTo>
                  <a:pt x="118" y="35"/>
                </a:lnTo>
                <a:lnTo>
                  <a:pt x="121" y="36"/>
                </a:lnTo>
                <a:lnTo>
                  <a:pt x="122" y="32"/>
                </a:lnTo>
                <a:lnTo>
                  <a:pt x="124" y="32"/>
                </a:lnTo>
                <a:lnTo>
                  <a:pt x="125" y="26"/>
                </a:lnTo>
                <a:lnTo>
                  <a:pt x="125" y="26"/>
                </a:lnTo>
                <a:lnTo>
                  <a:pt x="125" y="21"/>
                </a:lnTo>
                <a:lnTo>
                  <a:pt x="129" y="15"/>
                </a:lnTo>
                <a:lnTo>
                  <a:pt x="129" y="15"/>
                </a:lnTo>
                <a:lnTo>
                  <a:pt x="130" y="9"/>
                </a:lnTo>
                <a:lnTo>
                  <a:pt x="130" y="8"/>
                </a:lnTo>
                <a:lnTo>
                  <a:pt x="121" y="0"/>
                </a:lnTo>
                <a:lnTo>
                  <a:pt x="112" y="5"/>
                </a:lnTo>
                <a:lnTo>
                  <a:pt x="107" y="9"/>
                </a:lnTo>
                <a:lnTo>
                  <a:pt x="101" y="12"/>
                </a:lnTo>
                <a:lnTo>
                  <a:pt x="95" y="14"/>
                </a:lnTo>
                <a:lnTo>
                  <a:pt x="95" y="14"/>
                </a:lnTo>
                <a:lnTo>
                  <a:pt x="85" y="20"/>
                </a:lnTo>
                <a:lnTo>
                  <a:pt x="64" y="27"/>
                </a:lnTo>
                <a:lnTo>
                  <a:pt x="59" y="29"/>
                </a:lnTo>
                <a:lnTo>
                  <a:pt x="55" y="29"/>
                </a:lnTo>
                <a:lnTo>
                  <a:pt x="47" y="21"/>
                </a:lnTo>
                <a:lnTo>
                  <a:pt x="42" y="26"/>
                </a:lnTo>
                <a:lnTo>
                  <a:pt x="42" y="27"/>
                </a:lnTo>
                <a:lnTo>
                  <a:pt x="42" y="27"/>
                </a:lnTo>
                <a:lnTo>
                  <a:pt x="39" y="32"/>
                </a:lnTo>
                <a:lnTo>
                  <a:pt x="36" y="32"/>
                </a:lnTo>
                <a:lnTo>
                  <a:pt x="33" y="32"/>
                </a:lnTo>
                <a:lnTo>
                  <a:pt x="36" y="80"/>
                </a:lnTo>
                <a:lnTo>
                  <a:pt x="35" y="85"/>
                </a:lnTo>
                <a:lnTo>
                  <a:pt x="32" y="89"/>
                </a:lnTo>
                <a:lnTo>
                  <a:pt x="23" y="94"/>
                </a:lnTo>
                <a:lnTo>
                  <a:pt x="9" y="103"/>
                </a:lnTo>
                <a:lnTo>
                  <a:pt x="9" y="109"/>
                </a:lnTo>
                <a:lnTo>
                  <a:pt x="6" y="115"/>
                </a:lnTo>
                <a:lnTo>
                  <a:pt x="0" y="120"/>
                </a:lnTo>
                <a:lnTo>
                  <a:pt x="0" y="127"/>
                </a:lnTo>
                <a:lnTo>
                  <a:pt x="0" y="129"/>
                </a:lnTo>
                <a:lnTo>
                  <a:pt x="6" y="136"/>
                </a:lnTo>
                <a:lnTo>
                  <a:pt x="11" y="136"/>
                </a:lnTo>
                <a:lnTo>
                  <a:pt x="17" y="145"/>
                </a:lnTo>
                <a:lnTo>
                  <a:pt x="11" y="159"/>
                </a:lnTo>
                <a:lnTo>
                  <a:pt x="12" y="169"/>
                </a:lnTo>
                <a:lnTo>
                  <a:pt x="9" y="176"/>
                </a:lnTo>
                <a:lnTo>
                  <a:pt x="9" y="176"/>
                </a:lnTo>
                <a:lnTo>
                  <a:pt x="12" y="189"/>
                </a:lnTo>
                <a:lnTo>
                  <a:pt x="12" y="197"/>
                </a:lnTo>
                <a:lnTo>
                  <a:pt x="9" y="203"/>
                </a:lnTo>
                <a:lnTo>
                  <a:pt x="8" y="206"/>
                </a:lnTo>
                <a:lnTo>
                  <a:pt x="20" y="213"/>
                </a:lnTo>
                <a:lnTo>
                  <a:pt x="24" y="218"/>
                </a:lnTo>
                <a:lnTo>
                  <a:pt x="32" y="221"/>
                </a:lnTo>
                <a:lnTo>
                  <a:pt x="41" y="222"/>
                </a:lnTo>
                <a:lnTo>
                  <a:pt x="44" y="228"/>
                </a:lnTo>
                <a:lnTo>
                  <a:pt x="44" y="228"/>
                </a:lnTo>
                <a:lnTo>
                  <a:pt x="50" y="231"/>
                </a:lnTo>
                <a:lnTo>
                  <a:pt x="58" y="234"/>
                </a:lnTo>
                <a:lnTo>
                  <a:pt x="65" y="239"/>
                </a:lnTo>
                <a:lnTo>
                  <a:pt x="73" y="251"/>
                </a:lnTo>
                <a:lnTo>
                  <a:pt x="83" y="262"/>
                </a:lnTo>
                <a:lnTo>
                  <a:pt x="91" y="265"/>
                </a:lnTo>
                <a:lnTo>
                  <a:pt x="95" y="266"/>
                </a:lnTo>
                <a:lnTo>
                  <a:pt x="100" y="269"/>
                </a:lnTo>
                <a:lnTo>
                  <a:pt x="106" y="275"/>
                </a:lnTo>
                <a:lnTo>
                  <a:pt x="110" y="283"/>
                </a:lnTo>
                <a:lnTo>
                  <a:pt x="154" y="283"/>
                </a:lnTo>
                <a:lnTo>
                  <a:pt x="154" y="253"/>
                </a:lnTo>
                <a:lnTo>
                  <a:pt x="153" y="251"/>
                </a:lnTo>
                <a:lnTo>
                  <a:pt x="151" y="254"/>
                </a:lnTo>
                <a:lnTo>
                  <a:pt x="148" y="254"/>
                </a:lnTo>
                <a:lnTo>
                  <a:pt x="148" y="277"/>
                </a:lnTo>
                <a:lnTo>
                  <a:pt x="113" y="277"/>
                </a:lnTo>
                <a:lnTo>
                  <a:pt x="110" y="271"/>
                </a:lnTo>
                <a:lnTo>
                  <a:pt x="104" y="265"/>
                </a:lnTo>
                <a:lnTo>
                  <a:pt x="98" y="260"/>
                </a:lnTo>
                <a:lnTo>
                  <a:pt x="92" y="260"/>
                </a:lnTo>
                <a:lnTo>
                  <a:pt x="88" y="257"/>
                </a:lnTo>
                <a:lnTo>
                  <a:pt x="77" y="248"/>
                </a:lnTo>
                <a:lnTo>
                  <a:pt x="70" y="236"/>
                </a:lnTo>
                <a:lnTo>
                  <a:pt x="61" y="230"/>
                </a:lnTo>
                <a:lnTo>
                  <a:pt x="53" y="227"/>
                </a:lnTo>
                <a:lnTo>
                  <a:pt x="48" y="224"/>
                </a:lnTo>
                <a:lnTo>
                  <a:pt x="44" y="218"/>
                </a:lnTo>
                <a:lnTo>
                  <a:pt x="33" y="216"/>
                </a:lnTo>
                <a:lnTo>
                  <a:pt x="29" y="213"/>
                </a:lnTo>
                <a:lnTo>
                  <a:pt x="23" y="209"/>
                </a:lnTo>
                <a:lnTo>
                  <a:pt x="15" y="203"/>
                </a:lnTo>
                <a:lnTo>
                  <a:pt x="17" y="200"/>
                </a:lnTo>
                <a:lnTo>
                  <a:pt x="18" y="198"/>
                </a:lnTo>
                <a:lnTo>
                  <a:pt x="18" y="188"/>
                </a:lnTo>
                <a:lnTo>
                  <a:pt x="15" y="177"/>
                </a:lnTo>
                <a:lnTo>
                  <a:pt x="17" y="171"/>
                </a:lnTo>
                <a:lnTo>
                  <a:pt x="18" y="171"/>
                </a:lnTo>
                <a:lnTo>
                  <a:pt x="17" y="160"/>
                </a:lnTo>
                <a:lnTo>
                  <a:pt x="23" y="145"/>
                </a:lnTo>
                <a:lnTo>
                  <a:pt x="15" y="130"/>
                </a:lnTo>
                <a:lnTo>
                  <a:pt x="9" y="130"/>
                </a:lnTo>
                <a:lnTo>
                  <a:pt x="6" y="126"/>
                </a:lnTo>
                <a:lnTo>
                  <a:pt x="6" y="123"/>
                </a:lnTo>
                <a:lnTo>
                  <a:pt x="11" y="118"/>
                </a:lnTo>
                <a:lnTo>
                  <a:pt x="11" y="118"/>
                </a:lnTo>
                <a:lnTo>
                  <a:pt x="14" y="112"/>
                </a:lnTo>
                <a:lnTo>
                  <a:pt x="15" y="108"/>
                </a:lnTo>
                <a:lnTo>
                  <a:pt x="26" y="100"/>
                </a:lnTo>
                <a:lnTo>
                  <a:pt x="36" y="94"/>
                </a:lnTo>
                <a:lnTo>
                  <a:pt x="41" y="88"/>
                </a:lnTo>
                <a:lnTo>
                  <a:pt x="42" y="80"/>
                </a:lnTo>
                <a:lnTo>
                  <a:pt x="39" y="38"/>
                </a:lnTo>
                <a:lnTo>
                  <a:pt x="42" y="38"/>
                </a:lnTo>
                <a:lnTo>
                  <a:pt x="44" y="38"/>
                </a:lnTo>
                <a:lnTo>
                  <a:pt x="47" y="30"/>
                </a:lnTo>
                <a:lnTo>
                  <a:pt x="47" y="30"/>
                </a:lnTo>
                <a:lnTo>
                  <a:pt x="47" y="30"/>
                </a:lnTo>
                <a:lnTo>
                  <a:pt x="47" y="30"/>
                </a:lnTo>
                <a:lnTo>
                  <a:pt x="50" y="33"/>
                </a:lnTo>
                <a:lnTo>
                  <a:pt x="52" y="33"/>
                </a:lnTo>
                <a:lnTo>
                  <a:pt x="59" y="35"/>
                </a:lnTo>
                <a:lnTo>
                  <a:pt x="65" y="33"/>
                </a:lnTo>
                <a:lnTo>
                  <a:pt x="65" y="33"/>
                </a:lnTo>
                <a:lnTo>
                  <a:pt x="88" y="26"/>
                </a:lnTo>
                <a:lnTo>
                  <a:pt x="98" y="20"/>
                </a:lnTo>
                <a:lnTo>
                  <a:pt x="103" y="18"/>
                </a:lnTo>
                <a:lnTo>
                  <a:pt x="104" y="18"/>
                </a:lnTo>
                <a:lnTo>
                  <a:pt x="110" y="14"/>
                </a:lnTo>
                <a:lnTo>
                  <a:pt x="115" y="9"/>
                </a:lnTo>
                <a:lnTo>
                  <a:pt x="121" y="8"/>
                </a:lnTo>
                <a:lnTo>
                  <a:pt x="124" y="9"/>
                </a:lnTo>
                <a:lnTo>
                  <a:pt x="122" y="14"/>
                </a:lnTo>
                <a:lnTo>
                  <a:pt x="119" y="18"/>
                </a:lnTo>
                <a:lnTo>
                  <a:pt x="119" y="24"/>
                </a:lnTo>
                <a:lnTo>
                  <a:pt x="118" y="29"/>
                </a:lnTo>
                <a:lnTo>
                  <a:pt x="116" y="33"/>
                </a:lnTo>
                <a:lnTo>
                  <a:pt x="113" y="38"/>
                </a:lnTo>
                <a:lnTo>
                  <a:pt x="125" y="38"/>
                </a:lnTo>
                <a:lnTo>
                  <a:pt x="130" y="33"/>
                </a:lnTo>
                <a:lnTo>
                  <a:pt x="135" y="35"/>
                </a:lnTo>
                <a:lnTo>
                  <a:pt x="139" y="38"/>
                </a:lnTo>
                <a:lnTo>
                  <a:pt x="141" y="38"/>
                </a:lnTo>
                <a:lnTo>
                  <a:pt x="150" y="40"/>
                </a:lnTo>
                <a:lnTo>
                  <a:pt x="151" y="41"/>
                </a:lnTo>
                <a:lnTo>
                  <a:pt x="151" y="41"/>
                </a:lnTo>
                <a:lnTo>
                  <a:pt x="157" y="44"/>
                </a:lnTo>
                <a:lnTo>
                  <a:pt x="162" y="47"/>
                </a:lnTo>
                <a:lnTo>
                  <a:pt x="169" y="59"/>
                </a:lnTo>
                <a:lnTo>
                  <a:pt x="230" y="70"/>
                </a:lnTo>
                <a:lnTo>
                  <a:pt x="249" y="79"/>
                </a:lnTo>
                <a:lnTo>
                  <a:pt x="252" y="79"/>
                </a:lnTo>
                <a:lnTo>
                  <a:pt x="264" y="80"/>
                </a:lnTo>
                <a:lnTo>
                  <a:pt x="269" y="79"/>
                </a:lnTo>
                <a:lnTo>
                  <a:pt x="272" y="80"/>
                </a:lnTo>
                <a:lnTo>
                  <a:pt x="269" y="127"/>
                </a:lnTo>
                <a:lnTo>
                  <a:pt x="248" y="132"/>
                </a:lnTo>
                <a:lnTo>
                  <a:pt x="248" y="108"/>
                </a:lnTo>
                <a:lnTo>
                  <a:pt x="233" y="111"/>
                </a:lnTo>
                <a:lnTo>
                  <a:pt x="218" y="135"/>
                </a:lnTo>
                <a:lnTo>
                  <a:pt x="212" y="126"/>
                </a:lnTo>
                <a:lnTo>
                  <a:pt x="190" y="126"/>
                </a:lnTo>
                <a:lnTo>
                  <a:pt x="183" y="136"/>
                </a:lnTo>
                <a:lnTo>
                  <a:pt x="169" y="136"/>
                </a:lnTo>
                <a:lnTo>
                  <a:pt x="148" y="148"/>
                </a:lnTo>
                <a:lnTo>
                  <a:pt x="148" y="169"/>
                </a:lnTo>
                <a:lnTo>
                  <a:pt x="142" y="180"/>
                </a:lnTo>
                <a:lnTo>
                  <a:pt x="129" y="194"/>
                </a:lnTo>
                <a:lnTo>
                  <a:pt x="130" y="209"/>
                </a:lnTo>
                <a:lnTo>
                  <a:pt x="135" y="233"/>
                </a:lnTo>
                <a:lnTo>
                  <a:pt x="139" y="250"/>
                </a:lnTo>
                <a:lnTo>
                  <a:pt x="150" y="257"/>
                </a:lnTo>
                <a:lnTo>
                  <a:pt x="151" y="254"/>
                </a:lnTo>
                <a:lnTo>
                  <a:pt x="148" y="254"/>
                </a:lnTo>
                <a:lnTo>
                  <a:pt x="151" y="25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03" name="Freeform 147">
            <a:extLst>
              <a:ext uri="{FF2B5EF4-FFF2-40B4-BE49-F238E27FC236}">
                <a16:creationId xmlns:a16="http://schemas.microsoft.com/office/drawing/2014/main" id="{BCB00F7E-924B-94E9-9B59-D732234C1F8A}"/>
              </a:ext>
            </a:extLst>
          </p:cNvPr>
          <p:cNvSpPr>
            <a:spLocks/>
          </p:cNvSpPr>
          <p:nvPr/>
        </p:nvSpPr>
        <p:spPr bwMode="auto">
          <a:xfrm>
            <a:off x="3667504" y="1868066"/>
            <a:ext cx="16978" cy="4245"/>
          </a:xfrm>
          <a:custGeom>
            <a:avLst/>
            <a:gdLst>
              <a:gd name="T0" fmla="*/ 6 w 12"/>
              <a:gd name="T1" fmla="*/ 2 h 3"/>
              <a:gd name="T2" fmla="*/ 0 w 12"/>
              <a:gd name="T3" fmla="*/ 3 h 3"/>
              <a:gd name="T4" fmla="*/ 12 w 12"/>
              <a:gd name="T5" fmla="*/ 0 h 3"/>
              <a:gd name="T6" fmla="*/ 6 w 12"/>
              <a:gd name="T7" fmla="*/ 2 h 3"/>
            </a:gdLst>
            <a:ahLst/>
            <a:cxnLst>
              <a:cxn ang="0">
                <a:pos x="T0" y="T1"/>
              </a:cxn>
              <a:cxn ang="0">
                <a:pos x="T2" y="T3"/>
              </a:cxn>
              <a:cxn ang="0">
                <a:pos x="T4" y="T5"/>
              </a:cxn>
              <a:cxn ang="0">
                <a:pos x="T6" y="T7"/>
              </a:cxn>
            </a:cxnLst>
            <a:rect l="0" t="0" r="r" b="b"/>
            <a:pathLst>
              <a:path w="12" h="3">
                <a:moveTo>
                  <a:pt x="6" y="2"/>
                </a:moveTo>
                <a:lnTo>
                  <a:pt x="0" y="3"/>
                </a:lnTo>
                <a:lnTo>
                  <a:pt x="12" y="0"/>
                </a:lnTo>
                <a:lnTo>
                  <a:pt x="6" y="2"/>
                </a:lnTo>
                <a:close/>
              </a:path>
            </a:pathLst>
          </a:custGeom>
          <a:solidFill>
            <a:srgbClr val="4B72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04" name="Freeform 148">
            <a:extLst>
              <a:ext uri="{FF2B5EF4-FFF2-40B4-BE49-F238E27FC236}">
                <a16:creationId xmlns:a16="http://schemas.microsoft.com/office/drawing/2014/main" id="{30EF1413-7299-93F4-B5D5-1045140909AB}"/>
              </a:ext>
            </a:extLst>
          </p:cNvPr>
          <p:cNvSpPr>
            <a:spLocks/>
          </p:cNvSpPr>
          <p:nvPr/>
        </p:nvSpPr>
        <p:spPr bwMode="auto">
          <a:xfrm>
            <a:off x="3667504" y="1863821"/>
            <a:ext cx="16978" cy="12734"/>
          </a:xfrm>
          <a:custGeom>
            <a:avLst/>
            <a:gdLst>
              <a:gd name="T0" fmla="*/ 6 w 12"/>
              <a:gd name="T1" fmla="*/ 5 h 9"/>
              <a:gd name="T2" fmla="*/ 4 w 12"/>
              <a:gd name="T3" fmla="*/ 2 h 9"/>
              <a:gd name="T4" fmla="*/ 0 w 12"/>
              <a:gd name="T5" fmla="*/ 3 h 9"/>
              <a:gd name="T6" fmla="*/ 0 w 12"/>
              <a:gd name="T7" fmla="*/ 9 h 9"/>
              <a:gd name="T8" fmla="*/ 12 w 12"/>
              <a:gd name="T9" fmla="*/ 6 h 9"/>
              <a:gd name="T10" fmla="*/ 10 w 12"/>
              <a:gd name="T11" fmla="*/ 0 h 9"/>
              <a:gd name="T12" fmla="*/ 6 w 12"/>
              <a:gd name="T13" fmla="*/ 2 h 9"/>
              <a:gd name="T14" fmla="*/ 4 w 12"/>
              <a:gd name="T15" fmla="*/ 2 h 9"/>
              <a:gd name="T16" fmla="*/ 4 w 12"/>
              <a:gd name="T17" fmla="*/ 2 h 9"/>
              <a:gd name="T18" fmla="*/ 6 w 12"/>
              <a:gd name="T19" fmla="*/ 5 h 9"/>
              <a:gd name="T20" fmla="*/ 6 w 12"/>
              <a:gd name="T21" fmla="*/ 8 h 9"/>
              <a:gd name="T22" fmla="*/ 12 w 12"/>
              <a:gd name="T23" fmla="*/ 6 h 9"/>
              <a:gd name="T24" fmla="*/ 12 w 12"/>
              <a:gd name="T25" fmla="*/ 3 h 9"/>
              <a:gd name="T26" fmla="*/ 10 w 12"/>
              <a:gd name="T27" fmla="*/ 0 h 9"/>
              <a:gd name="T28" fmla="*/ 0 w 12"/>
              <a:gd name="T29" fmla="*/ 3 h 9"/>
              <a:gd name="T30" fmla="*/ 0 w 12"/>
              <a:gd name="T31" fmla="*/ 6 h 9"/>
              <a:gd name="T32" fmla="*/ 1 w 12"/>
              <a:gd name="T33" fmla="*/ 9 h 9"/>
              <a:gd name="T34" fmla="*/ 6 w 12"/>
              <a:gd name="T35" fmla="*/ 8 h 9"/>
              <a:gd name="T36" fmla="*/ 6 w 12"/>
              <a:gd name="T37" fmla="*/ 5 h 9"/>
              <a:gd name="T38" fmla="*/ 6 w 12"/>
              <a:gd name="T39" fmla="*/ 8 h 9"/>
              <a:gd name="T40" fmla="*/ 6 w 12"/>
              <a:gd name="T41"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9">
                <a:moveTo>
                  <a:pt x="6" y="5"/>
                </a:moveTo>
                <a:lnTo>
                  <a:pt x="4" y="2"/>
                </a:lnTo>
                <a:lnTo>
                  <a:pt x="0" y="3"/>
                </a:lnTo>
                <a:lnTo>
                  <a:pt x="0" y="9"/>
                </a:lnTo>
                <a:lnTo>
                  <a:pt x="12" y="6"/>
                </a:lnTo>
                <a:lnTo>
                  <a:pt x="10" y="0"/>
                </a:lnTo>
                <a:lnTo>
                  <a:pt x="6" y="2"/>
                </a:lnTo>
                <a:lnTo>
                  <a:pt x="4" y="2"/>
                </a:lnTo>
                <a:lnTo>
                  <a:pt x="4" y="2"/>
                </a:lnTo>
                <a:lnTo>
                  <a:pt x="6" y="5"/>
                </a:lnTo>
                <a:lnTo>
                  <a:pt x="6" y="8"/>
                </a:lnTo>
                <a:lnTo>
                  <a:pt x="12" y="6"/>
                </a:lnTo>
                <a:lnTo>
                  <a:pt x="12" y="3"/>
                </a:lnTo>
                <a:lnTo>
                  <a:pt x="10" y="0"/>
                </a:lnTo>
                <a:lnTo>
                  <a:pt x="0" y="3"/>
                </a:lnTo>
                <a:lnTo>
                  <a:pt x="0" y="6"/>
                </a:lnTo>
                <a:lnTo>
                  <a:pt x="1" y="9"/>
                </a:lnTo>
                <a:lnTo>
                  <a:pt x="6" y="8"/>
                </a:lnTo>
                <a:lnTo>
                  <a:pt x="6" y="5"/>
                </a:lnTo>
                <a:lnTo>
                  <a:pt x="6" y="8"/>
                </a:ln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05" name="Freeform 149">
            <a:extLst>
              <a:ext uri="{FF2B5EF4-FFF2-40B4-BE49-F238E27FC236}">
                <a16:creationId xmlns:a16="http://schemas.microsoft.com/office/drawing/2014/main" id="{E99E8B94-4A9E-3296-E87E-40DDBE8638B3}"/>
              </a:ext>
            </a:extLst>
          </p:cNvPr>
          <p:cNvSpPr>
            <a:spLocks/>
          </p:cNvSpPr>
          <p:nvPr/>
        </p:nvSpPr>
        <p:spPr bwMode="auto">
          <a:xfrm>
            <a:off x="3639209" y="1818547"/>
            <a:ext cx="19807" cy="4245"/>
          </a:xfrm>
          <a:custGeom>
            <a:avLst/>
            <a:gdLst>
              <a:gd name="T0" fmla="*/ 5 w 14"/>
              <a:gd name="T1" fmla="*/ 2 h 3"/>
              <a:gd name="T2" fmla="*/ 0 w 14"/>
              <a:gd name="T3" fmla="*/ 0 h 3"/>
              <a:gd name="T4" fmla="*/ 14 w 14"/>
              <a:gd name="T5" fmla="*/ 3 h 3"/>
              <a:gd name="T6" fmla="*/ 5 w 14"/>
              <a:gd name="T7" fmla="*/ 2 h 3"/>
            </a:gdLst>
            <a:ahLst/>
            <a:cxnLst>
              <a:cxn ang="0">
                <a:pos x="T0" y="T1"/>
              </a:cxn>
              <a:cxn ang="0">
                <a:pos x="T2" y="T3"/>
              </a:cxn>
              <a:cxn ang="0">
                <a:pos x="T4" y="T5"/>
              </a:cxn>
              <a:cxn ang="0">
                <a:pos x="T6" y="T7"/>
              </a:cxn>
            </a:cxnLst>
            <a:rect l="0" t="0" r="r" b="b"/>
            <a:pathLst>
              <a:path w="14" h="3">
                <a:moveTo>
                  <a:pt x="5" y="2"/>
                </a:moveTo>
                <a:lnTo>
                  <a:pt x="0" y="0"/>
                </a:lnTo>
                <a:lnTo>
                  <a:pt x="14" y="3"/>
                </a:lnTo>
                <a:lnTo>
                  <a:pt x="5" y="2"/>
                </a:lnTo>
                <a:close/>
              </a:path>
            </a:pathLst>
          </a:custGeom>
          <a:solidFill>
            <a:srgbClr val="4B72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06" name="Freeform 150">
            <a:extLst>
              <a:ext uri="{FF2B5EF4-FFF2-40B4-BE49-F238E27FC236}">
                <a16:creationId xmlns:a16="http://schemas.microsoft.com/office/drawing/2014/main" id="{C9C674C7-9144-EC7F-DB71-9C35DF9B5316}"/>
              </a:ext>
            </a:extLst>
          </p:cNvPr>
          <p:cNvSpPr>
            <a:spLocks/>
          </p:cNvSpPr>
          <p:nvPr/>
        </p:nvSpPr>
        <p:spPr bwMode="auto">
          <a:xfrm>
            <a:off x="3637794" y="1814303"/>
            <a:ext cx="22637" cy="12734"/>
          </a:xfrm>
          <a:custGeom>
            <a:avLst/>
            <a:gdLst>
              <a:gd name="T0" fmla="*/ 6 w 16"/>
              <a:gd name="T1" fmla="*/ 5 h 9"/>
              <a:gd name="T2" fmla="*/ 7 w 16"/>
              <a:gd name="T3" fmla="*/ 2 h 9"/>
              <a:gd name="T4" fmla="*/ 1 w 16"/>
              <a:gd name="T5" fmla="*/ 0 h 9"/>
              <a:gd name="T6" fmla="*/ 0 w 16"/>
              <a:gd name="T7" fmla="*/ 6 h 9"/>
              <a:gd name="T8" fmla="*/ 15 w 16"/>
              <a:gd name="T9" fmla="*/ 9 h 9"/>
              <a:gd name="T10" fmla="*/ 16 w 16"/>
              <a:gd name="T11" fmla="*/ 3 h 9"/>
              <a:gd name="T12" fmla="*/ 7 w 16"/>
              <a:gd name="T13" fmla="*/ 2 h 9"/>
              <a:gd name="T14" fmla="*/ 7 w 16"/>
              <a:gd name="T15" fmla="*/ 2 h 9"/>
              <a:gd name="T16" fmla="*/ 6 w 16"/>
              <a:gd name="T17" fmla="*/ 5 h 9"/>
              <a:gd name="T18" fmla="*/ 6 w 16"/>
              <a:gd name="T19" fmla="*/ 6 h 9"/>
              <a:gd name="T20" fmla="*/ 15 w 16"/>
              <a:gd name="T21" fmla="*/ 9 h 9"/>
              <a:gd name="T22" fmla="*/ 15 w 16"/>
              <a:gd name="T23" fmla="*/ 6 h 9"/>
              <a:gd name="T24" fmla="*/ 16 w 16"/>
              <a:gd name="T25" fmla="*/ 3 h 9"/>
              <a:gd name="T26" fmla="*/ 1 w 16"/>
              <a:gd name="T27" fmla="*/ 0 h 9"/>
              <a:gd name="T28" fmla="*/ 1 w 16"/>
              <a:gd name="T29" fmla="*/ 3 h 9"/>
              <a:gd name="T30" fmla="*/ 1 w 16"/>
              <a:gd name="T31" fmla="*/ 6 h 9"/>
              <a:gd name="T32" fmla="*/ 6 w 16"/>
              <a:gd name="T33" fmla="*/ 8 h 9"/>
              <a:gd name="T34" fmla="*/ 6 w 16"/>
              <a:gd name="T35" fmla="*/ 5 h 9"/>
              <a:gd name="T36" fmla="*/ 6 w 16"/>
              <a:gd name="T37" fmla="*/ 6 h 9"/>
              <a:gd name="T38" fmla="*/ 6 w 16"/>
              <a:gd name="T39" fmla="*/ 5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 h="9">
                <a:moveTo>
                  <a:pt x="6" y="5"/>
                </a:moveTo>
                <a:lnTo>
                  <a:pt x="7" y="2"/>
                </a:lnTo>
                <a:lnTo>
                  <a:pt x="1" y="0"/>
                </a:lnTo>
                <a:lnTo>
                  <a:pt x="0" y="6"/>
                </a:lnTo>
                <a:lnTo>
                  <a:pt x="15" y="9"/>
                </a:lnTo>
                <a:lnTo>
                  <a:pt x="16" y="3"/>
                </a:lnTo>
                <a:lnTo>
                  <a:pt x="7" y="2"/>
                </a:lnTo>
                <a:lnTo>
                  <a:pt x="7" y="2"/>
                </a:lnTo>
                <a:lnTo>
                  <a:pt x="6" y="5"/>
                </a:lnTo>
                <a:lnTo>
                  <a:pt x="6" y="6"/>
                </a:lnTo>
                <a:lnTo>
                  <a:pt x="15" y="9"/>
                </a:lnTo>
                <a:lnTo>
                  <a:pt x="15" y="6"/>
                </a:lnTo>
                <a:lnTo>
                  <a:pt x="16" y="3"/>
                </a:lnTo>
                <a:lnTo>
                  <a:pt x="1" y="0"/>
                </a:lnTo>
                <a:lnTo>
                  <a:pt x="1" y="3"/>
                </a:lnTo>
                <a:lnTo>
                  <a:pt x="1" y="6"/>
                </a:lnTo>
                <a:lnTo>
                  <a:pt x="6" y="8"/>
                </a:lnTo>
                <a:lnTo>
                  <a:pt x="6" y="5"/>
                </a:lnTo>
                <a:lnTo>
                  <a:pt x="6" y="6"/>
                </a:lnTo>
                <a:lnTo>
                  <a:pt x="6"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07" name="Freeform 151">
            <a:extLst>
              <a:ext uri="{FF2B5EF4-FFF2-40B4-BE49-F238E27FC236}">
                <a16:creationId xmlns:a16="http://schemas.microsoft.com/office/drawing/2014/main" id="{28E5AF7F-F119-E6CF-48C5-58ECE0EF1A61}"/>
              </a:ext>
            </a:extLst>
          </p:cNvPr>
          <p:cNvSpPr>
            <a:spLocks/>
          </p:cNvSpPr>
          <p:nvPr/>
        </p:nvSpPr>
        <p:spPr bwMode="auto">
          <a:xfrm>
            <a:off x="1275038" y="1262521"/>
            <a:ext cx="2434912" cy="1007355"/>
          </a:xfrm>
          <a:custGeom>
            <a:avLst/>
            <a:gdLst>
              <a:gd name="T0" fmla="*/ 10 w 1140"/>
              <a:gd name="T1" fmla="*/ 101 h 471"/>
              <a:gd name="T2" fmla="*/ 7 w 1140"/>
              <a:gd name="T3" fmla="*/ 112 h 471"/>
              <a:gd name="T4" fmla="*/ 25 w 1140"/>
              <a:gd name="T5" fmla="*/ 136 h 471"/>
              <a:gd name="T6" fmla="*/ 31 w 1140"/>
              <a:gd name="T7" fmla="*/ 148 h 471"/>
              <a:gd name="T8" fmla="*/ 41 w 1140"/>
              <a:gd name="T9" fmla="*/ 157 h 471"/>
              <a:gd name="T10" fmla="*/ 53 w 1140"/>
              <a:gd name="T11" fmla="*/ 164 h 471"/>
              <a:gd name="T12" fmla="*/ 40 w 1140"/>
              <a:gd name="T13" fmla="*/ 197 h 471"/>
              <a:gd name="T14" fmla="*/ 36 w 1140"/>
              <a:gd name="T15" fmla="*/ 217 h 471"/>
              <a:gd name="T16" fmla="*/ 48 w 1140"/>
              <a:gd name="T17" fmla="*/ 235 h 471"/>
              <a:gd name="T18" fmla="*/ 63 w 1140"/>
              <a:gd name="T19" fmla="*/ 237 h 471"/>
              <a:gd name="T20" fmla="*/ 71 w 1140"/>
              <a:gd name="T21" fmla="*/ 265 h 471"/>
              <a:gd name="T22" fmla="*/ 82 w 1140"/>
              <a:gd name="T23" fmla="*/ 283 h 471"/>
              <a:gd name="T24" fmla="*/ 87 w 1140"/>
              <a:gd name="T25" fmla="*/ 305 h 471"/>
              <a:gd name="T26" fmla="*/ 109 w 1140"/>
              <a:gd name="T27" fmla="*/ 306 h 471"/>
              <a:gd name="T28" fmla="*/ 134 w 1140"/>
              <a:gd name="T29" fmla="*/ 305 h 471"/>
              <a:gd name="T30" fmla="*/ 157 w 1140"/>
              <a:gd name="T31" fmla="*/ 299 h 471"/>
              <a:gd name="T32" fmla="*/ 165 w 1140"/>
              <a:gd name="T33" fmla="*/ 313 h 471"/>
              <a:gd name="T34" fmla="*/ 450 w 1140"/>
              <a:gd name="T35" fmla="*/ 433 h 471"/>
              <a:gd name="T36" fmla="*/ 712 w 1140"/>
              <a:gd name="T37" fmla="*/ 451 h 471"/>
              <a:gd name="T38" fmla="*/ 751 w 1140"/>
              <a:gd name="T39" fmla="*/ 459 h 471"/>
              <a:gd name="T40" fmla="*/ 772 w 1140"/>
              <a:gd name="T41" fmla="*/ 465 h 471"/>
              <a:gd name="T42" fmla="*/ 771 w 1140"/>
              <a:gd name="T43" fmla="*/ 438 h 471"/>
              <a:gd name="T44" fmla="*/ 989 w 1140"/>
              <a:gd name="T45" fmla="*/ 407 h 471"/>
              <a:gd name="T46" fmla="*/ 1013 w 1140"/>
              <a:gd name="T47" fmla="*/ 364 h 471"/>
              <a:gd name="T48" fmla="*/ 1015 w 1140"/>
              <a:gd name="T49" fmla="*/ 311 h 471"/>
              <a:gd name="T50" fmla="*/ 1055 w 1140"/>
              <a:gd name="T51" fmla="*/ 296 h 471"/>
              <a:gd name="T52" fmla="*/ 1097 w 1140"/>
              <a:gd name="T53" fmla="*/ 255 h 471"/>
              <a:gd name="T54" fmla="*/ 1116 w 1140"/>
              <a:gd name="T55" fmla="*/ 277 h 471"/>
              <a:gd name="T56" fmla="*/ 1129 w 1140"/>
              <a:gd name="T57" fmla="*/ 302 h 471"/>
              <a:gd name="T58" fmla="*/ 1127 w 1140"/>
              <a:gd name="T59" fmla="*/ 279 h 471"/>
              <a:gd name="T60" fmla="*/ 1125 w 1140"/>
              <a:gd name="T61" fmla="*/ 270 h 471"/>
              <a:gd name="T62" fmla="*/ 1100 w 1140"/>
              <a:gd name="T63" fmla="*/ 247 h 471"/>
              <a:gd name="T64" fmla="*/ 1067 w 1140"/>
              <a:gd name="T65" fmla="*/ 273 h 471"/>
              <a:gd name="T66" fmla="*/ 1031 w 1140"/>
              <a:gd name="T67" fmla="*/ 287 h 471"/>
              <a:gd name="T68" fmla="*/ 994 w 1140"/>
              <a:gd name="T69" fmla="*/ 328 h 471"/>
              <a:gd name="T70" fmla="*/ 1007 w 1140"/>
              <a:gd name="T71" fmla="*/ 380 h 471"/>
              <a:gd name="T72" fmla="*/ 762 w 1140"/>
              <a:gd name="T73" fmla="*/ 418 h 471"/>
              <a:gd name="T74" fmla="*/ 764 w 1140"/>
              <a:gd name="T75" fmla="*/ 441 h 471"/>
              <a:gd name="T76" fmla="*/ 765 w 1140"/>
              <a:gd name="T77" fmla="*/ 460 h 471"/>
              <a:gd name="T78" fmla="*/ 737 w 1140"/>
              <a:gd name="T79" fmla="*/ 443 h 471"/>
              <a:gd name="T80" fmla="*/ 686 w 1140"/>
              <a:gd name="T81" fmla="*/ 436 h 471"/>
              <a:gd name="T82" fmla="*/ 168 w 1140"/>
              <a:gd name="T83" fmla="*/ 284 h 471"/>
              <a:gd name="T84" fmla="*/ 157 w 1140"/>
              <a:gd name="T85" fmla="*/ 291 h 471"/>
              <a:gd name="T86" fmla="*/ 141 w 1140"/>
              <a:gd name="T87" fmla="*/ 299 h 471"/>
              <a:gd name="T88" fmla="*/ 115 w 1140"/>
              <a:gd name="T89" fmla="*/ 296 h 471"/>
              <a:gd name="T90" fmla="*/ 92 w 1140"/>
              <a:gd name="T91" fmla="*/ 301 h 471"/>
              <a:gd name="T92" fmla="*/ 92 w 1140"/>
              <a:gd name="T93" fmla="*/ 298 h 471"/>
              <a:gd name="T94" fmla="*/ 84 w 1140"/>
              <a:gd name="T95" fmla="*/ 274 h 471"/>
              <a:gd name="T96" fmla="*/ 79 w 1140"/>
              <a:gd name="T97" fmla="*/ 261 h 471"/>
              <a:gd name="T98" fmla="*/ 67 w 1140"/>
              <a:gd name="T99" fmla="*/ 224 h 471"/>
              <a:gd name="T100" fmla="*/ 41 w 1140"/>
              <a:gd name="T101" fmla="*/ 223 h 471"/>
              <a:gd name="T102" fmla="*/ 45 w 1140"/>
              <a:gd name="T103" fmla="*/ 214 h 471"/>
              <a:gd name="T104" fmla="*/ 51 w 1140"/>
              <a:gd name="T105" fmla="*/ 190 h 471"/>
              <a:gd name="T106" fmla="*/ 53 w 1140"/>
              <a:gd name="T107" fmla="*/ 160 h 471"/>
              <a:gd name="T108" fmla="*/ 42 w 1140"/>
              <a:gd name="T109" fmla="*/ 151 h 471"/>
              <a:gd name="T110" fmla="*/ 30 w 1140"/>
              <a:gd name="T111" fmla="*/ 128 h 471"/>
              <a:gd name="T112" fmla="*/ 10 w 1140"/>
              <a:gd name="T113" fmla="*/ 109 h 471"/>
              <a:gd name="T114" fmla="*/ 17 w 1140"/>
              <a:gd name="T115" fmla="*/ 96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40" h="471">
                <a:moveTo>
                  <a:pt x="15" y="0"/>
                </a:moveTo>
                <a:cubicBezTo>
                  <a:pt x="0" y="76"/>
                  <a:pt x="0" y="76"/>
                  <a:pt x="0" y="76"/>
                </a:cubicBezTo>
                <a:cubicBezTo>
                  <a:pt x="0" y="77"/>
                  <a:pt x="0" y="78"/>
                  <a:pt x="0" y="79"/>
                </a:cubicBezTo>
                <a:cubicBezTo>
                  <a:pt x="6" y="89"/>
                  <a:pt x="6" y="89"/>
                  <a:pt x="6" y="89"/>
                </a:cubicBezTo>
                <a:cubicBezTo>
                  <a:pt x="6" y="90"/>
                  <a:pt x="6" y="90"/>
                  <a:pt x="6" y="90"/>
                </a:cubicBezTo>
                <a:cubicBezTo>
                  <a:pt x="6" y="90"/>
                  <a:pt x="6" y="91"/>
                  <a:pt x="6" y="91"/>
                </a:cubicBezTo>
                <a:cubicBezTo>
                  <a:pt x="9" y="98"/>
                  <a:pt x="9" y="98"/>
                  <a:pt x="9" y="98"/>
                </a:cubicBezTo>
                <a:cubicBezTo>
                  <a:pt x="10" y="101"/>
                  <a:pt x="10" y="101"/>
                  <a:pt x="10" y="101"/>
                </a:cubicBezTo>
                <a:cubicBezTo>
                  <a:pt x="8" y="103"/>
                  <a:pt x="8" y="103"/>
                  <a:pt x="8" y="103"/>
                </a:cubicBezTo>
                <a:cubicBezTo>
                  <a:pt x="8" y="105"/>
                  <a:pt x="8" y="106"/>
                  <a:pt x="9" y="107"/>
                </a:cubicBezTo>
                <a:cubicBezTo>
                  <a:pt x="11" y="111"/>
                  <a:pt x="11" y="111"/>
                  <a:pt x="11" y="111"/>
                </a:cubicBezTo>
                <a:cubicBezTo>
                  <a:pt x="14" y="109"/>
                  <a:pt x="14" y="109"/>
                  <a:pt x="14" y="109"/>
                </a:cubicBezTo>
                <a:cubicBezTo>
                  <a:pt x="14" y="105"/>
                  <a:pt x="14" y="105"/>
                  <a:pt x="14" y="105"/>
                </a:cubicBezTo>
                <a:cubicBezTo>
                  <a:pt x="10" y="105"/>
                  <a:pt x="10" y="105"/>
                  <a:pt x="10" y="105"/>
                </a:cubicBezTo>
                <a:cubicBezTo>
                  <a:pt x="8" y="106"/>
                  <a:pt x="7" y="107"/>
                  <a:pt x="7" y="108"/>
                </a:cubicBezTo>
                <a:cubicBezTo>
                  <a:pt x="6" y="109"/>
                  <a:pt x="6" y="111"/>
                  <a:pt x="7" y="112"/>
                </a:cubicBezTo>
                <a:cubicBezTo>
                  <a:pt x="13" y="119"/>
                  <a:pt x="13" y="119"/>
                  <a:pt x="13" y="119"/>
                </a:cubicBezTo>
                <a:cubicBezTo>
                  <a:pt x="14" y="121"/>
                  <a:pt x="14" y="121"/>
                  <a:pt x="14" y="121"/>
                </a:cubicBezTo>
                <a:cubicBezTo>
                  <a:pt x="14" y="122"/>
                  <a:pt x="15" y="123"/>
                  <a:pt x="16" y="123"/>
                </a:cubicBezTo>
                <a:cubicBezTo>
                  <a:pt x="20" y="126"/>
                  <a:pt x="20" y="126"/>
                  <a:pt x="20" y="126"/>
                </a:cubicBezTo>
                <a:cubicBezTo>
                  <a:pt x="21" y="128"/>
                  <a:pt x="21" y="128"/>
                  <a:pt x="21" y="128"/>
                </a:cubicBezTo>
                <a:cubicBezTo>
                  <a:pt x="21" y="128"/>
                  <a:pt x="21" y="129"/>
                  <a:pt x="21" y="129"/>
                </a:cubicBezTo>
                <a:cubicBezTo>
                  <a:pt x="24" y="132"/>
                  <a:pt x="24" y="132"/>
                  <a:pt x="24" y="132"/>
                </a:cubicBezTo>
                <a:cubicBezTo>
                  <a:pt x="25" y="136"/>
                  <a:pt x="25" y="136"/>
                  <a:pt x="25" y="136"/>
                </a:cubicBezTo>
                <a:cubicBezTo>
                  <a:pt x="25" y="136"/>
                  <a:pt x="25" y="136"/>
                  <a:pt x="25" y="136"/>
                </a:cubicBezTo>
                <a:cubicBezTo>
                  <a:pt x="30" y="144"/>
                  <a:pt x="30" y="144"/>
                  <a:pt x="30" y="144"/>
                </a:cubicBezTo>
                <a:cubicBezTo>
                  <a:pt x="30" y="144"/>
                  <a:pt x="30" y="144"/>
                  <a:pt x="30" y="144"/>
                </a:cubicBezTo>
                <a:cubicBezTo>
                  <a:pt x="33" y="148"/>
                  <a:pt x="33" y="148"/>
                  <a:pt x="33" y="148"/>
                </a:cubicBezTo>
                <a:cubicBezTo>
                  <a:pt x="36" y="145"/>
                  <a:pt x="36" y="145"/>
                  <a:pt x="36" y="145"/>
                </a:cubicBezTo>
                <a:cubicBezTo>
                  <a:pt x="32" y="144"/>
                  <a:pt x="32" y="144"/>
                  <a:pt x="32" y="144"/>
                </a:cubicBezTo>
                <a:cubicBezTo>
                  <a:pt x="32" y="146"/>
                  <a:pt x="32" y="146"/>
                  <a:pt x="32" y="146"/>
                </a:cubicBezTo>
                <a:cubicBezTo>
                  <a:pt x="31" y="146"/>
                  <a:pt x="31" y="147"/>
                  <a:pt x="31" y="148"/>
                </a:cubicBezTo>
                <a:cubicBezTo>
                  <a:pt x="32" y="152"/>
                  <a:pt x="32" y="152"/>
                  <a:pt x="32" y="152"/>
                </a:cubicBezTo>
                <a:cubicBezTo>
                  <a:pt x="32" y="153"/>
                  <a:pt x="33" y="154"/>
                  <a:pt x="33" y="154"/>
                </a:cubicBezTo>
                <a:cubicBezTo>
                  <a:pt x="36" y="157"/>
                  <a:pt x="36" y="157"/>
                  <a:pt x="36" y="157"/>
                </a:cubicBezTo>
                <a:cubicBezTo>
                  <a:pt x="38" y="160"/>
                  <a:pt x="38" y="160"/>
                  <a:pt x="38" y="160"/>
                </a:cubicBezTo>
                <a:cubicBezTo>
                  <a:pt x="38" y="161"/>
                  <a:pt x="40" y="162"/>
                  <a:pt x="41" y="162"/>
                </a:cubicBezTo>
                <a:cubicBezTo>
                  <a:pt x="45" y="162"/>
                  <a:pt x="45" y="162"/>
                  <a:pt x="45" y="162"/>
                </a:cubicBezTo>
                <a:cubicBezTo>
                  <a:pt x="45" y="158"/>
                  <a:pt x="45" y="158"/>
                  <a:pt x="45" y="158"/>
                </a:cubicBezTo>
                <a:cubicBezTo>
                  <a:pt x="41" y="157"/>
                  <a:pt x="41" y="157"/>
                  <a:pt x="41" y="157"/>
                </a:cubicBezTo>
                <a:cubicBezTo>
                  <a:pt x="40" y="161"/>
                  <a:pt x="40" y="161"/>
                  <a:pt x="40" y="161"/>
                </a:cubicBezTo>
                <a:cubicBezTo>
                  <a:pt x="40" y="163"/>
                  <a:pt x="41" y="164"/>
                  <a:pt x="42" y="165"/>
                </a:cubicBezTo>
                <a:cubicBezTo>
                  <a:pt x="46" y="167"/>
                  <a:pt x="46" y="167"/>
                  <a:pt x="46" y="167"/>
                </a:cubicBezTo>
                <a:cubicBezTo>
                  <a:pt x="47" y="168"/>
                  <a:pt x="47" y="168"/>
                  <a:pt x="48" y="168"/>
                </a:cubicBezTo>
                <a:cubicBezTo>
                  <a:pt x="52" y="168"/>
                  <a:pt x="52" y="168"/>
                  <a:pt x="52" y="168"/>
                </a:cubicBezTo>
                <a:cubicBezTo>
                  <a:pt x="55" y="169"/>
                  <a:pt x="55" y="169"/>
                  <a:pt x="55" y="169"/>
                </a:cubicBezTo>
                <a:cubicBezTo>
                  <a:pt x="56" y="165"/>
                  <a:pt x="56" y="165"/>
                  <a:pt x="56" y="165"/>
                </a:cubicBezTo>
                <a:cubicBezTo>
                  <a:pt x="53" y="164"/>
                  <a:pt x="53" y="164"/>
                  <a:pt x="53" y="164"/>
                </a:cubicBezTo>
                <a:cubicBezTo>
                  <a:pt x="49" y="175"/>
                  <a:pt x="49" y="175"/>
                  <a:pt x="49" y="175"/>
                </a:cubicBezTo>
                <a:cubicBezTo>
                  <a:pt x="45" y="182"/>
                  <a:pt x="45" y="182"/>
                  <a:pt x="45" y="182"/>
                </a:cubicBezTo>
                <a:cubicBezTo>
                  <a:pt x="45" y="183"/>
                  <a:pt x="45" y="183"/>
                  <a:pt x="45" y="183"/>
                </a:cubicBezTo>
                <a:cubicBezTo>
                  <a:pt x="44" y="186"/>
                  <a:pt x="44" y="186"/>
                  <a:pt x="44" y="186"/>
                </a:cubicBezTo>
                <a:cubicBezTo>
                  <a:pt x="42" y="189"/>
                  <a:pt x="42" y="189"/>
                  <a:pt x="42" y="189"/>
                </a:cubicBezTo>
                <a:cubicBezTo>
                  <a:pt x="41" y="190"/>
                  <a:pt x="40" y="191"/>
                  <a:pt x="41" y="192"/>
                </a:cubicBezTo>
                <a:cubicBezTo>
                  <a:pt x="41" y="194"/>
                  <a:pt x="41" y="194"/>
                  <a:pt x="41" y="194"/>
                </a:cubicBezTo>
                <a:cubicBezTo>
                  <a:pt x="40" y="197"/>
                  <a:pt x="40" y="197"/>
                  <a:pt x="40" y="197"/>
                </a:cubicBezTo>
                <a:cubicBezTo>
                  <a:pt x="40" y="198"/>
                  <a:pt x="40" y="200"/>
                  <a:pt x="41" y="201"/>
                </a:cubicBezTo>
                <a:cubicBezTo>
                  <a:pt x="42" y="203"/>
                  <a:pt x="42" y="203"/>
                  <a:pt x="42" y="203"/>
                </a:cubicBezTo>
                <a:cubicBezTo>
                  <a:pt x="41" y="206"/>
                  <a:pt x="41" y="206"/>
                  <a:pt x="41" y="206"/>
                </a:cubicBezTo>
                <a:cubicBezTo>
                  <a:pt x="40" y="207"/>
                  <a:pt x="40" y="207"/>
                  <a:pt x="40" y="207"/>
                </a:cubicBezTo>
                <a:cubicBezTo>
                  <a:pt x="39" y="207"/>
                  <a:pt x="38" y="207"/>
                  <a:pt x="38" y="208"/>
                </a:cubicBezTo>
                <a:cubicBezTo>
                  <a:pt x="36" y="212"/>
                  <a:pt x="36" y="212"/>
                  <a:pt x="36" y="212"/>
                </a:cubicBezTo>
                <a:cubicBezTo>
                  <a:pt x="35" y="213"/>
                  <a:pt x="35" y="214"/>
                  <a:pt x="35" y="215"/>
                </a:cubicBezTo>
                <a:cubicBezTo>
                  <a:pt x="36" y="217"/>
                  <a:pt x="36" y="217"/>
                  <a:pt x="36" y="217"/>
                </a:cubicBezTo>
                <a:cubicBezTo>
                  <a:pt x="34" y="219"/>
                  <a:pt x="34" y="219"/>
                  <a:pt x="34" y="219"/>
                </a:cubicBezTo>
                <a:cubicBezTo>
                  <a:pt x="34" y="219"/>
                  <a:pt x="33" y="220"/>
                  <a:pt x="33" y="220"/>
                </a:cubicBezTo>
                <a:cubicBezTo>
                  <a:pt x="32" y="224"/>
                  <a:pt x="32" y="224"/>
                  <a:pt x="32" y="224"/>
                </a:cubicBezTo>
                <a:cubicBezTo>
                  <a:pt x="32" y="226"/>
                  <a:pt x="33" y="229"/>
                  <a:pt x="35" y="229"/>
                </a:cubicBezTo>
                <a:cubicBezTo>
                  <a:pt x="38" y="230"/>
                  <a:pt x="38" y="230"/>
                  <a:pt x="38" y="230"/>
                </a:cubicBezTo>
                <a:cubicBezTo>
                  <a:pt x="41" y="234"/>
                  <a:pt x="41" y="234"/>
                  <a:pt x="41" y="234"/>
                </a:cubicBezTo>
                <a:cubicBezTo>
                  <a:pt x="42" y="236"/>
                  <a:pt x="43" y="236"/>
                  <a:pt x="45" y="236"/>
                </a:cubicBezTo>
                <a:cubicBezTo>
                  <a:pt x="48" y="235"/>
                  <a:pt x="48" y="235"/>
                  <a:pt x="48" y="235"/>
                </a:cubicBezTo>
                <a:cubicBezTo>
                  <a:pt x="49" y="235"/>
                  <a:pt x="49" y="235"/>
                  <a:pt x="49" y="235"/>
                </a:cubicBezTo>
                <a:cubicBezTo>
                  <a:pt x="64" y="226"/>
                  <a:pt x="64" y="226"/>
                  <a:pt x="64" y="226"/>
                </a:cubicBezTo>
                <a:cubicBezTo>
                  <a:pt x="63" y="223"/>
                  <a:pt x="63" y="223"/>
                  <a:pt x="63" y="223"/>
                </a:cubicBezTo>
                <a:cubicBezTo>
                  <a:pt x="59" y="224"/>
                  <a:pt x="59" y="224"/>
                  <a:pt x="59" y="224"/>
                </a:cubicBezTo>
                <a:cubicBezTo>
                  <a:pt x="59" y="227"/>
                  <a:pt x="59" y="227"/>
                  <a:pt x="59" y="227"/>
                </a:cubicBezTo>
                <a:cubicBezTo>
                  <a:pt x="60" y="228"/>
                  <a:pt x="60" y="229"/>
                  <a:pt x="60" y="229"/>
                </a:cubicBezTo>
                <a:cubicBezTo>
                  <a:pt x="63" y="231"/>
                  <a:pt x="63" y="231"/>
                  <a:pt x="63" y="231"/>
                </a:cubicBezTo>
                <a:cubicBezTo>
                  <a:pt x="63" y="237"/>
                  <a:pt x="63" y="237"/>
                  <a:pt x="63" y="237"/>
                </a:cubicBezTo>
                <a:cubicBezTo>
                  <a:pt x="63" y="238"/>
                  <a:pt x="63" y="238"/>
                  <a:pt x="63" y="238"/>
                </a:cubicBezTo>
                <a:cubicBezTo>
                  <a:pt x="64" y="248"/>
                  <a:pt x="64" y="248"/>
                  <a:pt x="64" y="248"/>
                </a:cubicBezTo>
                <a:cubicBezTo>
                  <a:pt x="65" y="249"/>
                  <a:pt x="65" y="249"/>
                  <a:pt x="65" y="249"/>
                </a:cubicBezTo>
                <a:cubicBezTo>
                  <a:pt x="67" y="256"/>
                  <a:pt x="67" y="256"/>
                  <a:pt x="67" y="256"/>
                </a:cubicBezTo>
                <a:cubicBezTo>
                  <a:pt x="68" y="257"/>
                  <a:pt x="68" y="257"/>
                  <a:pt x="68" y="257"/>
                </a:cubicBezTo>
                <a:cubicBezTo>
                  <a:pt x="70" y="260"/>
                  <a:pt x="70" y="260"/>
                  <a:pt x="70" y="260"/>
                </a:cubicBezTo>
                <a:cubicBezTo>
                  <a:pt x="71" y="263"/>
                  <a:pt x="71" y="263"/>
                  <a:pt x="71" y="263"/>
                </a:cubicBezTo>
                <a:cubicBezTo>
                  <a:pt x="71" y="265"/>
                  <a:pt x="71" y="265"/>
                  <a:pt x="71" y="265"/>
                </a:cubicBezTo>
                <a:cubicBezTo>
                  <a:pt x="70" y="270"/>
                  <a:pt x="70" y="270"/>
                  <a:pt x="70" y="270"/>
                </a:cubicBezTo>
                <a:cubicBezTo>
                  <a:pt x="70" y="270"/>
                  <a:pt x="70" y="271"/>
                  <a:pt x="70" y="272"/>
                </a:cubicBezTo>
                <a:cubicBezTo>
                  <a:pt x="71" y="276"/>
                  <a:pt x="71" y="276"/>
                  <a:pt x="71" y="276"/>
                </a:cubicBezTo>
                <a:cubicBezTo>
                  <a:pt x="71" y="276"/>
                  <a:pt x="71" y="277"/>
                  <a:pt x="72" y="277"/>
                </a:cubicBezTo>
                <a:cubicBezTo>
                  <a:pt x="74" y="281"/>
                  <a:pt x="74" y="281"/>
                  <a:pt x="74" y="281"/>
                </a:cubicBezTo>
                <a:cubicBezTo>
                  <a:pt x="75" y="282"/>
                  <a:pt x="77" y="283"/>
                  <a:pt x="79" y="282"/>
                </a:cubicBezTo>
                <a:cubicBezTo>
                  <a:pt x="80" y="282"/>
                  <a:pt x="80" y="282"/>
                  <a:pt x="80" y="282"/>
                </a:cubicBezTo>
                <a:cubicBezTo>
                  <a:pt x="82" y="283"/>
                  <a:pt x="82" y="283"/>
                  <a:pt x="82" y="283"/>
                </a:cubicBezTo>
                <a:cubicBezTo>
                  <a:pt x="83" y="288"/>
                  <a:pt x="83" y="288"/>
                  <a:pt x="83" y="288"/>
                </a:cubicBezTo>
                <a:cubicBezTo>
                  <a:pt x="83" y="290"/>
                  <a:pt x="83" y="290"/>
                  <a:pt x="83" y="290"/>
                </a:cubicBezTo>
                <a:cubicBezTo>
                  <a:pt x="82" y="291"/>
                  <a:pt x="82" y="292"/>
                  <a:pt x="83" y="293"/>
                </a:cubicBezTo>
                <a:cubicBezTo>
                  <a:pt x="84" y="296"/>
                  <a:pt x="84" y="296"/>
                  <a:pt x="84" y="296"/>
                </a:cubicBezTo>
                <a:cubicBezTo>
                  <a:pt x="84" y="298"/>
                  <a:pt x="84" y="298"/>
                  <a:pt x="84" y="298"/>
                </a:cubicBezTo>
                <a:cubicBezTo>
                  <a:pt x="84" y="299"/>
                  <a:pt x="84" y="300"/>
                  <a:pt x="84" y="300"/>
                </a:cubicBezTo>
                <a:cubicBezTo>
                  <a:pt x="87" y="304"/>
                  <a:pt x="87" y="304"/>
                  <a:pt x="87" y="304"/>
                </a:cubicBezTo>
                <a:cubicBezTo>
                  <a:pt x="87" y="305"/>
                  <a:pt x="87" y="305"/>
                  <a:pt x="87" y="305"/>
                </a:cubicBezTo>
                <a:cubicBezTo>
                  <a:pt x="91" y="309"/>
                  <a:pt x="91" y="309"/>
                  <a:pt x="91" y="309"/>
                </a:cubicBezTo>
                <a:cubicBezTo>
                  <a:pt x="92" y="310"/>
                  <a:pt x="94" y="310"/>
                  <a:pt x="95" y="310"/>
                </a:cubicBezTo>
                <a:cubicBezTo>
                  <a:pt x="97" y="309"/>
                  <a:pt x="97" y="309"/>
                  <a:pt x="97" y="309"/>
                </a:cubicBezTo>
                <a:cubicBezTo>
                  <a:pt x="98" y="308"/>
                  <a:pt x="99" y="307"/>
                  <a:pt x="99" y="306"/>
                </a:cubicBezTo>
                <a:cubicBezTo>
                  <a:pt x="99" y="304"/>
                  <a:pt x="99" y="304"/>
                  <a:pt x="99" y="304"/>
                </a:cubicBezTo>
                <a:cubicBezTo>
                  <a:pt x="100" y="304"/>
                  <a:pt x="100" y="304"/>
                  <a:pt x="100" y="304"/>
                </a:cubicBezTo>
                <a:cubicBezTo>
                  <a:pt x="106" y="305"/>
                  <a:pt x="106" y="305"/>
                  <a:pt x="106" y="305"/>
                </a:cubicBezTo>
                <a:cubicBezTo>
                  <a:pt x="109" y="306"/>
                  <a:pt x="109" y="306"/>
                  <a:pt x="109" y="306"/>
                </a:cubicBezTo>
                <a:cubicBezTo>
                  <a:pt x="110" y="306"/>
                  <a:pt x="110" y="306"/>
                  <a:pt x="111" y="306"/>
                </a:cubicBezTo>
                <a:cubicBezTo>
                  <a:pt x="114" y="306"/>
                  <a:pt x="114" y="306"/>
                  <a:pt x="114" y="306"/>
                </a:cubicBezTo>
                <a:cubicBezTo>
                  <a:pt x="115" y="306"/>
                  <a:pt x="116" y="306"/>
                  <a:pt x="117" y="305"/>
                </a:cubicBezTo>
                <a:cubicBezTo>
                  <a:pt x="120" y="303"/>
                  <a:pt x="120" y="303"/>
                  <a:pt x="120" y="303"/>
                </a:cubicBezTo>
                <a:cubicBezTo>
                  <a:pt x="120" y="303"/>
                  <a:pt x="120" y="303"/>
                  <a:pt x="120" y="303"/>
                </a:cubicBezTo>
                <a:cubicBezTo>
                  <a:pt x="127" y="305"/>
                  <a:pt x="127" y="305"/>
                  <a:pt x="127" y="305"/>
                </a:cubicBezTo>
                <a:cubicBezTo>
                  <a:pt x="127" y="305"/>
                  <a:pt x="127" y="305"/>
                  <a:pt x="128" y="305"/>
                </a:cubicBezTo>
                <a:cubicBezTo>
                  <a:pt x="134" y="305"/>
                  <a:pt x="134" y="305"/>
                  <a:pt x="134" y="305"/>
                </a:cubicBezTo>
                <a:cubicBezTo>
                  <a:pt x="137" y="307"/>
                  <a:pt x="137" y="307"/>
                  <a:pt x="137" y="307"/>
                </a:cubicBezTo>
                <a:cubicBezTo>
                  <a:pt x="138" y="307"/>
                  <a:pt x="139" y="308"/>
                  <a:pt x="140" y="307"/>
                </a:cubicBezTo>
                <a:cubicBezTo>
                  <a:pt x="143" y="307"/>
                  <a:pt x="143" y="307"/>
                  <a:pt x="143" y="307"/>
                </a:cubicBezTo>
                <a:cubicBezTo>
                  <a:pt x="149" y="308"/>
                  <a:pt x="149" y="308"/>
                  <a:pt x="149" y="308"/>
                </a:cubicBezTo>
                <a:cubicBezTo>
                  <a:pt x="150" y="309"/>
                  <a:pt x="151" y="308"/>
                  <a:pt x="152" y="308"/>
                </a:cubicBezTo>
                <a:cubicBezTo>
                  <a:pt x="153" y="307"/>
                  <a:pt x="154" y="306"/>
                  <a:pt x="154" y="304"/>
                </a:cubicBezTo>
                <a:cubicBezTo>
                  <a:pt x="154" y="303"/>
                  <a:pt x="154" y="303"/>
                  <a:pt x="154" y="303"/>
                </a:cubicBezTo>
                <a:cubicBezTo>
                  <a:pt x="157" y="299"/>
                  <a:pt x="157" y="299"/>
                  <a:pt x="157" y="299"/>
                </a:cubicBezTo>
                <a:cubicBezTo>
                  <a:pt x="158" y="299"/>
                  <a:pt x="158" y="299"/>
                  <a:pt x="158" y="299"/>
                </a:cubicBezTo>
                <a:cubicBezTo>
                  <a:pt x="159" y="296"/>
                  <a:pt x="159" y="296"/>
                  <a:pt x="159" y="296"/>
                </a:cubicBezTo>
                <a:cubicBezTo>
                  <a:pt x="156" y="297"/>
                  <a:pt x="156" y="297"/>
                  <a:pt x="156" y="297"/>
                </a:cubicBezTo>
                <a:cubicBezTo>
                  <a:pt x="158" y="304"/>
                  <a:pt x="158" y="304"/>
                  <a:pt x="158" y="304"/>
                </a:cubicBezTo>
                <a:cubicBezTo>
                  <a:pt x="158" y="304"/>
                  <a:pt x="158" y="304"/>
                  <a:pt x="158" y="304"/>
                </a:cubicBezTo>
                <a:cubicBezTo>
                  <a:pt x="161" y="308"/>
                  <a:pt x="161" y="308"/>
                  <a:pt x="161" y="308"/>
                </a:cubicBezTo>
                <a:cubicBezTo>
                  <a:pt x="161" y="309"/>
                  <a:pt x="161" y="309"/>
                  <a:pt x="161" y="309"/>
                </a:cubicBezTo>
                <a:cubicBezTo>
                  <a:pt x="165" y="313"/>
                  <a:pt x="165" y="313"/>
                  <a:pt x="165" y="313"/>
                </a:cubicBezTo>
                <a:cubicBezTo>
                  <a:pt x="166" y="314"/>
                  <a:pt x="167" y="314"/>
                  <a:pt x="169" y="314"/>
                </a:cubicBezTo>
                <a:cubicBezTo>
                  <a:pt x="170" y="313"/>
                  <a:pt x="171" y="312"/>
                  <a:pt x="172" y="310"/>
                </a:cubicBezTo>
                <a:cubicBezTo>
                  <a:pt x="175" y="286"/>
                  <a:pt x="175" y="286"/>
                  <a:pt x="175" y="286"/>
                </a:cubicBezTo>
                <a:cubicBezTo>
                  <a:pt x="176" y="286"/>
                  <a:pt x="176" y="286"/>
                  <a:pt x="176" y="286"/>
                </a:cubicBezTo>
                <a:cubicBezTo>
                  <a:pt x="454" y="316"/>
                  <a:pt x="454" y="316"/>
                  <a:pt x="454" y="316"/>
                </a:cubicBezTo>
                <a:cubicBezTo>
                  <a:pt x="446" y="428"/>
                  <a:pt x="446" y="428"/>
                  <a:pt x="446" y="428"/>
                </a:cubicBezTo>
                <a:cubicBezTo>
                  <a:pt x="446" y="429"/>
                  <a:pt x="446" y="430"/>
                  <a:pt x="447" y="431"/>
                </a:cubicBezTo>
                <a:cubicBezTo>
                  <a:pt x="447" y="432"/>
                  <a:pt x="448" y="432"/>
                  <a:pt x="450" y="433"/>
                </a:cubicBezTo>
                <a:cubicBezTo>
                  <a:pt x="682" y="443"/>
                  <a:pt x="682" y="443"/>
                  <a:pt x="682" y="443"/>
                </a:cubicBezTo>
                <a:cubicBezTo>
                  <a:pt x="685" y="446"/>
                  <a:pt x="685" y="446"/>
                  <a:pt x="685" y="446"/>
                </a:cubicBezTo>
                <a:cubicBezTo>
                  <a:pt x="686" y="447"/>
                  <a:pt x="686" y="447"/>
                  <a:pt x="686" y="447"/>
                </a:cubicBezTo>
                <a:cubicBezTo>
                  <a:pt x="702" y="456"/>
                  <a:pt x="702" y="456"/>
                  <a:pt x="702" y="456"/>
                </a:cubicBezTo>
                <a:cubicBezTo>
                  <a:pt x="703" y="456"/>
                  <a:pt x="704" y="456"/>
                  <a:pt x="705" y="456"/>
                </a:cubicBezTo>
                <a:cubicBezTo>
                  <a:pt x="709" y="454"/>
                  <a:pt x="709" y="454"/>
                  <a:pt x="709" y="454"/>
                </a:cubicBezTo>
                <a:cubicBezTo>
                  <a:pt x="710" y="454"/>
                  <a:pt x="711" y="454"/>
                  <a:pt x="711" y="453"/>
                </a:cubicBezTo>
                <a:cubicBezTo>
                  <a:pt x="712" y="451"/>
                  <a:pt x="712" y="451"/>
                  <a:pt x="712" y="451"/>
                </a:cubicBezTo>
                <a:cubicBezTo>
                  <a:pt x="718" y="452"/>
                  <a:pt x="718" y="452"/>
                  <a:pt x="718" y="452"/>
                </a:cubicBezTo>
                <a:cubicBezTo>
                  <a:pt x="719" y="452"/>
                  <a:pt x="719" y="452"/>
                  <a:pt x="719" y="452"/>
                </a:cubicBezTo>
                <a:cubicBezTo>
                  <a:pt x="733" y="451"/>
                  <a:pt x="733" y="451"/>
                  <a:pt x="733" y="451"/>
                </a:cubicBezTo>
                <a:cubicBezTo>
                  <a:pt x="738" y="455"/>
                  <a:pt x="738" y="455"/>
                  <a:pt x="738" y="455"/>
                </a:cubicBezTo>
                <a:cubicBezTo>
                  <a:pt x="738" y="455"/>
                  <a:pt x="739" y="455"/>
                  <a:pt x="739" y="456"/>
                </a:cubicBezTo>
                <a:cubicBezTo>
                  <a:pt x="747" y="459"/>
                  <a:pt x="747" y="459"/>
                  <a:pt x="747" y="459"/>
                </a:cubicBezTo>
                <a:cubicBezTo>
                  <a:pt x="748" y="459"/>
                  <a:pt x="748" y="459"/>
                  <a:pt x="749" y="459"/>
                </a:cubicBezTo>
                <a:cubicBezTo>
                  <a:pt x="751" y="459"/>
                  <a:pt x="751" y="459"/>
                  <a:pt x="751" y="459"/>
                </a:cubicBezTo>
                <a:cubicBezTo>
                  <a:pt x="753" y="461"/>
                  <a:pt x="753" y="461"/>
                  <a:pt x="753" y="461"/>
                </a:cubicBezTo>
                <a:cubicBezTo>
                  <a:pt x="753" y="461"/>
                  <a:pt x="754" y="462"/>
                  <a:pt x="754" y="462"/>
                </a:cubicBezTo>
                <a:cubicBezTo>
                  <a:pt x="757" y="463"/>
                  <a:pt x="757" y="463"/>
                  <a:pt x="757" y="463"/>
                </a:cubicBezTo>
                <a:cubicBezTo>
                  <a:pt x="758" y="465"/>
                  <a:pt x="758" y="465"/>
                  <a:pt x="758" y="465"/>
                </a:cubicBezTo>
                <a:cubicBezTo>
                  <a:pt x="758" y="466"/>
                  <a:pt x="759" y="467"/>
                  <a:pt x="760" y="467"/>
                </a:cubicBezTo>
                <a:cubicBezTo>
                  <a:pt x="767" y="470"/>
                  <a:pt x="767" y="470"/>
                  <a:pt x="767" y="470"/>
                </a:cubicBezTo>
                <a:cubicBezTo>
                  <a:pt x="768" y="471"/>
                  <a:pt x="770" y="470"/>
                  <a:pt x="771" y="469"/>
                </a:cubicBezTo>
                <a:cubicBezTo>
                  <a:pt x="772" y="468"/>
                  <a:pt x="773" y="467"/>
                  <a:pt x="772" y="465"/>
                </a:cubicBezTo>
                <a:cubicBezTo>
                  <a:pt x="771" y="459"/>
                  <a:pt x="771" y="459"/>
                  <a:pt x="771" y="459"/>
                </a:cubicBezTo>
                <a:cubicBezTo>
                  <a:pt x="771" y="459"/>
                  <a:pt x="770" y="458"/>
                  <a:pt x="770" y="458"/>
                </a:cubicBezTo>
                <a:cubicBezTo>
                  <a:pt x="767" y="453"/>
                  <a:pt x="767" y="453"/>
                  <a:pt x="767" y="453"/>
                </a:cubicBezTo>
                <a:cubicBezTo>
                  <a:pt x="768" y="451"/>
                  <a:pt x="768" y="451"/>
                  <a:pt x="768" y="451"/>
                </a:cubicBezTo>
                <a:cubicBezTo>
                  <a:pt x="768" y="451"/>
                  <a:pt x="768" y="451"/>
                  <a:pt x="768" y="451"/>
                </a:cubicBezTo>
                <a:cubicBezTo>
                  <a:pt x="771" y="443"/>
                  <a:pt x="771" y="443"/>
                  <a:pt x="771" y="443"/>
                </a:cubicBezTo>
                <a:cubicBezTo>
                  <a:pt x="772" y="442"/>
                  <a:pt x="772" y="442"/>
                  <a:pt x="772" y="441"/>
                </a:cubicBezTo>
                <a:cubicBezTo>
                  <a:pt x="771" y="438"/>
                  <a:pt x="771" y="438"/>
                  <a:pt x="771" y="438"/>
                </a:cubicBezTo>
                <a:cubicBezTo>
                  <a:pt x="773" y="432"/>
                  <a:pt x="773" y="432"/>
                  <a:pt x="773" y="432"/>
                </a:cubicBezTo>
                <a:cubicBezTo>
                  <a:pt x="774" y="430"/>
                  <a:pt x="773" y="428"/>
                  <a:pt x="772" y="427"/>
                </a:cubicBezTo>
                <a:cubicBezTo>
                  <a:pt x="769" y="425"/>
                  <a:pt x="769" y="425"/>
                  <a:pt x="769" y="425"/>
                </a:cubicBezTo>
                <a:cubicBezTo>
                  <a:pt x="769" y="423"/>
                  <a:pt x="769" y="423"/>
                  <a:pt x="769" y="423"/>
                </a:cubicBezTo>
                <a:cubicBezTo>
                  <a:pt x="770" y="420"/>
                  <a:pt x="770" y="420"/>
                  <a:pt x="770" y="420"/>
                </a:cubicBezTo>
                <a:cubicBezTo>
                  <a:pt x="771" y="419"/>
                  <a:pt x="771" y="418"/>
                  <a:pt x="770" y="417"/>
                </a:cubicBezTo>
                <a:cubicBezTo>
                  <a:pt x="768" y="412"/>
                  <a:pt x="768" y="412"/>
                  <a:pt x="768" y="412"/>
                </a:cubicBezTo>
                <a:cubicBezTo>
                  <a:pt x="989" y="407"/>
                  <a:pt x="989" y="407"/>
                  <a:pt x="989" y="407"/>
                </a:cubicBezTo>
                <a:cubicBezTo>
                  <a:pt x="990" y="407"/>
                  <a:pt x="991" y="407"/>
                  <a:pt x="992" y="406"/>
                </a:cubicBezTo>
                <a:cubicBezTo>
                  <a:pt x="993" y="405"/>
                  <a:pt x="993" y="404"/>
                  <a:pt x="993" y="402"/>
                </a:cubicBezTo>
                <a:cubicBezTo>
                  <a:pt x="990" y="388"/>
                  <a:pt x="990" y="388"/>
                  <a:pt x="990" y="388"/>
                </a:cubicBezTo>
                <a:cubicBezTo>
                  <a:pt x="1011" y="388"/>
                  <a:pt x="1011" y="388"/>
                  <a:pt x="1011" y="388"/>
                </a:cubicBezTo>
                <a:cubicBezTo>
                  <a:pt x="1012" y="388"/>
                  <a:pt x="1013" y="387"/>
                  <a:pt x="1014" y="387"/>
                </a:cubicBezTo>
                <a:cubicBezTo>
                  <a:pt x="1014" y="386"/>
                  <a:pt x="1015" y="385"/>
                  <a:pt x="1015" y="384"/>
                </a:cubicBezTo>
                <a:cubicBezTo>
                  <a:pt x="1015" y="367"/>
                  <a:pt x="1015" y="367"/>
                  <a:pt x="1015" y="367"/>
                </a:cubicBezTo>
                <a:cubicBezTo>
                  <a:pt x="1015" y="366"/>
                  <a:pt x="1014" y="364"/>
                  <a:pt x="1013" y="364"/>
                </a:cubicBezTo>
                <a:cubicBezTo>
                  <a:pt x="1008" y="361"/>
                  <a:pt x="1008" y="361"/>
                  <a:pt x="1008" y="361"/>
                </a:cubicBezTo>
                <a:cubicBezTo>
                  <a:pt x="1006" y="352"/>
                  <a:pt x="1006" y="352"/>
                  <a:pt x="1006" y="352"/>
                </a:cubicBezTo>
                <a:cubicBezTo>
                  <a:pt x="1003" y="336"/>
                  <a:pt x="1003" y="336"/>
                  <a:pt x="1003" y="336"/>
                </a:cubicBezTo>
                <a:cubicBezTo>
                  <a:pt x="1003" y="329"/>
                  <a:pt x="1003" y="329"/>
                  <a:pt x="1003" y="329"/>
                </a:cubicBezTo>
                <a:cubicBezTo>
                  <a:pt x="1009" y="322"/>
                  <a:pt x="1009" y="322"/>
                  <a:pt x="1009" y="322"/>
                </a:cubicBezTo>
                <a:cubicBezTo>
                  <a:pt x="1010" y="321"/>
                  <a:pt x="1010" y="321"/>
                  <a:pt x="1010" y="321"/>
                </a:cubicBezTo>
                <a:cubicBezTo>
                  <a:pt x="1014" y="313"/>
                  <a:pt x="1014" y="313"/>
                  <a:pt x="1014" y="313"/>
                </a:cubicBezTo>
                <a:cubicBezTo>
                  <a:pt x="1015" y="313"/>
                  <a:pt x="1015" y="312"/>
                  <a:pt x="1015" y="311"/>
                </a:cubicBezTo>
                <a:cubicBezTo>
                  <a:pt x="1015" y="301"/>
                  <a:pt x="1015" y="301"/>
                  <a:pt x="1015" y="301"/>
                </a:cubicBezTo>
                <a:cubicBezTo>
                  <a:pt x="1024" y="295"/>
                  <a:pt x="1024" y="295"/>
                  <a:pt x="1024" y="295"/>
                </a:cubicBezTo>
                <a:cubicBezTo>
                  <a:pt x="1032" y="296"/>
                  <a:pt x="1032" y="296"/>
                  <a:pt x="1032" y="296"/>
                </a:cubicBezTo>
                <a:cubicBezTo>
                  <a:pt x="1034" y="296"/>
                  <a:pt x="1035" y="295"/>
                  <a:pt x="1036" y="294"/>
                </a:cubicBezTo>
                <a:cubicBezTo>
                  <a:pt x="1040" y="288"/>
                  <a:pt x="1040" y="288"/>
                  <a:pt x="1040" y="288"/>
                </a:cubicBezTo>
                <a:cubicBezTo>
                  <a:pt x="1048" y="288"/>
                  <a:pt x="1048" y="288"/>
                  <a:pt x="1048" y="288"/>
                </a:cubicBezTo>
                <a:cubicBezTo>
                  <a:pt x="1051" y="294"/>
                  <a:pt x="1051" y="294"/>
                  <a:pt x="1051" y="294"/>
                </a:cubicBezTo>
                <a:cubicBezTo>
                  <a:pt x="1052" y="295"/>
                  <a:pt x="1054" y="296"/>
                  <a:pt x="1055" y="296"/>
                </a:cubicBezTo>
                <a:cubicBezTo>
                  <a:pt x="1056" y="295"/>
                  <a:pt x="1058" y="295"/>
                  <a:pt x="1058" y="293"/>
                </a:cubicBezTo>
                <a:cubicBezTo>
                  <a:pt x="1064" y="282"/>
                  <a:pt x="1064" y="282"/>
                  <a:pt x="1064" y="282"/>
                </a:cubicBezTo>
                <a:cubicBezTo>
                  <a:pt x="1066" y="282"/>
                  <a:pt x="1066" y="282"/>
                  <a:pt x="1066" y="282"/>
                </a:cubicBezTo>
                <a:cubicBezTo>
                  <a:pt x="1069" y="290"/>
                  <a:pt x="1069" y="290"/>
                  <a:pt x="1069" y="290"/>
                </a:cubicBezTo>
                <a:cubicBezTo>
                  <a:pt x="1070" y="292"/>
                  <a:pt x="1072" y="293"/>
                  <a:pt x="1074" y="292"/>
                </a:cubicBezTo>
                <a:cubicBezTo>
                  <a:pt x="1091" y="288"/>
                  <a:pt x="1091" y="288"/>
                  <a:pt x="1091" y="288"/>
                </a:cubicBezTo>
                <a:cubicBezTo>
                  <a:pt x="1093" y="288"/>
                  <a:pt x="1094" y="287"/>
                  <a:pt x="1094" y="285"/>
                </a:cubicBezTo>
                <a:cubicBezTo>
                  <a:pt x="1097" y="255"/>
                  <a:pt x="1097" y="255"/>
                  <a:pt x="1097" y="255"/>
                </a:cubicBezTo>
                <a:cubicBezTo>
                  <a:pt x="1098" y="255"/>
                  <a:pt x="1098" y="255"/>
                  <a:pt x="1098" y="255"/>
                </a:cubicBezTo>
                <a:cubicBezTo>
                  <a:pt x="1102" y="256"/>
                  <a:pt x="1102" y="256"/>
                  <a:pt x="1102" y="256"/>
                </a:cubicBezTo>
                <a:cubicBezTo>
                  <a:pt x="1103" y="261"/>
                  <a:pt x="1103" y="261"/>
                  <a:pt x="1103" y="261"/>
                </a:cubicBezTo>
                <a:cubicBezTo>
                  <a:pt x="1103" y="262"/>
                  <a:pt x="1104" y="264"/>
                  <a:pt x="1106" y="264"/>
                </a:cubicBezTo>
                <a:cubicBezTo>
                  <a:pt x="1114" y="266"/>
                  <a:pt x="1114" y="266"/>
                  <a:pt x="1114" y="266"/>
                </a:cubicBezTo>
                <a:cubicBezTo>
                  <a:pt x="1116" y="268"/>
                  <a:pt x="1116" y="268"/>
                  <a:pt x="1116" y="268"/>
                </a:cubicBezTo>
                <a:cubicBezTo>
                  <a:pt x="1117" y="271"/>
                  <a:pt x="1117" y="271"/>
                  <a:pt x="1117" y="271"/>
                </a:cubicBezTo>
                <a:cubicBezTo>
                  <a:pt x="1116" y="277"/>
                  <a:pt x="1116" y="277"/>
                  <a:pt x="1116" y="277"/>
                </a:cubicBezTo>
                <a:cubicBezTo>
                  <a:pt x="1115" y="280"/>
                  <a:pt x="1115" y="280"/>
                  <a:pt x="1115" y="280"/>
                </a:cubicBezTo>
                <a:cubicBezTo>
                  <a:pt x="1115" y="281"/>
                  <a:pt x="1115" y="282"/>
                  <a:pt x="1115" y="283"/>
                </a:cubicBezTo>
                <a:cubicBezTo>
                  <a:pt x="1116" y="286"/>
                  <a:pt x="1116" y="286"/>
                  <a:pt x="1116" y="286"/>
                </a:cubicBezTo>
                <a:cubicBezTo>
                  <a:pt x="1117" y="288"/>
                  <a:pt x="1119" y="289"/>
                  <a:pt x="1121" y="289"/>
                </a:cubicBezTo>
                <a:cubicBezTo>
                  <a:pt x="1123" y="288"/>
                  <a:pt x="1123" y="288"/>
                  <a:pt x="1123" y="288"/>
                </a:cubicBezTo>
                <a:cubicBezTo>
                  <a:pt x="1122" y="294"/>
                  <a:pt x="1122" y="294"/>
                  <a:pt x="1122" y="294"/>
                </a:cubicBezTo>
                <a:cubicBezTo>
                  <a:pt x="1122" y="295"/>
                  <a:pt x="1122" y="297"/>
                  <a:pt x="1124" y="298"/>
                </a:cubicBezTo>
                <a:cubicBezTo>
                  <a:pt x="1129" y="302"/>
                  <a:pt x="1129" y="302"/>
                  <a:pt x="1129" y="302"/>
                </a:cubicBezTo>
                <a:cubicBezTo>
                  <a:pt x="1130" y="302"/>
                  <a:pt x="1131" y="302"/>
                  <a:pt x="1132" y="302"/>
                </a:cubicBezTo>
                <a:cubicBezTo>
                  <a:pt x="1140" y="302"/>
                  <a:pt x="1140" y="302"/>
                  <a:pt x="1140" y="302"/>
                </a:cubicBezTo>
                <a:cubicBezTo>
                  <a:pt x="1140" y="294"/>
                  <a:pt x="1140" y="294"/>
                  <a:pt x="1140" y="294"/>
                </a:cubicBezTo>
                <a:cubicBezTo>
                  <a:pt x="1133" y="294"/>
                  <a:pt x="1133" y="294"/>
                  <a:pt x="1133" y="294"/>
                </a:cubicBezTo>
                <a:cubicBezTo>
                  <a:pt x="1130" y="293"/>
                  <a:pt x="1130" y="293"/>
                  <a:pt x="1130" y="293"/>
                </a:cubicBezTo>
                <a:cubicBezTo>
                  <a:pt x="1132" y="284"/>
                  <a:pt x="1132" y="284"/>
                  <a:pt x="1132" y="284"/>
                </a:cubicBezTo>
                <a:cubicBezTo>
                  <a:pt x="1132" y="283"/>
                  <a:pt x="1131" y="281"/>
                  <a:pt x="1130" y="281"/>
                </a:cubicBezTo>
                <a:cubicBezTo>
                  <a:pt x="1129" y="280"/>
                  <a:pt x="1128" y="279"/>
                  <a:pt x="1127" y="279"/>
                </a:cubicBezTo>
                <a:cubicBezTo>
                  <a:pt x="1122" y="280"/>
                  <a:pt x="1122" y="280"/>
                  <a:pt x="1122" y="280"/>
                </a:cubicBezTo>
                <a:cubicBezTo>
                  <a:pt x="1122" y="280"/>
                  <a:pt x="1122" y="280"/>
                  <a:pt x="1122" y="280"/>
                </a:cubicBezTo>
                <a:cubicBezTo>
                  <a:pt x="1119" y="282"/>
                  <a:pt x="1119" y="282"/>
                  <a:pt x="1119" y="282"/>
                </a:cubicBezTo>
                <a:cubicBezTo>
                  <a:pt x="1122" y="283"/>
                  <a:pt x="1122" y="283"/>
                  <a:pt x="1122" y="283"/>
                </a:cubicBezTo>
                <a:cubicBezTo>
                  <a:pt x="1124" y="280"/>
                  <a:pt x="1124" y="280"/>
                  <a:pt x="1124" y="280"/>
                </a:cubicBezTo>
                <a:cubicBezTo>
                  <a:pt x="1124" y="279"/>
                  <a:pt x="1124" y="279"/>
                  <a:pt x="1124" y="278"/>
                </a:cubicBezTo>
                <a:cubicBezTo>
                  <a:pt x="1125" y="271"/>
                  <a:pt x="1125" y="271"/>
                  <a:pt x="1125" y="271"/>
                </a:cubicBezTo>
                <a:cubicBezTo>
                  <a:pt x="1125" y="270"/>
                  <a:pt x="1125" y="270"/>
                  <a:pt x="1125" y="270"/>
                </a:cubicBezTo>
                <a:cubicBezTo>
                  <a:pt x="1124" y="265"/>
                  <a:pt x="1124" y="265"/>
                  <a:pt x="1124" y="265"/>
                </a:cubicBezTo>
                <a:cubicBezTo>
                  <a:pt x="1124" y="264"/>
                  <a:pt x="1123" y="264"/>
                  <a:pt x="1123" y="263"/>
                </a:cubicBezTo>
                <a:cubicBezTo>
                  <a:pt x="1119" y="259"/>
                  <a:pt x="1119" y="259"/>
                  <a:pt x="1119" y="259"/>
                </a:cubicBezTo>
                <a:cubicBezTo>
                  <a:pt x="1118" y="259"/>
                  <a:pt x="1118" y="259"/>
                  <a:pt x="1117" y="258"/>
                </a:cubicBezTo>
                <a:cubicBezTo>
                  <a:pt x="1111" y="257"/>
                  <a:pt x="1111" y="257"/>
                  <a:pt x="1111" y="257"/>
                </a:cubicBezTo>
                <a:cubicBezTo>
                  <a:pt x="1110" y="253"/>
                  <a:pt x="1110" y="253"/>
                  <a:pt x="1110" y="253"/>
                </a:cubicBezTo>
                <a:cubicBezTo>
                  <a:pt x="1110" y="251"/>
                  <a:pt x="1109" y="250"/>
                  <a:pt x="1108" y="250"/>
                </a:cubicBezTo>
                <a:cubicBezTo>
                  <a:pt x="1100" y="247"/>
                  <a:pt x="1100" y="247"/>
                  <a:pt x="1100" y="247"/>
                </a:cubicBezTo>
                <a:cubicBezTo>
                  <a:pt x="1099" y="247"/>
                  <a:pt x="1099" y="247"/>
                  <a:pt x="1099" y="247"/>
                </a:cubicBezTo>
                <a:cubicBezTo>
                  <a:pt x="1093" y="246"/>
                  <a:pt x="1093" y="246"/>
                  <a:pt x="1093" y="246"/>
                </a:cubicBezTo>
                <a:cubicBezTo>
                  <a:pt x="1092" y="246"/>
                  <a:pt x="1091" y="246"/>
                  <a:pt x="1090" y="247"/>
                </a:cubicBezTo>
                <a:cubicBezTo>
                  <a:pt x="1090" y="248"/>
                  <a:pt x="1089" y="249"/>
                  <a:pt x="1089" y="250"/>
                </a:cubicBezTo>
                <a:cubicBezTo>
                  <a:pt x="1087" y="281"/>
                  <a:pt x="1087" y="281"/>
                  <a:pt x="1087" y="281"/>
                </a:cubicBezTo>
                <a:cubicBezTo>
                  <a:pt x="1075" y="284"/>
                  <a:pt x="1075" y="284"/>
                  <a:pt x="1075" y="284"/>
                </a:cubicBezTo>
                <a:cubicBezTo>
                  <a:pt x="1072" y="276"/>
                  <a:pt x="1072" y="276"/>
                  <a:pt x="1072" y="276"/>
                </a:cubicBezTo>
                <a:cubicBezTo>
                  <a:pt x="1071" y="274"/>
                  <a:pt x="1069" y="273"/>
                  <a:pt x="1067" y="273"/>
                </a:cubicBezTo>
                <a:cubicBezTo>
                  <a:pt x="1060" y="275"/>
                  <a:pt x="1060" y="275"/>
                  <a:pt x="1060" y="275"/>
                </a:cubicBezTo>
                <a:cubicBezTo>
                  <a:pt x="1059" y="275"/>
                  <a:pt x="1058" y="276"/>
                  <a:pt x="1058" y="277"/>
                </a:cubicBezTo>
                <a:cubicBezTo>
                  <a:pt x="1054" y="283"/>
                  <a:pt x="1054" y="283"/>
                  <a:pt x="1054" y="283"/>
                </a:cubicBezTo>
                <a:cubicBezTo>
                  <a:pt x="1053" y="282"/>
                  <a:pt x="1053" y="282"/>
                  <a:pt x="1053" y="282"/>
                </a:cubicBezTo>
                <a:cubicBezTo>
                  <a:pt x="1053" y="281"/>
                  <a:pt x="1051" y="280"/>
                  <a:pt x="1050" y="280"/>
                </a:cubicBezTo>
                <a:cubicBezTo>
                  <a:pt x="1038" y="280"/>
                  <a:pt x="1038" y="280"/>
                  <a:pt x="1038" y="280"/>
                </a:cubicBezTo>
                <a:cubicBezTo>
                  <a:pt x="1036" y="280"/>
                  <a:pt x="1035" y="281"/>
                  <a:pt x="1034" y="282"/>
                </a:cubicBezTo>
                <a:cubicBezTo>
                  <a:pt x="1031" y="287"/>
                  <a:pt x="1031" y="287"/>
                  <a:pt x="1031" y="287"/>
                </a:cubicBezTo>
                <a:cubicBezTo>
                  <a:pt x="1023" y="287"/>
                  <a:pt x="1023" y="287"/>
                  <a:pt x="1023" y="287"/>
                </a:cubicBezTo>
                <a:cubicBezTo>
                  <a:pt x="1022" y="287"/>
                  <a:pt x="1022" y="287"/>
                  <a:pt x="1021" y="287"/>
                </a:cubicBezTo>
                <a:cubicBezTo>
                  <a:pt x="1009" y="295"/>
                  <a:pt x="1009" y="295"/>
                  <a:pt x="1009" y="295"/>
                </a:cubicBezTo>
                <a:cubicBezTo>
                  <a:pt x="1007" y="296"/>
                  <a:pt x="1007" y="297"/>
                  <a:pt x="1007" y="298"/>
                </a:cubicBezTo>
                <a:cubicBezTo>
                  <a:pt x="1007" y="310"/>
                  <a:pt x="1007" y="310"/>
                  <a:pt x="1007" y="310"/>
                </a:cubicBezTo>
                <a:cubicBezTo>
                  <a:pt x="1003" y="317"/>
                  <a:pt x="1003" y="317"/>
                  <a:pt x="1003" y="317"/>
                </a:cubicBezTo>
                <a:cubicBezTo>
                  <a:pt x="996" y="325"/>
                  <a:pt x="996" y="325"/>
                  <a:pt x="996" y="325"/>
                </a:cubicBezTo>
                <a:cubicBezTo>
                  <a:pt x="995" y="325"/>
                  <a:pt x="994" y="327"/>
                  <a:pt x="994" y="328"/>
                </a:cubicBezTo>
                <a:cubicBezTo>
                  <a:pt x="995" y="337"/>
                  <a:pt x="995" y="337"/>
                  <a:pt x="995" y="337"/>
                </a:cubicBezTo>
                <a:cubicBezTo>
                  <a:pt x="995" y="338"/>
                  <a:pt x="995" y="338"/>
                  <a:pt x="995" y="338"/>
                </a:cubicBezTo>
                <a:cubicBezTo>
                  <a:pt x="998" y="353"/>
                  <a:pt x="998" y="353"/>
                  <a:pt x="998" y="353"/>
                </a:cubicBezTo>
                <a:cubicBezTo>
                  <a:pt x="998" y="353"/>
                  <a:pt x="998" y="353"/>
                  <a:pt x="998" y="353"/>
                </a:cubicBezTo>
                <a:cubicBezTo>
                  <a:pt x="1001" y="364"/>
                  <a:pt x="1001" y="364"/>
                  <a:pt x="1001" y="364"/>
                </a:cubicBezTo>
                <a:cubicBezTo>
                  <a:pt x="1001" y="365"/>
                  <a:pt x="1002" y="366"/>
                  <a:pt x="1003" y="367"/>
                </a:cubicBezTo>
                <a:cubicBezTo>
                  <a:pt x="1007" y="369"/>
                  <a:pt x="1007" y="369"/>
                  <a:pt x="1007" y="369"/>
                </a:cubicBezTo>
                <a:cubicBezTo>
                  <a:pt x="1007" y="380"/>
                  <a:pt x="1007" y="380"/>
                  <a:pt x="1007" y="380"/>
                </a:cubicBezTo>
                <a:cubicBezTo>
                  <a:pt x="985" y="380"/>
                  <a:pt x="985" y="380"/>
                  <a:pt x="985" y="380"/>
                </a:cubicBezTo>
                <a:cubicBezTo>
                  <a:pt x="984" y="380"/>
                  <a:pt x="983" y="380"/>
                  <a:pt x="982" y="381"/>
                </a:cubicBezTo>
                <a:cubicBezTo>
                  <a:pt x="981" y="382"/>
                  <a:pt x="981" y="383"/>
                  <a:pt x="981" y="385"/>
                </a:cubicBezTo>
                <a:cubicBezTo>
                  <a:pt x="984" y="399"/>
                  <a:pt x="984" y="399"/>
                  <a:pt x="984" y="399"/>
                </a:cubicBezTo>
                <a:cubicBezTo>
                  <a:pt x="762" y="405"/>
                  <a:pt x="762" y="405"/>
                  <a:pt x="762" y="405"/>
                </a:cubicBezTo>
                <a:cubicBezTo>
                  <a:pt x="761" y="405"/>
                  <a:pt x="760" y="405"/>
                  <a:pt x="759" y="406"/>
                </a:cubicBezTo>
                <a:cubicBezTo>
                  <a:pt x="758" y="408"/>
                  <a:pt x="758" y="409"/>
                  <a:pt x="759" y="410"/>
                </a:cubicBezTo>
                <a:cubicBezTo>
                  <a:pt x="762" y="418"/>
                  <a:pt x="762" y="418"/>
                  <a:pt x="762" y="418"/>
                </a:cubicBezTo>
                <a:cubicBezTo>
                  <a:pt x="761" y="421"/>
                  <a:pt x="761" y="421"/>
                  <a:pt x="761" y="421"/>
                </a:cubicBezTo>
                <a:cubicBezTo>
                  <a:pt x="760" y="422"/>
                  <a:pt x="760" y="423"/>
                  <a:pt x="761" y="424"/>
                </a:cubicBezTo>
                <a:cubicBezTo>
                  <a:pt x="762" y="428"/>
                  <a:pt x="762" y="428"/>
                  <a:pt x="762" y="428"/>
                </a:cubicBezTo>
                <a:cubicBezTo>
                  <a:pt x="762" y="429"/>
                  <a:pt x="762" y="429"/>
                  <a:pt x="763" y="430"/>
                </a:cubicBezTo>
                <a:cubicBezTo>
                  <a:pt x="765" y="432"/>
                  <a:pt x="765" y="432"/>
                  <a:pt x="765" y="432"/>
                </a:cubicBezTo>
                <a:cubicBezTo>
                  <a:pt x="763" y="436"/>
                  <a:pt x="763" y="436"/>
                  <a:pt x="763" y="436"/>
                </a:cubicBezTo>
                <a:cubicBezTo>
                  <a:pt x="763" y="437"/>
                  <a:pt x="763" y="437"/>
                  <a:pt x="763" y="438"/>
                </a:cubicBezTo>
                <a:cubicBezTo>
                  <a:pt x="764" y="441"/>
                  <a:pt x="764" y="441"/>
                  <a:pt x="764" y="441"/>
                </a:cubicBezTo>
                <a:cubicBezTo>
                  <a:pt x="760" y="448"/>
                  <a:pt x="760" y="448"/>
                  <a:pt x="760" y="448"/>
                </a:cubicBezTo>
                <a:cubicBezTo>
                  <a:pt x="759" y="451"/>
                  <a:pt x="759" y="451"/>
                  <a:pt x="759" y="451"/>
                </a:cubicBezTo>
                <a:cubicBezTo>
                  <a:pt x="758" y="452"/>
                  <a:pt x="758" y="454"/>
                  <a:pt x="759" y="455"/>
                </a:cubicBezTo>
                <a:cubicBezTo>
                  <a:pt x="763" y="462"/>
                  <a:pt x="763" y="462"/>
                  <a:pt x="763" y="462"/>
                </a:cubicBezTo>
                <a:cubicBezTo>
                  <a:pt x="764" y="467"/>
                  <a:pt x="764" y="467"/>
                  <a:pt x="764" y="467"/>
                </a:cubicBezTo>
                <a:cubicBezTo>
                  <a:pt x="768" y="466"/>
                  <a:pt x="768" y="466"/>
                  <a:pt x="768" y="466"/>
                </a:cubicBezTo>
                <a:cubicBezTo>
                  <a:pt x="770" y="463"/>
                  <a:pt x="770" y="463"/>
                  <a:pt x="770" y="463"/>
                </a:cubicBezTo>
                <a:cubicBezTo>
                  <a:pt x="765" y="460"/>
                  <a:pt x="765" y="460"/>
                  <a:pt x="765" y="460"/>
                </a:cubicBezTo>
                <a:cubicBezTo>
                  <a:pt x="763" y="458"/>
                  <a:pt x="763" y="458"/>
                  <a:pt x="763" y="458"/>
                </a:cubicBezTo>
                <a:cubicBezTo>
                  <a:pt x="763" y="457"/>
                  <a:pt x="762" y="456"/>
                  <a:pt x="761" y="456"/>
                </a:cubicBezTo>
                <a:cubicBezTo>
                  <a:pt x="758" y="455"/>
                  <a:pt x="758" y="455"/>
                  <a:pt x="758" y="455"/>
                </a:cubicBezTo>
                <a:cubicBezTo>
                  <a:pt x="755" y="452"/>
                  <a:pt x="755" y="452"/>
                  <a:pt x="755" y="452"/>
                </a:cubicBezTo>
                <a:cubicBezTo>
                  <a:pt x="754" y="451"/>
                  <a:pt x="753" y="451"/>
                  <a:pt x="752" y="451"/>
                </a:cubicBezTo>
                <a:cubicBezTo>
                  <a:pt x="749" y="451"/>
                  <a:pt x="749" y="451"/>
                  <a:pt x="749" y="451"/>
                </a:cubicBezTo>
                <a:cubicBezTo>
                  <a:pt x="743" y="448"/>
                  <a:pt x="743" y="448"/>
                  <a:pt x="743" y="448"/>
                </a:cubicBezTo>
                <a:cubicBezTo>
                  <a:pt x="737" y="443"/>
                  <a:pt x="737" y="443"/>
                  <a:pt x="737" y="443"/>
                </a:cubicBezTo>
                <a:cubicBezTo>
                  <a:pt x="737" y="443"/>
                  <a:pt x="735" y="442"/>
                  <a:pt x="734" y="442"/>
                </a:cubicBezTo>
                <a:cubicBezTo>
                  <a:pt x="718" y="444"/>
                  <a:pt x="718" y="444"/>
                  <a:pt x="718" y="444"/>
                </a:cubicBezTo>
                <a:cubicBezTo>
                  <a:pt x="711" y="443"/>
                  <a:pt x="711" y="443"/>
                  <a:pt x="711" y="443"/>
                </a:cubicBezTo>
                <a:cubicBezTo>
                  <a:pt x="710" y="443"/>
                  <a:pt x="709" y="444"/>
                  <a:pt x="708" y="445"/>
                </a:cubicBezTo>
                <a:cubicBezTo>
                  <a:pt x="705" y="447"/>
                  <a:pt x="705" y="447"/>
                  <a:pt x="705" y="447"/>
                </a:cubicBezTo>
                <a:cubicBezTo>
                  <a:pt x="704" y="448"/>
                  <a:pt x="704" y="448"/>
                  <a:pt x="704" y="448"/>
                </a:cubicBezTo>
                <a:cubicBezTo>
                  <a:pt x="691" y="440"/>
                  <a:pt x="691" y="440"/>
                  <a:pt x="691" y="440"/>
                </a:cubicBezTo>
                <a:cubicBezTo>
                  <a:pt x="686" y="436"/>
                  <a:pt x="686" y="436"/>
                  <a:pt x="686" y="436"/>
                </a:cubicBezTo>
                <a:cubicBezTo>
                  <a:pt x="686" y="435"/>
                  <a:pt x="685" y="435"/>
                  <a:pt x="684" y="435"/>
                </a:cubicBezTo>
                <a:cubicBezTo>
                  <a:pt x="454" y="425"/>
                  <a:pt x="454" y="425"/>
                  <a:pt x="454" y="425"/>
                </a:cubicBezTo>
                <a:cubicBezTo>
                  <a:pt x="462" y="313"/>
                  <a:pt x="462" y="313"/>
                  <a:pt x="462" y="313"/>
                </a:cubicBezTo>
                <a:cubicBezTo>
                  <a:pt x="462" y="311"/>
                  <a:pt x="461" y="309"/>
                  <a:pt x="458" y="309"/>
                </a:cubicBezTo>
                <a:cubicBezTo>
                  <a:pt x="176" y="278"/>
                  <a:pt x="176" y="278"/>
                  <a:pt x="176" y="278"/>
                </a:cubicBezTo>
                <a:cubicBezTo>
                  <a:pt x="175" y="278"/>
                  <a:pt x="174" y="278"/>
                  <a:pt x="173" y="278"/>
                </a:cubicBezTo>
                <a:cubicBezTo>
                  <a:pt x="169" y="281"/>
                  <a:pt x="169" y="281"/>
                  <a:pt x="169" y="281"/>
                </a:cubicBezTo>
                <a:cubicBezTo>
                  <a:pt x="168" y="281"/>
                  <a:pt x="168" y="282"/>
                  <a:pt x="168" y="284"/>
                </a:cubicBezTo>
                <a:cubicBezTo>
                  <a:pt x="164" y="309"/>
                  <a:pt x="164" y="309"/>
                  <a:pt x="164" y="309"/>
                </a:cubicBezTo>
                <a:cubicBezTo>
                  <a:pt x="168" y="310"/>
                  <a:pt x="168" y="310"/>
                  <a:pt x="168" y="310"/>
                </a:cubicBezTo>
                <a:cubicBezTo>
                  <a:pt x="170" y="307"/>
                  <a:pt x="170" y="307"/>
                  <a:pt x="170" y="307"/>
                </a:cubicBezTo>
                <a:cubicBezTo>
                  <a:pt x="167" y="304"/>
                  <a:pt x="167" y="304"/>
                  <a:pt x="167" y="304"/>
                </a:cubicBezTo>
                <a:cubicBezTo>
                  <a:pt x="166" y="301"/>
                  <a:pt x="166" y="301"/>
                  <a:pt x="166" y="301"/>
                </a:cubicBezTo>
                <a:cubicBezTo>
                  <a:pt x="163" y="294"/>
                  <a:pt x="163" y="294"/>
                  <a:pt x="163" y="294"/>
                </a:cubicBezTo>
                <a:cubicBezTo>
                  <a:pt x="163" y="293"/>
                  <a:pt x="162" y="292"/>
                  <a:pt x="161" y="292"/>
                </a:cubicBezTo>
                <a:cubicBezTo>
                  <a:pt x="157" y="291"/>
                  <a:pt x="157" y="291"/>
                  <a:pt x="157" y="291"/>
                </a:cubicBezTo>
                <a:cubicBezTo>
                  <a:pt x="155" y="290"/>
                  <a:pt x="154" y="291"/>
                  <a:pt x="153" y="292"/>
                </a:cubicBezTo>
                <a:cubicBezTo>
                  <a:pt x="147" y="299"/>
                  <a:pt x="147" y="299"/>
                  <a:pt x="147" y="299"/>
                </a:cubicBezTo>
                <a:cubicBezTo>
                  <a:pt x="146" y="300"/>
                  <a:pt x="146" y="301"/>
                  <a:pt x="146" y="302"/>
                </a:cubicBezTo>
                <a:cubicBezTo>
                  <a:pt x="146" y="304"/>
                  <a:pt x="146" y="304"/>
                  <a:pt x="146" y="304"/>
                </a:cubicBezTo>
                <a:cubicBezTo>
                  <a:pt x="150" y="304"/>
                  <a:pt x="150" y="304"/>
                  <a:pt x="150" y="304"/>
                </a:cubicBezTo>
                <a:cubicBezTo>
                  <a:pt x="151" y="301"/>
                  <a:pt x="151" y="301"/>
                  <a:pt x="151" y="301"/>
                </a:cubicBezTo>
                <a:cubicBezTo>
                  <a:pt x="144" y="299"/>
                  <a:pt x="144" y="299"/>
                  <a:pt x="144" y="299"/>
                </a:cubicBezTo>
                <a:cubicBezTo>
                  <a:pt x="143" y="298"/>
                  <a:pt x="142" y="298"/>
                  <a:pt x="141" y="299"/>
                </a:cubicBezTo>
                <a:cubicBezTo>
                  <a:pt x="139" y="299"/>
                  <a:pt x="139" y="299"/>
                  <a:pt x="139" y="299"/>
                </a:cubicBezTo>
                <a:cubicBezTo>
                  <a:pt x="137" y="298"/>
                  <a:pt x="137" y="298"/>
                  <a:pt x="137" y="298"/>
                </a:cubicBezTo>
                <a:cubicBezTo>
                  <a:pt x="136" y="297"/>
                  <a:pt x="136" y="297"/>
                  <a:pt x="135" y="297"/>
                </a:cubicBezTo>
                <a:cubicBezTo>
                  <a:pt x="129" y="297"/>
                  <a:pt x="129" y="297"/>
                  <a:pt x="129" y="297"/>
                </a:cubicBezTo>
                <a:cubicBezTo>
                  <a:pt x="121" y="295"/>
                  <a:pt x="121" y="295"/>
                  <a:pt x="121" y="295"/>
                </a:cubicBezTo>
                <a:cubicBezTo>
                  <a:pt x="121" y="294"/>
                  <a:pt x="120" y="294"/>
                  <a:pt x="119" y="295"/>
                </a:cubicBezTo>
                <a:cubicBezTo>
                  <a:pt x="117" y="295"/>
                  <a:pt x="117" y="295"/>
                  <a:pt x="117" y="295"/>
                </a:cubicBezTo>
                <a:cubicBezTo>
                  <a:pt x="116" y="296"/>
                  <a:pt x="116" y="296"/>
                  <a:pt x="115" y="296"/>
                </a:cubicBezTo>
                <a:cubicBezTo>
                  <a:pt x="113" y="298"/>
                  <a:pt x="113" y="298"/>
                  <a:pt x="113" y="298"/>
                </a:cubicBezTo>
                <a:cubicBezTo>
                  <a:pt x="111" y="298"/>
                  <a:pt x="111" y="298"/>
                  <a:pt x="111" y="298"/>
                </a:cubicBezTo>
                <a:cubicBezTo>
                  <a:pt x="108" y="297"/>
                  <a:pt x="108" y="297"/>
                  <a:pt x="108" y="297"/>
                </a:cubicBezTo>
                <a:cubicBezTo>
                  <a:pt x="108" y="297"/>
                  <a:pt x="108" y="297"/>
                  <a:pt x="108" y="297"/>
                </a:cubicBezTo>
                <a:cubicBezTo>
                  <a:pt x="100" y="296"/>
                  <a:pt x="100" y="296"/>
                  <a:pt x="100" y="296"/>
                </a:cubicBezTo>
                <a:cubicBezTo>
                  <a:pt x="99" y="295"/>
                  <a:pt x="98" y="296"/>
                  <a:pt x="98" y="296"/>
                </a:cubicBezTo>
                <a:cubicBezTo>
                  <a:pt x="94" y="298"/>
                  <a:pt x="94" y="298"/>
                  <a:pt x="94" y="298"/>
                </a:cubicBezTo>
                <a:cubicBezTo>
                  <a:pt x="93" y="298"/>
                  <a:pt x="92" y="299"/>
                  <a:pt x="92" y="301"/>
                </a:cubicBezTo>
                <a:cubicBezTo>
                  <a:pt x="91" y="305"/>
                  <a:pt x="91" y="305"/>
                  <a:pt x="91" y="305"/>
                </a:cubicBezTo>
                <a:cubicBezTo>
                  <a:pt x="95" y="305"/>
                  <a:pt x="95" y="305"/>
                  <a:pt x="95" y="305"/>
                </a:cubicBezTo>
                <a:cubicBezTo>
                  <a:pt x="93" y="302"/>
                  <a:pt x="93" y="302"/>
                  <a:pt x="93" y="302"/>
                </a:cubicBezTo>
                <a:cubicBezTo>
                  <a:pt x="92" y="302"/>
                  <a:pt x="92" y="302"/>
                  <a:pt x="92" y="302"/>
                </a:cubicBezTo>
                <a:cubicBezTo>
                  <a:pt x="94" y="306"/>
                  <a:pt x="94" y="306"/>
                  <a:pt x="94" y="306"/>
                </a:cubicBezTo>
                <a:cubicBezTo>
                  <a:pt x="96" y="303"/>
                  <a:pt x="96" y="303"/>
                  <a:pt x="96" y="303"/>
                </a:cubicBezTo>
                <a:cubicBezTo>
                  <a:pt x="93" y="300"/>
                  <a:pt x="93" y="300"/>
                  <a:pt x="93" y="300"/>
                </a:cubicBezTo>
                <a:cubicBezTo>
                  <a:pt x="92" y="298"/>
                  <a:pt x="92" y="298"/>
                  <a:pt x="92" y="298"/>
                </a:cubicBezTo>
                <a:cubicBezTo>
                  <a:pt x="93" y="296"/>
                  <a:pt x="93" y="296"/>
                  <a:pt x="93" y="296"/>
                </a:cubicBezTo>
                <a:cubicBezTo>
                  <a:pt x="93" y="295"/>
                  <a:pt x="93" y="294"/>
                  <a:pt x="92" y="293"/>
                </a:cubicBezTo>
                <a:cubicBezTo>
                  <a:pt x="91" y="291"/>
                  <a:pt x="91" y="291"/>
                  <a:pt x="91" y="291"/>
                </a:cubicBezTo>
                <a:cubicBezTo>
                  <a:pt x="91" y="289"/>
                  <a:pt x="91" y="289"/>
                  <a:pt x="91" y="289"/>
                </a:cubicBezTo>
                <a:cubicBezTo>
                  <a:pt x="92" y="288"/>
                  <a:pt x="92" y="287"/>
                  <a:pt x="91" y="286"/>
                </a:cubicBezTo>
                <a:cubicBezTo>
                  <a:pt x="89" y="280"/>
                  <a:pt x="89" y="280"/>
                  <a:pt x="89" y="280"/>
                </a:cubicBezTo>
                <a:cubicBezTo>
                  <a:pt x="89" y="279"/>
                  <a:pt x="89" y="278"/>
                  <a:pt x="88" y="278"/>
                </a:cubicBezTo>
                <a:cubicBezTo>
                  <a:pt x="84" y="274"/>
                  <a:pt x="84" y="274"/>
                  <a:pt x="84" y="274"/>
                </a:cubicBezTo>
                <a:cubicBezTo>
                  <a:pt x="83" y="273"/>
                  <a:pt x="82" y="273"/>
                  <a:pt x="80" y="273"/>
                </a:cubicBezTo>
                <a:cubicBezTo>
                  <a:pt x="79" y="274"/>
                  <a:pt x="79" y="274"/>
                  <a:pt x="79" y="274"/>
                </a:cubicBezTo>
                <a:cubicBezTo>
                  <a:pt x="78" y="273"/>
                  <a:pt x="78" y="273"/>
                  <a:pt x="78" y="273"/>
                </a:cubicBezTo>
                <a:cubicBezTo>
                  <a:pt x="78" y="271"/>
                  <a:pt x="78" y="271"/>
                  <a:pt x="78" y="271"/>
                </a:cubicBezTo>
                <a:cubicBezTo>
                  <a:pt x="79" y="267"/>
                  <a:pt x="79" y="267"/>
                  <a:pt x="79" y="267"/>
                </a:cubicBezTo>
                <a:cubicBezTo>
                  <a:pt x="79" y="267"/>
                  <a:pt x="79" y="266"/>
                  <a:pt x="79" y="266"/>
                </a:cubicBezTo>
                <a:cubicBezTo>
                  <a:pt x="79" y="262"/>
                  <a:pt x="79" y="262"/>
                  <a:pt x="79" y="262"/>
                </a:cubicBezTo>
                <a:cubicBezTo>
                  <a:pt x="79" y="261"/>
                  <a:pt x="79" y="261"/>
                  <a:pt x="79" y="261"/>
                </a:cubicBezTo>
                <a:cubicBezTo>
                  <a:pt x="78" y="257"/>
                  <a:pt x="78" y="257"/>
                  <a:pt x="78" y="257"/>
                </a:cubicBezTo>
                <a:cubicBezTo>
                  <a:pt x="78" y="257"/>
                  <a:pt x="77" y="256"/>
                  <a:pt x="77" y="256"/>
                </a:cubicBezTo>
                <a:cubicBezTo>
                  <a:pt x="75" y="253"/>
                  <a:pt x="75" y="253"/>
                  <a:pt x="75" y="253"/>
                </a:cubicBezTo>
                <a:cubicBezTo>
                  <a:pt x="72" y="246"/>
                  <a:pt x="72" y="246"/>
                  <a:pt x="72" y="246"/>
                </a:cubicBezTo>
                <a:cubicBezTo>
                  <a:pt x="71" y="237"/>
                  <a:pt x="71" y="237"/>
                  <a:pt x="71" y="237"/>
                </a:cubicBezTo>
                <a:cubicBezTo>
                  <a:pt x="71" y="230"/>
                  <a:pt x="71" y="230"/>
                  <a:pt x="71" y="230"/>
                </a:cubicBezTo>
                <a:cubicBezTo>
                  <a:pt x="71" y="229"/>
                  <a:pt x="70" y="228"/>
                  <a:pt x="70" y="227"/>
                </a:cubicBezTo>
                <a:cubicBezTo>
                  <a:pt x="67" y="224"/>
                  <a:pt x="67" y="224"/>
                  <a:pt x="67" y="224"/>
                </a:cubicBezTo>
                <a:cubicBezTo>
                  <a:pt x="66" y="222"/>
                  <a:pt x="66" y="222"/>
                  <a:pt x="66" y="222"/>
                </a:cubicBezTo>
                <a:cubicBezTo>
                  <a:pt x="66" y="221"/>
                  <a:pt x="65" y="220"/>
                  <a:pt x="64" y="219"/>
                </a:cubicBezTo>
                <a:cubicBezTo>
                  <a:pt x="63" y="219"/>
                  <a:pt x="62" y="219"/>
                  <a:pt x="61" y="219"/>
                </a:cubicBezTo>
                <a:cubicBezTo>
                  <a:pt x="46" y="227"/>
                  <a:pt x="46" y="227"/>
                  <a:pt x="46" y="227"/>
                </a:cubicBezTo>
                <a:cubicBezTo>
                  <a:pt x="46" y="227"/>
                  <a:pt x="46" y="227"/>
                  <a:pt x="46" y="227"/>
                </a:cubicBezTo>
                <a:cubicBezTo>
                  <a:pt x="44" y="225"/>
                  <a:pt x="44" y="225"/>
                  <a:pt x="44" y="225"/>
                </a:cubicBezTo>
                <a:cubicBezTo>
                  <a:pt x="43" y="224"/>
                  <a:pt x="42" y="223"/>
                  <a:pt x="42" y="223"/>
                </a:cubicBezTo>
                <a:cubicBezTo>
                  <a:pt x="41" y="223"/>
                  <a:pt x="41" y="223"/>
                  <a:pt x="41" y="223"/>
                </a:cubicBezTo>
                <a:cubicBezTo>
                  <a:pt x="41" y="223"/>
                  <a:pt x="41" y="223"/>
                  <a:pt x="41" y="223"/>
                </a:cubicBezTo>
                <a:cubicBezTo>
                  <a:pt x="37" y="222"/>
                  <a:pt x="37" y="222"/>
                  <a:pt x="37" y="222"/>
                </a:cubicBezTo>
                <a:cubicBezTo>
                  <a:pt x="40" y="224"/>
                  <a:pt x="40" y="224"/>
                  <a:pt x="40" y="224"/>
                </a:cubicBezTo>
                <a:cubicBezTo>
                  <a:pt x="43" y="220"/>
                  <a:pt x="43" y="220"/>
                  <a:pt x="43" y="220"/>
                </a:cubicBezTo>
                <a:cubicBezTo>
                  <a:pt x="44" y="219"/>
                  <a:pt x="44" y="218"/>
                  <a:pt x="44" y="217"/>
                </a:cubicBezTo>
                <a:cubicBezTo>
                  <a:pt x="43" y="215"/>
                  <a:pt x="43" y="215"/>
                  <a:pt x="43" y="215"/>
                </a:cubicBezTo>
                <a:cubicBezTo>
                  <a:pt x="44" y="214"/>
                  <a:pt x="44" y="214"/>
                  <a:pt x="44" y="214"/>
                </a:cubicBezTo>
                <a:cubicBezTo>
                  <a:pt x="45" y="214"/>
                  <a:pt x="45" y="214"/>
                  <a:pt x="45" y="214"/>
                </a:cubicBezTo>
                <a:cubicBezTo>
                  <a:pt x="47" y="213"/>
                  <a:pt x="48" y="212"/>
                  <a:pt x="49" y="211"/>
                </a:cubicBezTo>
                <a:cubicBezTo>
                  <a:pt x="50" y="203"/>
                  <a:pt x="50" y="203"/>
                  <a:pt x="50" y="203"/>
                </a:cubicBezTo>
                <a:cubicBezTo>
                  <a:pt x="50" y="202"/>
                  <a:pt x="50" y="201"/>
                  <a:pt x="50" y="200"/>
                </a:cubicBezTo>
                <a:cubicBezTo>
                  <a:pt x="48" y="198"/>
                  <a:pt x="48" y="198"/>
                  <a:pt x="48" y="198"/>
                </a:cubicBezTo>
                <a:cubicBezTo>
                  <a:pt x="49" y="196"/>
                  <a:pt x="49" y="196"/>
                  <a:pt x="49" y="196"/>
                </a:cubicBezTo>
                <a:cubicBezTo>
                  <a:pt x="50" y="195"/>
                  <a:pt x="50" y="195"/>
                  <a:pt x="50" y="194"/>
                </a:cubicBezTo>
                <a:cubicBezTo>
                  <a:pt x="49" y="192"/>
                  <a:pt x="49" y="192"/>
                  <a:pt x="49" y="192"/>
                </a:cubicBezTo>
                <a:cubicBezTo>
                  <a:pt x="51" y="190"/>
                  <a:pt x="51" y="190"/>
                  <a:pt x="51" y="190"/>
                </a:cubicBezTo>
                <a:cubicBezTo>
                  <a:pt x="51" y="190"/>
                  <a:pt x="51" y="189"/>
                  <a:pt x="51" y="189"/>
                </a:cubicBezTo>
                <a:cubicBezTo>
                  <a:pt x="52" y="185"/>
                  <a:pt x="52" y="185"/>
                  <a:pt x="52" y="185"/>
                </a:cubicBezTo>
                <a:cubicBezTo>
                  <a:pt x="56" y="178"/>
                  <a:pt x="56" y="178"/>
                  <a:pt x="56" y="178"/>
                </a:cubicBezTo>
                <a:cubicBezTo>
                  <a:pt x="56" y="177"/>
                  <a:pt x="56" y="177"/>
                  <a:pt x="56" y="177"/>
                </a:cubicBezTo>
                <a:cubicBezTo>
                  <a:pt x="60" y="166"/>
                  <a:pt x="60" y="166"/>
                  <a:pt x="60" y="166"/>
                </a:cubicBezTo>
                <a:cubicBezTo>
                  <a:pt x="61" y="164"/>
                  <a:pt x="60" y="162"/>
                  <a:pt x="58" y="161"/>
                </a:cubicBezTo>
                <a:cubicBezTo>
                  <a:pt x="54" y="160"/>
                  <a:pt x="54" y="160"/>
                  <a:pt x="54" y="160"/>
                </a:cubicBezTo>
                <a:cubicBezTo>
                  <a:pt x="54" y="160"/>
                  <a:pt x="53" y="160"/>
                  <a:pt x="53" y="160"/>
                </a:cubicBezTo>
                <a:cubicBezTo>
                  <a:pt x="49" y="160"/>
                  <a:pt x="49" y="160"/>
                  <a:pt x="49" y="160"/>
                </a:cubicBezTo>
                <a:cubicBezTo>
                  <a:pt x="49" y="160"/>
                  <a:pt x="49" y="160"/>
                  <a:pt x="49" y="160"/>
                </a:cubicBezTo>
                <a:cubicBezTo>
                  <a:pt x="49" y="159"/>
                  <a:pt x="49" y="159"/>
                  <a:pt x="49" y="159"/>
                </a:cubicBezTo>
                <a:cubicBezTo>
                  <a:pt x="49" y="158"/>
                  <a:pt x="49" y="157"/>
                  <a:pt x="48" y="156"/>
                </a:cubicBezTo>
                <a:cubicBezTo>
                  <a:pt x="47" y="155"/>
                  <a:pt x="46" y="154"/>
                  <a:pt x="45" y="154"/>
                </a:cubicBezTo>
                <a:cubicBezTo>
                  <a:pt x="44" y="154"/>
                  <a:pt x="44" y="154"/>
                  <a:pt x="44" y="154"/>
                </a:cubicBezTo>
                <a:cubicBezTo>
                  <a:pt x="43" y="153"/>
                  <a:pt x="43" y="153"/>
                  <a:pt x="43" y="153"/>
                </a:cubicBezTo>
                <a:cubicBezTo>
                  <a:pt x="43" y="152"/>
                  <a:pt x="43" y="152"/>
                  <a:pt x="42" y="151"/>
                </a:cubicBezTo>
                <a:cubicBezTo>
                  <a:pt x="40" y="149"/>
                  <a:pt x="40" y="149"/>
                  <a:pt x="40" y="149"/>
                </a:cubicBezTo>
                <a:cubicBezTo>
                  <a:pt x="40" y="148"/>
                  <a:pt x="40" y="148"/>
                  <a:pt x="40" y="148"/>
                </a:cubicBezTo>
                <a:cubicBezTo>
                  <a:pt x="40" y="147"/>
                  <a:pt x="40" y="147"/>
                  <a:pt x="40" y="147"/>
                </a:cubicBezTo>
                <a:cubicBezTo>
                  <a:pt x="40" y="146"/>
                  <a:pt x="40" y="144"/>
                  <a:pt x="39" y="143"/>
                </a:cubicBezTo>
                <a:cubicBezTo>
                  <a:pt x="36" y="140"/>
                  <a:pt x="36" y="140"/>
                  <a:pt x="36" y="140"/>
                </a:cubicBezTo>
                <a:cubicBezTo>
                  <a:pt x="32" y="133"/>
                  <a:pt x="32" y="133"/>
                  <a:pt x="32" y="133"/>
                </a:cubicBezTo>
                <a:cubicBezTo>
                  <a:pt x="31" y="129"/>
                  <a:pt x="31" y="129"/>
                  <a:pt x="31" y="129"/>
                </a:cubicBezTo>
                <a:cubicBezTo>
                  <a:pt x="30" y="128"/>
                  <a:pt x="30" y="128"/>
                  <a:pt x="30" y="128"/>
                </a:cubicBezTo>
                <a:cubicBezTo>
                  <a:pt x="28" y="125"/>
                  <a:pt x="28" y="125"/>
                  <a:pt x="28" y="125"/>
                </a:cubicBezTo>
                <a:cubicBezTo>
                  <a:pt x="27" y="122"/>
                  <a:pt x="27" y="122"/>
                  <a:pt x="27" y="122"/>
                </a:cubicBezTo>
                <a:cubicBezTo>
                  <a:pt x="27" y="121"/>
                  <a:pt x="26" y="120"/>
                  <a:pt x="26" y="120"/>
                </a:cubicBezTo>
                <a:cubicBezTo>
                  <a:pt x="21" y="117"/>
                  <a:pt x="21" y="117"/>
                  <a:pt x="21" y="117"/>
                </a:cubicBezTo>
                <a:cubicBezTo>
                  <a:pt x="20" y="115"/>
                  <a:pt x="20" y="115"/>
                  <a:pt x="20" y="115"/>
                </a:cubicBezTo>
                <a:cubicBezTo>
                  <a:pt x="20" y="115"/>
                  <a:pt x="20" y="114"/>
                  <a:pt x="19" y="114"/>
                </a:cubicBezTo>
                <a:cubicBezTo>
                  <a:pt x="13" y="107"/>
                  <a:pt x="13" y="107"/>
                  <a:pt x="13" y="107"/>
                </a:cubicBezTo>
                <a:cubicBezTo>
                  <a:pt x="10" y="109"/>
                  <a:pt x="10" y="109"/>
                  <a:pt x="10" y="109"/>
                </a:cubicBezTo>
                <a:cubicBezTo>
                  <a:pt x="11" y="113"/>
                  <a:pt x="11" y="113"/>
                  <a:pt x="11" y="113"/>
                </a:cubicBezTo>
                <a:cubicBezTo>
                  <a:pt x="15" y="113"/>
                  <a:pt x="15" y="113"/>
                  <a:pt x="15" y="113"/>
                </a:cubicBezTo>
                <a:cubicBezTo>
                  <a:pt x="16" y="112"/>
                  <a:pt x="17" y="111"/>
                  <a:pt x="18" y="110"/>
                </a:cubicBezTo>
                <a:cubicBezTo>
                  <a:pt x="18" y="109"/>
                  <a:pt x="18" y="108"/>
                  <a:pt x="18" y="107"/>
                </a:cubicBezTo>
                <a:cubicBezTo>
                  <a:pt x="17" y="105"/>
                  <a:pt x="17" y="105"/>
                  <a:pt x="17" y="105"/>
                </a:cubicBezTo>
                <a:cubicBezTo>
                  <a:pt x="18" y="103"/>
                  <a:pt x="18" y="103"/>
                  <a:pt x="18" y="103"/>
                </a:cubicBezTo>
                <a:cubicBezTo>
                  <a:pt x="18" y="102"/>
                  <a:pt x="18" y="101"/>
                  <a:pt x="18" y="100"/>
                </a:cubicBezTo>
                <a:cubicBezTo>
                  <a:pt x="17" y="96"/>
                  <a:pt x="17" y="96"/>
                  <a:pt x="17" y="96"/>
                </a:cubicBezTo>
                <a:cubicBezTo>
                  <a:pt x="17" y="96"/>
                  <a:pt x="17" y="96"/>
                  <a:pt x="17" y="96"/>
                </a:cubicBezTo>
                <a:cubicBezTo>
                  <a:pt x="14" y="89"/>
                  <a:pt x="14" y="89"/>
                  <a:pt x="14" y="89"/>
                </a:cubicBezTo>
                <a:cubicBezTo>
                  <a:pt x="14" y="88"/>
                  <a:pt x="14" y="88"/>
                  <a:pt x="14" y="88"/>
                </a:cubicBezTo>
                <a:cubicBezTo>
                  <a:pt x="14" y="87"/>
                  <a:pt x="14" y="86"/>
                  <a:pt x="13" y="86"/>
                </a:cubicBezTo>
                <a:cubicBezTo>
                  <a:pt x="8" y="76"/>
                  <a:pt x="8" y="76"/>
                  <a:pt x="8" y="76"/>
                </a:cubicBezTo>
                <a:cubicBezTo>
                  <a:pt x="23" y="1"/>
                  <a:pt x="23" y="1"/>
                  <a:pt x="23" y="1"/>
                </a:cubicBezTo>
                <a:lnTo>
                  <a:pt x="1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08" name="Freeform 152">
            <a:extLst>
              <a:ext uri="{FF2B5EF4-FFF2-40B4-BE49-F238E27FC236}">
                <a16:creationId xmlns:a16="http://schemas.microsoft.com/office/drawing/2014/main" id="{C0DA3EF9-B18D-A974-0064-E8DFFF384A89}"/>
              </a:ext>
            </a:extLst>
          </p:cNvPr>
          <p:cNvSpPr>
            <a:spLocks/>
          </p:cNvSpPr>
          <p:nvPr/>
        </p:nvSpPr>
        <p:spPr bwMode="auto">
          <a:xfrm>
            <a:off x="3066205" y="2494832"/>
            <a:ext cx="205150" cy="7075"/>
          </a:xfrm>
          <a:custGeom>
            <a:avLst/>
            <a:gdLst>
              <a:gd name="T0" fmla="*/ 62 w 145"/>
              <a:gd name="T1" fmla="*/ 5 h 5"/>
              <a:gd name="T2" fmla="*/ 145 w 145"/>
              <a:gd name="T3" fmla="*/ 0 h 5"/>
              <a:gd name="T4" fmla="*/ 73 w 145"/>
              <a:gd name="T5" fmla="*/ 3 h 5"/>
              <a:gd name="T6" fmla="*/ 34 w 145"/>
              <a:gd name="T7" fmla="*/ 5 h 5"/>
              <a:gd name="T8" fmla="*/ 0 w 145"/>
              <a:gd name="T9" fmla="*/ 5 h 5"/>
              <a:gd name="T10" fmla="*/ 16 w 145"/>
              <a:gd name="T11" fmla="*/ 5 h 5"/>
              <a:gd name="T12" fmla="*/ 62 w 145"/>
              <a:gd name="T13" fmla="*/ 5 h 5"/>
            </a:gdLst>
            <a:ahLst/>
            <a:cxnLst>
              <a:cxn ang="0">
                <a:pos x="T0" y="T1"/>
              </a:cxn>
              <a:cxn ang="0">
                <a:pos x="T2" y="T3"/>
              </a:cxn>
              <a:cxn ang="0">
                <a:pos x="T4" y="T5"/>
              </a:cxn>
              <a:cxn ang="0">
                <a:pos x="T6" y="T7"/>
              </a:cxn>
              <a:cxn ang="0">
                <a:pos x="T8" y="T9"/>
              </a:cxn>
              <a:cxn ang="0">
                <a:pos x="T10" y="T11"/>
              </a:cxn>
              <a:cxn ang="0">
                <a:pos x="T12" y="T13"/>
              </a:cxn>
            </a:cxnLst>
            <a:rect l="0" t="0" r="r" b="b"/>
            <a:pathLst>
              <a:path w="145" h="5">
                <a:moveTo>
                  <a:pt x="62" y="5"/>
                </a:moveTo>
                <a:lnTo>
                  <a:pt x="145" y="0"/>
                </a:lnTo>
                <a:lnTo>
                  <a:pt x="73" y="3"/>
                </a:lnTo>
                <a:lnTo>
                  <a:pt x="34" y="5"/>
                </a:lnTo>
                <a:lnTo>
                  <a:pt x="0" y="5"/>
                </a:lnTo>
                <a:lnTo>
                  <a:pt x="16" y="5"/>
                </a:lnTo>
                <a:lnTo>
                  <a:pt x="62" y="5"/>
                </a:lnTo>
                <a:close/>
              </a:path>
            </a:pathLst>
          </a:custGeom>
          <a:solidFill>
            <a:srgbClr val="E538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09" name="Freeform 153">
            <a:extLst>
              <a:ext uri="{FF2B5EF4-FFF2-40B4-BE49-F238E27FC236}">
                <a16:creationId xmlns:a16="http://schemas.microsoft.com/office/drawing/2014/main" id="{D2136C3D-A4E1-1855-0CD3-EB0D26484024}"/>
              </a:ext>
            </a:extLst>
          </p:cNvPr>
          <p:cNvSpPr>
            <a:spLocks/>
          </p:cNvSpPr>
          <p:nvPr/>
        </p:nvSpPr>
        <p:spPr bwMode="auto">
          <a:xfrm>
            <a:off x="3066205" y="2490589"/>
            <a:ext cx="205150" cy="15564"/>
          </a:xfrm>
          <a:custGeom>
            <a:avLst/>
            <a:gdLst>
              <a:gd name="T0" fmla="*/ 62 w 145"/>
              <a:gd name="T1" fmla="*/ 8 h 11"/>
              <a:gd name="T2" fmla="*/ 62 w 145"/>
              <a:gd name="T3" fmla="*/ 11 h 11"/>
              <a:gd name="T4" fmla="*/ 145 w 145"/>
              <a:gd name="T5" fmla="*/ 6 h 11"/>
              <a:gd name="T6" fmla="*/ 145 w 145"/>
              <a:gd name="T7" fmla="*/ 0 h 11"/>
              <a:gd name="T8" fmla="*/ 73 w 145"/>
              <a:gd name="T9" fmla="*/ 3 h 11"/>
              <a:gd name="T10" fmla="*/ 73 w 145"/>
              <a:gd name="T11" fmla="*/ 3 h 11"/>
              <a:gd name="T12" fmla="*/ 34 w 145"/>
              <a:gd name="T13" fmla="*/ 4 h 11"/>
              <a:gd name="T14" fmla="*/ 0 w 145"/>
              <a:gd name="T15" fmla="*/ 4 h 11"/>
              <a:gd name="T16" fmla="*/ 0 w 145"/>
              <a:gd name="T17" fmla="*/ 11 h 11"/>
              <a:gd name="T18" fmla="*/ 16 w 145"/>
              <a:gd name="T19" fmla="*/ 11 h 11"/>
              <a:gd name="T20" fmla="*/ 62 w 145"/>
              <a:gd name="T21" fmla="*/ 11 h 11"/>
              <a:gd name="T22" fmla="*/ 62 w 145"/>
              <a:gd name="T23" fmla="*/ 11 h 11"/>
              <a:gd name="T24" fmla="*/ 62 w 145"/>
              <a:gd name="T25" fmla="*/ 8 h 11"/>
              <a:gd name="T26" fmla="*/ 62 w 145"/>
              <a:gd name="T27" fmla="*/ 4 h 11"/>
              <a:gd name="T28" fmla="*/ 16 w 145"/>
              <a:gd name="T29" fmla="*/ 4 h 11"/>
              <a:gd name="T30" fmla="*/ 0 w 145"/>
              <a:gd name="T31" fmla="*/ 4 h 11"/>
              <a:gd name="T32" fmla="*/ 0 w 145"/>
              <a:gd name="T33" fmla="*/ 8 h 11"/>
              <a:gd name="T34" fmla="*/ 0 w 145"/>
              <a:gd name="T35" fmla="*/ 11 h 11"/>
              <a:gd name="T36" fmla="*/ 34 w 145"/>
              <a:gd name="T37" fmla="*/ 11 h 11"/>
              <a:gd name="T38" fmla="*/ 73 w 145"/>
              <a:gd name="T39" fmla="*/ 9 h 11"/>
              <a:gd name="T40" fmla="*/ 145 w 145"/>
              <a:gd name="T41" fmla="*/ 6 h 11"/>
              <a:gd name="T42" fmla="*/ 145 w 145"/>
              <a:gd name="T43" fmla="*/ 0 h 11"/>
              <a:gd name="T44" fmla="*/ 62 w 145"/>
              <a:gd name="T45" fmla="*/ 4 h 11"/>
              <a:gd name="T46" fmla="*/ 62 w 145"/>
              <a:gd name="T47" fmla="*/ 8 h 11"/>
              <a:gd name="T48" fmla="*/ 62 w 145"/>
              <a:gd name="T49" fmla="*/ 4 h 11"/>
              <a:gd name="T50" fmla="*/ 62 w 145"/>
              <a:gd name="T51" fmla="*/ 8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1">
                <a:moveTo>
                  <a:pt x="62" y="8"/>
                </a:moveTo>
                <a:lnTo>
                  <a:pt x="62" y="11"/>
                </a:lnTo>
                <a:lnTo>
                  <a:pt x="145" y="6"/>
                </a:lnTo>
                <a:lnTo>
                  <a:pt x="145" y="0"/>
                </a:lnTo>
                <a:lnTo>
                  <a:pt x="73" y="3"/>
                </a:lnTo>
                <a:lnTo>
                  <a:pt x="73" y="3"/>
                </a:lnTo>
                <a:lnTo>
                  <a:pt x="34" y="4"/>
                </a:lnTo>
                <a:lnTo>
                  <a:pt x="0" y="4"/>
                </a:lnTo>
                <a:lnTo>
                  <a:pt x="0" y="11"/>
                </a:lnTo>
                <a:lnTo>
                  <a:pt x="16" y="11"/>
                </a:lnTo>
                <a:lnTo>
                  <a:pt x="62" y="11"/>
                </a:lnTo>
                <a:lnTo>
                  <a:pt x="62" y="11"/>
                </a:lnTo>
                <a:lnTo>
                  <a:pt x="62" y="8"/>
                </a:lnTo>
                <a:lnTo>
                  <a:pt x="62" y="4"/>
                </a:lnTo>
                <a:lnTo>
                  <a:pt x="16" y="4"/>
                </a:lnTo>
                <a:lnTo>
                  <a:pt x="0" y="4"/>
                </a:lnTo>
                <a:lnTo>
                  <a:pt x="0" y="8"/>
                </a:lnTo>
                <a:lnTo>
                  <a:pt x="0" y="11"/>
                </a:lnTo>
                <a:lnTo>
                  <a:pt x="34" y="11"/>
                </a:lnTo>
                <a:lnTo>
                  <a:pt x="73" y="9"/>
                </a:lnTo>
                <a:lnTo>
                  <a:pt x="145" y="6"/>
                </a:lnTo>
                <a:lnTo>
                  <a:pt x="145" y="0"/>
                </a:lnTo>
                <a:lnTo>
                  <a:pt x="62" y="4"/>
                </a:lnTo>
                <a:lnTo>
                  <a:pt x="62" y="8"/>
                </a:lnTo>
                <a:lnTo>
                  <a:pt x="62" y="4"/>
                </a:lnTo>
                <a:lnTo>
                  <a:pt x="62"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10" name="Freeform 154">
            <a:extLst>
              <a:ext uri="{FF2B5EF4-FFF2-40B4-BE49-F238E27FC236}">
                <a16:creationId xmlns:a16="http://schemas.microsoft.com/office/drawing/2014/main" id="{4D26B7B5-D8FC-A63D-1CC4-EEC1C927A156}"/>
              </a:ext>
            </a:extLst>
          </p:cNvPr>
          <p:cNvSpPr>
            <a:spLocks/>
          </p:cNvSpPr>
          <p:nvPr/>
        </p:nvSpPr>
        <p:spPr bwMode="auto">
          <a:xfrm>
            <a:off x="2269659" y="2997096"/>
            <a:ext cx="4245" cy="59423"/>
          </a:xfrm>
          <a:custGeom>
            <a:avLst/>
            <a:gdLst>
              <a:gd name="T0" fmla="*/ 2 w 3"/>
              <a:gd name="T1" fmla="*/ 6 h 42"/>
              <a:gd name="T2" fmla="*/ 0 w 3"/>
              <a:gd name="T3" fmla="*/ 42 h 42"/>
              <a:gd name="T4" fmla="*/ 3 w 3"/>
              <a:gd name="T5" fmla="*/ 0 h 42"/>
              <a:gd name="T6" fmla="*/ 3 w 3"/>
              <a:gd name="T7" fmla="*/ 0 h 42"/>
              <a:gd name="T8" fmla="*/ 2 w 3"/>
              <a:gd name="T9" fmla="*/ 6 h 42"/>
            </a:gdLst>
            <a:ahLst/>
            <a:cxnLst>
              <a:cxn ang="0">
                <a:pos x="T0" y="T1"/>
              </a:cxn>
              <a:cxn ang="0">
                <a:pos x="T2" y="T3"/>
              </a:cxn>
              <a:cxn ang="0">
                <a:pos x="T4" y="T5"/>
              </a:cxn>
              <a:cxn ang="0">
                <a:pos x="T6" y="T7"/>
              </a:cxn>
              <a:cxn ang="0">
                <a:pos x="T8" y="T9"/>
              </a:cxn>
            </a:cxnLst>
            <a:rect l="0" t="0" r="r" b="b"/>
            <a:pathLst>
              <a:path w="3" h="42">
                <a:moveTo>
                  <a:pt x="2" y="6"/>
                </a:moveTo>
                <a:lnTo>
                  <a:pt x="0" y="42"/>
                </a:lnTo>
                <a:lnTo>
                  <a:pt x="3" y="0"/>
                </a:lnTo>
                <a:lnTo>
                  <a:pt x="3" y="0"/>
                </a:lnTo>
                <a:lnTo>
                  <a:pt x="2" y="6"/>
                </a:lnTo>
                <a:close/>
              </a:path>
            </a:pathLst>
          </a:custGeom>
          <a:solidFill>
            <a:srgbClr val="E538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11" name="Freeform 155">
            <a:extLst>
              <a:ext uri="{FF2B5EF4-FFF2-40B4-BE49-F238E27FC236}">
                <a16:creationId xmlns:a16="http://schemas.microsoft.com/office/drawing/2014/main" id="{438BD03C-F48B-8C25-134D-B605E5889DCC}"/>
              </a:ext>
            </a:extLst>
          </p:cNvPr>
          <p:cNvSpPr>
            <a:spLocks/>
          </p:cNvSpPr>
          <p:nvPr/>
        </p:nvSpPr>
        <p:spPr bwMode="auto">
          <a:xfrm>
            <a:off x="2265415" y="2991436"/>
            <a:ext cx="15564" cy="65082"/>
          </a:xfrm>
          <a:custGeom>
            <a:avLst/>
            <a:gdLst>
              <a:gd name="T0" fmla="*/ 5 w 11"/>
              <a:gd name="T1" fmla="*/ 10 h 46"/>
              <a:gd name="T2" fmla="*/ 2 w 11"/>
              <a:gd name="T3" fmla="*/ 10 h 46"/>
              <a:gd name="T4" fmla="*/ 0 w 11"/>
              <a:gd name="T5" fmla="*/ 46 h 46"/>
              <a:gd name="T6" fmla="*/ 6 w 11"/>
              <a:gd name="T7" fmla="*/ 46 h 46"/>
              <a:gd name="T8" fmla="*/ 11 w 11"/>
              <a:gd name="T9" fmla="*/ 0 h 46"/>
              <a:gd name="T10" fmla="*/ 5 w 11"/>
              <a:gd name="T11" fmla="*/ 3 h 46"/>
              <a:gd name="T12" fmla="*/ 3 w 11"/>
              <a:gd name="T13" fmla="*/ 3 h 46"/>
              <a:gd name="T14" fmla="*/ 2 w 11"/>
              <a:gd name="T15" fmla="*/ 10 h 46"/>
              <a:gd name="T16" fmla="*/ 2 w 11"/>
              <a:gd name="T17" fmla="*/ 10 h 46"/>
              <a:gd name="T18" fmla="*/ 5 w 11"/>
              <a:gd name="T19" fmla="*/ 10 h 46"/>
              <a:gd name="T20" fmla="*/ 8 w 11"/>
              <a:gd name="T21" fmla="*/ 12 h 46"/>
              <a:gd name="T22" fmla="*/ 9 w 11"/>
              <a:gd name="T23" fmla="*/ 6 h 46"/>
              <a:gd name="T24" fmla="*/ 6 w 11"/>
              <a:gd name="T25" fmla="*/ 4 h 46"/>
              <a:gd name="T26" fmla="*/ 6 w 11"/>
              <a:gd name="T27" fmla="*/ 7 h 46"/>
              <a:gd name="T28" fmla="*/ 8 w 11"/>
              <a:gd name="T29" fmla="*/ 7 h 46"/>
              <a:gd name="T30" fmla="*/ 6 w 11"/>
              <a:gd name="T31" fmla="*/ 4 h 46"/>
              <a:gd name="T32" fmla="*/ 3 w 11"/>
              <a:gd name="T33" fmla="*/ 4 h 46"/>
              <a:gd name="T34" fmla="*/ 0 w 11"/>
              <a:gd name="T35" fmla="*/ 45 h 46"/>
              <a:gd name="T36" fmla="*/ 3 w 11"/>
              <a:gd name="T37" fmla="*/ 46 h 46"/>
              <a:gd name="T38" fmla="*/ 6 w 11"/>
              <a:gd name="T39" fmla="*/ 46 h 46"/>
              <a:gd name="T40" fmla="*/ 8 w 11"/>
              <a:gd name="T41" fmla="*/ 12 h 46"/>
              <a:gd name="T42" fmla="*/ 5 w 11"/>
              <a:gd name="T43" fmla="*/ 10 h 46"/>
              <a:gd name="T44" fmla="*/ 8 w 11"/>
              <a:gd name="T45" fmla="*/ 12 h 46"/>
              <a:gd name="T46" fmla="*/ 5 w 11"/>
              <a:gd name="T47" fmla="*/ 1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46">
                <a:moveTo>
                  <a:pt x="5" y="10"/>
                </a:moveTo>
                <a:lnTo>
                  <a:pt x="2" y="10"/>
                </a:lnTo>
                <a:lnTo>
                  <a:pt x="0" y="46"/>
                </a:lnTo>
                <a:lnTo>
                  <a:pt x="6" y="46"/>
                </a:lnTo>
                <a:lnTo>
                  <a:pt x="11" y="0"/>
                </a:lnTo>
                <a:lnTo>
                  <a:pt x="5" y="3"/>
                </a:lnTo>
                <a:lnTo>
                  <a:pt x="3" y="3"/>
                </a:lnTo>
                <a:lnTo>
                  <a:pt x="2" y="10"/>
                </a:lnTo>
                <a:lnTo>
                  <a:pt x="2" y="10"/>
                </a:lnTo>
                <a:lnTo>
                  <a:pt x="5" y="10"/>
                </a:lnTo>
                <a:lnTo>
                  <a:pt x="8" y="12"/>
                </a:lnTo>
                <a:lnTo>
                  <a:pt x="9" y="6"/>
                </a:lnTo>
                <a:lnTo>
                  <a:pt x="6" y="4"/>
                </a:lnTo>
                <a:lnTo>
                  <a:pt x="6" y="7"/>
                </a:lnTo>
                <a:lnTo>
                  <a:pt x="8" y="7"/>
                </a:lnTo>
                <a:lnTo>
                  <a:pt x="6" y="4"/>
                </a:lnTo>
                <a:lnTo>
                  <a:pt x="3" y="4"/>
                </a:lnTo>
                <a:lnTo>
                  <a:pt x="0" y="45"/>
                </a:lnTo>
                <a:lnTo>
                  <a:pt x="3" y="46"/>
                </a:lnTo>
                <a:lnTo>
                  <a:pt x="6" y="46"/>
                </a:lnTo>
                <a:lnTo>
                  <a:pt x="8" y="12"/>
                </a:lnTo>
                <a:lnTo>
                  <a:pt x="5" y="10"/>
                </a:lnTo>
                <a:lnTo>
                  <a:pt x="8" y="12"/>
                </a:lnTo>
                <a:lnTo>
                  <a:pt x="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12" name="Freeform 156">
            <a:extLst>
              <a:ext uri="{FF2B5EF4-FFF2-40B4-BE49-F238E27FC236}">
                <a16:creationId xmlns:a16="http://schemas.microsoft.com/office/drawing/2014/main" id="{AB739AEA-E9E3-07B8-1DC6-51BDF1DC52E5}"/>
              </a:ext>
            </a:extLst>
          </p:cNvPr>
          <p:cNvSpPr>
            <a:spLocks/>
          </p:cNvSpPr>
          <p:nvPr/>
        </p:nvSpPr>
        <p:spPr bwMode="auto">
          <a:xfrm>
            <a:off x="2273904" y="2997095"/>
            <a:ext cx="2829"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solidFill>
            <a:srgbClr val="E538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13" name="Freeform 157">
            <a:extLst>
              <a:ext uri="{FF2B5EF4-FFF2-40B4-BE49-F238E27FC236}">
                <a16:creationId xmlns:a16="http://schemas.microsoft.com/office/drawing/2014/main" id="{7604C04B-40E5-F3EF-78BB-D01E45DDF251}"/>
              </a:ext>
            </a:extLst>
          </p:cNvPr>
          <p:cNvSpPr>
            <a:spLocks/>
          </p:cNvSpPr>
          <p:nvPr/>
        </p:nvSpPr>
        <p:spPr bwMode="auto">
          <a:xfrm>
            <a:off x="2269659" y="2992851"/>
            <a:ext cx="29712" cy="11318"/>
          </a:xfrm>
          <a:custGeom>
            <a:avLst/>
            <a:gdLst>
              <a:gd name="T0" fmla="*/ 3 w 21"/>
              <a:gd name="T1" fmla="*/ 3 h 8"/>
              <a:gd name="T2" fmla="*/ 5 w 21"/>
              <a:gd name="T3" fmla="*/ 6 h 8"/>
              <a:gd name="T4" fmla="*/ 5 w 21"/>
              <a:gd name="T5" fmla="*/ 6 h 8"/>
              <a:gd name="T6" fmla="*/ 21 w 21"/>
              <a:gd name="T7" fmla="*/ 2 h 8"/>
              <a:gd name="T8" fmla="*/ 2 w 21"/>
              <a:gd name="T9" fmla="*/ 0 h 8"/>
              <a:gd name="T10" fmla="*/ 0 w 21"/>
              <a:gd name="T11" fmla="*/ 3 h 8"/>
              <a:gd name="T12" fmla="*/ 0 w 21"/>
              <a:gd name="T13" fmla="*/ 8 h 8"/>
              <a:gd name="T14" fmla="*/ 5 w 21"/>
              <a:gd name="T15" fmla="*/ 6 h 8"/>
              <a:gd name="T16" fmla="*/ 3 w 21"/>
              <a:gd name="T17" fmla="*/ 3 h 8"/>
              <a:gd name="T18" fmla="*/ 6 w 21"/>
              <a:gd name="T19" fmla="*/ 3 h 8"/>
              <a:gd name="T20" fmla="*/ 6 w 21"/>
              <a:gd name="T21" fmla="*/ 3 h 8"/>
              <a:gd name="T22" fmla="*/ 3 w 21"/>
              <a:gd name="T23" fmla="*/ 3 h 8"/>
              <a:gd name="T24" fmla="*/ 3 w 21"/>
              <a:gd name="T25" fmla="*/ 6 h 8"/>
              <a:gd name="T26" fmla="*/ 3 w 21"/>
              <a:gd name="T27" fmla="*/ 6 h 8"/>
              <a:gd name="T28" fmla="*/ 5 w 21"/>
              <a:gd name="T29" fmla="*/ 3 h 8"/>
              <a:gd name="T30" fmla="*/ 3 w 21"/>
              <a:gd name="T31" fmla="*/ 0 h 8"/>
              <a:gd name="T32" fmla="*/ 3 w 21"/>
              <a:gd name="T33" fmla="*/ 0 h 8"/>
              <a:gd name="T34" fmla="*/ 3 w 21"/>
              <a:gd name="T35" fmla="*/ 3 h 8"/>
              <a:gd name="T36" fmla="*/ 6 w 21"/>
              <a:gd name="T37" fmla="*/ 3 h 8"/>
              <a:gd name="T38" fmla="*/ 3 w 21"/>
              <a:gd name="T3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8">
                <a:moveTo>
                  <a:pt x="3" y="3"/>
                </a:moveTo>
                <a:lnTo>
                  <a:pt x="5" y="6"/>
                </a:lnTo>
                <a:lnTo>
                  <a:pt x="5" y="6"/>
                </a:lnTo>
                <a:lnTo>
                  <a:pt x="21" y="2"/>
                </a:lnTo>
                <a:lnTo>
                  <a:pt x="2" y="0"/>
                </a:lnTo>
                <a:lnTo>
                  <a:pt x="0" y="3"/>
                </a:lnTo>
                <a:lnTo>
                  <a:pt x="0" y="8"/>
                </a:lnTo>
                <a:lnTo>
                  <a:pt x="5" y="6"/>
                </a:lnTo>
                <a:lnTo>
                  <a:pt x="3" y="3"/>
                </a:lnTo>
                <a:lnTo>
                  <a:pt x="6" y="3"/>
                </a:lnTo>
                <a:lnTo>
                  <a:pt x="6" y="3"/>
                </a:lnTo>
                <a:lnTo>
                  <a:pt x="3" y="3"/>
                </a:lnTo>
                <a:lnTo>
                  <a:pt x="3" y="6"/>
                </a:lnTo>
                <a:lnTo>
                  <a:pt x="3" y="6"/>
                </a:lnTo>
                <a:lnTo>
                  <a:pt x="5" y="3"/>
                </a:lnTo>
                <a:lnTo>
                  <a:pt x="3" y="0"/>
                </a:lnTo>
                <a:lnTo>
                  <a:pt x="3" y="0"/>
                </a:lnTo>
                <a:lnTo>
                  <a:pt x="3" y="3"/>
                </a:lnTo>
                <a:lnTo>
                  <a:pt x="6" y="3"/>
                </a:ln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14" name="Freeform 158">
            <a:extLst>
              <a:ext uri="{FF2B5EF4-FFF2-40B4-BE49-F238E27FC236}">
                <a16:creationId xmlns:a16="http://schemas.microsoft.com/office/drawing/2014/main" id="{8010FAB2-3334-E88B-1D98-4722766E7965}"/>
              </a:ext>
            </a:extLst>
          </p:cNvPr>
          <p:cNvSpPr>
            <a:spLocks/>
          </p:cNvSpPr>
          <p:nvPr/>
        </p:nvSpPr>
        <p:spPr bwMode="auto">
          <a:xfrm>
            <a:off x="2994049" y="2501907"/>
            <a:ext cx="72157" cy="1415"/>
          </a:xfrm>
          <a:custGeom>
            <a:avLst/>
            <a:gdLst>
              <a:gd name="T0" fmla="*/ 51 w 51"/>
              <a:gd name="T1" fmla="*/ 0 h 1"/>
              <a:gd name="T2" fmla="*/ 0 w 51"/>
              <a:gd name="T3" fmla="*/ 0 h 1"/>
              <a:gd name="T4" fmla="*/ 6 w 51"/>
              <a:gd name="T5" fmla="*/ 1 h 1"/>
              <a:gd name="T6" fmla="*/ 51 w 51"/>
              <a:gd name="T7" fmla="*/ 0 h 1"/>
            </a:gdLst>
            <a:ahLst/>
            <a:cxnLst>
              <a:cxn ang="0">
                <a:pos x="T0" y="T1"/>
              </a:cxn>
              <a:cxn ang="0">
                <a:pos x="T2" y="T3"/>
              </a:cxn>
              <a:cxn ang="0">
                <a:pos x="T4" y="T5"/>
              </a:cxn>
              <a:cxn ang="0">
                <a:pos x="T6" y="T7"/>
              </a:cxn>
            </a:cxnLst>
            <a:rect l="0" t="0" r="r" b="b"/>
            <a:pathLst>
              <a:path w="51" h="1">
                <a:moveTo>
                  <a:pt x="51" y="0"/>
                </a:moveTo>
                <a:lnTo>
                  <a:pt x="0" y="0"/>
                </a:lnTo>
                <a:lnTo>
                  <a:pt x="6" y="1"/>
                </a:lnTo>
                <a:lnTo>
                  <a:pt x="51" y="0"/>
                </a:lnTo>
                <a:close/>
              </a:path>
            </a:pathLst>
          </a:custGeom>
          <a:solidFill>
            <a:srgbClr val="E538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15" name="Freeform 159">
            <a:extLst>
              <a:ext uri="{FF2B5EF4-FFF2-40B4-BE49-F238E27FC236}">
                <a16:creationId xmlns:a16="http://schemas.microsoft.com/office/drawing/2014/main" id="{FAC5D2B9-3B81-D94A-CF8A-858EE1D48A92}"/>
              </a:ext>
            </a:extLst>
          </p:cNvPr>
          <p:cNvSpPr>
            <a:spLocks/>
          </p:cNvSpPr>
          <p:nvPr/>
        </p:nvSpPr>
        <p:spPr bwMode="auto">
          <a:xfrm>
            <a:off x="2994049" y="2496247"/>
            <a:ext cx="72157" cy="11318"/>
          </a:xfrm>
          <a:custGeom>
            <a:avLst/>
            <a:gdLst>
              <a:gd name="T0" fmla="*/ 51 w 51"/>
              <a:gd name="T1" fmla="*/ 4 h 8"/>
              <a:gd name="T2" fmla="*/ 51 w 51"/>
              <a:gd name="T3" fmla="*/ 0 h 8"/>
              <a:gd name="T4" fmla="*/ 0 w 51"/>
              <a:gd name="T5" fmla="*/ 0 h 8"/>
              <a:gd name="T6" fmla="*/ 0 w 51"/>
              <a:gd name="T7" fmla="*/ 7 h 8"/>
              <a:gd name="T8" fmla="*/ 6 w 51"/>
              <a:gd name="T9" fmla="*/ 8 h 8"/>
              <a:gd name="T10" fmla="*/ 6 w 51"/>
              <a:gd name="T11" fmla="*/ 8 h 8"/>
              <a:gd name="T12" fmla="*/ 51 w 51"/>
              <a:gd name="T13" fmla="*/ 7 h 8"/>
              <a:gd name="T14" fmla="*/ 51 w 51"/>
              <a:gd name="T15" fmla="*/ 0 h 8"/>
              <a:gd name="T16" fmla="*/ 51 w 51"/>
              <a:gd name="T17" fmla="*/ 4 h 8"/>
              <a:gd name="T18" fmla="*/ 51 w 51"/>
              <a:gd name="T19" fmla="*/ 0 h 8"/>
              <a:gd name="T20" fmla="*/ 8 w 51"/>
              <a:gd name="T21" fmla="*/ 2 h 8"/>
              <a:gd name="T22" fmla="*/ 0 w 51"/>
              <a:gd name="T23" fmla="*/ 0 h 8"/>
              <a:gd name="T24" fmla="*/ 0 w 51"/>
              <a:gd name="T25" fmla="*/ 4 h 8"/>
              <a:gd name="T26" fmla="*/ 0 w 51"/>
              <a:gd name="T27" fmla="*/ 7 h 8"/>
              <a:gd name="T28" fmla="*/ 51 w 51"/>
              <a:gd name="T29" fmla="*/ 7 h 8"/>
              <a:gd name="T30" fmla="*/ 51 w 51"/>
              <a:gd name="T31" fmla="*/ 4 h 8"/>
              <a:gd name="T32" fmla="*/ 51 w 51"/>
              <a:gd name="T33" fmla="*/ 0 h 8"/>
              <a:gd name="T34" fmla="*/ 51 w 51"/>
              <a:gd name="T35" fmla="*/ 4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8">
                <a:moveTo>
                  <a:pt x="51" y="4"/>
                </a:moveTo>
                <a:lnTo>
                  <a:pt x="51" y="0"/>
                </a:lnTo>
                <a:lnTo>
                  <a:pt x="0" y="0"/>
                </a:lnTo>
                <a:lnTo>
                  <a:pt x="0" y="7"/>
                </a:lnTo>
                <a:lnTo>
                  <a:pt x="6" y="8"/>
                </a:lnTo>
                <a:lnTo>
                  <a:pt x="6" y="8"/>
                </a:lnTo>
                <a:lnTo>
                  <a:pt x="51" y="7"/>
                </a:lnTo>
                <a:lnTo>
                  <a:pt x="51" y="0"/>
                </a:lnTo>
                <a:lnTo>
                  <a:pt x="51" y="4"/>
                </a:lnTo>
                <a:lnTo>
                  <a:pt x="51" y="0"/>
                </a:lnTo>
                <a:lnTo>
                  <a:pt x="8" y="2"/>
                </a:lnTo>
                <a:lnTo>
                  <a:pt x="0" y="0"/>
                </a:lnTo>
                <a:lnTo>
                  <a:pt x="0" y="4"/>
                </a:lnTo>
                <a:lnTo>
                  <a:pt x="0" y="7"/>
                </a:lnTo>
                <a:lnTo>
                  <a:pt x="51" y="7"/>
                </a:lnTo>
                <a:lnTo>
                  <a:pt x="51" y="4"/>
                </a:lnTo>
                <a:lnTo>
                  <a:pt x="51" y="0"/>
                </a:lnTo>
                <a:lnTo>
                  <a:pt x="51"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16" name="Freeform 160">
            <a:extLst>
              <a:ext uri="{FF2B5EF4-FFF2-40B4-BE49-F238E27FC236}">
                <a16:creationId xmlns:a16="http://schemas.microsoft.com/office/drawing/2014/main" id="{C7CDFDA3-2063-6A0F-CA22-8E8D627AE359}"/>
              </a:ext>
            </a:extLst>
          </p:cNvPr>
          <p:cNvSpPr>
            <a:spLocks/>
          </p:cNvSpPr>
          <p:nvPr/>
        </p:nvSpPr>
        <p:spPr bwMode="auto">
          <a:xfrm>
            <a:off x="2985560" y="2494832"/>
            <a:ext cx="285795" cy="517825"/>
          </a:xfrm>
          <a:custGeom>
            <a:avLst/>
            <a:gdLst>
              <a:gd name="T0" fmla="*/ 115 w 202"/>
              <a:gd name="T1" fmla="*/ 364 h 366"/>
              <a:gd name="T2" fmla="*/ 115 w 202"/>
              <a:gd name="T3" fmla="*/ 280 h 366"/>
              <a:gd name="T4" fmla="*/ 134 w 202"/>
              <a:gd name="T5" fmla="*/ 280 h 366"/>
              <a:gd name="T6" fmla="*/ 134 w 202"/>
              <a:gd name="T7" fmla="*/ 240 h 366"/>
              <a:gd name="T8" fmla="*/ 181 w 202"/>
              <a:gd name="T9" fmla="*/ 225 h 366"/>
              <a:gd name="T10" fmla="*/ 187 w 202"/>
              <a:gd name="T11" fmla="*/ 204 h 366"/>
              <a:gd name="T12" fmla="*/ 181 w 202"/>
              <a:gd name="T13" fmla="*/ 175 h 366"/>
              <a:gd name="T14" fmla="*/ 202 w 202"/>
              <a:gd name="T15" fmla="*/ 151 h 366"/>
              <a:gd name="T16" fmla="*/ 202 w 202"/>
              <a:gd name="T17" fmla="*/ 118 h 366"/>
              <a:gd name="T18" fmla="*/ 202 w 202"/>
              <a:gd name="T19" fmla="*/ 88 h 366"/>
              <a:gd name="T20" fmla="*/ 181 w 202"/>
              <a:gd name="T21" fmla="*/ 56 h 366"/>
              <a:gd name="T22" fmla="*/ 187 w 202"/>
              <a:gd name="T23" fmla="*/ 27 h 366"/>
              <a:gd name="T24" fmla="*/ 202 w 202"/>
              <a:gd name="T25" fmla="*/ 0 h 366"/>
              <a:gd name="T26" fmla="*/ 119 w 202"/>
              <a:gd name="T27" fmla="*/ 5 h 366"/>
              <a:gd name="T28" fmla="*/ 73 w 202"/>
              <a:gd name="T29" fmla="*/ 5 h 366"/>
              <a:gd name="T30" fmla="*/ 57 w 202"/>
              <a:gd name="T31" fmla="*/ 5 h 366"/>
              <a:gd name="T32" fmla="*/ 12 w 202"/>
              <a:gd name="T33" fmla="*/ 6 h 366"/>
              <a:gd name="T34" fmla="*/ 6 w 202"/>
              <a:gd name="T35" fmla="*/ 5 h 366"/>
              <a:gd name="T36" fmla="*/ 0 w 202"/>
              <a:gd name="T37" fmla="*/ 5 h 366"/>
              <a:gd name="T38" fmla="*/ 0 w 202"/>
              <a:gd name="T39" fmla="*/ 11 h 366"/>
              <a:gd name="T40" fmla="*/ 5 w 202"/>
              <a:gd name="T41" fmla="*/ 17 h 366"/>
              <a:gd name="T42" fmla="*/ 9 w 202"/>
              <a:gd name="T43" fmla="*/ 27 h 366"/>
              <a:gd name="T44" fmla="*/ 14 w 202"/>
              <a:gd name="T45" fmla="*/ 32 h 366"/>
              <a:gd name="T46" fmla="*/ 18 w 202"/>
              <a:gd name="T47" fmla="*/ 36 h 366"/>
              <a:gd name="T48" fmla="*/ 20 w 202"/>
              <a:gd name="T49" fmla="*/ 42 h 366"/>
              <a:gd name="T50" fmla="*/ 24 w 202"/>
              <a:gd name="T51" fmla="*/ 47 h 366"/>
              <a:gd name="T52" fmla="*/ 24 w 202"/>
              <a:gd name="T53" fmla="*/ 53 h 366"/>
              <a:gd name="T54" fmla="*/ 30 w 202"/>
              <a:gd name="T55" fmla="*/ 57 h 366"/>
              <a:gd name="T56" fmla="*/ 45 w 202"/>
              <a:gd name="T57" fmla="*/ 69 h 366"/>
              <a:gd name="T58" fmla="*/ 51 w 202"/>
              <a:gd name="T59" fmla="*/ 65 h 366"/>
              <a:gd name="T60" fmla="*/ 56 w 202"/>
              <a:gd name="T61" fmla="*/ 68 h 366"/>
              <a:gd name="T62" fmla="*/ 59 w 202"/>
              <a:gd name="T63" fmla="*/ 73 h 366"/>
              <a:gd name="T64" fmla="*/ 61 w 202"/>
              <a:gd name="T65" fmla="*/ 79 h 366"/>
              <a:gd name="T66" fmla="*/ 61 w 202"/>
              <a:gd name="T67" fmla="*/ 82 h 366"/>
              <a:gd name="T68" fmla="*/ 54 w 202"/>
              <a:gd name="T69" fmla="*/ 80 h 366"/>
              <a:gd name="T70" fmla="*/ 51 w 202"/>
              <a:gd name="T71" fmla="*/ 86 h 366"/>
              <a:gd name="T72" fmla="*/ 45 w 202"/>
              <a:gd name="T73" fmla="*/ 95 h 366"/>
              <a:gd name="T74" fmla="*/ 47 w 202"/>
              <a:gd name="T75" fmla="*/ 100 h 366"/>
              <a:gd name="T76" fmla="*/ 53 w 202"/>
              <a:gd name="T77" fmla="*/ 107 h 366"/>
              <a:gd name="T78" fmla="*/ 59 w 202"/>
              <a:gd name="T79" fmla="*/ 112 h 366"/>
              <a:gd name="T80" fmla="*/ 59 w 202"/>
              <a:gd name="T81" fmla="*/ 118 h 366"/>
              <a:gd name="T82" fmla="*/ 68 w 202"/>
              <a:gd name="T83" fmla="*/ 128 h 366"/>
              <a:gd name="T84" fmla="*/ 73 w 202"/>
              <a:gd name="T85" fmla="*/ 130 h 366"/>
              <a:gd name="T86" fmla="*/ 79 w 202"/>
              <a:gd name="T87" fmla="*/ 134 h 366"/>
              <a:gd name="T88" fmla="*/ 83 w 202"/>
              <a:gd name="T89" fmla="*/ 322 h 366"/>
              <a:gd name="T90" fmla="*/ 85 w 202"/>
              <a:gd name="T91" fmla="*/ 366 h 366"/>
              <a:gd name="T92" fmla="*/ 85 w 202"/>
              <a:gd name="T93" fmla="*/ 366 h 366"/>
              <a:gd name="T94" fmla="*/ 85 w 202"/>
              <a:gd name="T95" fmla="*/ 366 h 366"/>
              <a:gd name="T96" fmla="*/ 115 w 202"/>
              <a:gd name="T97" fmla="*/ 364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2" h="366">
                <a:moveTo>
                  <a:pt x="115" y="364"/>
                </a:moveTo>
                <a:lnTo>
                  <a:pt x="115" y="280"/>
                </a:lnTo>
                <a:lnTo>
                  <a:pt x="134" y="280"/>
                </a:lnTo>
                <a:lnTo>
                  <a:pt x="134" y="240"/>
                </a:lnTo>
                <a:lnTo>
                  <a:pt x="181" y="225"/>
                </a:lnTo>
                <a:lnTo>
                  <a:pt x="187" y="204"/>
                </a:lnTo>
                <a:lnTo>
                  <a:pt x="181" y="175"/>
                </a:lnTo>
                <a:lnTo>
                  <a:pt x="202" y="151"/>
                </a:lnTo>
                <a:lnTo>
                  <a:pt x="202" y="118"/>
                </a:lnTo>
                <a:lnTo>
                  <a:pt x="202" y="88"/>
                </a:lnTo>
                <a:lnTo>
                  <a:pt x="181" y="56"/>
                </a:lnTo>
                <a:lnTo>
                  <a:pt x="187" y="27"/>
                </a:lnTo>
                <a:lnTo>
                  <a:pt x="202" y="0"/>
                </a:lnTo>
                <a:lnTo>
                  <a:pt x="119" y="5"/>
                </a:lnTo>
                <a:lnTo>
                  <a:pt x="73" y="5"/>
                </a:lnTo>
                <a:lnTo>
                  <a:pt x="57" y="5"/>
                </a:lnTo>
                <a:lnTo>
                  <a:pt x="12" y="6"/>
                </a:lnTo>
                <a:lnTo>
                  <a:pt x="6" y="5"/>
                </a:lnTo>
                <a:lnTo>
                  <a:pt x="0" y="5"/>
                </a:lnTo>
                <a:lnTo>
                  <a:pt x="0" y="11"/>
                </a:lnTo>
                <a:lnTo>
                  <a:pt x="5" y="17"/>
                </a:lnTo>
                <a:lnTo>
                  <a:pt x="9" y="27"/>
                </a:lnTo>
                <a:lnTo>
                  <a:pt x="14" y="32"/>
                </a:lnTo>
                <a:lnTo>
                  <a:pt x="18" y="36"/>
                </a:lnTo>
                <a:lnTo>
                  <a:pt x="20" y="42"/>
                </a:lnTo>
                <a:lnTo>
                  <a:pt x="24" y="47"/>
                </a:lnTo>
                <a:lnTo>
                  <a:pt x="24" y="53"/>
                </a:lnTo>
                <a:lnTo>
                  <a:pt x="30" y="57"/>
                </a:lnTo>
                <a:lnTo>
                  <a:pt x="45" y="69"/>
                </a:lnTo>
                <a:lnTo>
                  <a:pt x="51" y="65"/>
                </a:lnTo>
                <a:lnTo>
                  <a:pt x="56" y="68"/>
                </a:lnTo>
                <a:lnTo>
                  <a:pt x="59" y="73"/>
                </a:lnTo>
                <a:lnTo>
                  <a:pt x="61" y="79"/>
                </a:lnTo>
                <a:lnTo>
                  <a:pt x="61" y="82"/>
                </a:lnTo>
                <a:lnTo>
                  <a:pt x="54" y="80"/>
                </a:lnTo>
                <a:lnTo>
                  <a:pt x="51" y="86"/>
                </a:lnTo>
                <a:lnTo>
                  <a:pt x="45" y="95"/>
                </a:lnTo>
                <a:lnTo>
                  <a:pt x="47" y="100"/>
                </a:lnTo>
                <a:lnTo>
                  <a:pt x="53" y="107"/>
                </a:lnTo>
                <a:lnTo>
                  <a:pt x="59" y="112"/>
                </a:lnTo>
                <a:lnTo>
                  <a:pt x="59" y="118"/>
                </a:lnTo>
                <a:lnTo>
                  <a:pt x="68" y="128"/>
                </a:lnTo>
                <a:lnTo>
                  <a:pt x="73" y="130"/>
                </a:lnTo>
                <a:lnTo>
                  <a:pt x="79" y="134"/>
                </a:lnTo>
                <a:lnTo>
                  <a:pt x="83" y="322"/>
                </a:lnTo>
                <a:lnTo>
                  <a:pt x="85" y="366"/>
                </a:lnTo>
                <a:lnTo>
                  <a:pt x="85" y="366"/>
                </a:lnTo>
                <a:lnTo>
                  <a:pt x="85" y="366"/>
                </a:lnTo>
                <a:lnTo>
                  <a:pt x="115" y="364"/>
                </a:ln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17" name="Freeform 161">
            <a:extLst>
              <a:ext uri="{FF2B5EF4-FFF2-40B4-BE49-F238E27FC236}">
                <a16:creationId xmlns:a16="http://schemas.microsoft.com/office/drawing/2014/main" id="{73FC5A40-0E09-5171-B406-681F73EA7EF2}"/>
              </a:ext>
            </a:extLst>
          </p:cNvPr>
          <p:cNvSpPr>
            <a:spLocks/>
          </p:cNvSpPr>
          <p:nvPr/>
        </p:nvSpPr>
        <p:spPr bwMode="auto">
          <a:xfrm>
            <a:off x="2981316" y="2487759"/>
            <a:ext cx="297113" cy="529144"/>
          </a:xfrm>
          <a:custGeom>
            <a:avLst/>
            <a:gdLst>
              <a:gd name="T0" fmla="*/ 121 w 210"/>
              <a:gd name="T1" fmla="*/ 369 h 374"/>
              <a:gd name="T2" fmla="*/ 140 w 210"/>
              <a:gd name="T3" fmla="*/ 288 h 374"/>
              <a:gd name="T4" fmla="*/ 187 w 210"/>
              <a:gd name="T5" fmla="*/ 233 h 374"/>
              <a:gd name="T6" fmla="*/ 189 w 210"/>
              <a:gd name="T7" fmla="*/ 180 h 374"/>
              <a:gd name="T8" fmla="*/ 208 w 210"/>
              <a:gd name="T9" fmla="*/ 123 h 374"/>
              <a:gd name="T10" fmla="*/ 187 w 210"/>
              <a:gd name="T11" fmla="*/ 61 h 374"/>
              <a:gd name="T12" fmla="*/ 210 w 210"/>
              <a:gd name="T13" fmla="*/ 0 h 374"/>
              <a:gd name="T14" fmla="*/ 76 w 210"/>
              <a:gd name="T15" fmla="*/ 6 h 374"/>
              <a:gd name="T16" fmla="*/ 17 w 210"/>
              <a:gd name="T17" fmla="*/ 8 h 374"/>
              <a:gd name="T18" fmla="*/ 9 w 210"/>
              <a:gd name="T19" fmla="*/ 6 h 374"/>
              <a:gd name="T20" fmla="*/ 0 w 210"/>
              <a:gd name="T21" fmla="*/ 6 h 374"/>
              <a:gd name="T22" fmla="*/ 5 w 210"/>
              <a:gd name="T23" fmla="*/ 23 h 374"/>
              <a:gd name="T24" fmla="*/ 14 w 210"/>
              <a:gd name="T25" fmla="*/ 40 h 374"/>
              <a:gd name="T26" fmla="*/ 20 w 210"/>
              <a:gd name="T27" fmla="*/ 47 h 374"/>
              <a:gd name="T28" fmla="*/ 24 w 210"/>
              <a:gd name="T29" fmla="*/ 53 h 374"/>
              <a:gd name="T30" fmla="*/ 23 w 210"/>
              <a:gd name="T31" fmla="*/ 59 h 374"/>
              <a:gd name="T32" fmla="*/ 33 w 210"/>
              <a:gd name="T33" fmla="*/ 62 h 374"/>
              <a:gd name="T34" fmla="*/ 48 w 210"/>
              <a:gd name="T35" fmla="*/ 78 h 374"/>
              <a:gd name="T36" fmla="*/ 56 w 210"/>
              <a:gd name="T37" fmla="*/ 74 h 374"/>
              <a:gd name="T38" fmla="*/ 60 w 210"/>
              <a:gd name="T39" fmla="*/ 84 h 374"/>
              <a:gd name="T40" fmla="*/ 64 w 210"/>
              <a:gd name="T41" fmla="*/ 87 h 374"/>
              <a:gd name="T42" fmla="*/ 57 w 210"/>
              <a:gd name="T43" fmla="*/ 82 h 374"/>
              <a:gd name="T44" fmla="*/ 51 w 210"/>
              <a:gd name="T45" fmla="*/ 90 h 374"/>
              <a:gd name="T46" fmla="*/ 48 w 210"/>
              <a:gd name="T47" fmla="*/ 106 h 374"/>
              <a:gd name="T48" fmla="*/ 59 w 210"/>
              <a:gd name="T49" fmla="*/ 118 h 374"/>
              <a:gd name="T50" fmla="*/ 59 w 210"/>
              <a:gd name="T51" fmla="*/ 124 h 374"/>
              <a:gd name="T52" fmla="*/ 74 w 210"/>
              <a:gd name="T53" fmla="*/ 138 h 374"/>
              <a:gd name="T54" fmla="*/ 83 w 210"/>
              <a:gd name="T55" fmla="*/ 327 h 374"/>
              <a:gd name="T56" fmla="*/ 88 w 210"/>
              <a:gd name="T57" fmla="*/ 374 h 374"/>
              <a:gd name="T58" fmla="*/ 91 w 210"/>
              <a:gd name="T59" fmla="*/ 372 h 374"/>
              <a:gd name="T60" fmla="*/ 121 w 210"/>
              <a:gd name="T61" fmla="*/ 369 h 374"/>
              <a:gd name="T62" fmla="*/ 118 w 210"/>
              <a:gd name="T63" fmla="*/ 366 h 374"/>
              <a:gd name="T64" fmla="*/ 85 w 210"/>
              <a:gd name="T65" fmla="*/ 371 h 374"/>
              <a:gd name="T66" fmla="*/ 88 w 210"/>
              <a:gd name="T67" fmla="*/ 368 h 374"/>
              <a:gd name="T68" fmla="*/ 88 w 210"/>
              <a:gd name="T69" fmla="*/ 371 h 374"/>
              <a:gd name="T70" fmla="*/ 89 w 210"/>
              <a:gd name="T71" fmla="*/ 327 h 374"/>
              <a:gd name="T72" fmla="*/ 77 w 210"/>
              <a:gd name="T73" fmla="*/ 132 h 374"/>
              <a:gd name="T74" fmla="*/ 65 w 210"/>
              <a:gd name="T75" fmla="*/ 121 h 374"/>
              <a:gd name="T76" fmla="*/ 65 w 210"/>
              <a:gd name="T77" fmla="*/ 115 h 374"/>
              <a:gd name="T78" fmla="*/ 53 w 210"/>
              <a:gd name="T79" fmla="*/ 103 h 374"/>
              <a:gd name="T80" fmla="*/ 57 w 210"/>
              <a:gd name="T81" fmla="*/ 93 h 374"/>
              <a:gd name="T82" fmla="*/ 62 w 210"/>
              <a:gd name="T83" fmla="*/ 88 h 374"/>
              <a:gd name="T84" fmla="*/ 67 w 210"/>
              <a:gd name="T85" fmla="*/ 85 h 374"/>
              <a:gd name="T86" fmla="*/ 65 w 210"/>
              <a:gd name="T87" fmla="*/ 78 h 374"/>
              <a:gd name="T88" fmla="*/ 60 w 210"/>
              <a:gd name="T89" fmla="*/ 70 h 374"/>
              <a:gd name="T90" fmla="*/ 54 w 210"/>
              <a:gd name="T91" fmla="*/ 67 h 374"/>
              <a:gd name="T92" fmla="*/ 35 w 210"/>
              <a:gd name="T93" fmla="*/ 61 h 374"/>
              <a:gd name="T94" fmla="*/ 30 w 210"/>
              <a:gd name="T95" fmla="*/ 53 h 374"/>
              <a:gd name="T96" fmla="*/ 26 w 210"/>
              <a:gd name="T97" fmla="*/ 46 h 374"/>
              <a:gd name="T98" fmla="*/ 24 w 210"/>
              <a:gd name="T99" fmla="*/ 40 h 374"/>
              <a:gd name="T100" fmla="*/ 14 w 210"/>
              <a:gd name="T101" fmla="*/ 31 h 374"/>
              <a:gd name="T102" fmla="*/ 6 w 210"/>
              <a:gd name="T103" fmla="*/ 14 h 374"/>
              <a:gd name="T104" fmla="*/ 9 w 210"/>
              <a:gd name="T105" fmla="*/ 13 h 374"/>
              <a:gd name="T106" fmla="*/ 15 w 210"/>
              <a:gd name="T107" fmla="*/ 14 h 374"/>
              <a:gd name="T108" fmla="*/ 76 w 210"/>
              <a:gd name="T109" fmla="*/ 13 h 374"/>
              <a:gd name="T110" fmla="*/ 201 w 210"/>
              <a:gd name="T111" fmla="*/ 8 h 374"/>
              <a:gd name="T112" fmla="*/ 181 w 210"/>
              <a:gd name="T113" fmla="*/ 62 h 374"/>
              <a:gd name="T114" fmla="*/ 202 w 210"/>
              <a:gd name="T115" fmla="*/ 123 h 374"/>
              <a:gd name="T116" fmla="*/ 181 w 210"/>
              <a:gd name="T117" fmla="*/ 179 h 374"/>
              <a:gd name="T118" fmla="*/ 183 w 210"/>
              <a:gd name="T119" fmla="*/ 227 h 374"/>
              <a:gd name="T120" fmla="*/ 134 w 210"/>
              <a:gd name="T121" fmla="*/ 282 h 374"/>
              <a:gd name="T122" fmla="*/ 115 w 210"/>
              <a:gd name="T123" fmla="*/ 369 h 374"/>
              <a:gd name="T124" fmla="*/ 118 w 210"/>
              <a:gd name="T125" fmla="*/ 366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0" h="374">
                <a:moveTo>
                  <a:pt x="118" y="369"/>
                </a:moveTo>
                <a:lnTo>
                  <a:pt x="121" y="369"/>
                </a:lnTo>
                <a:lnTo>
                  <a:pt x="121" y="288"/>
                </a:lnTo>
                <a:lnTo>
                  <a:pt x="140" y="288"/>
                </a:lnTo>
                <a:lnTo>
                  <a:pt x="140" y="247"/>
                </a:lnTo>
                <a:lnTo>
                  <a:pt x="187" y="233"/>
                </a:lnTo>
                <a:lnTo>
                  <a:pt x="193" y="209"/>
                </a:lnTo>
                <a:lnTo>
                  <a:pt x="189" y="180"/>
                </a:lnTo>
                <a:lnTo>
                  <a:pt x="208" y="158"/>
                </a:lnTo>
                <a:lnTo>
                  <a:pt x="208" y="123"/>
                </a:lnTo>
                <a:lnTo>
                  <a:pt x="208" y="91"/>
                </a:lnTo>
                <a:lnTo>
                  <a:pt x="187" y="61"/>
                </a:lnTo>
                <a:lnTo>
                  <a:pt x="193" y="34"/>
                </a:lnTo>
                <a:lnTo>
                  <a:pt x="210" y="0"/>
                </a:lnTo>
                <a:lnTo>
                  <a:pt x="122" y="6"/>
                </a:lnTo>
                <a:lnTo>
                  <a:pt x="76" y="6"/>
                </a:lnTo>
                <a:lnTo>
                  <a:pt x="60" y="6"/>
                </a:lnTo>
                <a:lnTo>
                  <a:pt x="17" y="8"/>
                </a:lnTo>
                <a:lnTo>
                  <a:pt x="9" y="6"/>
                </a:lnTo>
                <a:lnTo>
                  <a:pt x="9" y="6"/>
                </a:lnTo>
                <a:lnTo>
                  <a:pt x="3" y="6"/>
                </a:lnTo>
                <a:lnTo>
                  <a:pt x="0" y="6"/>
                </a:lnTo>
                <a:lnTo>
                  <a:pt x="0" y="17"/>
                </a:lnTo>
                <a:lnTo>
                  <a:pt x="5" y="23"/>
                </a:lnTo>
                <a:lnTo>
                  <a:pt x="9" y="34"/>
                </a:lnTo>
                <a:lnTo>
                  <a:pt x="14" y="40"/>
                </a:lnTo>
                <a:lnTo>
                  <a:pt x="20" y="43"/>
                </a:lnTo>
                <a:lnTo>
                  <a:pt x="20" y="47"/>
                </a:lnTo>
                <a:lnTo>
                  <a:pt x="20" y="49"/>
                </a:lnTo>
                <a:lnTo>
                  <a:pt x="24" y="53"/>
                </a:lnTo>
                <a:lnTo>
                  <a:pt x="24" y="58"/>
                </a:lnTo>
                <a:lnTo>
                  <a:pt x="23" y="59"/>
                </a:lnTo>
                <a:lnTo>
                  <a:pt x="32" y="65"/>
                </a:lnTo>
                <a:lnTo>
                  <a:pt x="33" y="62"/>
                </a:lnTo>
                <a:lnTo>
                  <a:pt x="32" y="65"/>
                </a:lnTo>
                <a:lnTo>
                  <a:pt x="48" y="78"/>
                </a:lnTo>
                <a:lnTo>
                  <a:pt x="54" y="74"/>
                </a:lnTo>
                <a:lnTo>
                  <a:pt x="56" y="74"/>
                </a:lnTo>
                <a:lnTo>
                  <a:pt x="59" y="79"/>
                </a:lnTo>
                <a:lnTo>
                  <a:pt x="60" y="84"/>
                </a:lnTo>
                <a:lnTo>
                  <a:pt x="60" y="85"/>
                </a:lnTo>
                <a:lnTo>
                  <a:pt x="64" y="87"/>
                </a:lnTo>
                <a:lnTo>
                  <a:pt x="64" y="84"/>
                </a:lnTo>
                <a:lnTo>
                  <a:pt x="57" y="82"/>
                </a:lnTo>
                <a:lnTo>
                  <a:pt x="54" y="82"/>
                </a:lnTo>
                <a:lnTo>
                  <a:pt x="51" y="90"/>
                </a:lnTo>
                <a:lnTo>
                  <a:pt x="45" y="100"/>
                </a:lnTo>
                <a:lnTo>
                  <a:pt x="48" y="106"/>
                </a:lnTo>
                <a:lnTo>
                  <a:pt x="54" y="115"/>
                </a:lnTo>
                <a:lnTo>
                  <a:pt x="59" y="118"/>
                </a:lnTo>
                <a:lnTo>
                  <a:pt x="59" y="123"/>
                </a:lnTo>
                <a:lnTo>
                  <a:pt x="59" y="124"/>
                </a:lnTo>
                <a:lnTo>
                  <a:pt x="70" y="136"/>
                </a:lnTo>
                <a:lnTo>
                  <a:pt x="74" y="138"/>
                </a:lnTo>
                <a:lnTo>
                  <a:pt x="79" y="141"/>
                </a:lnTo>
                <a:lnTo>
                  <a:pt x="83" y="327"/>
                </a:lnTo>
                <a:lnTo>
                  <a:pt x="85" y="374"/>
                </a:lnTo>
                <a:lnTo>
                  <a:pt x="88" y="374"/>
                </a:lnTo>
                <a:lnTo>
                  <a:pt x="91" y="374"/>
                </a:lnTo>
                <a:lnTo>
                  <a:pt x="91" y="372"/>
                </a:lnTo>
                <a:lnTo>
                  <a:pt x="121" y="372"/>
                </a:lnTo>
                <a:lnTo>
                  <a:pt x="121" y="369"/>
                </a:lnTo>
                <a:lnTo>
                  <a:pt x="118" y="369"/>
                </a:lnTo>
                <a:lnTo>
                  <a:pt x="118" y="366"/>
                </a:lnTo>
                <a:lnTo>
                  <a:pt x="83" y="368"/>
                </a:lnTo>
                <a:lnTo>
                  <a:pt x="85" y="371"/>
                </a:lnTo>
                <a:lnTo>
                  <a:pt x="88" y="371"/>
                </a:lnTo>
                <a:lnTo>
                  <a:pt x="88" y="368"/>
                </a:lnTo>
                <a:lnTo>
                  <a:pt x="88" y="368"/>
                </a:lnTo>
                <a:lnTo>
                  <a:pt x="88" y="371"/>
                </a:lnTo>
                <a:lnTo>
                  <a:pt x="91" y="371"/>
                </a:lnTo>
                <a:lnTo>
                  <a:pt x="89" y="327"/>
                </a:lnTo>
                <a:lnTo>
                  <a:pt x="85" y="138"/>
                </a:lnTo>
                <a:lnTo>
                  <a:pt x="77" y="132"/>
                </a:lnTo>
                <a:lnTo>
                  <a:pt x="73" y="130"/>
                </a:lnTo>
                <a:lnTo>
                  <a:pt x="65" y="121"/>
                </a:lnTo>
                <a:lnTo>
                  <a:pt x="65" y="117"/>
                </a:lnTo>
                <a:lnTo>
                  <a:pt x="65" y="115"/>
                </a:lnTo>
                <a:lnTo>
                  <a:pt x="57" y="111"/>
                </a:lnTo>
                <a:lnTo>
                  <a:pt x="53" y="103"/>
                </a:lnTo>
                <a:lnTo>
                  <a:pt x="51" y="100"/>
                </a:lnTo>
                <a:lnTo>
                  <a:pt x="57" y="93"/>
                </a:lnTo>
                <a:lnTo>
                  <a:pt x="59" y="88"/>
                </a:lnTo>
                <a:lnTo>
                  <a:pt x="62" y="88"/>
                </a:lnTo>
                <a:lnTo>
                  <a:pt x="65" y="90"/>
                </a:lnTo>
                <a:lnTo>
                  <a:pt x="67" y="85"/>
                </a:lnTo>
                <a:lnTo>
                  <a:pt x="67" y="85"/>
                </a:lnTo>
                <a:lnTo>
                  <a:pt x="65" y="78"/>
                </a:lnTo>
                <a:lnTo>
                  <a:pt x="65" y="78"/>
                </a:lnTo>
                <a:lnTo>
                  <a:pt x="60" y="70"/>
                </a:lnTo>
                <a:lnTo>
                  <a:pt x="56" y="68"/>
                </a:lnTo>
                <a:lnTo>
                  <a:pt x="54" y="67"/>
                </a:lnTo>
                <a:lnTo>
                  <a:pt x="48" y="71"/>
                </a:lnTo>
                <a:lnTo>
                  <a:pt x="35" y="61"/>
                </a:lnTo>
                <a:lnTo>
                  <a:pt x="30" y="56"/>
                </a:lnTo>
                <a:lnTo>
                  <a:pt x="30" y="53"/>
                </a:lnTo>
                <a:lnTo>
                  <a:pt x="30" y="52"/>
                </a:lnTo>
                <a:lnTo>
                  <a:pt x="26" y="46"/>
                </a:lnTo>
                <a:lnTo>
                  <a:pt x="24" y="40"/>
                </a:lnTo>
                <a:lnTo>
                  <a:pt x="24" y="40"/>
                </a:lnTo>
                <a:lnTo>
                  <a:pt x="18" y="35"/>
                </a:lnTo>
                <a:lnTo>
                  <a:pt x="14" y="31"/>
                </a:lnTo>
                <a:lnTo>
                  <a:pt x="11" y="20"/>
                </a:lnTo>
                <a:lnTo>
                  <a:pt x="6" y="14"/>
                </a:lnTo>
                <a:lnTo>
                  <a:pt x="6" y="13"/>
                </a:lnTo>
                <a:lnTo>
                  <a:pt x="9" y="13"/>
                </a:lnTo>
                <a:lnTo>
                  <a:pt x="15" y="14"/>
                </a:lnTo>
                <a:lnTo>
                  <a:pt x="15" y="14"/>
                </a:lnTo>
                <a:lnTo>
                  <a:pt x="60" y="13"/>
                </a:lnTo>
                <a:lnTo>
                  <a:pt x="76" y="13"/>
                </a:lnTo>
                <a:lnTo>
                  <a:pt x="122" y="13"/>
                </a:lnTo>
                <a:lnTo>
                  <a:pt x="201" y="8"/>
                </a:lnTo>
                <a:lnTo>
                  <a:pt x="187" y="32"/>
                </a:lnTo>
                <a:lnTo>
                  <a:pt x="181" y="62"/>
                </a:lnTo>
                <a:lnTo>
                  <a:pt x="202" y="93"/>
                </a:lnTo>
                <a:lnTo>
                  <a:pt x="202" y="123"/>
                </a:lnTo>
                <a:lnTo>
                  <a:pt x="202" y="156"/>
                </a:lnTo>
                <a:lnTo>
                  <a:pt x="181" y="179"/>
                </a:lnTo>
                <a:lnTo>
                  <a:pt x="187" y="209"/>
                </a:lnTo>
                <a:lnTo>
                  <a:pt x="183" y="227"/>
                </a:lnTo>
                <a:lnTo>
                  <a:pt x="134" y="244"/>
                </a:lnTo>
                <a:lnTo>
                  <a:pt x="134" y="282"/>
                </a:lnTo>
                <a:lnTo>
                  <a:pt x="115" y="282"/>
                </a:lnTo>
                <a:lnTo>
                  <a:pt x="115" y="369"/>
                </a:lnTo>
                <a:lnTo>
                  <a:pt x="118" y="369"/>
                </a:lnTo>
                <a:lnTo>
                  <a:pt x="118" y="366"/>
                </a:lnTo>
                <a:lnTo>
                  <a:pt x="118" y="36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18" name="Freeform 162">
            <a:extLst>
              <a:ext uri="{FF2B5EF4-FFF2-40B4-BE49-F238E27FC236}">
                <a16:creationId xmlns:a16="http://schemas.microsoft.com/office/drawing/2014/main" id="{4A2E678E-4203-4901-5516-BD382337F4E4}"/>
              </a:ext>
            </a:extLst>
          </p:cNvPr>
          <p:cNvSpPr>
            <a:spLocks/>
          </p:cNvSpPr>
          <p:nvPr/>
        </p:nvSpPr>
        <p:spPr bwMode="auto">
          <a:xfrm>
            <a:off x="2269659" y="2997096"/>
            <a:ext cx="4245" cy="59423"/>
          </a:xfrm>
          <a:custGeom>
            <a:avLst/>
            <a:gdLst>
              <a:gd name="T0" fmla="*/ 2 w 3"/>
              <a:gd name="T1" fmla="*/ 6 h 42"/>
              <a:gd name="T2" fmla="*/ 0 w 3"/>
              <a:gd name="T3" fmla="*/ 42 h 42"/>
              <a:gd name="T4" fmla="*/ 3 w 3"/>
              <a:gd name="T5" fmla="*/ 0 h 42"/>
              <a:gd name="T6" fmla="*/ 3 w 3"/>
              <a:gd name="T7" fmla="*/ 0 h 42"/>
              <a:gd name="T8" fmla="*/ 2 w 3"/>
              <a:gd name="T9" fmla="*/ 6 h 42"/>
            </a:gdLst>
            <a:ahLst/>
            <a:cxnLst>
              <a:cxn ang="0">
                <a:pos x="T0" y="T1"/>
              </a:cxn>
              <a:cxn ang="0">
                <a:pos x="T2" y="T3"/>
              </a:cxn>
              <a:cxn ang="0">
                <a:pos x="T4" y="T5"/>
              </a:cxn>
              <a:cxn ang="0">
                <a:pos x="T6" y="T7"/>
              </a:cxn>
              <a:cxn ang="0">
                <a:pos x="T8" y="T9"/>
              </a:cxn>
            </a:cxnLst>
            <a:rect l="0" t="0" r="r" b="b"/>
            <a:pathLst>
              <a:path w="3" h="42">
                <a:moveTo>
                  <a:pt x="2" y="6"/>
                </a:moveTo>
                <a:lnTo>
                  <a:pt x="0" y="42"/>
                </a:lnTo>
                <a:lnTo>
                  <a:pt x="3" y="0"/>
                </a:lnTo>
                <a:lnTo>
                  <a:pt x="3" y="0"/>
                </a:lnTo>
                <a:lnTo>
                  <a:pt x="2" y="6"/>
                </a:lnTo>
                <a:close/>
              </a:path>
            </a:pathLst>
          </a:custGeom>
          <a:solidFill>
            <a:srgbClr val="E538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19" name="Freeform 163">
            <a:extLst>
              <a:ext uri="{FF2B5EF4-FFF2-40B4-BE49-F238E27FC236}">
                <a16:creationId xmlns:a16="http://schemas.microsoft.com/office/drawing/2014/main" id="{804205D7-7AE2-2AD9-5F5C-490F360607E2}"/>
              </a:ext>
            </a:extLst>
          </p:cNvPr>
          <p:cNvSpPr>
            <a:spLocks/>
          </p:cNvSpPr>
          <p:nvPr/>
        </p:nvSpPr>
        <p:spPr bwMode="auto">
          <a:xfrm>
            <a:off x="2265415" y="2991436"/>
            <a:ext cx="15564" cy="65082"/>
          </a:xfrm>
          <a:custGeom>
            <a:avLst/>
            <a:gdLst>
              <a:gd name="T0" fmla="*/ 5 w 11"/>
              <a:gd name="T1" fmla="*/ 10 h 46"/>
              <a:gd name="T2" fmla="*/ 2 w 11"/>
              <a:gd name="T3" fmla="*/ 10 h 46"/>
              <a:gd name="T4" fmla="*/ 0 w 11"/>
              <a:gd name="T5" fmla="*/ 46 h 46"/>
              <a:gd name="T6" fmla="*/ 6 w 11"/>
              <a:gd name="T7" fmla="*/ 46 h 46"/>
              <a:gd name="T8" fmla="*/ 11 w 11"/>
              <a:gd name="T9" fmla="*/ 0 h 46"/>
              <a:gd name="T10" fmla="*/ 5 w 11"/>
              <a:gd name="T11" fmla="*/ 3 h 46"/>
              <a:gd name="T12" fmla="*/ 3 w 11"/>
              <a:gd name="T13" fmla="*/ 3 h 46"/>
              <a:gd name="T14" fmla="*/ 2 w 11"/>
              <a:gd name="T15" fmla="*/ 10 h 46"/>
              <a:gd name="T16" fmla="*/ 2 w 11"/>
              <a:gd name="T17" fmla="*/ 10 h 46"/>
              <a:gd name="T18" fmla="*/ 5 w 11"/>
              <a:gd name="T19" fmla="*/ 10 h 46"/>
              <a:gd name="T20" fmla="*/ 8 w 11"/>
              <a:gd name="T21" fmla="*/ 12 h 46"/>
              <a:gd name="T22" fmla="*/ 9 w 11"/>
              <a:gd name="T23" fmla="*/ 6 h 46"/>
              <a:gd name="T24" fmla="*/ 6 w 11"/>
              <a:gd name="T25" fmla="*/ 4 h 46"/>
              <a:gd name="T26" fmla="*/ 6 w 11"/>
              <a:gd name="T27" fmla="*/ 7 h 46"/>
              <a:gd name="T28" fmla="*/ 8 w 11"/>
              <a:gd name="T29" fmla="*/ 7 h 46"/>
              <a:gd name="T30" fmla="*/ 6 w 11"/>
              <a:gd name="T31" fmla="*/ 4 h 46"/>
              <a:gd name="T32" fmla="*/ 3 w 11"/>
              <a:gd name="T33" fmla="*/ 4 h 46"/>
              <a:gd name="T34" fmla="*/ 0 w 11"/>
              <a:gd name="T35" fmla="*/ 45 h 46"/>
              <a:gd name="T36" fmla="*/ 3 w 11"/>
              <a:gd name="T37" fmla="*/ 46 h 46"/>
              <a:gd name="T38" fmla="*/ 6 w 11"/>
              <a:gd name="T39" fmla="*/ 46 h 46"/>
              <a:gd name="T40" fmla="*/ 8 w 11"/>
              <a:gd name="T41" fmla="*/ 12 h 46"/>
              <a:gd name="T42" fmla="*/ 5 w 11"/>
              <a:gd name="T43" fmla="*/ 10 h 46"/>
              <a:gd name="T44" fmla="*/ 8 w 11"/>
              <a:gd name="T45" fmla="*/ 12 h 46"/>
              <a:gd name="T46" fmla="*/ 5 w 11"/>
              <a:gd name="T47" fmla="*/ 1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1" h="46">
                <a:moveTo>
                  <a:pt x="5" y="10"/>
                </a:moveTo>
                <a:lnTo>
                  <a:pt x="2" y="10"/>
                </a:lnTo>
                <a:lnTo>
                  <a:pt x="0" y="46"/>
                </a:lnTo>
                <a:lnTo>
                  <a:pt x="6" y="46"/>
                </a:lnTo>
                <a:lnTo>
                  <a:pt x="11" y="0"/>
                </a:lnTo>
                <a:lnTo>
                  <a:pt x="5" y="3"/>
                </a:lnTo>
                <a:lnTo>
                  <a:pt x="3" y="3"/>
                </a:lnTo>
                <a:lnTo>
                  <a:pt x="2" y="10"/>
                </a:lnTo>
                <a:lnTo>
                  <a:pt x="2" y="10"/>
                </a:lnTo>
                <a:lnTo>
                  <a:pt x="5" y="10"/>
                </a:lnTo>
                <a:lnTo>
                  <a:pt x="8" y="12"/>
                </a:lnTo>
                <a:lnTo>
                  <a:pt x="9" y="6"/>
                </a:lnTo>
                <a:lnTo>
                  <a:pt x="6" y="4"/>
                </a:lnTo>
                <a:lnTo>
                  <a:pt x="6" y="7"/>
                </a:lnTo>
                <a:lnTo>
                  <a:pt x="8" y="7"/>
                </a:lnTo>
                <a:lnTo>
                  <a:pt x="6" y="4"/>
                </a:lnTo>
                <a:lnTo>
                  <a:pt x="3" y="4"/>
                </a:lnTo>
                <a:lnTo>
                  <a:pt x="0" y="45"/>
                </a:lnTo>
                <a:lnTo>
                  <a:pt x="3" y="46"/>
                </a:lnTo>
                <a:lnTo>
                  <a:pt x="6" y="46"/>
                </a:lnTo>
                <a:lnTo>
                  <a:pt x="8" y="12"/>
                </a:lnTo>
                <a:lnTo>
                  <a:pt x="5" y="10"/>
                </a:lnTo>
                <a:lnTo>
                  <a:pt x="8" y="12"/>
                </a:lnTo>
                <a:lnTo>
                  <a:pt x="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20" name="Freeform 164">
            <a:extLst>
              <a:ext uri="{FF2B5EF4-FFF2-40B4-BE49-F238E27FC236}">
                <a16:creationId xmlns:a16="http://schemas.microsoft.com/office/drawing/2014/main" id="{41301866-BA97-1931-AAE1-0EE5C5BBC2B5}"/>
              </a:ext>
            </a:extLst>
          </p:cNvPr>
          <p:cNvSpPr>
            <a:spLocks/>
          </p:cNvSpPr>
          <p:nvPr/>
        </p:nvSpPr>
        <p:spPr bwMode="auto">
          <a:xfrm>
            <a:off x="2273904" y="2997095"/>
            <a:ext cx="2829" cy="0"/>
          </a:xfrm>
          <a:custGeom>
            <a:avLst/>
            <a:gdLst>
              <a:gd name="T0" fmla="*/ 0 w 2"/>
              <a:gd name="T1" fmla="*/ 2 w 2"/>
              <a:gd name="T2" fmla="*/ 0 w 2"/>
              <a:gd name="T3" fmla="*/ 0 w 2"/>
            </a:gdLst>
            <a:ahLst/>
            <a:cxnLst>
              <a:cxn ang="0">
                <a:pos x="T0" y="0"/>
              </a:cxn>
              <a:cxn ang="0">
                <a:pos x="T1" y="0"/>
              </a:cxn>
              <a:cxn ang="0">
                <a:pos x="T2" y="0"/>
              </a:cxn>
              <a:cxn ang="0">
                <a:pos x="T3" y="0"/>
              </a:cxn>
            </a:cxnLst>
            <a:rect l="0" t="0" r="r" b="b"/>
            <a:pathLst>
              <a:path w="2">
                <a:moveTo>
                  <a:pt x="0" y="0"/>
                </a:moveTo>
                <a:lnTo>
                  <a:pt x="2" y="0"/>
                </a:lnTo>
                <a:lnTo>
                  <a:pt x="0" y="0"/>
                </a:lnTo>
                <a:lnTo>
                  <a:pt x="0" y="0"/>
                </a:lnTo>
                <a:close/>
              </a:path>
            </a:pathLst>
          </a:custGeom>
          <a:solidFill>
            <a:srgbClr val="E538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21" name="Freeform 165">
            <a:extLst>
              <a:ext uri="{FF2B5EF4-FFF2-40B4-BE49-F238E27FC236}">
                <a16:creationId xmlns:a16="http://schemas.microsoft.com/office/drawing/2014/main" id="{BC1C80AD-72B1-0422-ED5B-5DCA58B04AD6}"/>
              </a:ext>
            </a:extLst>
          </p:cNvPr>
          <p:cNvSpPr>
            <a:spLocks/>
          </p:cNvSpPr>
          <p:nvPr/>
        </p:nvSpPr>
        <p:spPr bwMode="auto">
          <a:xfrm>
            <a:off x="2269659" y="2992851"/>
            <a:ext cx="29712" cy="11318"/>
          </a:xfrm>
          <a:custGeom>
            <a:avLst/>
            <a:gdLst>
              <a:gd name="T0" fmla="*/ 3 w 21"/>
              <a:gd name="T1" fmla="*/ 3 h 8"/>
              <a:gd name="T2" fmla="*/ 5 w 21"/>
              <a:gd name="T3" fmla="*/ 6 h 8"/>
              <a:gd name="T4" fmla="*/ 5 w 21"/>
              <a:gd name="T5" fmla="*/ 6 h 8"/>
              <a:gd name="T6" fmla="*/ 21 w 21"/>
              <a:gd name="T7" fmla="*/ 2 h 8"/>
              <a:gd name="T8" fmla="*/ 2 w 21"/>
              <a:gd name="T9" fmla="*/ 0 h 8"/>
              <a:gd name="T10" fmla="*/ 0 w 21"/>
              <a:gd name="T11" fmla="*/ 3 h 8"/>
              <a:gd name="T12" fmla="*/ 0 w 21"/>
              <a:gd name="T13" fmla="*/ 8 h 8"/>
              <a:gd name="T14" fmla="*/ 5 w 21"/>
              <a:gd name="T15" fmla="*/ 6 h 8"/>
              <a:gd name="T16" fmla="*/ 3 w 21"/>
              <a:gd name="T17" fmla="*/ 3 h 8"/>
              <a:gd name="T18" fmla="*/ 6 w 21"/>
              <a:gd name="T19" fmla="*/ 3 h 8"/>
              <a:gd name="T20" fmla="*/ 6 w 21"/>
              <a:gd name="T21" fmla="*/ 3 h 8"/>
              <a:gd name="T22" fmla="*/ 3 w 21"/>
              <a:gd name="T23" fmla="*/ 3 h 8"/>
              <a:gd name="T24" fmla="*/ 3 w 21"/>
              <a:gd name="T25" fmla="*/ 6 h 8"/>
              <a:gd name="T26" fmla="*/ 3 w 21"/>
              <a:gd name="T27" fmla="*/ 6 h 8"/>
              <a:gd name="T28" fmla="*/ 5 w 21"/>
              <a:gd name="T29" fmla="*/ 3 h 8"/>
              <a:gd name="T30" fmla="*/ 3 w 21"/>
              <a:gd name="T31" fmla="*/ 0 h 8"/>
              <a:gd name="T32" fmla="*/ 3 w 21"/>
              <a:gd name="T33" fmla="*/ 0 h 8"/>
              <a:gd name="T34" fmla="*/ 3 w 21"/>
              <a:gd name="T35" fmla="*/ 3 h 8"/>
              <a:gd name="T36" fmla="*/ 6 w 21"/>
              <a:gd name="T37" fmla="*/ 3 h 8"/>
              <a:gd name="T38" fmla="*/ 3 w 21"/>
              <a:gd name="T39" fmla="*/ 3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8">
                <a:moveTo>
                  <a:pt x="3" y="3"/>
                </a:moveTo>
                <a:lnTo>
                  <a:pt x="5" y="6"/>
                </a:lnTo>
                <a:lnTo>
                  <a:pt x="5" y="6"/>
                </a:lnTo>
                <a:lnTo>
                  <a:pt x="21" y="2"/>
                </a:lnTo>
                <a:lnTo>
                  <a:pt x="2" y="0"/>
                </a:lnTo>
                <a:lnTo>
                  <a:pt x="0" y="3"/>
                </a:lnTo>
                <a:lnTo>
                  <a:pt x="0" y="8"/>
                </a:lnTo>
                <a:lnTo>
                  <a:pt x="5" y="6"/>
                </a:lnTo>
                <a:lnTo>
                  <a:pt x="3" y="3"/>
                </a:lnTo>
                <a:lnTo>
                  <a:pt x="6" y="3"/>
                </a:lnTo>
                <a:lnTo>
                  <a:pt x="6" y="3"/>
                </a:lnTo>
                <a:lnTo>
                  <a:pt x="3" y="3"/>
                </a:lnTo>
                <a:lnTo>
                  <a:pt x="3" y="6"/>
                </a:lnTo>
                <a:lnTo>
                  <a:pt x="3" y="6"/>
                </a:lnTo>
                <a:lnTo>
                  <a:pt x="5" y="3"/>
                </a:lnTo>
                <a:lnTo>
                  <a:pt x="3" y="0"/>
                </a:lnTo>
                <a:lnTo>
                  <a:pt x="3" y="0"/>
                </a:lnTo>
                <a:lnTo>
                  <a:pt x="3" y="3"/>
                </a:lnTo>
                <a:lnTo>
                  <a:pt x="6" y="3"/>
                </a:lnTo>
                <a:lnTo>
                  <a:pt x="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22" name="Freeform 166">
            <a:extLst>
              <a:ext uri="{FF2B5EF4-FFF2-40B4-BE49-F238E27FC236}">
                <a16:creationId xmlns:a16="http://schemas.microsoft.com/office/drawing/2014/main" id="{70DBDBBE-663A-8EE7-5459-4CA4806A4567}"/>
              </a:ext>
            </a:extLst>
          </p:cNvPr>
          <p:cNvSpPr>
            <a:spLocks/>
          </p:cNvSpPr>
          <p:nvPr/>
        </p:nvSpPr>
        <p:spPr bwMode="auto">
          <a:xfrm>
            <a:off x="1657040" y="2879665"/>
            <a:ext cx="625352" cy="359365"/>
          </a:xfrm>
          <a:custGeom>
            <a:avLst/>
            <a:gdLst>
              <a:gd name="T0" fmla="*/ 442 w 442"/>
              <a:gd name="T1" fmla="*/ 38 h 254"/>
              <a:gd name="T2" fmla="*/ 364 w 442"/>
              <a:gd name="T3" fmla="*/ 33 h 254"/>
              <a:gd name="T4" fmla="*/ 242 w 442"/>
              <a:gd name="T5" fmla="*/ 23 h 254"/>
              <a:gd name="T6" fmla="*/ 139 w 442"/>
              <a:gd name="T7" fmla="*/ 14 h 254"/>
              <a:gd name="T8" fmla="*/ 24 w 442"/>
              <a:gd name="T9" fmla="*/ 0 h 254"/>
              <a:gd name="T10" fmla="*/ 0 w 442"/>
              <a:gd name="T11" fmla="*/ 193 h 254"/>
              <a:gd name="T12" fmla="*/ 145 w 442"/>
              <a:gd name="T13" fmla="*/ 215 h 254"/>
              <a:gd name="T14" fmla="*/ 159 w 442"/>
              <a:gd name="T15" fmla="*/ 254 h 254"/>
              <a:gd name="T16" fmla="*/ 180 w 442"/>
              <a:gd name="T17" fmla="*/ 175 h 254"/>
              <a:gd name="T18" fmla="*/ 202 w 442"/>
              <a:gd name="T19" fmla="*/ 157 h 254"/>
              <a:gd name="T20" fmla="*/ 276 w 442"/>
              <a:gd name="T21" fmla="*/ 162 h 254"/>
              <a:gd name="T22" fmla="*/ 350 w 442"/>
              <a:gd name="T23" fmla="*/ 162 h 254"/>
              <a:gd name="T24" fmla="*/ 368 w 442"/>
              <a:gd name="T25" fmla="*/ 199 h 254"/>
              <a:gd name="T26" fmla="*/ 397 w 442"/>
              <a:gd name="T27" fmla="*/ 125 h 254"/>
              <a:gd name="T28" fmla="*/ 433 w 442"/>
              <a:gd name="T29" fmla="*/ 125 h 254"/>
              <a:gd name="T30" fmla="*/ 435 w 442"/>
              <a:gd name="T31" fmla="*/ 89 h 254"/>
              <a:gd name="T32" fmla="*/ 436 w 442"/>
              <a:gd name="T33" fmla="*/ 83 h 254"/>
              <a:gd name="T34" fmla="*/ 436 w 442"/>
              <a:gd name="T35" fmla="*/ 83 h 254"/>
              <a:gd name="T36" fmla="*/ 436 w 442"/>
              <a:gd name="T37" fmla="*/ 83 h 254"/>
              <a:gd name="T38" fmla="*/ 438 w 442"/>
              <a:gd name="T39" fmla="*/ 83 h 254"/>
              <a:gd name="T40" fmla="*/ 439 w 442"/>
              <a:gd name="T41" fmla="*/ 83 h 254"/>
              <a:gd name="T42" fmla="*/ 442 w 442"/>
              <a:gd name="T43" fmla="*/ 38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2" h="254">
                <a:moveTo>
                  <a:pt x="442" y="38"/>
                </a:moveTo>
                <a:lnTo>
                  <a:pt x="364" y="33"/>
                </a:lnTo>
                <a:lnTo>
                  <a:pt x="242" y="23"/>
                </a:lnTo>
                <a:lnTo>
                  <a:pt x="139" y="14"/>
                </a:lnTo>
                <a:lnTo>
                  <a:pt x="24" y="0"/>
                </a:lnTo>
                <a:lnTo>
                  <a:pt x="0" y="193"/>
                </a:lnTo>
                <a:lnTo>
                  <a:pt x="145" y="215"/>
                </a:lnTo>
                <a:lnTo>
                  <a:pt x="159" y="254"/>
                </a:lnTo>
                <a:lnTo>
                  <a:pt x="180" y="175"/>
                </a:lnTo>
                <a:lnTo>
                  <a:pt x="202" y="157"/>
                </a:lnTo>
                <a:lnTo>
                  <a:pt x="276" y="162"/>
                </a:lnTo>
                <a:lnTo>
                  <a:pt x="350" y="162"/>
                </a:lnTo>
                <a:lnTo>
                  <a:pt x="368" y="199"/>
                </a:lnTo>
                <a:lnTo>
                  <a:pt x="397" y="125"/>
                </a:lnTo>
                <a:lnTo>
                  <a:pt x="433" y="125"/>
                </a:lnTo>
                <a:lnTo>
                  <a:pt x="435" y="89"/>
                </a:lnTo>
                <a:lnTo>
                  <a:pt x="436" y="83"/>
                </a:lnTo>
                <a:lnTo>
                  <a:pt x="436" y="83"/>
                </a:lnTo>
                <a:lnTo>
                  <a:pt x="436" y="83"/>
                </a:lnTo>
                <a:lnTo>
                  <a:pt x="438" y="83"/>
                </a:lnTo>
                <a:lnTo>
                  <a:pt x="439" y="83"/>
                </a:lnTo>
                <a:lnTo>
                  <a:pt x="442" y="38"/>
                </a:lnTo>
                <a:close/>
              </a:path>
            </a:pathLst>
          </a:custGeom>
          <a:solidFill>
            <a:schemeClr val="accent5"/>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23" name="Freeform 167">
            <a:extLst>
              <a:ext uri="{FF2B5EF4-FFF2-40B4-BE49-F238E27FC236}">
                <a16:creationId xmlns:a16="http://schemas.microsoft.com/office/drawing/2014/main" id="{CF5CA0D4-2DA4-8180-361C-F28704367F9C}"/>
              </a:ext>
            </a:extLst>
          </p:cNvPr>
          <p:cNvSpPr>
            <a:spLocks/>
          </p:cNvSpPr>
          <p:nvPr/>
        </p:nvSpPr>
        <p:spPr bwMode="auto">
          <a:xfrm>
            <a:off x="1652795" y="2872590"/>
            <a:ext cx="633841" cy="380588"/>
          </a:xfrm>
          <a:custGeom>
            <a:avLst/>
            <a:gdLst>
              <a:gd name="T0" fmla="*/ 445 w 448"/>
              <a:gd name="T1" fmla="*/ 40 h 269"/>
              <a:gd name="T2" fmla="*/ 245 w 448"/>
              <a:gd name="T3" fmla="*/ 25 h 269"/>
              <a:gd name="T4" fmla="*/ 24 w 448"/>
              <a:gd name="T5" fmla="*/ 0 h 269"/>
              <a:gd name="T6" fmla="*/ 145 w 448"/>
              <a:gd name="T7" fmla="*/ 223 h 269"/>
              <a:gd name="T8" fmla="*/ 186 w 448"/>
              <a:gd name="T9" fmla="*/ 182 h 269"/>
              <a:gd name="T10" fmla="*/ 279 w 448"/>
              <a:gd name="T11" fmla="*/ 170 h 269"/>
              <a:gd name="T12" fmla="*/ 371 w 448"/>
              <a:gd name="T13" fmla="*/ 212 h 269"/>
              <a:gd name="T14" fmla="*/ 439 w 448"/>
              <a:gd name="T15" fmla="*/ 133 h 269"/>
              <a:gd name="T16" fmla="*/ 442 w 448"/>
              <a:gd name="T17" fmla="*/ 90 h 269"/>
              <a:gd name="T18" fmla="*/ 439 w 448"/>
              <a:gd name="T19" fmla="*/ 91 h 269"/>
              <a:gd name="T20" fmla="*/ 442 w 448"/>
              <a:gd name="T21" fmla="*/ 91 h 269"/>
              <a:gd name="T22" fmla="*/ 439 w 448"/>
              <a:gd name="T23" fmla="*/ 88 h 269"/>
              <a:gd name="T24" fmla="*/ 439 w 448"/>
              <a:gd name="T25" fmla="*/ 91 h 269"/>
              <a:gd name="T26" fmla="*/ 442 w 448"/>
              <a:gd name="T27" fmla="*/ 91 h 269"/>
              <a:gd name="T28" fmla="*/ 448 w 448"/>
              <a:gd name="T29" fmla="*/ 41 h 269"/>
              <a:gd name="T30" fmla="*/ 445 w 448"/>
              <a:gd name="T31" fmla="*/ 43 h 269"/>
              <a:gd name="T32" fmla="*/ 439 w 448"/>
              <a:gd name="T33" fmla="*/ 88 h 269"/>
              <a:gd name="T34" fmla="*/ 441 w 448"/>
              <a:gd name="T35" fmla="*/ 85 h 269"/>
              <a:gd name="T36" fmla="*/ 441 w 448"/>
              <a:gd name="T37" fmla="*/ 88 h 269"/>
              <a:gd name="T38" fmla="*/ 441 w 448"/>
              <a:gd name="T39" fmla="*/ 85 h 269"/>
              <a:gd name="T40" fmla="*/ 436 w 448"/>
              <a:gd name="T41" fmla="*/ 88 h 269"/>
              <a:gd name="T42" fmla="*/ 439 w 448"/>
              <a:gd name="T43" fmla="*/ 85 h 269"/>
              <a:gd name="T44" fmla="*/ 436 w 448"/>
              <a:gd name="T45" fmla="*/ 87 h 269"/>
              <a:gd name="T46" fmla="*/ 433 w 448"/>
              <a:gd name="T47" fmla="*/ 127 h 269"/>
              <a:gd name="T48" fmla="*/ 371 w 448"/>
              <a:gd name="T49" fmla="*/ 197 h 269"/>
              <a:gd name="T50" fmla="*/ 279 w 448"/>
              <a:gd name="T51" fmla="*/ 164 h 269"/>
              <a:gd name="T52" fmla="*/ 180 w 448"/>
              <a:gd name="T53" fmla="*/ 179 h 269"/>
              <a:gd name="T54" fmla="*/ 150 w 448"/>
              <a:gd name="T55" fmla="*/ 217 h 269"/>
              <a:gd name="T56" fmla="*/ 30 w 448"/>
              <a:gd name="T57" fmla="*/ 8 h 269"/>
              <a:gd name="T58" fmla="*/ 243 w 448"/>
              <a:gd name="T59" fmla="*/ 31 h 269"/>
              <a:gd name="T60" fmla="*/ 444 w 448"/>
              <a:gd name="T61" fmla="*/ 46 h 269"/>
              <a:gd name="T62" fmla="*/ 442 w 448"/>
              <a:gd name="T63" fmla="*/ 43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8" h="269">
                <a:moveTo>
                  <a:pt x="445" y="43"/>
                </a:moveTo>
                <a:lnTo>
                  <a:pt x="445" y="40"/>
                </a:lnTo>
                <a:lnTo>
                  <a:pt x="367" y="35"/>
                </a:lnTo>
                <a:lnTo>
                  <a:pt x="245" y="25"/>
                </a:lnTo>
                <a:lnTo>
                  <a:pt x="142" y="16"/>
                </a:lnTo>
                <a:lnTo>
                  <a:pt x="24" y="0"/>
                </a:lnTo>
                <a:lnTo>
                  <a:pt x="0" y="201"/>
                </a:lnTo>
                <a:lnTo>
                  <a:pt x="145" y="223"/>
                </a:lnTo>
                <a:lnTo>
                  <a:pt x="162" y="269"/>
                </a:lnTo>
                <a:lnTo>
                  <a:pt x="186" y="182"/>
                </a:lnTo>
                <a:lnTo>
                  <a:pt x="205" y="165"/>
                </a:lnTo>
                <a:lnTo>
                  <a:pt x="279" y="170"/>
                </a:lnTo>
                <a:lnTo>
                  <a:pt x="352" y="170"/>
                </a:lnTo>
                <a:lnTo>
                  <a:pt x="371" y="212"/>
                </a:lnTo>
                <a:lnTo>
                  <a:pt x="402" y="133"/>
                </a:lnTo>
                <a:lnTo>
                  <a:pt x="439" y="133"/>
                </a:lnTo>
                <a:lnTo>
                  <a:pt x="441" y="96"/>
                </a:lnTo>
                <a:lnTo>
                  <a:pt x="442" y="90"/>
                </a:lnTo>
                <a:lnTo>
                  <a:pt x="439" y="88"/>
                </a:lnTo>
                <a:lnTo>
                  <a:pt x="439" y="91"/>
                </a:lnTo>
                <a:lnTo>
                  <a:pt x="441" y="91"/>
                </a:lnTo>
                <a:lnTo>
                  <a:pt x="442" y="91"/>
                </a:lnTo>
                <a:lnTo>
                  <a:pt x="442" y="88"/>
                </a:lnTo>
                <a:lnTo>
                  <a:pt x="439" y="88"/>
                </a:lnTo>
                <a:lnTo>
                  <a:pt x="439" y="91"/>
                </a:lnTo>
                <a:lnTo>
                  <a:pt x="439" y="91"/>
                </a:lnTo>
                <a:lnTo>
                  <a:pt x="441" y="91"/>
                </a:lnTo>
                <a:lnTo>
                  <a:pt x="442" y="91"/>
                </a:lnTo>
                <a:lnTo>
                  <a:pt x="445" y="90"/>
                </a:lnTo>
                <a:lnTo>
                  <a:pt x="448" y="41"/>
                </a:lnTo>
                <a:lnTo>
                  <a:pt x="445" y="40"/>
                </a:lnTo>
                <a:lnTo>
                  <a:pt x="445" y="43"/>
                </a:lnTo>
                <a:lnTo>
                  <a:pt x="442" y="43"/>
                </a:lnTo>
                <a:lnTo>
                  <a:pt x="439" y="88"/>
                </a:lnTo>
                <a:lnTo>
                  <a:pt x="442" y="88"/>
                </a:lnTo>
                <a:lnTo>
                  <a:pt x="441" y="85"/>
                </a:lnTo>
                <a:lnTo>
                  <a:pt x="439" y="85"/>
                </a:lnTo>
                <a:lnTo>
                  <a:pt x="441" y="88"/>
                </a:lnTo>
                <a:lnTo>
                  <a:pt x="441" y="85"/>
                </a:lnTo>
                <a:lnTo>
                  <a:pt x="441" y="85"/>
                </a:lnTo>
                <a:lnTo>
                  <a:pt x="438" y="85"/>
                </a:lnTo>
                <a:lnTo>
                  <a:pt x="436" y="88"/>
                </a:lnTo>
                <a:lnTo>
                  <a:pt x="439" y="88"/>
                </a:lnTo>
                <a:lnTo>
                  <a:pt x="439" y="85"/>
                </a:lnTo>
                <a:lnTo>
                  <a:pt x="438" y="87"/>
                </a:lnTo>
                <a:lnTo>
                  <a:pt x="436" y="87"/>
                </a:lnTo>
                <a:lnTo>
                  <a:pt x="435" y="94"/>
                </a:lnTo>
                <a:lnTo>
                  <a:pt x="433" y="127"/>
                </a:lnTo>
                <a:lnTo>
                  <a:pt x="399" y="127"/>
                </a:lnTo>
                <a:lnTo>
                  <a:pt x="371" y="197"/>
                </a:lnTo>
                <a:lnTo>
                  <a:pt x="356" y="164"/>
                </a:lnTo>
                <a:lnTo>
                  <a:pt x="279" y="164"/>
                </a:lnTo>
                <a:lnTo>
                  <a:pt x="204" y="159"/>
                </a:lnTo>
                <a:lnTo>
                  <a:pt x="180" y="179"/>
                </a:lnTo>
                <a:lnTo>
                  <a:pt x="160" y="248"/>
                </a:lnTo>
                <a:lnTo>
                  <a:pt x="150" y="217"/>
                </a:lnTo>
                <a:lnTo>
                  <a:pt x="6" y="197"/>
                </a:lnTo>
                <a:lnTo>
                  <a:pt x="30" y="8"/>
                </a:lnTo>
                <a:lnTo>
                  <a:pt x="142" y="22"/>
                </a:lnTo>
                <a:lnTo>
                  <a:pt x="243" y="31"/>
                </a:lnTo>
                <a:lnTo>
                  <a:pt x="367" y="41"/>
                </a:lnTo>
                <a:lnTo>
                  <a:pt x="444" y="46"/>
                </a:lnTo>
                <a:lnTo>
                  <a:pt x="445" y="43"/>
                </a:lnTo>
                <a:lnTo>
                  <a:pt x="442" y="43"/>
                </a:lnTo>
                <a:lnTo>
                  <a:pt x="445"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24" name="Freeform 168">
            <a:extLst>
              <a:ext uri="{FF2B5EF4-FFF2-40B4-BE49-F238E27FC236}">
                <a16:creationId xmlns:a16="http://schemas.microsoft.com/office/drawing/2014/main" id="{F2F238A0-78EB-ED8C-FF68-A0F180E33FC1}"/>
              </a:ext>
            </a:extLst>
          </p:cNvPr>
          <p:cNvSpPr>
            <a:spLocks/>
          </p:cNvSpPr>
          <p:nvPr/>
        </p:nvSpPr>
        <p:spPr bwMode="auto">
          <a:xfrm>
            <a:off x="1657041" y="2238750"/>
            <a:ext cx="1622803" cy="1138933"/>
          </a:xfrm>
          <a:custGeom>
            <a:avLst/>
            <a:gdLst>
              <a:gd name="T0" fmla="*/ 182 w 760"/>
              <a:gd name="T1" fmla="*/ 411 h 533"/>
              <a:gd name="T2" fmla="*/ 293 w 760"/>
              <a:gd name="T3" fmla="*/ 359 h 533"/>
              <a:gd name="T4" fmla="*/ 438 w 760"/>
              <a:gd name="T5" fmla="*/ 487 h 533"/>
              <a:gd name="T6" fmla="*/ 460 w 760"/>
              <a:gd name="T7" fmla="*/ 483 h 533"/>
              <a:gd name="T8" fmla="*/ 459 w 760"/>
              <a:gd name="T9" fmla="*/ 493 h 533"/>
              <a:gd name="T10" fmla="*/ 476 w 760"/>
              <a:gd name="T11" fmla="*/ 502 h 533"/>
              <a:gd name="T12" fmla="*/ 498 w 760"/>
              <a:gd name="T13" fmla="*/ 509 h 533"/>
              <a:gd name="T14" fmla="*/ 512 w 760"/>
              <a:gd name="T15" fmla="*/ 501 h 533"/>
              <a:gd name="T16" fmla="*/ 519 w 760"/>
              <a:gd name="T17" fmla="*/ 513 h 533"/>
              <a:gd name="T18" fmla="*/ 538 w 760"/>
              <a:gd name="T19" fmla="*/ 515 h 533"/>
              <a:gd name="T20" fmla="*/ 549 w 760"/>
              <a:gd name="T21" fmla="*/ 524 h 533"/>
              <a:gd name="T22" fmla="*/ 556 w 760"/>
              <a:gd name="T23" fmla="*/ 526 h 533"/>
              <a:gd name="T24" fmla="*/ 572 w 760"/>
              <a:gd name="T25" fmla="*/ 516 h 533"/>
              <a:gd name="T26" fmla="*/ 573 w 760"/>
              <a:gd name="T27" fmla="*/ 520 h 533"/>
              <a:gd name="T28" fmla="*/ 591 w 760"/>
              <a:gd name="T29" fmla="*/ 526 h 533"/>
              <a:gd name="T30" fmla="*/ 609 w 760"/>
              <a:gd name="T31" fmla="*/ 526 h 533"/>
              <a:gd name="T32" fmla="*/ 628 w 760"/>
              <a:gd name="T33" fmla="*/ 521 h 533"/>
              <a:gd name="T34" fmla="*/ 648 w 760"/>
              <a:gd name="T35" fmla="*/ 520 h 533"/>
              <a:gd name="T36" fmla="*/ 672 w 760"/>
              <a:gd name="T37" fmla="*/ 528 h 533"/>
              <a:gd name="T38" fmla="*/ 682 w 760"/>
              <a:gd name="T39" fmla="*/ 365 h 533"/>
              <a:gd name="T40" fmla="*/ 744 w 760"/>
              <a:gd name="T41" fmla="*/ 273 h 533"/>
              <a:gd name="T42" fmla="*/ 760 w 760"/>
              <a:gd name="T43" fmla="*/ 178 h 533"/>
              <a:gd name="T44" fmla="*/ 708 w 760"/>
              <a:gd name="T45" fmla="*/ 118 h 533"/>
              <a:gd name="T46" fmla="*/ 623 w 760"/>
              <a:gd name="T47" fmla="*/ 105 h 533"/>
              <a:gd name="T48" fmla="*/ 618 w 760"/>
              <a:gd name="T49" fmla="*/ 76 h 533"/>
              <a:gd name="T50" fmla="*/ 611 w 760"/>
              <a:gd name="T51" fmla="*/ 59 h 533"/>
              <a:gd name="T52" fmla="*/ 602 w 760"/>
              <a:gd name="T53" fmla="*/ 35 h 533"/>
              <a:gd name="T54" fmla="*/ 597 w 760"/>
              <a:gd name="T55" fmla="*/ 17 h 533"/>
              <a:gd name="T56" fmla="*/ 589 w 760"/>
              <a:gd name="T57" fmla="*/ 14 h 533"/>
              <a:gd name="T58" fmla="*/ 594 w 760"/>
              <a:gd name="T59" fmla="*/ 37 h 533"/>
              <a:gd name="T60" fmla="*/ 603 w 760"/>
              <a:gd name="T61" fmla="*/ 59 h 533"/>
              <a:gd name="T62" fmla="*/ 610 w 760"/>
              <a:gd name="T63" fmla="*/ 77 h 533"/>
              <a:gd name="T64" fmla="*/ 613 w 760"/>
              <a:gd name="T65" fmla="*/ 99 h 533"/>
              <a:gd name="T66" fmla="*/ 630 w 760"/>
              <a:gd name="T67" fmla="*/ 128 h 533"/>
              <a:gd name="T68" fmla="*/ 738 w 760"/>
              <a:gd name="T69" fmla="*/ 157 h 533"/>
              <a:gd name="T70" fmla="*/ 739 w 760"/>
              <a:gd name="T71" fmla="*/ 266 h 533"/>
              <a:gd name="T72" fmla="*/ 678 w 760"/>
              <a:gd name="T73" fmla="*/ 358 h 533"/>
              <a:gd name="T74" fmla="*/ 672 w 760"/>
              <a:gd name="T75" fmla="*/ 519 h 533"/>
              <a:gd name="T76" fmla="*/ 645 w 760"/>
              <a:gd name="T77" fmla="*/ 513 h 533"/>
              <a:gd name="T78" fmla="*/ 623 w 760"/>
              <a:gd name="T79" fmla="*/ 514 h 533"/>
              <a:gd name="T80" fmla="*/ 599 w 760"/>
              <a:gd name="T81" fmla="*/ 521 h 533"/>
              <a:gd name="T82" fmla="*/ 591 w 760"/>
              <a:gd name="T83" fmla="*/ 514 h 533"/>
              <a:gd name="T84" fmla="*/ 571 w 760"/>
              <a:gd name="T85" fmla="*/ 508 h 533"/>
              <a:gd name="T86" fmla="*/ 563 w 760"/>
              <a:gd name="T87" fmla="*/ 525 h 533"/>
              <a:gd name="T88" fmla="*/ 562 w 760"/>
              <a:gd name="T89" fmla="*/ 521 h 533"/>
              <a:gd name="T90" fmla="*/ 548 w 760"/>
              <a:gd name="T91" fmla="*/ 514 h 533"/>
              <a:gd name="T92" fmla="*/ 526 w 760"/>
              <a:gd name="T93" fmla="*/ 513 h 533"/>
              <a:gd name="T94" fmla="*/ 520 w 760"/>
              <a:gd name="T95" fmla="*/ 505 h 533"/>
              <a:gd name="T96" fmla="*/ 499 w 760"/>
              <a:gd name="T97" fmla="*/ 500 h 533"/>
              <a:gd name="T98" fmla="*/ 479 w 760"/>
              <a:gd name="T99" fmla="*/ 495 h 533"/>
              <a:gd name="T100" fmla="*/ 467 w 760"/>
              <a:gd name="T101" fmla="*/ 488 h 533"/>
              <a:gd name="T102" fmla="*/ 451 w 760"/>
              <a:gd name="T103" fmla="*/ 481 h 533"/>
              <a:gd name="T104" fmla="*/ 431 w 760"/>
              <a:gd name="T105" fmla="*/ 471 h 533"/>
              <a:gd name="T106" fmla="*/ 285 w 760"/>
              <a:gd name="T107" fmla="*/ 355 h 533"/>
              <a:gd name="T108" fmla="*/ 183 w 760"/>
              <a:gd name="T109" fmla="*/ 403 h 533"/>
              <a:gd name="T110" fmla="*/ 1 w 760"/>
              <a:gd name="T111" fmla="*/ 423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60" h="533">
                <a:moveTo>
                  <a:pt x="0" y="431"/>
                </a:moveTo>
                <a:cubicBezTo>
                  <a:pt x="93" y="445"/>
                  <a:pt x="93" y="445"/>
                  <a:pt x="93" y="445"/>
                </a:cubicBezTo>
                <a:cubicBezTo>
                  <a:pt x="101" y="469"/>
                  <a:pt x="101" y="469"/>
                  <a:pt x="101" y="469"/>
                </a:cubicBezTo>
                <a:cubicBezTo>
                  <a:pt x="102" y="471"/>
                  <a:pt x="103" y="472"/>
                  <a:pt x="105" y="472"/>
                </a:cubicBezTo>
                <a:cubicBezTo>
                  <a:pt x="107" y="472"/>
                  <a:pt x="108" y="471"/>
                  <a:pt x="109" y="469"/>
                </a:cubicBezTo>
                <a:cubicBezTo>
                  <a:pt x="123" y="418"/>
                  <a:pt x="123" y="418"/>
                  <a:pt x="123" y="418"/>
                </a:cubicBezTo>
                <a:cubicBezTo>
                  <a:pt x="135" y="408"/>
                  <a:pt x="135" y="408"/>
                  <a:pt x="135" y="408"/>
                </a:cubicBezTo>
                <a:cubicBezTo>
                  <a:pt x="182" y="411"/>
                  <a:pt x="182" y="411"/>
                  <a:pt x="182" y="411"/>
                </a:cubicBezTo>
                <a:cubicBezTo>
                  <a:pt x="230" y="415"/>
                  <a:pt x="230" y="415"/>
                  <a:pt x="230" y="415"/>
                </a:cubicBezTo>
                <a:cubicBezTo>
                  <a:pt x="241" y="438"/>
                  <a:pt x="241" y="438"/>
                  <a:pt x="241" y="438"/>
                </a:cubicBezTo>
                <a:cubicBezTo>
                  <a:pt x="241" y="439"/>
                  <a:pt x="243" y="440"/>
                  <a:pt x="244" y="440"/>
                </a:cubicBezTo>
                <a:cubicBezTo>
                  <a:pt x="246" y="440"/>
                  <a:pt x="247" y="439"/>
                  <a:pt x="248" y="438"/>
                </a:cubicBezTo>
                <a:cubicBezTo>
                  <a:pt x="266" y="387"/>
                  <a:pt x="266" y="387"/>
                  <a:pt x="266" y="387"/>
                </a:cubicBezTo>
                <a:cubicBezTo>
                  <a:pt x="287" y="387"/>
                  <a:pt x="287" y="387"/>
                  <a:pt x="287" y="387"/>
                </a:cubicBezTo>
                <a:cubicBezTo>
                  <a:pt x="289" y="387"/>
                  <a:pt x="291" y="385"/>
                  <a:pt x="291" y="383"/>
                </a:cubicBezTo>
                <a:cubicBezTo>
                  <a:pt x="293" y="359"/>
                  <a:pt x="293" y="359"/>
                  <a:pt x="293" y="359"/>
                </a:cubicBezTo>
                <a:cubicBezTo>
                  <a:pt x="425" y="365"/>
                  <a:pt x="425" y="365"/>
                  <a:pt x="425" y="365"/>
                </a:cubicBezTo>
                <a:cubicBezTo>
                  <a:pt x="422" y="474"/>
                  <a:pt x="422" y="474"/>
                  <a:pt x="422" y="474"/>
                </a:cubicBezTo>
                <a:cubicBezTo>
                  <a:pt x="422" y="475"/>
                  <a:pt x="422" y="476"/>
                  <a:pt x="423" y="477"/>
                </a:cubicBezTo>
                <a:cubicBezTo>
                  <a:pt x="424" y="478"/>
                  <a:pt x="425" y="478"/>
                  <a:pt x="426" y="478"/>
                </a:cubicBezTo>
                <a:cubicBezTo>
                  <a:pt x="428" y="478"/>
                  <a:pt x="428" y="478"/>
                  <a:pt x="428" y="478"/>
                </a:cubicBezTo>
                <a:cubicBezTo>
                  <a:pt x="430" y="480"/>
                  <a:pt x="430" y="480"/>
                  <a:pt x="430" y="480"/>
                </a:cubicBezTo>
                <a:cubicBezTo>
                  <a:pt x="437" y="487"/>
                  <a:pt x="437" y="487"/>
                  <a:pt x="437" y="487"/>
                </a:cubicBezTo>
                <a:cubicBezTo>
                  <a:pt x="437" y="487"/>
                  <a:pt x="437" y="487"/>
                  <a:pt x="438" y="487"/>
                </a:cubicBezTo>
                <a:cubicBezTo>
                  <a:pt x="441" y="489"/>
                  <a:pt x="441" y="489"/>
                  <a:pt x="441" y="489"/>
                </a:cubicBezTo>
                <a:cubicBezTo>
                  <a:pt x="442" y="490"/>
                  <a:pt x="443" y="490"/>
                  <a:pt x="444" y="489"/>
                </a:cubicBezTo>
                <a:cubicBezTo>
                  <a:pt x="447" y="488"/>
                  <a:pt x="447" y="488"/>
                  <a:pt x="447" y="488"/>
                </a:cubicBezTo>
                <a:cubicBezTo>
                  <a:pt x="449" y="489"/>
                  <a:pt x="449" y="489"/>
                  <a:pt x="449" y="489"/>
                </a:cubicBezTo>
                <a:cubicBezTo>
                  <a:pt x="450" y="489"/>
                  <a:pt x="450" y="489"/>
                  <a:pt x="451" y="489"/>
                </a:cubicBezTo>
                <a:cubicBezTo>
                  <a:pt x="455" y="489"/>
                  <a:pt x="455" y="489"/>
                  <a:pt x="455" y="489"/>
                </a:cubicBezTo>
                <a:cubicBezTo>
                  <a:pt x="456" y="489"/>
                  <a:pt x="457" y="488"/>
                  <a:pt x="458" y="487"/>
                </a:cubicBezTo>
                <a:cubicBezTo>
                  <a:pt x="460" y="483"/>
                  <a:pt x="460" y="483"/>
                  <a:pt x="460" y="483"/>
                </a:cubicBezTo>
                <a:cubicBezTo>
                  <a:pt x="456" y="481"/>
                  <a:pt x="456" y="481"/>
                  <a:pt x="456" y="481"/>
                </a:cubicBezTo>
                <a:cubicBezTo>
                  <a:pt x="452" y="483"/>
                  <a:pt x="452" y="483"/>
                  <a:pt x="452" y="483"/>
                </a:cubicBezTo>
                <a:cubicBezTo>
                  <a:pt x="453" y="485"/>
                  <a:pt x="453" y="485"/>
                  <a:pt x="453" y="485"/>
                </a:cubicBezTo>
                <a:cubicBezTo>
                  <a:pt x="454" y="486"/>
                  <a:pt x="454" y="486"/>
                  <a:pt x="455" y="487"/>
                </a:cubicBezTo>
                <a:cubicBezTo>
                  <a:pt x="458" y="488"/>
                  <a:pt x="458" y="488"/>
                  <a:pt x="458" y="488"/>
                </a:cubicBezTo>
                <a:cubicBezTo>
                  <a:pt x="459" y="490"/>
                  <a:pt x="459" y="490"/>
                  <a:pt x="459" y="490"/>
                </a:cubicBezTo>
                <a:cubicBezTo>
                  <a:pt x="459" y="492"/>
                  <a:pt x="459" y="492"/>
                  <a:pt x="459" y="492"/>
                </a:cubicBezTo>
                <a:cubicBezTo>
                  <a:pt x="459" y="493"/>
                  <a:pt x="459" y="493"/>
                  <a:pt x="459" y="493"/>
                </a:cubicBezTo>
                <a:cubicBezTo>
                  <a:pt x="460" y="497"/>
                  <a:pt x="460" y="497"/>
                  <a:pt x="460" y="497"/>
                </a:cubicBezTo>
                <a:cubicBezTo>
                  <a:pt x="461" y="499"/>
                  <a:pt x="462" y="500"/>
                  <a:pt x="464" y="500"/>
                </a:cubicBezTo>
                <a:cubicBezTo>
                  <a:pt x="467" y="500"/>
                  <a:pt x="467" y="500"/>
                  <a:pt x="467" y="500"/>
                </a:cubicBezTo>
                <a:cubicBezTo>
                  <a:pt x="468" y="500"/>
                  <a:pt x="468" y="500"/>
                  <a:pt x="468" y="500"/>
                </a:cubicBezTo>
                <a:cubicBezTo>
                  <a:pt x="469" y="501"/>
                  <a:pt x="470" y="501"/>
                  <a:pt x="471" y="501"/>
                </a:cubicBezTo>
                <a:cubicBezTo>
                  <a:pt x="473" y="500"/>
                  <a:pt x="473" y="500"/>
                  <a:pt x="473" y="500"/>
                </a:cubicBezTo>
                <a:cubicBezTo>
                  <a:pt x="475" y="502"/>
                  <a:pt x="475" y="502"/>
                  <a:pt x="475" y="502"/>
                </a:cubicBezTo>
                <a:cubicBezTo>
                  <a:pt x="476" y="502"/>
                  <a:pt x="476" y="502"/>
                  <a:pt x="476" y="502"/>
                </a:cubicBezTo>
                <a:cubicBezTo>
                  <a:pt x="484" y="504"/>
                  <a:pt x="484" y="504"/>
                  <a:pt x="484" y="504"/>
                </a:cubicBezTo>
                <a:cubicBezTo>
                  <a:pt x="484" y="505"/>
                  <a:pt x="485" y="505"/>
                  <a:pt x="486" y="505"/>
                </a:cubicBezTo>
                <a:cubicBezTo>
                  <a:pt x="489" y="504"/>
                  <a:pt x="489" y="504"/>
                  <a:pt x="489" y="504"/>
                </a:cubicBezTo>
                <a:cubicBezTo>
                  <a:pt x="490" y="504"/>
                  <a:pt x="490" y="504"/>
                  <a:pt x="490" y="504"/>
                </a:cubicBezTo>
                <a:cubicBezTo>
                  <a:pt x="491" y="505"/>
                  <a:pt x="491" y="505"/>
                  <a:pt x="491" y="505"/>
                </a:cubicBezTo>
                <a:cubicBezTo>
                  <a:pt x="492" y="505"/>
                  <a:pt x="492" y="505"/>
                  <a:pt x="492" y="505"/>
                </a:cubicBezTo>
                <a:cubicBezTo>
                  <a:pt x="494" y="508"/>
                  <a:pt x="494" y="508"/>
                  <a:pt x="494" y="508"/>
                </a:cubicBezTo>
                <a:cubicBezTo>
                  <a:pt x="495" y="509"/>
                  <a:pt x="497" y="509"/>
                  <a:pt x="498" y="509"/>
                </a:cubicBezTo>
                <a:cubicBezTo>
                  <a:pt x="502" y="508"/>
                  <a:pt x="502" y="508"/>
                  <a:pt x="502" y="508"/>
                </a:cubicBezTo>
                <a:cubicBezTo>
                  <a:pt x="503" y="508"/>
                  <a:pt x="503" y="507"/>
                  <a:pt x="504" y="507"/>
                </a:cubicBezTo>
                <a:cubicBezTo>
                  <a:pt x="506" y="505"/>
                  <a:pt x="506" y="505"/>
                  <a:pt x="506" y="505"/>
                </a:cubicBezTo>
                <a:cubicBezTo>
                  <a:pt x="512" y="506"/>
                  <a:pt x="512" y="506"/>
                  <a:pt x="512" y="506"/>
                </a:cubicBezTo>
                <a:cubicBezTo>
                  <a:pt x="512" y="506"/>
                  <a:pt x="512" y="506"/>
                  <a:pt x="512" y="506"/>
                </a:cubicBezTo>
                <a:cubicBezTo>
                  <a:pt x="516" y="505"/>
                  <a:pt x="516" y="505"/>
                  <a:pt x="516" y="505"/>
                </a:cubicBezTo>
                <a:cubicBezTo>
                  <a:pt x="516" y="501"/>
                  <a:pt x="516" y="501"/>
                  <a:pt x="516" y="501"/>
                </a:cubicBezTo>
                <a:cubicBezTo>
                  <a:pt x="512" y="501"/>
                  <a:pt x="512" y="501"/>
                  <a:pt x="512" y="501"/>
                </a:cubicBezTo>
                <a:cubicBezTo>
                  <a:pt x="512" y="505"/>
                  <a:pt x="512" y="505"/>
                  <a:pt x="512" y="505"/>
                </a:cubicBezTo>
                <a:cubicBezTo>
                  <a:pt x="512" y="506"/>
                  <a:pt x="512" y="507"/>
                  <a:pt x="512" y="507"/>
                </a:cubicBezTo>
                <a:cubicBezTo>
                  <a:pt x="514" y="511"/>
                  <a:pt x="514" y="511"/>
                  <a:pt x="514" y="511"/>
                </a:cubicBezTo>
                <a:cubicBezTo>
                  <a:pt x="515" y="512"/>
                  <a:pt x="516" y="513"/>
                  <a:pt x="517" y="513"/>
                </a:cubicBezTo>
                <a:cubicBezTo>
                  <a:pt x="521" y="514"/>
                  <a:pt x="521" y="514"/>
                  <a:pt x="521" y="514"/>
                </a:cubicBezTo>
                <a:cubicBezTo>
                  <a:pt x="522" y="510"/>
                  <a:pt x="522" y="510"/>
                  <a:pt x="522" y="510"/>
                </a:cubicBezTo>
                <a:cubicBezTo>
                  <a:pt x="518" y="511"/>
                  <a:pt x="518" y="511"/>
                  <a:pt x="518" y="511"/>
                </a:cubicBezTo>
                <a:cubicBezTo>
                  <a:pt x="519" y="513"/>
                  <a:pt x="519" y="513"/>
                  <a:pt x="519" y="513"/>
                </a:cubicBezTo>
                <a:cubicBezTo>
                  <a:pt x="519" y="517"/>
                  <a:pt x="519" y="517"/>
                  <a:pt x="519" y="517"/>
                </a:cubicBezTo>
                <a:cubicBezTo>
                  <a:pt x="519" y="519"/>
                  <a:pt x="520" y="520"/>
                  <a:pt x="522" y="521"/>
                </a:cubicBezTo>
                <a:cubicBezTo>
                  <a:pt x="526" y="521"/>
                  <a:pt x="526" y="521"/>
                  <a:pt x="526" y="521"/>
                </a:cubicBezTo>
                <a:cubicBezTo>
                  <a:pt x="526" y="522"/>
                  <a:pt x="527" y="521"/>
                  <a:pt x="528" y="521"/>
                </a:cubicBezTo>
                <a:cubicBezTo>
                  <a:pt x="531" y="520"/>
                  <a:pt x="531" y="520"/>
                  <a:pt x="531" y="520"/>
                </a:cubicBezTo>
                <a:cubicBezTo>
                  <a:pt x="532" y="520"/>
                  <a:pt x="532" y="519"/>
                  <a:pt x="533" y="519"/>
                </a:cubicBezTo>
                <a:cubicBezTo>
                  <a:pt x="537" y="515"/>
                  <a:pt x="537" y="515"/>
                  <a:pt x="537" y="515"/>
                </a:cubicBezTo>
                <a:cubicBezTo>
                  <a:pt x="538" y="515"/>
                  <a:pt x="538" y="515"/>
                  <a:pt x="538" y="515"/>
                </a:cubicBezTo>
                <a:cubicBezTo>
                  <a:pt x="540" y="512"/>
                  <a:pt x="540" y="512"/>
                  <a:pt x="540" y="512"/>
                </a:cubicBezTo>
                <a:cubicBezTo>
                  <a:pt x="536" y="513"/>
                  <a:pt x="536" y="513"/>
                  <a:pt x="536" y="513"/>
                </a:cubicBezTo>
                <a:cubicBezTo>
                  <a:pt x="537" y="517"/>
                  <a:pt x="537" y="517"/>
                  <a:pt x="537" y="517"/>
                </a:cubicBezTo>
                <a:cubicBezTo>
                  <a:pt x="538" y="518"/>
                  <a:pt x="539" y="519"/>
                  <a:pt x="541" y="519"/>
                </a:cubicBezTo>
                <a:cubicBezTo>
                  <a:pt x="542" y="519"/>
                  <a:pt x="542" y="519"/>
                  <a:pt x="542" y="519"/>
                </a:cubicBezTo>
                <a:cubicBezTo>
                  <a:pt x="542" y="520"/>
                  <a:pt x="542" y="520"/>
                  <a:pt x="542" y="520"/>
                </a:cubicBezTo>
                <a:cubicBezTo>
                  <a:pt x="543" y="522"/>
                  <a:pt x="544" y="523"/>
                  <a:pt x="545" y="523"/>
                </a:cubicBezTo>
                <a:cubicBezTo>
                  <a:pt x="549" y="524"/>
                  <a:pt x="549" y="524"/>
                  <a:pt x="549" y="524"/>
                </a:cubicBezTo>
                <a:cubicBezTo>
                  <a:pt x="550" y="524"/>
                  <a:pt x="551" y="524"/>
                  <a:pt x="551" y="523"/>
                </a:cubicBezTo>
                <a:cubicBezTo>
                  <a:pt x="556" y="521"/>
                  <a:pt x="556" y="521"/>
                  <a:pt x="556" y="521"/>
                </a:cubicBezTo>
                <a:cubicBezTo>
                  <a:pt x="559" y="521"/>
                  <a:pt x="559" y="521"/>
                  <a:pt x="559" y="521"/>
                </a:cubicBezTo>
                <a:cubicBezTo>
                  <a:pt x="559" y="517"/>
                  <a:pt x="559" y="517"/>
                  <a:pt x="559" y="517"/>
                </a:cubicBezTo>
                <a:cubicBezTo>
                  <a:pt x="556" y="516"/>
                  <a:pt x="556" y="516"/>
                  <a:pt x="556" y="516"/>
                </a:cubicBezTo>
                <a:cubicBezTo>
                  <a:pt x="554" y="519"/>
                  <a:pt x="554" y="519"/>
                  <a:pt x="554" y="519"/>
                </a:cubicBezTo>
                <a:cubicBezTo>
                  <a:pt x="554" y="520"/>
                  <a:pt x="554" y="521"/>
                  <a:pt x="554" y="522"/>
                </a:cubicBezTo>
                <a:cubicBezTo>
                  <a:pt x="556" y="526"/>
                  <a:pt x="556" y="526"/>
                  <a:pt x="556" y="526"/>
                </a:cubicBezTo>
                <a:cubicBezTo>
                  <a:pt x="556" y="527"/>
                  <a:pt x="556" y="527"/>
                  <a:pt x="557" y="528"/>
                </a:cubicBezTo>
                <a:cubicBezTo>
                  <a:pt x="558" y="529"/>
                  <a:pt x="558" y="529"/>
                  <a:pt x="558" y="529"/>
                </a:cubicBezTo>
                <a:cubicBezTo>
                  <a:pt x="559" y="529"/>
                  <a:pt x="560" y="529"/>
                  <a:pt x="561" y="529"/>
                </a:cubicBezTo>
                <a:cubicBezTo>
                  <a:pt x="563" y="529"/>
                  <a:pt x="563" y="529"/>
                  <a:pt x="563" y="529"/>
                </a:cubicBezTo>
                <a:cubicBezTo>
                  <a:pt x="565" y="529"/>
                  <a:pt x="566" y="527"/>
                  <a:pt x="567" y="526"/>
                </a:cubicBezTo>
                <a:cubicBezTo>
                  <a:pt x="568" y="520"/>
                  <a:pt x="568" y="520"/>
                  <a:pt x="568" y="520"/>
                </a:cubicBezTo>
                <a:cubicBezTo>
                  <a:pt x="570" y="519"/>
                  <a:pt x="570" y="519"/>
                  <a:pt x="570" y="519"/>
                </a:cubicBezTo>
                <a:cubicBezTo>
                  <a:pt x="571" y="518"/>
                  <a:pt x="572" y="517"/>
                  <a:pt x="572" y="516"/>
                </a:cubicBezTo>
                <a:cubicBezTo>
                  <a:pt x="573" y="513"/>
                  <a:pt x="573" y="513"/>
                  <a:pt x="573" y="513"/>
                </a:cubicBezTo>
                <a:cubicBezTo>
                  <a:pt x="569" y="513"/>
                  <a:pt x="569" y="513"/>
                  <a:pt x="569" y="513"/>
                </a:cubicBezTo>
                <a:cubicBezTo>
                  <a:pt x="571" y="516"/>
                  <a:pt x="571" y="516"/>
                  <a:pt x="571" y="516"/>
                </a:cubicBezTo>
                <a:cubicBezTo>
                  <a:pt x="572" y="515"/>
                  <a:pt x="572" y="515"/>
                  <a:pt x="572" y="515"/>
                </a:cubicBezTo>
                <a:cubicBezTo>
                  <a:pt x="570" y="512"/>
                  <a:pt x="570" y="512"/>
                  <a:pt x="570" y="512"/>
                </a:cubicBezTo>
                <a:cubicBezTo>
                  <a:pt x="568" y="516"/>
                  <a:pt x="568" y="516"/>
                  <a:pt x="568" y="516"/>
                </a:cubicBezTo>
                <a:cubicBezTo>
                  <a:pt x="571" y="517"/>
                  <a:pt x="571" y="517"/>
                  <a:pt x="571" y="517"/>
                </a:cubicBezTo>
                <a:cubicBezTo>
                  <a:pt x="573" y="520"/>
                  <a:pt x="573" y="520"/>
                  <a:pt x="573" y="520"/>
                </a:cubicBezTo>
                <a:cubicBezTo>
                  <a:pt x="574" y="520"/>
                  <a:pt x="574" y="521"/>
                  <a:pt x="575" y="521"/>
                </a:cubicBezTo>
                <a:cubicBezTo>
                  <a:pt x="579" y="522"/>
                  <a:pt x="579" y="522"/>
                  <a:pt x="579" y="522"/>
                </a:cubicBezTo>
                <a:cubicBezTo>
                  <a:pt x="580" y="523"/>
                  <a:pt x="581" y="523"/>
                  <a:pt x="583" y="522"/>
                </a:cubicBezTo>
                <a:cubicBezTo>
                  <a:pt x="585" y="520"/>
                  <a:pt x="585" y="520"/>
                  <a:pt x="585" y="520"/>
                </a:cubicBezTo>
                <a:cubicBezTo>
                  <a:pt x="585" y="520"/>
                  <a:pt x="585" y="520"/>
                  <a:pt x="585" y="520"/>
                </a:cubicBezTo>
                <a:cubicBezTo>
                  <a:pt x="586" y="522"/>
                  <a:pt x="586" y="522"/>
                  <a:pt x="586" y="522"/>
                </a:cubicBezTo>
                <a:cubicBezTo>
                  <a:pt x="587" y="523"/>
                  <a:pt x="587" y="523"/>
                  <a:pt x="588" y="523"/>
                </a:cubicBezTo>
                <a:cubicBezTo>
                  <a:pt x="591" y="526"/>
                  <a:pt x="591" y="526"/>
                  <a:pt x="591" y="526"/>
                </a:cubicBezTo>
                <a:cubicBezTo>
                  <a:pt x="592" y="526"/>
                  <a:pt x="592" y="526"/>
                  <a:pt x="592" y="526"/>
                </a:cubicBezTo>
                <a:cubicBezTo>
                  <a:pt x="595" y="527"/>
                  <a:pt x="595" y="527"/>
                  <a:pt x="595" y="527"/>
                </a:cubicBezTo>
                <a:cubicBezTo>
                  <a:pt x="598" y="530"/>
                  <a:pt x="598" y="530"/>
                  <a:pt x="598" y="530"/>
                </a:cubicBezTo>
                <a:cubicBezTo>
                  <a:pt x="599" y="531"/>
                  <a:pt x="600" y="531"/>
                  <a:pt x="602" y="531"/>
                </a:cubicBezTo>
                <a:cubicBezTo>
                  <a:pt x="603" y="530"/>
                  <a:pt x="604" y="530"/>
                  <a:pt x="604" y="529"/>
                </a:cubicBezTo>
                <a:cubicBezTo>
                  <a:pt x="605" y="527"/>
                  <a:pt x="605" y="527"/>
                  <a:pt x="605" y="527"/>
                </a:cubicBezTo>
                <a:cubicBezTo>
                  <a:pt x="606" y="527"/>
                  <a:pt x="606" y="527"/>
                  <a:pt x="606" y="527"/>
                </a:cubicBezTo>
                <a:cubicBezTo>
                  <a:pt x="608" y="527"/>
                  <a:pt x="609" y="527"/>
                  <a:pt x="609" y="526"/>
                </a:cubicBezTo>
                <a:cubicBezTo>
                  <a:pt x="613" y="522"/>
                  <a:pt x="613" y="522"/>
                  <a:pt x="613" y="522"/>
                </a:cubicBezTo>
                <a:cubicBezTo>
                  <a:pt x="615" y="522"/>
                  <a:pt x="615" y="522"/>
                  <a:pt x="615" y="522"/>
                </a:cubicBezTo>
                <a:cubicBezTo>
                  <a:pt x="616" y="522"/>
                  <a:pt x="617" y="522"/>
                  <a:pt x="617" y="521"/>
                </a:cubicBezTo>
                <a:cubicBezTo>
                  <a:pt x="618" y="520"/>
                  <a:pt x="618" y="520"/>
                  <a:pt x="618" y="520"/>
                </a:cubicBezTo>
                <a:cubicBezTo>
                  <a:pt x="620" y="521"/>
                  <a:pt x="620" y="521"/>
                  <a:pt x="620" y="521"/>
                </a:cubicBezTo>
                <a:cubicBezTo>
                  <a:pt x="620" y="522"/>
                  <a:pt x="621" y="522"/>
                  <a:pt x="622" y="522"/>
                </a:cubicBezTo>
                <a:cubicBezTo>
                  <a:pt x="626" y="522"/>
                  <a:pt x="626" y="522"/>
                  <a:pt x="626" y="522"/>
                </a:cubicBezTo>
                <a:cubicBezTo>
                  <a:pt x="627" y="522"/>
                  <a:pt x="628" y="522"/>
                  <a:pt x="628" y="521"/>
                </a:cubicBezTo>
                <a:cubicBezTo>
                  <a:pt x="631" y="519"/>
                  <a:pt x="631" y="519"/>
                  <a:pt x="631" y="519"/>
                </a:cubicBezTo>
                <a:cubicBezTo>
                  <a:pt x="635" y="517"/>
                  <a:pt x="635" y="517"/>
                  <a:pt x="635" y="517"/>
                </a:cubicBezTo>
                <a:cubicBezTo>
                  <a:pt x="637" y="519"/>
                  <a:pt x="637" y="519"/>
                  <a:pt x="637" y="519"/>
                </a:cubicBezTo>
                <a:cubicBezTo>
                  <a:pt x="638" y="519"/>
                  <a:pt x="638" y="520"/>
                  <a:pt x="639" y="520"/>
                </a:cubicBezTo>
                <a:cubicBezTo>
                  <a:pt x="642" y="521"/>
                  <a:pt x="642" y="521"/>
                  <a:pt x="642" y="521"/>
                </a:cubicBezTo>
                <a:cubicBezTo>
                  <a:pt x="642" y="521"/>
                  <a:pt x="642" y="521"/>
                  <a:pt x="643" y="521"/>
                </a:cubicBezTo>
                <a:cubicBezTo>
                  <a:pt x="647" y="521"/>
                  <a:pt x="647" y="521"/>
                  <a:pt x="647" y="521"/>
                </a:cubicBezTo>
                <a:cubicBezTo>
                  <a:pt x="647" y="521"/>
                  <a:pt x="648" y="521"/>
                  <a:pt x="648" y="520"/>
                </a:cubicBezTo>
                <a:cubicBezTo>
                  <a:pt x="651" y="519"/>
                  <a:pt x="651" y="519"/>
                  <a:pt x="651" y="519"/>
                </a:cubicBezTo>
                <a:cubicBezTo>
                  <a:pt x="652" y="518"/>
                  <a:pt x="652" y="518"/>
                  <a:pt x="652" y="517"/>
                </a:cubicBezTo>
                <a:cubicBezTo>
                  <a:pt x="653" y="516"/>
                  <a:pt x="653" y="516"/>
                  <a:pt x="653" y="516"/>
                </a:cubicBezTo>
                <a:cubicBezTo>
                  <a:pt x="654" y="516"/>
                  <a:pt x="654" y="516"/>
                  <a:pt x="654" y="516"/>
                </a:cubicBezTo>
                <a:cubicBezTo>
                  <a:pt x="661" y="520"/>
                  <a:pt x="661" y="520"/>
                  <a:pt x="661" y="520"/>
                </a:cubicBezTo>
                <a:cubicBezTo>
                  <a:pt x="668" y="526"/>
                  <a:pt x="668" y="526"/>
                  <a:pt x="668" y="526"/>
                </a:cubicBezTo>
                <a:cubicBezTo>
                  <a:pt x="668" y="526"/>
                  <a:pt x="669" y="526"/>
                  <a:pt x="669" y="527"/>
                </a:cubicBezTo>
                <a:cubicBezTo>
                  <a:pt x="672" y="528"/>
                  <a:pt x="672" y="528"/>
                  <a:pt x="672" y="528"/>
                </a:cubicBezTo>
                <a:cubicBezTo>
                  <a:pt x="676" y="530"/>
                  <a:pt x="676" y="530"/>
                  <a:pt x="676" y="530"/>
                </a:cubicBezTo>
                <a:cubicBezTo>
                  <a:pt x="676" y="530"/>
                  <a:pt x="677" y="530"/>
                  <a:pt x="677" y="530"/>
                </a:cubicBezTo>
                <a:cubicBezTo>
                  <a:pt x="688" y="532"/>
                  <a:pt x="688" y="532"/>
                  <a:pt x="688" y="532"/>
                </a:cubicBezTo>
                <a:cubicBezTo>
                  <a:pt x="689" y="533"/>
                  <a:pt x="690" y="532"/>
                  <a:pt x="691" y="532"/>
                </a:cubicBezTo>
                <a:cubicBezTo>
                  <a:pt x="692" y="531"/>
                  <a:pt x="692" y="530"/>
                  <a:pt x="692" y="528"/>
                </a:cubicBezTo>
                <a:cubicBezTo>
                  <a:pt x="692" y="427"/>
                  <a:pt x="692" y="427"/>
                  <a:pt x="692" y="427"/>
                </a:cubicBezTo>
                <a:cubicBezTo>
                  <a:pt x="692" y="426"/>
                  <a:pt x="692" y="426"/>
                  <a:pt x="692" y="426"/>
                </a:cubicBezTo>
                <a:cubicBezTo>
                  <a:pt x="682" y="365"/>
                  <a:pt x="682" y="365"/>
                  <a:pt x="682" y="365"/>
                </a:cubicBezTo>
                <a:cubicBezTo>
                  <a:pt x="698" y="365"/>
                  <a:pt x="698" y="365"/>
                  <a:pt x="698" y="365"/>
                </a:cubicBezTo>
                <a:cubicBezTo>
                  <a:pt x="700" y="365"/>
                  <a:pt x="702" y="364"/>
                  <a:pt x="702" y="361"/>
                </a:cubicBezTo>
                <a:cubicBezTo>
                  <a:pt x="702" y="309"/>
                  <a:pt x="702" y="309"/>
                  <a:pt x="702" y="309"/>
                </a:cubicBezTo>
                <a:cubicBezTo>
                  <a:pt x="711" y="309"/>
                  <a:pt x="711" y="309"/>
                  <a:pt x="711" y="309"/>
                </a:cubicBezTo>
                <a:cubicBezTo>
                  <a:pt x="712" y="309"/>
                  <a:pt x="713" y="308"/>
                  <a:pt x="713" y="307"/>
                </a:cubicBezTo>
                <a:cubicBezTo>
                  <a:pt x="714" y="307"/>
                  <a:pt x="715" y="306"/>
                  <a:pt x="715" y="305"/>
                </a:cubicBezTo>
                <a:cubicBezTo>
                  <a:pt x="715" y="282"/>
                  <a:pt x="715" y="282"/>
                  <a:pt x="715" y="282"/>
                </a:cubicBezTo>
                <a:cubicBezTo>
                  <a:pt x="744" y="273"/>
                  <a:pt x="744" y="273"/>
                  <a:pt x="744" y="273"/>
                </a:cubicBezTo>
                <a:cubicBezTo>
                  <a:pt x="745" y="272"/>
                  <a:pt x="746" y="271"/>
                  <a:pt x="746" y="270"/>
                </a:cubicBezTo>
                <a:cubicBezTo>
                  <a:pt x="750" y="256"/>
                  <a:pt x="750" y="256"/>
                  <a:pt x="750" y="256"/>
                </a:cubicBezTo>
                <a:cubicBezTo>
                  <a:pt x="750" y="256"/>
                  <a:pt x="750" y="255"/>
                  <a:pt x="750" y="255"/>
                </a:cubicBezTo>
                <a:cubicBezTo>
                  <a:pt x="747" y="237"/>
                  <a:pt x="747" y="237"/>
                  <a:pt x="747" y="237"/>
                </a:cubicBezTo>
                <a:cubicBezTo>
                  <a:pt x="759" y="223"/>
                  <a:pt x="759" y="223"/>
                  <a:pt x="759" y="223"/>
                </a:cubicBezTo>
                <a:cubicBezTo>
                  <a:pt x="760" y="222"/>
                  <a:pt x="760" y="221"/>
                  <a:pt x="760" y="220"/>
                </a:cubicBezTo>
                <a:cubicBezTo>
                  <a:pt x="760" y="198"/>
                  <a:pt x="760" y="198"/>
                  <a:pt x="760" y="198"/>
                </a:cubicBezTo>
                <a:cubicBezTo>
                  <a:pt x="760" y="178"/>
                  <a:pt x="760" y="178"/>
                  <a:pt x="760" y="178"/>
                </a:cubicBezTo>
                <a:cubicBezTo>
                  <a:pt x="760" y="177"/>
                  <a:pt x="760" y="176"/>
                  <a:pt x="759" y="176"/>
                </a:cubicBezTo>
                <a:cubicBezTo>
                  <a:pt x="747" y="157"/>
                  <a:pt x="747" y="157"/>
                  <a:pt x="747" y="157"/>
                </a:cubicBezTo>
                <a:cubicBezTo>
                  <a:pt x="750" y="140"/>
                  <a:pt x="750" y="140"/>
                  <a:pt x="750" y="140"/>
                </a:cubicBezTo>
                <a:cubicBezTo>
                  <a:pt x="759" y="121"/>
                  <a:pt x="759" y="121"/>
                  <a:pt x="759" y="121"/>
                </a:cubicBezTo>
                <a:cubicBezTo>
                  <a:pt x="760" y="120"/>
                  <a:pt x="760" y="119"/>
                  <a:pt x="759" y="117"/>
                </a:cubicBezTo>
                <a:cubicBezTo>
                  <a:pt x="759" y="116"/>
                  <a:pt x="757" y="115"/>
                  <a:pt x="756" y="116"/>
                </a:cubicBezTo>
                <a:cubicBezTo>
                  <a:pt x="708" y="118"/>
                  <a:pt x="708" y="118"/>
                  <a:pt x="708" y="118"/>
                </a:cubicBezTo>
                <a:cubicBezTo>
                  <a:pt x="708" y="118"/>
                  <a:pt x="708" y="118"/>
                  <a:pt x="708" y="118"/>
                </a:cubicBezTo>
                <a:cubicBezTo>
                  <a:pt x="682" y="119"/>
                  <a:pt x="682" y="119"/>
                  <a:pt x="682" y="119"/>
                </a:cubicBezTo>
                <a:cubicBezTo>
                  <a:pt x="631" y="120"/>
                  <a:pt x="631" y="120"/>
                  <a:pt x="631" y="120"/>
                </a:cubicBezTo>
                <a:cubicBezTo>
                  <a:pt x="625" y="119"/>
                  <a:pt x="625" y="119"/>
                  <a:pt x="625" y="119"/>
                </a:cubicBezTo>
                <a:cubicBezTo>
                  <a:pt x="624" y="117"/>
                  <a:pt x="624" y="117"/>
                  <a:pt x="624" y="117"/>
                </a:cubicBezTo>
                <a:cubicBezTo>
                  <a:pt x="624" y="117"/>
                  <a:pt x="624" y="116"/>
                  <a:pt x="623" y="115"/>
                </a:cubicBezTo>
                <a:cubicBezTo>
                  <a:pt x="622" y="114"/>
                  <a:pt x="622" y="114"/>
                  <a:pt x="622" y="114"/>
                </a:cubicBezTo>
                <a:cubicBezTo>
                  <a:pt x="624" y="107"/>
                  <a:pt x="624" y="107"/>
                  <a:pt x="624" y="107"/>
                </a:cubicBezTo>
                <a:cubicBezTo>
                  <a:pt x="624" y="106"/>
                  <a:pt x="624" y="105"/>
                  <a:pt x="623" y="105"/>
                </a:cubicBezTo>
                <a:cubicBezTo>
                  <a:pt x="621" y="97"/>
                  <a:pt x="621" y="97"/>
                  <a:pt x="621" y="97"/>
                </a:cubicBezTo>
                <a:cubicBezTo>
                  <a:pt x="621" y="93"/>
                  <a:pt x="621" y="93"/>
                  <a:pt x="621" y="93"/>
                </a:cubicBezTo>
                <a:cubicBezTo>
                  <a:pt x="621" y="89"/>
                  <a:pt x="621" y="89"/>
                  <a:pt x="621" y="89"/>
                </a:cubicBezTo>
                <a:cubicBezTo>
                  <a:pt x="621" y="88"/>
                  <a:pt x="621" y="87"/>
                  <a:pt x="620" y="87"/>
                </a:cubicBezTo>
                <a:cubicBezTo>
                  <a:pt x="619" y="84"/>
                  <a:pt x="619" y="84"/>
                  <a:pt x="619" y="84"/>
                </a:cubicBezTo>
                <a:cubicBezTo>
                  <a:pt x="620" y="82"/>
                  <a:pt x="620" y="82"/>
                  <a:pt x="620" y="82"/>
                </a:cubicBezTo>
                <a:cubicBezTo>
                  <a:pt x="620" y="81"/>
                  <a:pt x="620" y="80"/>
                  <a:pt x="620" y="78"/>
                </a:cubicBezTo>
                <a:cubicBezTo>
                  <a:pt x="618" y="76"/>
                  <a:pt x="618" y="76"/>
                  <a:pt x="618" y="76"/>
                </a:cubicBezTo>
                <a:cubicBezTo>
                  <a:pt x="618" y="75"/>
                  <a:pt x="618" y="75"/>
                  <a:pt x="618" y="75"/>
                </a:cubicBezTo>
                <a:cubicBezTo>
                  <a:pt x="620" y="74"/>
                  <a:pt x="620" y="71"/>
                  <a:pt x="618" y="70"/>
                </a:cubicBezTo>
                <a:cubicBezTo>
                  <a:pt x="614" y="65"/>
                  <a:pt x="614" y="65"/>
                  <a:pt x="614" y="65"/>
                </a:cubicBezTo>
                <a:cubicBezTo>
                  <a:pt x="613" y="64"/>
                  <a:pt x="612" y="64"/>
                  <a:pt x="611" y="64"/>
                </a:cubicBezTo>
                <a:cubicBezTo>
                  <a:pt x="607" y="64"/>
                  <a:pt x="607" y="64"/>
                  <a:pt x="607" y="64"/>
                </a:cubicBezTo>
                <a:cubicBezTo>
                  <a:pt x="607" y="68"/>
                  <a:pt x="607" y="68"/>
                  <a:pt x="607" y="68"/>
                </a:cubicBezTo>
                <a:cubicBezTo>
                  <a:pt x="611" y="67"/>
                  <a:pt x="611" y="67"/>
                  <a:pt x="611" y="67"/>
                </a:cubicBezTo>
                <a:cubicBezTo>
                  <a:pt x="611" y="59"/>
                  <a:pt x="611" y="59"/>
                  <a:pt x="611" y="59"/>
                </a:cubicBezTo>
                <a:cubicBezTo>
                  <a:pt x="611" y="55"/>
                  <a:pt x="611" y="55"/>
                  <a:pt x="611" y="55"/>
                </a:cubicBezTo>
                <a:cubicBezTo>
                  <a:pt x="611" y="54"/>
                  <a:pt x="611" y="54"/>
                  <a:pt x="611" y="53"/>
                </a:cubicBezTo>
                <a:cubicBezTo>
                  <a:pt x="610" y="48"/>
                  <a:pt x="610" y="48"/>
                  <a:pt x="610" y="48"/>
                </a:cubicBezTo>
                <a:cubicBezTo>
                  <a:pt x="609" y="47"/>
                  <a:pt x="609" y="47"/>
                  <a:pt x="609" y="47"/>
                </a:cubicBezTo>
                <a:cubicBezTo>
                  <a:pt x="607" y="44"/>
                  <a:pt x="607" y="44"/>
                  <a:pt x="607" y="44"/>
                </a:cubicBezTo>
                <a:cubicBezTo>
                  <a:pt x="606" y="39"/>
                  <a:pt x="606" y="39"/>
                  <a:pt x="606" y="39"/>
                </a:cubicBezTo>
                <a:cubicBezTo>
                  <a:pt x="605" y="38"/>
                  <a:pt x="605" y="37"/>
                  <a:pt x="604" y="37"/>
                </a:cubicBezTo>
                <a:cubicBezTo>
                  <a:pt x="602" y="35"/>
                  <a:pt x="602" y="35"/>
                  <a:pt x="602" y="35"/>
                </a:cubicBezTo>
                <a:cubicBezTo>
                  <a:pt x="602" y="32"/>
                  <a:pt x="602" y="32"/>
                  <a:pt x="602" y="32"/>
                </a:cubicBezTo>
                <a:cubicBezTo>
                  <a:pt x="602" y="31"/>
                  <a:pt x="602" y="30"/>
                  <a:pt x="601" y="30"/>
                </a:cubicBezTo>
                <a:cubicBezTo>
                  <a:pt x="600" y="28"/>
                  <a:pt x="600" y="28"/>
                  <a:pt x="600" y="28"/>
                </a:cubicBezTo>
                <a:cubicBezTo>
                  <a:pt x="600" y="27"/>
                  <a:pt x="600" y="27"/>
                  <a:pt x="600" y="27"/>
                </a:cubicBezTo>
                <a:cubicBezTo>
                  <a:pt x="601" y="26"/>
                  <a:pt x="601" y="25"/>
                  <a:pt x="600" y="24"/>
                </a:cubicBezTo>
                <a:cubicBezTo>
                  <a:pt x="598" y="20"/>
                  <a:pt x="598" y="20"/>
                  <a:pt x="598" y="20"/>
                </a:cubicBezTo>
                <a:cubicBezTo>
                  <a:pt x="598" y="19"/>
                  <a:pt x="598" y="19"/>
                  <a:pt x="598" y="19"/>
                </a:cubicBezTo>
                <a:cubicBezTo>
                  <a:pt x="597" y="17"/>
                  <a:pt x="597" y="17"/>
                  <a:pt x="597" y="17"/>
                </a:cubicBezTo>
                <a:cubicBezTo>
                  <a:pt x="597" y="14"/>
                  <a:pt x="597" y="14"/>
                  <a:pt x="597" y="14"/>
                </a:cubicBezTo>
                <a:cubicBezTo>
                  <a:pt x="597" y="13"/>
                  <a:pt x="597" y="12"/>
                  <a:pt x="597" y="11"/>
                </a:cubicBezTo>
                <a:cubicBezTo>
                  <a:pt x="593" y="5"/>
                  <a:pt x="593" y="5"/>
                  <a:pt x="593" y="5"/>
                </a:cubicBezTo>
                <a:cubicBezTo>
                  <a:pt x="592" y="4"/>
                  <a:pt x="592" y="4"/>
                  <a:pt x="591" y="3"/>
                </a:cubicBezTo>
                <a:cubicBezTo>
                  <a:pt x="582" y="0"/>
                  <a:pt x="582" y="0"/>
                  <a:pt x="582" y="0"/>
                </a:cubicBezTo>
                <a:cubicBezTo>
                  <a:pt x="579" y="7"/>
                  <a:pt x="579" y="7"/>
                  <a:pt x="579" y="7"/>
                </a:cubicBezTo>
                <a:cubicBezTo>
                  <a:pt x="587" y="10"/>
                  <a:pt x="587" y="10"/>
                  <a:pt x="587" y="10"/>
                </a:cubicBezTo>
                <a:cubicBezTo>
                  <a:pt x="589" y="14"/>
                  <a:pt x="589" y="14"/>
                  <a:pt x="589" y="14"/>
                </a:cubicBezTo>
                <a:cubicBezTo>
                  <a:pt x="589" y="17"/>
                  <a:pt x="589" y="17"/>
                  <a:pt x="589" y="17"/>
                </a:cubicBezTo>
                <a:cubicBezTo>
                  <a:pt x="589" y="18"/>
                  <a:pt x="589" y="19"/>
                  <a:pt x="589" y="20"/>
                </a:cubicBezTo>
                <a:cubicBezTo>
                  <a:pt x="591" y="23"/>
                  <a:pt x="591" y="23"/>
                  <a:pt x="591" y="23"/>
                </a:cubicBezTo>
                <a:cubicBezTo>
                  <a:pt x="592" y="26"/>
                  <a:pt x="592" y="26"/>
                  <a:pt x="592" y="26"/>
                </a:cubicBezTo>
                <a:cubicBezTo>
                  <a:pt x="592" y="28"/>
                  <a:pt x="592" y="28"/>
                  <a:pt x="592" y="28"/>
                </a:cubicBezTo>
                <a:cubicBezTo>
                  <a:pt x="591" y="29"/>
                  <a:pt x="591" y="31"/>
                  <a:pt x="592" y="32"/>
                </a:cubicBezTo>
                <a:cubicBezTo>
                  <a:pt x="594" y="34"/>
                  <a:pt x="594" y="34"/>
                  <a:pt x="594" y="34"/>
                </a:cubicBezTo>
                <a:cubicBezTo>
                  <a:pt x="594" y="37"/>
                  <a:pt x="594" y="37"/>
                  <a:pt x="594" y="37"/>
                </a:cubicBezTo>
                <a:cubicBezTo>
                  <a:pt x="594" y="38"/>
                  <a:pt x="595" y="40"/>
                  <a:pt x="596" y="40"/>
                </a:cubicBezTo>
                <a:cubicBezTo>
                  <a:pt x="598" y="42"/>
                  <a:pt x="598" y="42"/>
                  <a:pt x="598" y="42"/>
                </a:cubicBezTo>
                <a:cubicBezTo>
                  <a:pt x="600" y="47"/>
                  <a:pt x="600" y="47"/>
                  <a:pt x="600" y="47"/>
                </a:cubicBezTo>
                <a:cubicBezTo>
                  <a:pt x="600" y="47"/>
                  <a:pt x="600" y="47"/>
                  <a:pt x="600" y="47"/>
                </a:cubicBezTo>
                <a:cubicBezTo>
                  <a:pt x="602" y="51"/>
                  <a:pt x="602" y="51"/>
                  <a:pt x="602" y="51"/>
                </a:cubicBezTo>
                <a:cubicBezTo>
                  <a:pt x="603" y="55"/>
                  <a:pt x="603" y="55"/>
                  <a:pt x="603" y="55"/>
                </a:cubicBezTo>
                <a:cubicBezTo>
                  <a:pt x="603" y="59"/>
                  <a:pt x="603" y="59"/>
                  <a:pt x="603" y="59"/>
                </a:cubicBezTo>
                <a:cubicBezTo>
                  <a:pt x="603" y="59"/>
                  <a:pt x="603" y="59"/>
                  <a:pt x="603" y="59"/>
                </a:cubicBezTo>
                <a:cubicBezTo>
                  <a:pt x="603" y="68"/>
                  <a:pt x="603" y="68"/>
                  <a:pt x="603" y="68"/>
                </a:cubicBezTo>
                <a:cubicBezTo>
                  <a:pt x="603" y="70"/>
                  <a:pt x="605" y="72"/>
                  <a:pt x="607" y="72"/>
                </a:cubicBezTo>
                <a:cubicBezTo>
                  <a:pt x="609" y="72"/>
                  <a:pt x="609" y="72"/>
                  <a:pt x="609" y="72"/>
                </a:cubicBezTo>
                <a:cubicBezTo>
                  <a:pt x="613" y="75"/>
                  <a:pt x="613" y="75"/>
                  <a:pt x="613" y="75"/>
                </a:cubicBezTo>
                <a:cubicBezTo>
                  <a:pt x="616" y="73"/>
                  <a:pt x="616" y="73"/>
                  <a:pt x="616" y="73"/>
                </a:cubicBezTo>
                <a:cubicBezTo>
                  <a:pt x="613" y="70"/>
                  <a:pt x="613" y="70"/>
                  <a:pt x="613" y="70"/>
                </a:cubicBezTo>
                <a:cubicBezTo>
                  <a:pt x="610" y="72"/>
                  <a:pt x="610" y="72"/>
                  <a:pt x="610" y="72"/>
                </a:cubicBezTo>
                <a:cubicBezTo>
                  <a:pt x="609" y="73"/>
                  <a:pt x="609" y="75"/>
                  <a:pt x="610" y="77"/>
                </a:cubicBezTo>
                <a:cubicBezTo>
                  <a:pt x="612" y="80"/>
                  <a:pt x="612" y="80"/>
                  <a:pt x="612" y="80"/>
                </a:cubicBezTo>
                <a:cubicBezTo>
                  <a:pt x="610" y="82"/>
                  <a:pt x="610" y="82"/>
                  <a:pt x="610" y="82"/>
                </a:cubicBezTo>
                <a:cubicBezTo>
                  <a:pt x="609" y="84"/>
                  <a:pt x="610" y="86"/>
                  <a:pt x="611" y="87"/>
                </a:cubicBezTo>
                <a:cubicBezTo>
                  <a:pt x="613" y="90"/>
                  <a:pt x="613" y="90"/>
                  <a:pt x="613" y="90"/>
                </a:cubicBezTo>
                <a:cubicBezTo>
                  <a:pt x="613" y="93"/>
                  <a:pt x="613" y="93"/>
                  <a:pt x="613" y="93"/>
                </a:cubicBezTo>
                <a:cubicBezTo>
                  <a:pt x="613" y="93"/>
                  <a:pt x="613" y="93"/>
                  <a:pt x="613" y="93"/>
                </a:cubicBezTo>
                <a:cubicBezTo>
                  <a:pt x="613" y="97"/>
                  <a:pt x="613" y="97"/>
                  <a:pt x="613" y="97"/>
                </a:cubicBezTo>
                <a:cubicBezTo>
                  <a:pt x="613" y="98"/>
                  <a:pt x="613" y="98"/>
                  <a:pt x="613" y="99"/>
                </a:cubicBezTo>
                <a:cubicBezTo>
                  <a:pt x="616" y="106"/>
                  <a:pt x="616" y="106"/>
                  <a:pt x="616" y="106"/>
                </a:cubicBezTo>
                <a:cubicBezTo>
                  <a:pt x="614" y="115"/>
                  <a:pt x="614" y="115"/>
                  <a:pt x="614" y="115"/>
                </a:cubicBezTo>
                <a:cubicBezTo>
                  <a:pt x="613" y="116"/>
                  <a:pt x="614" y="117"/>
                  <a:pt x="615" y="118"/>
                </a:cubicBezTo>
                <a:cubicBezTo>
                  <a:pt x="617" y="120"/>
                  <a:pt x="617" y="120"/>
                  <a:pt x="617" y="120"/>
                </a:cubicBezTo>
                <a:cubicBezTo>
                  <a:pt x="618" y="124"/>
                  <a:pt x="618" y="124"/>
                  <a:pt x="618" y="124"/>
                </a:cubicBezTo>
                <a:cubicBezTo>
                  <a:pt x="618" y="125"/>
                  <a:pt x="619" y="126"/>
                  <a:pt x="621" y="126"/>
                </a:cubicBezTo>
                <a:cubicBezTo>
                  <a:pt x="630" y="128"/>
                  <a:pt x="630" y="128"/>
                  <a:pt x="630" y="128"/>
                </a:cubicBezTo>
                <a:cubicBezTo>
                  <a:pt x="630" y="128"/>
                  <a:pt x="630" y="128"/>
                  <a:pt x="630" y="128"/>
                </a:cubicBezTo>
                <a:cubicBezTo>
                  <a:pt x="682" y="127"/>
                  <a:pt x="682" y="127"/>
                  <a:pt x="682" y="127"/>
                </a:cubicBezTo>
                <a:cubicBezTo>
                  <a:pt x="682" y="127"/>
                  <a:pt x="682" y="127"/>
                  <a:pt x="682" y="127"/>
                </a:cubicBezTo>
                <a:cubicBezTo>
                  <a:pt x="708" y="126"/>
                  <a:pt x="708" y="126"/>
                  <a:pt x="708" y="126"/>
                </a:cubicBezTo>
                <a:cubicBezTo>
                  <a:pt x="708" y="126"/>
                  <a:pt x="708" y="126"/>
                  <a:pt x="708" y="126"/>
                </a:cubicBezTo>
                <a:cubicBezTo>
                  <a:pt x="749" y="124"/>
                  <a:pt x="749" y="124"/>
                  <a:pt x="749" y="124"/>
                </a:cubicBezTo>
                <a:cubicBezTo>
                  <a:pt x="743" y="137"/>
                  <a:pt x="743" y="137"/>
                  <a:pt x="743" y="137"/>
                </a:cubicBezTo>
                <a:cubicBezTo>
                  <a:pt x="742" y="137"/>
                  <a:pt x="742" y="137"/>
                  <a:pt x="742" y="138"/>
                </a:cubicBezTo>
                <a:cubicBezTo>
                  <a:pt x="738" y="157"/>
                  <a:pt x="738" y="157"/>
                  <a:pt x="738" y="157"/>
                </a:cubicBezTo>
                <a:cubicBezTo>
                  <a:pt x="738" y="158"/>
                  <a:pt x="738" y="159"/>
                  <a:pt x="739" y="160"/>
                </a:cubicBezTo>
                <a:cubicBezTo>
                  <a:pt x="752" y="179"/>
                  <a:pt x="752" y="179"/>
                  <a:pt x="752" y="179"/>
                </a:cubicBezTo>
                <a:cubicBezTo>
                  <a:pt x="752" y="198"/>
                  <a:pt x="752" y="198"/>
                  <a:pt x="752" y="198"/>
                </a:cubicBezTo>
                <a:cubicBezTo>
                  <a:pt x="752" y="219"/>
                  <a:pt x="752" y="219"/>
                  <a:pt x="752" y="219"/>
                </a:cubicBezTo>
                <a:cubicBezTo>
                  <a:pt x="739" y="233"/>
                  <a:pt x="739" y="233"/>
                  <a:pt x="739" y="233"/>
                </a:cubicBezTo>
                <a:cubicBezTo>
                  <a:pt x="739" y="234"/>
                  <a:pt x="738" y="235"/>
                  <a:pt x="738" y="237"/>
                </a:cubicBezTo>
                <a:cubicBezTo>
                  <a:pt x="742" y="255"/>
                  <a:pt x="742" y="255"/>
                  <a:pt x="742" y="255"/>
                </a:cubicBezTo>
                <a:cubicBezTo>
                  <a:pt x="739" y="266"/>
                  <a:pt x="739" y="266"/>
                  <a:pt x="739" y="266"/>
                </a:cubicBezTo>
                <a:cubicBezTo>
                  <a:pt x="709" y="275"/>
                  <a:pt x="709" y="275"/>
                  <a:pt x="709" y="275"/>
                </a:cubicBezTo>
                <a:cubicBezTo>
                  <a:pt x="708" y="276"/>
                  <a:pt x="707" y="277"/>
                  <a:pt x="707" y="279"/>
                </a:cubicBezTo>
                <a:cubicBezTo>
                  <a:pt x="707" y="301"/>
                  <a:pt x="707" y="301"/>
                  <a:pt x="707" y="301"/>
                </a:cubicBezTo>
                <a:cubicBezTo>
                  <a:pt x="698" y="301"/>
                  <a:pt x="698" y="301"/>
                  <a:pt x="698" y="301"/>
                </a:cubicBezTo>
                <a:cubicBezTo>
                  <a:pt x="696" y="301"/>
                  <a:pt x="695" y="301"/>
                  <a:pt x="695" y="302"/>
                </a:cubicBezTo>
                <a:cubicBezTo>
                  <a:pt x="694" y="302"/>
                  <a:pt x="694" y="303"/>
                  <a:pt x="694" y="305"/>
                </a:cubicBezTo>
                <a:cubicBezTo>
                  <a:pt x="694" y="357"/>
                  <a:pt x="694" y="357"/>
                  <a:pt x="694" y="357"/>
                </a:cubicBezTo>
                <a:cubicBezTo>
                  <a:pt x="678" y="358"/>
                  <a:pt x="678" y="358"/>
                  <a:pt x="678" y="358"/>
                </a:cubicBezTo>
                <a:cubicBezTo>
                  <a:pt x="676" y="358"/>
                  <a:pt x="675" y="358"/>
                  <a:pt x="675" y="359"/>
                </a:cubicBezTo>
                <a:cubicBezTo>
                  <a:pt x="674" y="360"/>
                  <a:pt x="674" y="361"/>
                  <a:pt x="674" y="362"/>
                </a:cubicBezTo>
                <a:cubicBezTo>
                  <a:pt x="684" y="427"/>
                  <a:pt x="684" y="427"/>
                  <a:pt x="684" y="427"/>
                </a:cubicBezTo>
                <a:cubicBezTo>
                  <a:pt x="684" y="524"/>
                  <a:pt x="684" y="524"/>
                  <a:pt x="684" y="524"/>
                </a:cubicBezTo>
                <a:cubicBezTo>
                  <a:pt x="680" y="523"/>
                  <a:pt x="680" y="523"/>
                  <a:pt x="680" y="523"/>
                </a:cubicBezTo>
                <a:cubicBezTo>
                  <a:pt x="676" y="521"/>
                  <a:pt x="676" y="521"/>
                  <a:pt x="676" y="521"/>
                </a:cubicBezTo>
                <a:cubicBezTo>
                  <a:pt x="675" y="520"/>
                  <a:pt x="675" y="520"/>
                  <a:pt x="675" y="520"/>
                </a:cubicBezTo>
                <a:cubicBezTo>
                  <a:pt x="672" y="519"/>
                  <a:pt x="672" y="519"/>
                  <a:pt x="672" y="519"/>
                </a:cubicBezTo>
                <a:cubicBezTo>
                  <a:pt x="666" y="514"/>
                  <a:pt x="666" y="514"/>
                  <a:pt x="666" y="514"/>
                </a:cubicBezTo>
                <a:cubicBezTo>
                  <a:pt x="665" y="514"/>
                  <a:pt x="665" y="514"/>
                  <a:pt x="665" y="514"/>
                </a:cubicBezTo>
                <a:cubicBezTo>
                  <a:pt x="657" y="508"/>
                  <a:pt x="657" y="508"/>
                  <a:pt x="657" y="508"/>
                </a:cubicBezTo>
                <a:cubicBezTo>
                  <a:pt x="656" y="508"/>
                  <a:pt x="655" y="508"/>
                  <a:pt x="655" y="508"/>
                </a:cubicBezTo>
                <a:cubicBezTo>
                  <a:pt x="651" y="508"/>
                  <a:pt x="651" y="508"/>
                  <a:pt x="651" y="508"/>
                </a:cubicBezTo>
                <a:cubicBezTo>
                  <a:pt x="650" y="508"/>
                  <a:pt x="648" y="508"/>
                  <a:pt x="648" y="510"/>
                </a:cubicBezTo>
                <a:cubicBezTo>
                  <a:pt x="646" y="512"/>
                  <a:pt x="646" y="512"/>
                  <a:pt x="646" y="512"/>
                </a:cubicBezTo>
                <a:cubicBezTo>
                  <a:pt x="645" y="513"/>
                  <a:pt x="645" y="513"/>
                  <a:pt x="645" y="513"/>
                </a:cubicBezTo>
                <a:cubicBezTo>
                  <a:pt x="643" y="513"/>
                  <a:pt x="643" y="513"/>
                  <a:pt x="643" y="513"/>
                </a:cubicBezTo>
                <a:cubicBezTo>
                  <a:pt x="642" y="512"/>
                  <a:pt x="642" y="512"/>
                  <a:pt x="642" y="512"/>
                </a:cubicBezTo>
                <a:cubicBezTo>
                  <a:pt x="639" y="509"/>
                  <a:pt x="639" y="509"/>
                  <a:pt x="639" y="509"/>
                </a:cubicBezTo>
                <a:cubicBezTo>
                  <a:pt x="638" y="508"/>
                  <a:pt x="636" y="508"/>
                  <a:pt x="635" y="509"/>
                </a:cubicBezTo>
                <a:cubicBezTo>
                  <a:pt x="628" y="512"/>
                  <a:pt x="628" y="512"/>
                  <a:pt x="628" y="512"/>
                </a:cubicBezTo>
                <a:cubicBezTo>
                  <a:pt x="627" y="512"/>
                  <a:pt x="627" y="512"/>
                  <a:pt x="627" y="512"/>
                </a:cubicBezTo>
                <a:cubicBezTo>
                  <a:pt x="624" y="514"/>
                  <a:pt x="624" y="514"/>
                  <a:pt x="624" y="514"/>
                </a:cubicBezTo>
                <a:cubicBezTo>
                  <a:pt x="623" y="514"/>
                  <a:pt x="623" y="514"/>
                  <a:pt x="623" y="514"/>
                </a:cubicBezTo>
                <a:cubicBezTo>
                  <a:pt x="621" y="512"/>
                  <a:pt x="621" y="512"/>
                  <a:pt x="621" y="512"/>
                </a:cubicBezTo>
                <a:cubicBezTo>
                  <a:pt x="619" y="511"/>
                  <a:pt x="617" y="511"/>
                  <a:pt x="616" y="512"/>
                </a:cubicBezTo>
                <a:cubicBezTo>
                  <a:pt x="613" y="514"/>
                  <a:pt x="613" y="514"/>
                  <a:pt x="613" y="514"/>
                </a:cubicBezTo>
                <a:cubicBezTo>
                  <a:pt x="610" y="515"/>
                  <a:pt x="610" y="515"/>
                  <a:pt x="610" y="515"/>
                </a:cubicBezTo>
                <a:cubicBezTo>
                  <a:pt x="609" y="515"/>
                  <a:pt x="608" y="515"/>
                  <a:pt x="608" y="516"/>
                </a:cubicBezTo>
                <a:cubicBezTo>
                  <a:pt x="605" y="519"/>
                  <a:pt x="605" y="519"/>
                  <a:pt x="605" y="519"/>
                </a:cubicBezTo>
                <a:cubicBezTo>
                  <a:pt x="603" y="519"/>
                  <a:pt x="603" y="519"/>
                  <a:pt x="603" y="519"/>
                </a:cubicBezTo>
                <a:cubicBezTo>
                  <a:pt x="601" y="519"/>
                  <a:pt x="600" y="520"/>
                  <a:pt x="599" y="521"/>
                </a:cubicBezTo>
                <a:cubicBezTo>
                  <a:pt x="597" y="525"/>
                  <a:pt x="597" y="525"/>
                  <a:pt x="597" y="525"/>
                </a:cubicBezTo>
                <a:cubicBezTo>
                  <a:pt x="601" y="527"/>
                  <a:pt x="601" y="527"/>
                  <a:pt x="601" y="527"/>
                </a:cubicBezTo>
                <a:cubicBezTo>
                  <a:pt x="603" y="524"/>
                  <a:pt x="603" y="524"/>
                  <a:pt x="603" y="524"/>
                </a:cubicBezTo>
                <a:cubicBezTo>
                  <a:pt x="600" y="521"/>
                  <a:pt x="600" y="521"/>
                  <a:pt x="600" y="521"/>
                </a:cubicBezTo>
                <a:cubicBezTo>
                  <a:pt x="599" y="520"/>
                  <a:pt x="599" y="520"/>
                  <a:pt x="599" y="520"/>
                </a:cubicBezTo>
                <a:cubicBezTo>
                  <a:pt x="595" y="518"/>
                  <a:pt x="595" y="518"/>
                  <a:pt x="595" y="518"/>
                </a:cubicBezTo>
                <a:cubicBezTo>
                  <a:pt x="593" y="517"/>
                  <a:pt x="593" y="517"/>
                  <a:pt x="593" y="517"/>
                </a:cubicBezTo>
                <a:cubicBezTo>
                  <a:pt x="591" y="514"/>
                  <a:pt x="591" y="514"/>
                  <a:pt x="591" y="514"/>
                </a:cubicBezTo>
                <a:cubicBezTo>
                  <a:pt x="590" y="513"/>
                  <a:pt x="589" y="512"/>
                  <a:pt x="588" y="512"/>
                </a:cubicBezTo>
                <a:cubicBezTo>
                  <a:pt x="584" y="512"/>
                  <a:pt x="584" y="512"/>
                  <a:pt x="584" y="512"/>
                </a:cubicBezTo>
                <a:cubicBezTo>
                  <a:pt x="583" y="512"/>
                  <a:pt x="582" y="512"/>
                  <a:pt x="581" y="513"/>
                </a:cubicBezTo>
                <a:cubicBezTo>
                  <a:pt x="579" y="514"/>
                  <a:pt x="579" y="514"/>
                  <a:pt x="579" y="514"/>
                </a:cubicBezTo>
                <a:cubicBezTo>
                  <a:pt x="579" y="514"/>
                  <a:pt x="579" y="514"/>
                  <a:pt x="579" y="514"/>
                </a:cubicBezTo>
                <a:cubicBezTo>
                  <a:pt x="576" y="511"/>
                  <a:pt x="576" y="511"/>
                  <a:pt x="576" y="511"/>
                </a:cubicBezTo>
                <a:cubicBezTo>
                  <a:pt x="576" y="510"/>
                  <a:pt x="575" y="510"/>
                  <a:pt x="575" y="510"/>
                </a:cubicBezTo>
                <a:cubicBezTo>
                  <a:pt x="571" y="508"/>
                  <a:pt x="571" y="508"/>
                  <a:pt x="571" y="508"/>
                </a:cubicBezTo>
                <a:cubicBezTo>
                  <a:pt x="570" y="508"/>
                  <a:pt x="569" y="508"/>
                  <a:pt x="567" y="509"/>
                </a:cubicBezTo>
                <a:cubicBezTo>
                  <a:pt x="566" y="509"/>
                  <a:pt x="566" y="509"/>
                  <a:pt x="566" y="509"/>
                </a:cubicBezTo>
                <a:cubicBezTo>
                  <a:pt x="565" y="510"/>
                  <a:pt x="565" y="511"/>
                  <a:pt x="565" y="512"/>
                </a:cubicBezTo>
                <a:cubicBezTo>
                  <a:pt x="565" y="513"/>
                  <a:pt x="565" y="513"/>
                  <a:pt x="565" y="513"/>
                </a:cubicBezTo>
                <a:cubicBezTo>
                  <a:pt x="562" y="514"/>
                  <a:pt x="562" y="514"/>
                  <a:pt x="562" y="514"/>
                </a:cubicBezTo>
                <a:cubicBezTo>
                  <a:pt x="561" y="515"/>
                  <a:pt x="561" y="516"/>
                  <a:pt x="560" y="517"/>
                </a:cubicBezTo>
                <a:cubicBezTo>
                  <a:pt x="559" y="524"/>
                  <a:pt x="559" y="524"/>
                  <a:pt x="559" y="524"/>
                </a:cubicBezTo>
                <a:cubicBezTo>
                  <a:pt x="563" y="525"/>
                  <a:pt x="563" y="525"/>
                  <a:pt x="563" y="525"/>
                </a:cubicBezTo>
                <a:cubicBezTo>
                  <a:pt x="562" y="521"/>
                  <a:pt x="562" y="521"/>
                  <a:pt x="562" y="521"/>
                </a:cubicBezTo>
                <a:cubicBezTo>
                  <a:pt x="560" y="521"/>
                  <a:pt x="560" y="521"/>
                  <a:pt x="560" y="521"/>
                </a:cubicBezTo>
                <a:cubicBezTo>
                  <a:pt x="560" y="525"/>
                  <a:pt x="560" y="525"/>
                  <a:pt x="560" y="525"/>
                </a:cubicBezTo>
                <a:cubicBezTo>
                  <a:pt x="563" y="522"/>
                  <a:pt x="563" y="522"/>
                  <a:pt x="563" y="522"/>
                </a:cubicBezTo>
                <a:cubicBezTo>
                  <a:pt x="562" y="521"/>
                  <a:pt x="562" y="521"/>
                  <a:pt x="562" y="521"/>
                </a:cubicBezTo>
                <a:cubicBezTo>
                  <a:pt x="559" y="525"/>
                  <a:pt x="559" y="525"/>
                  <a:pt x="559" y="525"/>
                </a:cubicBezTo>
                <a:cubicBezTo>
                  <a:pt x="563" y="523"/>
                  <a:pt x="563" y="523"/>
                  <a:pt x="563" y="523"/>
                </a:cubicBezTo>
                <a:cubicBezTo>
                  <a:pt x="562" y="521"/>
                  <a:pt x="562" y="521"/>
                  <a:pt x="562" y="521"/>
                </a:cubicBezTo>
                <a:cubicBezTo>
                  <a:pt x="563" y="519"/>
                  <a:pt x="563" y="519"/>
                  <a:pt x="563" y="519"/>
                </a:cubicBezTo>
                <a:cubicBezTo>
                  <a:pt x="563" y="517"/>
                  <a:pt x="563" y="516"/>
                  <a:pt x="563" y="515"/>
                </a:cubicBezTo>
                <a:cubicBezTo>
                  <a:pt x="562" y="514"/>
                  <a:pt x="561" y="513"/>
                  <a:pt x="560" y="513"/>
                </a:cubicBezTo>
                <a:cubicBezTo>
                  <a:pt x="556" y="513"/>
                  <a:pt x="556" y="513"/>
                  <a:pt x="556" y="513"/>
                </a:cubicBezTo>
                <a:cubicBezTo>
                  <a:pt x="555" y="513"/>
                  <a:pt x="555" y="513"/>
                  <a:pt x="554" y="513"/>
                </a:cubicBezTo>
                <a:cubicBezTo>
                  <a:pt x="549" y="515"/>
                  <a:pt x="549" y="515"/>
                  <a:pt x="549" y="515"/>
                </a:cubicBezTo>
                <a:cubicBezTo>
                  <a:pt x="549" y="515"/>
                  <a:pt x="549" y="515"/>
                  <a:pt x="549" y="515"/>
                </a:cubicBezTo>
                <a:cubicBezTo>
                  <a:pt x="548" y="514"/>
                  <a:pt x="548" y="514"/>
                  <a:pt x="548" y="514"/>
                </a:cubicBezTo>
                <a:cubicBezTo>
                  <a:pt x="548" y="512"/>
                  <a:pt x="546" y="511"/>
                  <a:pt x="545" y="511"/>
                </a:cubicBezTo>
                <a:cubicBezTo>
                  <a:pt x="544" y="511"/>
                  <a:pt x="544" y="511"/>
                  <a:pt x="544" y="511"/>
                </a:cubicBezTo>
                <a:cubicBezTo>
                  <a:pt x="543" y="510"/>
                  <a:pt x="543" y="510"/>
                  <a:pt x="543" y="510"/>
                </a:cubicBezTo>
                <a:cubicBezTo>
                  <a:pt x="543" y="509"/>
                  <a:pt x="542" y="508"/>
                  <a:pt x="541" y="508"/>
                </a:cubicBezTo>
                <a:cubicBezTo>
                  <a:pt x="537" y="507"/>
                  <a:pt x="537" y="507"/>
                  <a:pt x="537" y="507"/>
                </a:cubicBezTo>
                <a:cubicBezTo>
                  <a:pt x="536" y="506"/>
                  <a:pt x="534" y="506"/>
                  <a:pt x="533" y="507"/>
                </a:cubicBezTo>
                <a:cubicBezTo>
                  <a:pt x="528" y="513"/>
                  <a:pt x="528" y="513"/>
                  <a:pt x="528" y="513"/>
                </a:cubicBezTo>
                <a:cubicBezTo>
                  <a:pt x="526" y="513"/>
                  <a:pt x="526" y="513"/>
                  <a:pt x="526" y="513"/>
                </a:cubicBezTo>
                <a:cubicBezTo>
                  <a:pt x="524" y="513"/>
                  <a:pt x="524" y="513"/>
                  <a:pt x="524" y="513"/>
                </a:cubicBezTo>
                <a:cubicBezTo>
                  <a:pt x="523" y="517"/>
                  <a:pt x="523" y="517"/>
                  <a:pt x="523" y="517"/>
                </a:cubicBezTo>
                <a:cubicBezTo>
                  <a:pt x="527" y="516"/>
                  <a:pt x="527" y="516"/>
                  <a:pt x="527" y="516"/>
                </a:cubicBezTo>
                <a:cubicBezTo>
                  <a:pt x="526" y="511"/>
                  <a:pt x="526" y="511"/>
                  <a:pt x="526" y="511"/>
                </a:cubicBezTo>
                <a:cubicBezTo>
                  <a:pt x="526" y="510"/>
                  <a:pt x="526" y="510"/>
                  <a:pt x="526" y="510"/>
                </a:cubicBezTo>
                <a:cubicBezTo>
                  <a:pt x="526" y="508"/>
                  <a:pt x="526" y="508"/>
                  <a:pt x="526" y="508"/>
                </a:cubicBezTo>
                <a:cubicBezTo>
                  <a:pt x="525" y="507"/>
                  <a:pt x="524" y="506"/>
                  <a:pt x="522" y="506"/>
                </a:cubicBezTo>
                <a:cubicBezTo>
                  <a:pt x="520" y="505"/>
                  <a:pt x="520" y="505"/>
                  <a:pt x="520" y="505"/>
                </a:cubicBezTo>
                <a:cubicBezTo>
                  <a:pt x="520" y="504"/>
                  <a:pt x="520" y="504"/>
                  <a:pt x="520" y="504"/>
                </a:cubicBezTo>
                <a:cubicBezTo>
                  <a:pt x="520" y="502"/>
                  <a:pt x="520" y="502"/>
                  <a:pt x="520" y="502"/>
                </a:cubicBezTo>
                <a:cubicBezTo>
                  <a:pt x="520" y="501"/>
                  <a:pt x="520" y="499"/>
                  <a:pt x="519" y="499"/>
                </a:cubicBezTo>
                <a:cubicBezTo>
                  <a:pt x="518" y="498"/>
                  <a:pt x="517" y="497"/>
                  <a:pt x="516" y="497"/>
                </a:cubicBezTo>
                <a:cubicBezTo>
                  <a:pt x="512" y="498"/>
                  <a:pt x="512" y="498"/>
                  <a:pt x="512" y="498"/>
                </a:cubicBezTo>
                <a:cubicBezTo>
                  <a:pt x="505" y="497"/>
                  <a:pt x="505" y="497"/>
                  <a:pt x="505" y="497"/>
                </a:cubicBezTo>
                <a:cubicBezTo>
                  <a:pt x="504" y="497"/>
                  <a:pt x="503" y="497"/>
                  <a:pt x="502" y="498"/>
                </a:cubicBezTo>
                <a:cubicBezTo>
                  <a:pt x="499" y="500"/>
                  <a:pt x="499" y="500"/>
                  <a:pt x="499" y="500"/>
                </a:cubicBezTo>
                <a:cubicBezTo>
                  <a:pt x="498" y="501"/>
                  <a:pt x="498" y="501"/>
                  <a:pt x="498" y="501"/>
                </a:cubicBezTo>
                <a:cubicBezTo>
                  <a:pt x="497" y="500"/>
                  <a:pt x="497" y="500"/>
                  <a:pt x="497" y="500"/>
                </a:cubicBezTo>
                <a:cubicBezTo>
                  <a:pt x="496" y="498"/>
                  <a:pt x="496" y="498"/>
                  <a:pt x="496" y="498"/>
                </a:cubicBezTo>
                <a:cubicBezTo>
                  <a:pt x="495" y="497"/>
                  <a:pt x="494" y="496"/>
                  <a:pt x="492" y="496"/>
                </a:cubicBezTo>
                <a:cubicBezTo>
                  <a:pt x="488" y="496"/>
                  <a:pt x="488" y="496"/>
                  <a:pt x="488" y="496"/>
                </a:cubicBezTo>
                <a:cubicBezTo>
                  <a:pt x="488" y="496"/>
                  <a:pt x="488" y="496"/>
                  <a:pt x="488" y="496"/>
                </a:cubicBezTo>
                <a:cubicBezTo>
                  <a:pt x="485" y="497"/>
                  <a:pt x="485" y="497"/>
                  <a:pt x="485" y="497"/>
                </a:cubicBezTo>
                <a:cubicBezTo>
                  <a:pt x="479" y="495"/>
                  <a:pt x="479" y="495"/>
                  <a:pt x="479" y="495"/>
                </a:cubicBezTo>
                <a:cubicBezTo>
                  <a:pt x="476" y="492"/>
                  <a:pt x="476" y="492"/>
                  <a:pt x="476" y="492"/>
                </a:cubicBezTo>
                <a:cubicBezTo>
                  <a:pt x="475" y="492"/>
                  <a:pt x="473" y="491"/>
                  <a:pt x="472" y="492"/>
                </a:cubicBezTo>
                <a:cubicBezTo>
                  <a:pt x="470" y="492"/>
                  <a:pt x="470" y="492"/>
                  <a:pt x="470" y="492"/>
                </a:cubicBezTo>
                <a:cubicBezTo>
                  <a:pt x="470" y="492"/>
                  <a:pt x="470" y="492"/>
                  <a:pt x="470" y="492"/>
                </a:cubicBezTo>
                <a:cubicBezTo>
                  <a:pt x="469" y="492"/>
                  <a:pt x="469" y="492"/>
                  <a:pt x="468" y="492"/>
                </a:cubicBezTo>
                <a:cubicBezTo>
                  <a:pt x="467" y="492"/>
                  <a:pt x="467" y="492"/>
                  <a:pt x="467" y="492"/>
                </a:cubicBezTo>
                <a:cubicBezTo>
                  <a:pt x="467" y="492"/>
                  <a:pt x="467" y="492"/>
                  <a:pt x="467" y="492"/>
                </a:cubicBezTo>
                <a:cubicBezTo>
                  <a:pt x="467" y="488"/>
                  <a:pt x="467" y="488"/>
                  <a:pt x="467" y="488"/>
                </a:cubicBezTo>
                <a:cubicBezTo>
                  <a:pt x="467" y="488"/>
                  <a:pt x="467" y="487"/>
                  <a:pt x="466" y="486"/>
                </a:cubicBezTo>
                <a:cubicBezTo>
                  <a:pt x="464" y="483"/>
                  <a:pt x="464" y="483"/>
                  <a:pt x="464" y="483"/>
                </a:cubicBezTo>
                <a:cubicBezTo>
                  <a:pt x="463" y="482"/>
                  <a:pt x="463" y="482"/>
                  <a:pt x="462" y="481"/>
                </a:cubicBezTo>
                <a:cubicBezTo>
                  <a:pt x="460" y="480"/>
                  <a:pt x="460" y="480"/>
                  <a:pt x="460" y="480"/>
                </a:cubicBezTo>
                <a:cubicBezTo>
                  <a:pt x="460" y="479"/>
                  <a:pt x="460" y="479"/>
                  <a:pt x="460" y="479"/>
                </a:cubicBezTo>
                <a:cubicBezTo>
                  <a:pt x="459" y="478"/>
                  <a:pt x="457" y="477"/>
                  <a:pt x="456" y="477"/>
                </a:cubicBezTo>
                <a:cubicBezTo>
                  <a:pt x="454" y="477"/>
                  <a:pt x="453" y="478"/>
                  <a:pt x="452" y="479"/>
                </a:cubicBezTo>
                <a:cubicBezTo>
                  <a:pt x="451" y="481"/>
                  <a:pt x="451" y="481"/>
                  <a:pt x="451" y="481"/>
                </a:cubicBezTo>
                <a:cubicBezTo>
                  <a:pt x="451" y="481"/>
                  <a:pt x="451" y="481"/>
                  <a:pt x="451" y="481"/>
                </a:cubicBezTo>
                <a:cubicBezTo>
                  <a:pt x="448" y="480"/>
                  <a:pt x="448" y="480"/>
                  <a:pt x="448" y="480"/>
                </a:cubicBezTo>
                <a:cubicBezTo>
                  <a:pt x="447" y="480"/>
                  <a:pt x="446" y="480"/>
                  <a:pt x="445" y="480"/>
                </a:cubicBezTo>
                <a:cubicBezTo>
                  <a:pt x="443" y="481"/>
                  <a:pt x="443" y="481"/>
                  <a:pt x="443" y="481"/>
                </a:cubicBezTo>
                <a:cubicBezTo>
                  <a:pt x="442" y="481"/>
                  <a:pt x="442" y="481"/>
                  <a:pt x="442" y="481"/>
                </a:cubicBezTo>
                <a:cubicBezTo>
                  <a:pt x="436" y="474"/>
                  <a:pt x="436" y="474"/>
                  <a:pt x="436" y="474"/>
                </a:cubicBezTo>
                <a:cubicBezTo>
                  <a:pt x="435" y="473"/>
                  <a:pt x="435" y="473"/>
                  <a:pt x="435" y="473"/>
                </a:cubicBezTo>
                <a:cubicBezTo>
                  <a:pt x="431" y="471"/>
                  <a:pt x="431" y="471"/>
                  <a:pt x="431" y="471"/>
                </a:cubicBezTo>
                <a:cubicBezTo>
                  <a:pt x="431" y="470"/>
                  <a:pt x="430" y="470"/>
                  <a:pt x="429" y="470"/>
                </a:cubicBezTo>
                <a:cubicBezTo>
                  <a:pt x="425" y="470"/>
                  <a:pt x="425" y="470"/>
                  <a:pt x="425" y="470"/>
                </a:cubicBezTo>
                <a:cubicBezTo>
                  <a:pt x="426" y="474"/>
                  <a:pt x="426" y="474"/>
                  <a:pt x="426" y="474"/>
                </a:cubicBezTo>
                <a:cubicBezTo>
                  <a:pt x="430" y="474"/>
                  <a:pt x="430" y="474"/>
                  <a:pt x="430" y="474"/>
                </a:cubicBezTo>
                <a:cubicBezTo>
                  <a:pt x="433" y="362"/>
                  <a:pt x="433" y="362"/>
                  <a:pt x="433" y="362"/>
                </a:cubicBezTo>
                <a:cubicBezTo>
                  <a:pt x="433" y="359"/>
                  <a:pt x="431" y="358"/>
                  <a:pt x="429" y="358"/>
                </a:cubicBezTo>
                <a:cubicBezTo>
                  <a:pt x="290" y="351"/>
                  <a:pt x="290" y="351"/>
                  <a:pt x="290" y="351"/>
                </a:cubicBezTo>
                <a:cubicBezTo>
                  <a:pt x="287" y="351"/>
                  <a:pt x="286" y="353"/>
                  <a:pt x="285" y="355"/>
                </a:cubicBezTo>
                <a:cubicBezTo>
                  <a:pt x="283" y="379"/>
                  <a:pt x="283" y="379"/>
                  <a:pt x="283" y="379"/>
                </a:cubicBezTo>
                <a:cubicBezTo>
                  <a:pt x="263" y="379"/>
                  <a:pt x="263" y="379"/>
                  <a:pt x="263" y="379"/>
                </a:cubicBezTo>
                <a:cubicBezTo>
                  <a:pt x="261" y="379"/>
                  <a:pt x="260" y="380"/>
                  <a:pt x="259" y="381"/>
                </a:cubicBezTo>
                <a:cubicBezTo>
                  <a:pt x="244" y="426"/>
                  <a:pt x="244" y="426"/>
                  <a:pt x="244" y="426"/>
                </a:cubicBezTo>
                <a:cubicBezTo>
                  <a:pt x="236" y="410"/>
                  <a:pt x="236" y="410"/>
                  <a:pt x="236" y="410"/>
                </a:cubicBezTo>
                <a:cubicBezTo>
                  <a:pt x="235" y="409"/>
                  <a:pt x="234" y="408"/>
                  <a:pt x="233" y="408"/>
                </a:cubicBezTo>
                <a:cubicBezTo>
                  <a:pt x="183" y="403"/>
                  <a:pt x="183" y="403"/>
                  <a:pt x="183" y="403"/>
                </a:cubicBezTo>
                <a:cubicBezTo>
                  <a:pt x="183" y="403"/>
                  <a:pt x="183" y="403"/>
                  <a:pt x="183" y="403"/>
                </a:cubicBezTo>
                <a:cubicBezTo>
                  <a:pt x="134" y="400"/>
                  <a:pt x="134" y="400"/>
                  <a:pt x="134" y="400"/>
                </a:cubicBezTo>
                <a:cubicBezTo>
                  <a:pt x="133" y="400"/>
                  <a:pt x="132" y="400"/>
                  <a:pt x="131" y="401"/>
                </a:cubicBezTo>
                <a:cubicBezTo>
                  <a:pt x="116" y="413"/>
                  <a:pt x="116" y="413"/>
                  <a:pt x="116" y="413"/>
                </a:cubicBezTo>
                <a:cubicBezTo>
                  <a:pt x="116" y="414"/>
                  <a:pt x="115" y="414"/>
                  <a:pt x="115" y="415"/>
                </a:cubicBezTo>
                <a:cubicBezTo>
                  <a:pt x="104" y="455"/>
                  <a:pt x="104" y="455"/>
                  <a:pt x="104" y="455"/>
                </a:cubicBezTo>
                <a:cubicBezTo>
                  <a:pt x="99" y="441"/>
                  <a:pt x="99" y="441"/>
                  <a:pt x="99" y="441"/>
                </a:cubicBezTo>
                <a:cubicBezTo>
                  <a:pt x="99" y="439"/>
                  <a:pt x="98" y="438"/>
                  <a:pt x="96" y="438"/>
                </a:cubicBezTo>
                <a:cubicBezTo>
                  <a:pt x="1" y="423"/>
                  <a:pt x="1" y="423"/>
                  <a:pt x="1" y="423"/>
                </a:cubicBezTo>
                <a:lnTo>
                  <a:pt x="0" y="43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25" name="Freeform 169">
            <a:extLst>
              <a:ext uri="{FF2B5EF4-FFF2-40B4-BE49-F238E27FC236}">
                <a16:creationId xmlns:a16="http://schemas.microsoft.com/office/drawing/2014/main" id="{3BE7DCBB-1615-8935-EACE-E178B6A93628}"/>
              </a:ext>
            </a:extLst>
          </p:cNvPr>
          <p:cNvSpPr>
            <a:spLocks/>
          </p:cNvSpPr>
          <p:nvPr/>
        </p:nvSpPr>
        <p:spPr bwMode="auto">
          <a:xfrm>
            <a:off x="3175146" y="3432861"/>
            <a:ext cx="329654" cy="253254"/>
          </a:xfrm>
          <a:custGeom>
            <a:avLst/>
            <a:gdLst>
              <a:gd name="T0" fmla="*/ 99 w 233"/>
              <a:gd name="T1" fmla="*/ 165 h 179"/>
              <a:gd name="T2" fmla="*/ 147 w 233"/>
              <a:gd name="T3" fmla="*/ 165 h 179"/>
              <a:gd name="T4" fmla="*/ 189 w 233"/>
              <a:gd name="T5" fmla="*/ 173 h 179"/>
              <a:gd name="T6" fmla="*/ 186 w 233"/>
              <a:gd name="T7" fmla="*/ 161 h 179"/>
              <a:gd name="T8" fmla="*/ 191 w 233"/>
              <a:gd name="T9" fmla="*/ 153 h 179"/>
              <a:gd name="T10" fmla="*/ 188 w 233"/>
              <a:gd name="T11" fmla="*/ 144 h 179"/>
              <a:gd name="T12" fmla="*/ 191 w 233"/>
              <a:gd name="T13" fmla="*/ 132 h 179"/>
              <a:gd name="T14" fmla="*/ 198 w 233"/>
              <a:gd name="T15" fmla="*/ 126 h 179"/>
              <a:gd name="T16" fmla="*/ 198 w 233"/>
              <a:gd name="T17" fmla="*/ 121 h 179"/>
              <a:gd name="T18" fmla="*/ 204 w 233"/>
              <a:gd name="T19" fmla="*/ 111 h 179"/>
              <a:gd name="T20" fmla="*/ 203 w 233"/>
              <a:gd name="T21" fmla="*/ 102 h 179"/>
              <a:gd name="T22" fmla="*/ 221 w 233"/>
              <a:gd name="T23" fmla="*/ 87 h 179"/>
              <a:gd name="T24" fmla="*/ 215 w 233"/>
              <a:gd name="T25" fmla="*/ 84 h 179"/>
              <a:gd name="T26" fmla="*/ 221 w 233"/>
              <a:gd name="T27" fmla="*/ 80 h 179"/>
              <a:gd name="T28" fmla="*/ 219 w 233"/>
              <a:gd name="T29" fmla="*/ 74 h 179"/>
              <a:gd name="T30" fmla="*/ 218 w 233"/>
              <a:gd name="T31" fmla="*/ 68 h 179"/>
              <a:gd name="T32" fmla="*/ 227 w 233"/>
              <a:gd name="T33" fmla="*/ 61 h 179"/>
              <a:gd name="T34" fmla="*/ 233 w 233"/>
              <a:gd name="T35" fmla="*/ 59 h 179"/>
              <a:gd name="T36" fmla="*/ 225 w 233"/>
              <a:gd name="T37" fmla="*/ 56 h 179"/>
              <a:gd name="T38" fmla="*/ 219 w 233"/>
              <a:gd name="T39" fmla="*/ 49 h 179"/>
              <a:gd name="T40" fmla="*/ 216 w 233"/>
              <a:gd name="T41" fmla="*/ 43 h 179"/>
              <a:gd name="T42" fmla="*/ 218 w 233"/>
              <a:gd name="T43" fmla="*/ 40 h 179"/>
              <a:gd name="T44" fmla="*/ 213 w 233"/>
              <a:gd name="T45" fmla="*/ 35 h 179"/>
              <a:gd name="T46" fmla="*/ 218 w 233"/>
              <a:gd name="T47" fmla="*/ 25 h 179"/>
              <a:gd name="T48" fmla="*/ 210 w 233"/>
              <a:gd name="T49" fmla="*/ 16 h 179"/>
              <a:gd name="T50" fmla="*/ 215 w 233"/>
              <a:gd name="T51" fmla="*/ 5 h 179"/>
              <a:gd name="T52" fmla="*/ 206 w 233"/>
              <a:gd name="T53" fmla="*/ 8 h 179"/>
              <a:gd name="T54" fmla="*/ 209 w 233"/>
              <a:gd name="T55" fmla="*/ 0 h 179"/>
              <a:gd name="T56" fmla="*/ 0 w 233"/>
              <a:gd name="T57" fmla="*/ 9 h 179"/>
              <a:gd name="T58" fmla="*/ 13 w 233"/>
              <a:gd name="T59" fmla="*/ 108 h 179"/>
              <a:gd name="T60" fmla="*/ 20 w 233"/>
              <a:gd name="T61" fmla="*/ 124 h 179"/>
              <a:gd name="T62" fmla="*/ 23 w 233"/>
              <a:gd name="T63" fmla="*/ 138 h 179"/>
              <a:gd name="T64" fmla="*/ 28 w 233"/>
              <a:gd name="T65" fmla="*/ 145 h 179"/>
              <a:gd name="T66" fmla="*/ 31 w 233"/>
              <a:gd name="T67" fmla="*/ 156 h 179"/>
              <a:gd name="T68" fmla="*/ 43 w 233"/>
              <a:gd name="T69" fmla="*/ 16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33" h="179">
                <a:moveTo>
                  <a:pt x="91" y="159"/>
                </a:moveTo>
                <a:lnTo>
                  <a:pt x="99" y="165"/>
                </a:lnTo>
                <a:lnTo>
                  <a:pt x="123" y="159"/>
                </a:lnTo>
                <a:lnTo>
                  <a:pt x="147" y="165"/>
                </a:lnTo>
                <a:lnTo>
                  <a:pt x="183" y="179"/>
                </a:lnTo>
                <a:lnTo>
                  <a:pt x="189" y="173"/>
                </a:lnTo>
                <a:lnTo>
                  <a:pt x="186" y="167"/>
                </a:lnTo>
                <a:lnTo>
                  <a:pt x="186" y="161"/>
                </a:lnTo>
                <a:lnTo>
                  <a:pt x="183" y="156"/>
                </a:lnTo>
                <a:lnTo>
                  <a:pt x="191" y="153"/>
                </a:lnTo>
                <a:lnTo>
                  <a:pt x="192" y="150"/>
                </a:lnTo>
                <a:lnTo>
                  <a:pt x="188" y="144"/>
                </a:lnTo>
                <a:lnTo>
                  <a:pt x="194" y="144"/>
                </a:lnTo>
                <a:lnTo>
                  <a:pt x="191" y="132"/>
                </a:lnTo>
                <a:lnTo>
                  <a:pt x="197" y="127"/>
                </a:lnTo>
                <a:lnTo>
                  <a:pt x="198" y="126"/>
                </a:lnTo>
                <a:lnTo>
                  <a:pt x="192" y="126"/>
                </a:lnTo>
                <a:lnTo>
                  <a:pt x="198" y="121"/>
                </a:lnTo>
                <a:lnTo>
                  <a:pt x="200" y="115"/>
                </a:lnTo>
                <a:lnTo>
                  <a:pt x="204" y="111"/>
                </a:lnTo>
                <a:lnTo>
                  <a:pt x="201" y="108"/>
                </a:lnTo>
                <a:lnTo>
                  <a:pt x="203" y="102"/>
                </a:lnTo>
                <a:lnTo>
                  <a:pt x="209" y="100"/>
                </a:lnTo>
                <a:lnTo>
                  <a:pt x="221" y="87"/>
                </a:lnTo>
                <a:lnTo>
                  <a:pt x="221" y="85"/>
                </a:lnTo>
                <a:lnTo>
                  <a:pt x="215" y="84"/>
                </a:lnTo>
                <a:lnTo>
                  <a:pt x="221" y="82"/>
                </a:lnTo>
                <a:lnTo>
                  <a:pt x="221" y="80"/>
                </a:lnTo>
                <a:lnTo>
                  <a:pt x="225" y="74"/>
                </a:lnTo>
                <a:lnTo>
                  <a:pt x="219" y="74"/>
                </a:lnTo>
                <a:lnTo>
                  <a:pt x="213" y="74"/>
                </a:lnTo>
                <a:lnTo>
                  <a:pt x="218" y="68"/>
                </a:lnTo>
                <a:lnTo>
                  <a:pt x="224" y="67"/>
                </a:lnTo>
                <a:lnTo>
                  <a:pt x="227" y="61"/>
                </a:lnTo>
                <a:lnTo>
                  <a:pt x="231" y="61"/>
                </a:lnTo>
                <a:lnTo>
                  <a:pt x="233" y="59"/>
                </a:lnTo>
                <a:lnTo>
                  <a:pt x="231" y="58"/>
                </a:lnTo>
                <a:lnTo>
                  <a:pt x="225" y="56"/>
                </a:lnTo>
                <a:lnTo>
                  <a:pt x="224" y="52"/>
                </a:lnTo>
                <a:lnTo>
                  <a:pt x="219" y="49"/>
                </a:lnTo>
                <a:lnTo>
                  <a:pt x="216" y="44"/>
                </a:lnTo>
                <a:lnTo>
                  <a:pt x="216" y="43"/>
                </a:lnTo>
                <a:lnTo>
                  <a:pt x="222" y="44"/>
                </a:lnTo>
                <a:lnTo>
                  <a:pt x="218" y="40"/>
                </a:lnTo>
                <a:lnTo>
                  <a:pt x="222" y="34"/>
                </a:lnTo>
                <a:lnTo>
                  <a:pt x="213" y="35"/>
                </a:lnTo>
                <a:lnTo>
                  <a:pt x="212" y="32"/>
                </a:lnTo>
                <a:lnTo>
                  <a:pt x="218" y="25"/>
                </a:lnTo>
                <a:lnTo>
                  <a:pt x="212" y="22"/>
                </a:lnTo>
                <a:lnTo>
                  <a:pt x="210" y="16"/>
                </a:lnTo>
                <a:lnTo>
                  <a:pt x="216" y="11"/>
                </a:lnTo>
                <a:lnTo>
                  <a:pt x="215" y="5"/>
                </a:lnTo>
                <a:lnTo>
                  <a:pt x="210" y="3"/>
                </a:lnTo>
                <a:lnTo>
                  <a:pt x="206" y="8"/>
                </a:lnTo>
                <a:lnTo>
                  <a:pt x="206" y="2"/>
                </a:lnTo>
                <a:lnTo>
                  <a:pt x="209" y="0"/>
                </a:lnTo>
                <a:lnTo>
                  <a:pt x="90" y="6"/>
                </a:lnTo>
                <a:lnTo>
                  <a:pt x="0" y="9"/>
                </a:lnTo>
                <a:lnTo>
                  <a:pt x="2" y="99"/>
                </a:lnTo>
                <a:lnTo>
                  <a:pt x="13" y="108"/>
                </a:lnTo>
                <a:lnTo>
                  <a:pt x="16" y="112"/>
                </a:lnTo>
                <a:lnTo>
                  <a:pt x="20" y="124"/>
                </a:lnTo>
                <a:lnTo>
                  <a:pt x="19" y="133"/>
                </a:lnTo>
                <a:lnTo>
                  <a:pt x="23" y="138"/>
                </a:lnTo>
                <a:lnTo>
                  <a:pt x="26" y="144"/>
                </a:lnTo>
                <a:lnTo>
                  <a:pt x="28" y="145"/>
                </a:lnTo>
                <a:lnTo>
                  <a:pt x="31" y="150"/>
                </a:lnTo>
                <a:lnTo>
                  <a:pt x="31" y="156"/>
                </a:lnTo>
                <a:lnTo>
                  <a:pt x="38" y="165"/>
                </a:lnTo>
                <a:lnTo>
                  <a:pt x="43" y="165"/>
                </a:lnTo>
                <a:lnTo>
                  <a:pt x="91" y="159"/>
                </a:lnTo>
                <a:close/>
              </a:path>
            </a:pathLst>
          </a:custGeom>
          <a:solidFill>
            <a:schemeClr val="accent4"/>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26" name="Freeform 170">
            <a:extLst>
              <a:ext uri="{FF2B5EF4-FFF2-40B4-BE49-F238E27FC236}">
                <a16:creationId xmlns:a16="http://schemas.microsoft.com/office/drawing/2014/main" id="{3BF29E63-F4C7-2C6A-610C-F6A93C1C7970}"/>
              </a:ext>
            </a:extLst>
          </p:cNvPr>
          <p:cNvSpPr>
            <a:spLocks/>
          </p:cNvSpPr>
          <p:nvPr/>
        </p:nvSpPr>
        <p:spPr bwMode="auto">
          <a:xfrm>
            <a:off x="3169487" y="3427202"/>
            <a:ext cx="339558" cy="263157"/>
          </a:xfrm>
          <a:custGeom>
            <a:avLst/>
            <a:gdLst>
              <a:gd name="T0" fmla="*/ 127 w 240"/>
              <a:gd name="T1" fmla="*/ 166 h 186"/>
              <a:gd name="T2" fmla="*/ 193 w 240"/>
              <a:gd name="T3" fmla="*/ 171 h 186"/>
              <a:gd name="T4" fmla="*/ 195 w 240"/>
              <a:gd name="T5" fmla="*/ 160 h 186"/>
              <a:gd name="T6" fmla="*/ 198 w 240"/>
              <a:gd name="T7" fmla="*/ 151 h 186"/>
              <a:gd name="T8" fmla="*/ 204 w 240"/>
              <a:gd name="T9" fmla="*/ 134 h 186"/>
              <a:gd name="T10" fmla="*/ 196 w 240"/>
              <a:gd name="T11" fmla="*/ 130 h 186"/>
              <a:gd name="T12" fmla="*/ 213 w 240"/>
              <a:gd name="T13" fmla="*/ 115 h 186"/>
              <a:gd name="T14" fmla="*/ 214 w 240"/>
              <a:gd name="T15" fmla="*/ 107 h 186"/>
              <a:gd name="T16" fmla="*/ 220 w 240"/>
              <a:gd name="T17" fmla="*/ 84 h 186"/>
              <a:gd name="T18" fmla="*/ 226 w 240"/>
              <a:gd name="T19" fmla="*/ 89 h 186"/>
              <a:gd name="T20" fmla="*/ 223 w 240"/>
              <a:gd name="T21" fmla="*/ 75 h 186"/>
              <a:gd name="T22" fmla="*/ 232 w 240"/>
              <a:gd name="T23" fmla="*/ 68 h 186"/>
              <a:gd name="T24" fmla="*/ 240 w 240"/>
              <a:gd name="T25" fmla="*/ 62 h 186"/>
              <a:gd name="T26" fmla="*/ 231 w 240"/>
              <a:gd name="T27" fmla="*/ 56 h 186"/>
              <a:gd name="T28" fmla="*/ 220 w 240"/>
              <a:gd name="T29" fmla="*/ 48 h 186"/>
              <a:gd name="T30" fmla="*/ 220 w 240"/>
              <a:gd name="T31" fmla="*/ 50 h 186"/>
              <a:gd name="T32" fmla="*/ 229 w 240"/>
              <a:gd name="T33" fmla="*/ 39 h 186"/>
              <a:gd name="T34" fmla="*/ 216 w 240"/>
              <a:gd name="T35" fmla="*/ 36 h 186"/>
              <a:gd name="T36" fmla="*/ 217 w 240"/>
              <a:gd name="T37" fmla="*/ 21 h 186"/>
              <a:gd name="T38" fmla="*/ 222 w 240"/>
              <a:gd name="T39" fmla="*/ 7 h 186"/>
              <a:gd name="T40" fmla="*/ 210 w 240"/>
              <a:gd name="T41" fmla="*/ 12 h 186"/>
              <a:gd name="T42" fmla="*/ 219 w 240"/>
              <a:gd name="T43" fmla="*/ 0 h 186"/>
              <a:gd name="T44" fmla="*/ 14 w 240"/>
              <a:gd name="T45" fmla="*/ 113 h 186"/>
              <a:gd name="T46" fmla="*/ 26 w 240"/>
              <a:gd name="T47" fmla="*/ 143 h 186"/>
              <a:gd name="T48" fmla="*/ 32 w 240"/>
              <a:gd name="T49" fmla="*/ 160 h 186"/>
              <a:gd name="T50" fmla="*/ 48 w 240"/>
              <a:gd name="T51" fmla="*/ 172 h 186"/>
              <a:gd name="T52" fmla="*/ 95 w 240"/>
              <a:gd name="T53" fmla="*/ 163 h 186"/>
              <a:gd name="T54" fmla="*/ 38 w 240"/>
              <a:gd name="T55" fmla="*/ 160 h 186"/>
              <a:gd name="T56" fmla="*/ 33 w 240"/>
              <a:gd name="T57" fmla="*/ 146 h 186"/>
              <a:gd name="T58" fmla="*/ 27 w 240"/>
              <a:gd name="T59" fmla="*/ 128 h 186"/>
              <a:gd name="T60" fmla="*/ 7 w 240"/>
              <a:gd name="T61" fmla="*/ 16 h 186"/>
              <a:gd name="T62" fmla="*/ 210 w 240"/>
              <a:gd name="T63" fmla="*/ 1 h 186"/>
              <a:gd name="T64" fmla="*/ 205 w 240"/>
              <a:gd name="T65" fmla="*/ 18 h 186"/>
              <a:gd name="T66" fmla="*/ 213 w 240"/>
              <a:gd name="T67" fmla="*/ 18 h 186"/>
              <a:gd name="T68" fmla="*/ 217 w 240"/>
              <a:gd name="T69" fmla="*/ 30 h 186"/>
              <a:gd name="T70" fmla="*/ 216 w 240"/>
              <a:gd name="T71" fmla="*/ 42 h 186"/>
              <a:gd name="T72" fmla="*/ 219 w 240"/>
              <a:gd name="T73" fmla="*/ 44 h 186"/>
              <a:gd name="T74" fmla="*/ 222 w 240"/>
              <a:gd name="T75" fmla="*/ 44 h 186"/>
              <a:gd name="T76" fmla="*/ 220 w 240"/>
              <a:gd name="T77" fmla="*/ 56 h 186"/>
              <a:gd name="T78" fmla="*/ 234 w 240"/>
              <a:gd name="T79" fmla="*/ 65 h 186"/>
              <a:gd name="T80" fmla="*/ 232 w 240"/>
              <a:gd name="T81" fmla="*/ 63 h 186"/>
              <a:gd name="T82" fmla="*/ 229 w 240"/>
              <a:gd name="T83" fmla="*/ 62 h 186"/>
              <a:gd name="T84" fmla="*/ 213 w 240"/>
              <a:gd name="T85" fmla="*/ 80 h 186"/>
              <a:gd name="T86" fmla="*/ 226 w 240"/>
              <a:gd name="T87" fmla="*/ 75 h 186"/>
              <a:gd name="T88" fmla="*/ 207 w 240"/>
              <a:gd name="T89" fmla="*/ 84 h 186"/>
              <a:gd name="T90" fmla="*/ 223 w 240"/>
              <a:gd name="T91" fmla="*/ 88 h 186"/>
              <a:gd name="T92" fmla="*/ 201 w 240"/>
              <a:gd name="T93" fmla="*/ 113 h 186"/>
              <a:gd name="T94" fmla="*/ 199 w 240"/>
              <a:gd name="T95" fmla="*/ 124 h 186"/>
              <a:gd name="T96" fmla="*/ 202 w 240"/>
              <a:gd name="T97" fmla="*/ 130 h 186"/>
              <a:gd name="T98" fmla="*/ 195 w 240"/>
              <a:gd name="T99" fmla="*/ 145 h 186"/>
              <a:gd name="T100" fmla="*/ 193 w 240"/>
              <a:gd name="T101" fmla="*/ 156 h 186"/>
              <a:gd name="T102" fmla="*/ 187 w 240"/>
              <a:gd name="T103" fmla="*/ 171 h 186"/>
              <a:gd name="T104" fmla="*/ 152 w 240"/>
              <a:gd name="T105" fmla="*/ 166 h 186"/>
              <a:gd name="T106" fmla="*/ 95 w 240"/>
              <a:gd name="T107"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0" h="186">
                <a:moveTo>
                  <a:pt x="95" y="163"/>
                </a:moveTo>
                <a:lnTo>
                  <a:pt x="94" y="165"/>
                </a:lnTo>
                <a:lnTo>
                  <a:pt x="101" y="174"/>
                </a:lnTo>
                <a:lnTo>
                  <a:pt x="127" y="166"/>
                </a:lnTo>
                <a:lnTo>
                  <a:pt x="151" y="172"/>
                </a:lnTo>
                <a:lnTo>
                  <a:pt x="189" y="186"/>
                </a:lnTo>
                <a:lnTo>
                  <a:pt x="198" y="177"/>
                </a:lnTo>
                <a:lnTo>
                  <a:pt x="193" y="171"/>
                </a:lnTo>
                <a:lnTo>
                  <a:pt x="193" y="166"/>
                </a:lnTo>
                <a:lnTo>
                  <a:pt x="193" y="165"/>
                </a:lnTo>
                <a:lnTo>
                  <a:pt x="192" y="162"/>
                </a:lnTo>
                <a:lnTo>
                  <a:pt x="195" y="160"/>
                </a:lnTo>
                <a:lnTo>
                  <a:pt x="198" y="160"/>
                </a:lnTo>
                <a:lnTo>
                  <a:pt x="199" y="153"/>
                </a:lnTo>
                <a:lnTo>
                  <a:pt x="198" y="151"/>
                </a:lnTo>
                <a:lnTo>
                  <a:pt x="198" y="151"/>
                </a:lnTo>
                <a:lnTo>
                  <a:pt x="202" y="149"/>
                </a:lnTo>
                <a:lnTo>
                  <a:pt x="199" y="137"/>
                </a:lnTo>
                <a:lnTo>
                  <a:pt x="202" y="134"/>
                </a:lnTo>
                <a:lnTo>
                  <a:pt x="204" y="134"/>
                </a:lnTo>
                <a:lnTo>
                  <a:pt x="205" y="131"/>
                </a:lnTo>
                <a:lnTo>
                  <a:pt x="207" y="127"/>
                </a:lnTo>
                <a:lnTo>
                  <a:pt x="196" y="127"/>
                </a:lnTo>
                <a:lnTo>
                  <a:pt x="196" y="130"/>
                </a:lnTo>
                <a:lnTo>
                  <a:pt x="198" y="131"/>
                </a:lnTo>
                <a:lnTo>
                  <a:pt x="205" y="127"/>
                </a:lnTo>
                <a:lnTo>
                  <a:pt x="207" y="121"/>
                </a:lnTo>
                <a:lnTo>
                  <a:pt x="213" y="115"/>
                </a:lnTo>
                <a:lnTo>
                  <a:pt x="208" y="110"/>
                </a:lnTo>
                <a:lnTo>
                  <a:pt x="210" y="109"/>
                </a:lnTo>
                <a:lnTo>
                  <a:pt x="213" y="107"/>
                </a:lnTo>
                <a:lnTo>
                  <a:pt x="214" y="107"/>
                </a:lnTo>
                <a:lnTo>
                  <a:pt x="228" y="91"/>
                </a:lnTo>
                <a:lnTo>
                  <a:pt x="228" y="88"/>
                </a:lnTo>
                <a:lnTo>
                  <a:pt x="226" y="88"/>
                </a:lnTo>
                <a:lnTo>
                  <a:pt x="220" y="84"/>
                </a:lnTo>
                <a:lnTo>
                  <a:pt x="219" y="88"/>
                </a:lnTo>
                <a:lnTo>
                  <a:pt x="219" y="91"/>
                </a:lnTo>
                <a:lnTo>
                  <a:pt x="225" y="89"/>
                </a:lnTo>
                <a:lnTo>
                  <a:pt x="226" y="89"/>
                </a:lnTo>
                <a:lnTo>
                  <a:pt x="228" y="86"/>
                </a:lnTo>
                <a:lnTo>
                  <a:pt x="235" y="74"/>
                </a:lnTo>
                <a:lnTo>
                  <a:pt x="223" y="75"/>
                </a:lnTo>
                <a:lnTo>
                  <a:pt x="223" y="75"/>
                </a:lnTo>
                <a:lnTo>
                  <a:pt x="223" y="75"/>
                </a:lnTo>
                <a:lnTo>
                  <a:pt x="228" y="72"/>
                </a:lnTo>
                <a:lnTo>
                  <a:pt x="229" y="72"/>
                </a:lnTo>
                <a:lnTo>
                  <a:pt x="232" y="68"/>
                </a:lnTo>
                <a:lnTo>
                  <a:pt x="235" y="68"/>
                </a:lnTo>
                <a:lnTo>
                  <a:pt x="238" y="68"/>
                </a:lnTo>
                <a:lnTo>
                  <a:pt x="240" y="65"/>
                </a:lnTo>
                <a:lnTo>
                  <a:pt x="240" y="62"/>
                </a:lnTo>
                <a:lnTo>
                  <a:pt x="237" y="60"/>
                </a:lnTo>
                <a:lnTo>
                  <a:pt x="237" y="59"/>
                </a:lnTo>
                <a:lnTo>
                  <a:pt x="232" y="57"/>
                </a:lnTo>
                <a:lnTo>
                  <a:pt x="231" y="56"/>
                </a:lnTo>
                <a:lnTo>
                  <a:pt x="231" y="54"/>
                </a:lnTo>
                <a:lnTo>
                  <a:pt x="225" y="51"/>
                </a:lnTo>
                <a:lnTo>
                  <a:pt x="223" y="47"/>
                </a:lnTo>
                <a:lnTo>
                  <a:pt x="220" y="48"/>
                </a:lnTo>
                <a:lnTo>
                  <a:pt x="223" y="50"/>
                </a:lnTo>
                <a:lnTo>
                  <a:pt x="223" y="48"/>
                </a:lnTo>
                <a:lnTo>
                  <a:pt x="220" y="47"/>
                </a:lnTo>
                <a:lnTo>
                  <a:pt x="220" y="50"/>
                </a:lnTo>
                <a:lnTo>
                  <a:pt x="225" y="51"/>
                </a:lnTo>
                <a:lnTo>
                  <a:pt x="234" y="54"/>
                </a:lnTo>
                <a:lnTo>
                  <a:pt x="226" y="44"/>
                </a:lnTo>
                <a:lnTo>
                  <a:pt x="229" y="39"/>
                </a:lnTo>
                <a:lnTo>
                  <a:pt x="234" y="33"/>
                </a:lnTo>
                <a:lnTo>
                  <a:pt x="219" y="36"/>
                </a:lnTo>
                <a:lnTo>
                  <a:pt x="219" y="35"/>
                </a:lnTo>
                <a:lnTo>
                  <a:pt x="216" y="36"/>
                </a:lnTo>
                <a:lnTo>
                  <a:pt x="217" y="38"/>
                </a:lnTo>
                <a:lnTo>
                  <a:pt x="226" y="27"/>
                </a:lnTo>
                <a:lnTo>
                  <a:pt x="219" y="24"/>
                </a:lnTo>
                <a:lnTo>
                  <a:pt x="217" y="21"/>
                </a:lnTo>
                <a:lnTo>
                  <a:pt x="222" y="16"/>
                </a:lnTo>
                <a:lnTo>
                  <a:pt x="223" y="15"/>
                </a:lnTo>
                <a:lnTo>
                  <a:pt x="222" y="9"/>
                </a:lnTo>
                <a:lnTo>
                  <a:pt x="222" y="7"/>
                </a:lnTo>
                <a:lnTo>
                  <a:pt x="216" y="4"/>
                </a:lnTo>
                <a:lnTo>
                  <a:pt x="214" y="4"/>
                </a:lnTo>
                <a:lnTo>
                  <a:pt x="208" y="9"/>
                </a:lnTo>
                <a:lnTo>
                  <a:pt x="210" y="12"/>
                </a:lnTo>
                <a:lnTo>
                  <a:pt x="213" y="12"/>
                </a:lnTo>
                <a:lnTo>
                  <a:pt x="213" y="7"/>
                </a:lnTo>
                <a:lnTo>
                  <a:pt x="214" y="6"/>
                </a:lnTo>
                <a:lnTo>
                  <a:pt x="219" y="0"/>
                </a:lnTo>
                <a:lnTo>
                  <a:pt x="94" y="7"/>
                </a:lnTo>
                <a:lnTo>
                  <a:pt x="0" y="10"/>
                </a:lnTo>
                <a:lnTo>
                  <a:pt x="3" y="104"/>
                </a:lnTo>
                <a:lnTo>
                  <a:pt x="14" y="113"/>
                </a:lnTo>
                <a:lnTo>
                  <a:pt x="17" y="118"/>
                </a:lnTo>
                <a:lnTo>
                  <a:pt x="21" y="128"/>
                </a:lnTo>
                <a:lnTo>
                  <a:pt x="20" y="137"/>
                </a:lnTo>
                <a:lnTo>
                  <a:pt x="26" y="143"/>
                </a:lnTo>
                <a:lnTo>
                  <a:pt x="27" y="149"/>
                </a:lnTo>
                <a:lnTo>
                  <a:pt x="30" y="151"/>
                </a:lnTo>
                <a:lnTo>
                  <a:pt x="32" y="156"/>
                </a:lnTo>
                <a:lnTo>
                  <a:pt x="32" y="160"/>
                </a:lnTo>
                <a:lnTo>
                  <a:pt x="32" y="162"/>
                </a:lnTo>
                <a:lnTo>
                  <a:pt x="41" y="172"/>
                </a:lnTo>
                <a:lnTo>
                  <a:pt x="47" y="172"/>
                </a:lnTo>
                <a:lnTo>
                  <a:pt x="48" y="172"/>
                </a:lnTo>
                <a:lnTo>
                  <a:pt x="97" y="166"/>
                </a:lnTo>
                <a:lnTo>
                  <a:pt x="95" y="163"/>
                </a:lnTo>
                <a:lnTo>
                  <a:pt x="94" y="165"/>
                </a:lnTo>
                <a:lnTo>
                  <a:pt x="95" y="163"/>
                </a:lnTo>
                <a:lnTo>
                  <a:pt x="95" y="160"/>
                </a:lnTo>
                <a:lnTo>
                  <a:pt x="47" y="166"/>
                </a:lnTo>
                <a:lnTo>
                  <a:pt x="44" y="166"/>
                </a:lnTo>
                <a:lnTo>
                  <a:pt x="38" y="160"/>
                </a:lnTo>
                <a:lnTo>
                  <a:pt x="38" y="154"/>
                </a:lnTo>
                <a:lnTo>
                  <a:pt x="38" y="154"/>
                </a:lnTo>
                <a:lnTo>
                  <a:pt x="35" y="146"/>
                </a:lnTo>
                <a:lnTo>
                  <a:pt x="33" y="146"/>
                </a:lnTo>
                <a:lnTo>
                  <a:pt x="30" y="140"/>
                </a:lnTo>
                <a:lnTo>
                  <a:pt x="30" y="140"/>
                </a:lnTo>
                <a:lnTo>
                  <a:pt x="26" y="136"/>
                </a:lnTo>
                <a:lnTo>
                  <a:pt x="27" y="128"/>
                </a:lnTo>
                <a:lnTo>
                  <a:pt x="23" y="115"/>
                </a:lnTo>
                <a:lnTo>
                  <a:pt x="18" y="109"/>
                </a:lnTo>
                <a:lnTo>
                  <a:pt x="9" y="101"/>
                </a:lnTo>
                <a:lnTo>
                  <a:pt x="7" y="16"/>
                </a:lnTo>
                <a:lnTo>
                  <a:pt x="94" y="13"/>
                </a:lnTo>
                <a:lnTo>
                  <a:pt x="213" y="7"/>
                </a:lnTo>
                <a:lnTo>
                  <a:pt x="213" y="4"/>
                </a:lnTo>
                <a:lnTo>
                  <a:pt x="210" y="1"/>
                </a:lnTo>
                <a:lnTo>
                  <a:pt x="208" y="4"/>
                </a:lnTo>
                <a:lnTo>
                  <a:pt x="208" y="4"/>
                </a:lnTo>
                <a:lnTo>
                  <a:pt x="207" y="12"/>
                </a:lnTo>
                <a:lnTo>
                  <a:pt x="205" y="18"/>
                </a:lnTo>
                <a:lnTo>
                  <a:pt x="216" y="12"/>
                </a:lnTo>
                <a:lnTo>
                  <a:pt x="216" y="12"/>
                </a:lnTo>
                <a:lnTo>
                  <a:pt x="216" y="13"/>
                </a:lnTo>
                <a:lnTo>
                  <a:pt x="213" y="18"/>
                </a:lnTo>
                <a:lnTo>
                  <a:pt x="211" y="18"/>
                </a:lnTo>
                <a:lnTo>
                  <a:pt x="213" y="26"/>
                </a:lnTo>
                <a:lnTo>
                  <a:pt x="213" y="27"/>
                </a:lnTo>
                <a:lnTo>
                  <a:pt x="217" y="30"/>
                </a:lnTo>
                <a:lnTo>
                  <a:pt x="213" y="33"/>
                </a:lnTo>
                <a:lnTo>
                  <a:pt x="211" y="35"/>
                </a:lnTo>
                <a:lnTo>
                  <a:pt x="214" y="41"/>
                </a:lnTo>
                <a:lnTo>
                  <a:pt x="216" y="42"/>
                </a:lnTo>
                <a:lnTo>
                  <a:pt x="228" y="41"/>
                </a:lnTo>
                <a:lnTo>
                  <a:pt x="226" y="38"/>
                </a:lnTo>
                <a:lnTo>
                  <a:pt x="225" y="36"/>
                </a:lnTo>
                <a:lnTo>
                  <a:pt x="219" y="44"/>
                </a:lnTo>
                <a:lnTo>
                  <a:pt x="223" y="50"/>
                </a:lnTo>
                <a:lnTo>
                  <a:pt x="226" y="48"/>
                </a:lnTo>
                <a:lnTo>
                  <a:pt x="226" y="45"/>
                </a:lnTo>
                <a:lnTo>
                  <a:pt x="222" y="44"/>
                </a:lnTo>
                <a:lnTo>
                  <a:pt x="219" y="44"/>
                </a:lnTo>
                <a:lnTo>
                  <a:pt x="217" y="47"/>
                </a:lnTo>
                <a:lnTo>
                  <a:pt x="217" y="48"/>
                </a:lnTo>
                <a:lnTo>
                  <a:pt x="220" y="56"/>
                </a:lnTo>
                <a:lnTo>
                  <a:pt x="226" y="59"/>
                </a:lnTo>
                <a:lnTo>
                  <a:pt x="226" y="62"/>
                </a:lnTo>
                <a:lnTo>
                  <a:pt x="228" y="63"/>
                </a:lnTo>
                <a:lnTo>
                  <a:pt x="234" y="65"/>
                </a:lnTo>
                <a:lnTo>
                  <a:pt x="234" y="65"/>
                </a:lnTo>
                <a:lnTo>
                  <a:pt x="237" y="63"/>
                </a:lnTo>
                <a:lnTo>
                  <a:pt x="234" y="62"/>
                </a:lnTo>
                <a:lnTo>
                  <a:pt x="232" y="63"/>
                </a:lnTo>
                <a:lnTo>
                  <a:pt x="235" y="65"/>
                </a:lnTo>
                <a:lnTo>
                  <a:pt x="235" y="62"/>
                </a:lnTo>
                <a:lnTo>
                  <a:pt x="231" y="62"/>
                </a:lnTo>
                <a:lnTo>
                  <a:pt x="229" y="62"/>
                </a:lnTo>
                <a:lnTo>
                  <a:pt x="225" y="68"/>
                </a:lnTo>
                <a:lnTo>
                  <a:pt x="220" y="69"/>
                </a:lnTo>
                <a:lnTo>
                  <a:pt x="219" y="69"/>
                </a:lnTo>
                <a:lnTo>
                  <a:pt x="213" y="80"/>
                </a:lnTo>
                <a:lnTo>
                  <a:pt x="223" y="81"/>
                </a:lnTo>
                <a:lnTo>
                  <a:pt x="229" y="81"/>
                </a:lnTo>
                <a:lnTo>
                  <a:pt x="229" y="78"/>
                </a:lnTo>
                <a:lnTo>
                  <a:pt x="226" y="75"/>
                </a:lnTo>
                <a:lnTo>
                  <a:pt x="222" y="83"/>
                </a:lnTo>
                <a:lnTo>
                  <a:pt x="222" y="83"/>
                </a:lnTo>
                <a:lnTo>
                  <a:pt x="219" y="84"/>
                </a:lnTo>
                <a:lnTo>
                  <a:pt x="207" y="84"/>
                </a:lnTo>
                <a:lnTo>
                  <a:pt x="222" y="92"/>
                </a:lnTo>
                <a:lnTo>
                  <a:pt x="222" y="92"/>
                </a:lnTo>
                <a:lnTo>
                  <a:pt x="225" y="91"/>
                </a:lnTo>
                <a:lnTo>
                  <a:pt x="223" y="88"/>
                </a:lnTo>
                <a:lnTo>
                  <a:pt x="210" y="101"/>
                </a:lnTo>
                <a:lnTo>
                  <a:pt x="205" y="104"/>
                </a:lnTo>
                <a:lnTo>
                  <a:pt x="205" y="104"/>
                </a:lnTo>
                <a:lnTo>
                  <a:pt x="201" y="113"/>
                </a:lnTo>
                <a:lnTo>
                  <a:pt x="204" y="115"/>
                </a:lnTo>
                <a:lnTo>
                  <a:pt x="201" y="118"/>
                </a:lnTo>
                <a:lnTo>
                  <a:pt x="201" y="118"/>
                </a:lnTo>
                <a:lnTo>
                  <a:pt x="199" y="124"/>
                </a:lnTo>
                <a:lnTo>
                  <a:pt x="195" y="127"/>
                </a:lnTo>
                <a:lnTo>
                  <a:pt x="187" y="131"/>
                </a:lnTo>
                <a:lnTo>
                  <a:pt x="202" y="133"/>
                </a:lnTo>
                <a:lnTo>
                  <a:pt x="202" y="130"/>
                </a:lnTo>
                <a:lnTo>
                  <a:pt x="199" y="128"/>
                </a:lnTo>
                <a:lnTo>
                  <a:pt x="198" y="130"/>
                </a:lnTo>
                <a:lnTo>
                  <a:pt x="192" y="134"/>
                </a:lnTo>
                <a:lnTo>
                  <a:pt x="195" y="145"/>
                </a:lnTo>
                <a:lnTo>
                  <a:pt x="192" y="145"/>
                </a:lnTo>
                <a:lnTo>
                  <a:pt x="186" y="145"/>
                </a:lnTo>
                <a:lnTo>
                  <a:pt x="193" y="154"/>
                </a:lnTo>
                <a:lnTo>
                  <a:pt x="193" y="156"/>
                </a:lnTo>
                <a:lnTo>
                  <a:pt x="186" y="157"/>
                </a:lnTo>
                <a:lnTo>
                  <a:pt x="181" y="157"/>
                </a:lnTo>
                <a:lnTo>
                  <a:pt x="187" y="166"/>
                </a:lnTo>
                <a:lnTo>
                  <a:pt x="187" y="171"/>
                </a:lnTo>
                <a:lnTo>
                  <a:pt x="186" y="172"/>
                </a:lnTo>
                <a:lnTo>
                  <a:pt x="189" y="177"/>
                </a:lnTo>
                <a:lnTo>
                  <a:pt x="187" y="180"/>
                </a:lnTo>
                <a:lnTo>
                  <a:pt x="152" y="166"/>
                </a:lnTo>
                <a:lnTo>
                  <a:pt x="127" y="160"/>
                </a:lnTo>
                <a:lnTo>
                  <a:pt x="104" y="166"/>
                </a:lnTo>
                <a:lnTo>
                  <a:pt x="97" y="160"/>
                </a:lnTo>
                <a:lnTo>
                  <a:pt x="95" y="160"/>
                </a:lnTo>
                <a:lnTo>
                  <a:pt x="95" y="16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27" name="Freeform 171">
            <a:extLst>
              <a:ext uri="{FF2B5EF4-FFF2-40B4-BE49-F238E27FC236}">
                <a16:creationId xmlns:a16="http://schemas.microsoft.com/office/drawing/2014/main" id="{808E5397-980B-7E56-061C-AB6BB7721514}"/>
              </a:ext>
            </a:extLst>
          </p:cNvPr>
          <p:cNvSpPr>
            <a:spLocks/>
          </p:cNvSpPr>
          <p:nvPr/>
        </p:nvSpPr>
        <p:spPr bwMode="auto">
          <a:xfrm>
            <a:off x="3102991" y="3353631"/>
            <a:ext cx="410299" cy="513582"/>
          </a:xfrm>
          <a:custGeom>
            <a:avLst/>
            <a:gdLst>
              <a:gd name="T0" fmla="*/ 30 w 192"/>
              <a:gd name="T1" fmla="*/ 14 h 240"/>
              <a:gd name="T2" fmla="*/ 93 w 192"/>
              <a:gd name="T3" fmla="*/ 45 h 240"/>
              <a:gd name="T4" fmla="*/ 167 w 192"/>
              <a:gd name="T5" fmla="*/ 38 h 240"/>
              <a:gd name="T6" fmla="*/ 175 w 192"/>
              <a:gd name="T7" fmla="*/ 44 h 240"/>
              <a:gd name="T8" fmla="*/ 169 w 192"/>
              <a:gd name="T9" fmla="*/ 47 h 240"/>
              <a:gd name="T10" fmla="*/ 175 w 192"/>
              <a:gd name="T11" fmla="*/ 50 h 240"/>
              <a:gd name="T12" fmla="*/ 182 w 192"/>
              <a:gd name="T13" fmla="*/ 63 h 240"/>
              <a:gd name="T14" fmla="*/ 178 w 192"/>
              <a:gd name="T15" fmla="*/ 69 h 240"/>
              <a:gd name="T16" fmla="*/ 173 w 192"/>
              <a:gd name="T17" fmla="*/ 64 h 240"/>
              <a:gd name="T18" fmla="*/ 180 w 192"/>
              <a:gd name="T19" fmla="*/ 76 h 240"/>
              <a:gd name="T20" fmla="*/ 185 w 192"/>
              <a:gd name="T21" fmla="*/ 79 h 240"/>
              <a:gd name="T22" fmla="*/ 187 w 192"/>
              <a:gd name="T23" fmla="*/ 73 h 240"/>
              <a:gd name="T24" fmla="*/ 174 w 192"/>
              <a:gd name="T25" fmla="*/ 80 h 240"/>
              <a:gd name="T26" fmla="*/ 180 w 192"/>
              <a:gd name="T27" fmla="*/ 90 h 240"/>
              <a:gd name="T28" fmla="*/ 176 w 192"/>
              <a:gd name="T29" fmla="*/ 89 h 240"/>
              <a:gd name="T30" fmla="*/ 172 w 192"/>
              <a:gd name="T31" fmla="*/ 91 h 240"/>
              <a:gd name="T32" fmla="*/ 177 w 192"/>
              <a:gd name="T33" fmla="*/ 96 h 240"/>
              <a:gd name="T34" fmla="*/ 165 w 192"/>
              <a:gd name="T35" fmla="*/ 103 h 240"/>
              <a:gd name="T36" fmla="*/ 167 w 192"/>
              <a:gd name="T37" fmla="*/ 107 h 240"/>
              <a:gd name="T38" fmla="*/ 157 w 192"/>
              <a:gd name="T39" fmla="*/ 120 h 240"/>
              <a:gd name="T40" fmla="*/ 161 w 192"/>
              <a:gd name="T41" fmla="*/ 119 h 240"/>
              <a:gd name="T42" fmla="*/ 162 w 192"/>
              <a:gd name="T43" fmla="*/ 128 h 240"/>
              <a:gd name="T44" fmla="*/ 156 w 192"/>
              <a:gd name="T45" fmla="*/ 137 h 240"/>
              <a:gd name="T46" fmla="*/ 151 w 192"/>
              <a:gd name="T47" fmla="*/ 142 h 240"/>
              <a:gd name="T48" fmla="*/ 152 w 192"/>
              <a:gd name="T49" fmla="*/ 152 h 240"/>
              <a:gd name="T50" fmla="*/ 117 w 192"/>
              <a:gd name="T51" fmla="*/ 138 h 240"/>
              <a:gd name="T52" fmla="*/ 62 w 192"/>
              <a:gd name="T53" fmla="*/ 142 h 240"/>
              <a:gd name="T54" fmla="*/ 56 w 192"/>
              <a:gd name="T55" fmla="*/ 160 h 240"/>
              <a:gd name="T56" fmla="*/ 54 w 192"/>
              <a:gd name="T57" fmla="*/ 173 h 240"/>
              <a:gd name="T58" fmla="*/ 50 w 192"/>
              <a:gd name="T59" fmla="*/ 187 h 240"/>
              <a:gd name="T60" fmla="*/ 51 w 192"/>
              <a:gd name="T61" fmla="*/ 205 h 240"/>
              <a:gd name="T62" fmla="*/ 45 w 192"/>
              <a:gd name="T63" fmla="*/ 240 h 240"/>
              <a:gd name="T64" fmla="*/ 59 w 192"/>
              <a:gd name="T65" fmla="*/ 214 h 240"/>
              <a:gd name="T66" fmla="*/ 58 w 192"/>
              <a:gd name="T67" fmla="*/ 195 h 240"/>
              <a:gd name="T68" fmla="*/ 62 w 192"/>
              <a:gd name="T69" fmla="*/ 178 h 240"/>
              <a:gd name="T70" fmla="*/ 66 w 192"/>
              <a:gd name="T71" fmla="*/ 163 h 240"/>
              <a:gd name="T72" fmla="*/ 63 w 192"/>
              <a:gd name="T73" fmla="*/ 145 h 240"/>
              <a:gd name="T74" fmla="*/ 93 w 192"/>
              <a:gd name="T75" fmla="*/ 146 h 240"/>
              <a:gd name="T76" fmla="*/ 154 w 192"/>
              <a:gd name="T77" fmla="*/ 159 h 240"/>
              <a:gd name="T78" fmla="*/ 161 w 192"/>
              <a:gd name="T79" fmla="*/ 144 h 240"/>
              <a:gd name="T80" fmla="*/ 161 w 192"/>
              <a:gd name="T81" fmla="*/ 142 h 240"/>
              <a:gd name="T82" fmla="*/ 158 w 192"/>
              <a:gd name="T83" fmla="*/ 132 h 240"/>
              <a:gd name="T84" fmla="*/ 165 w 192"/>
              <a:gd name="T85" fmla="*/ 126 h 240"/>
              <a:gd name="T86" fmla="*/ 165 w 192"/>
              <a:gd name="T87" fmla="*/ 116 h 240"/>
              <a:gd name="T88" fmla="*/ 169 w 192"/>
              <a:gd name="T89" fmla="*/ 118 h 240"/>
              <a:gd name="T90" fmla="*/ 169 w 192"/>
              <a:gd name="T91" fmla="*/ 105 h 240"/>
              <a:gd name="T92" fmla="*/ 174 w 192"/>
              <a:gd name="T93" fmla="*/ 106 h 240"/>
              <a:gd name="T94" fmla="*/ 178 w 192"/>
              <a:gd name="T95" fmla="*/ 88 h 240"/>
              <a:gd name="T96" fmla="*/ 184 w 192"/>
              <a:gd name="T97" fmla="*/ 91 h 240"/>
              <a:gd name="T98" fmla="*/ 176 w 192"/>
              <a:gd name="T99" fmla="*/ 82 h 240"/>
              <a:gd name="T100" fmla="*/ 185 w 192"/>
              <a:gd name="T101" fmla="*/ 83 h 240"/>
              <a:gd name="T102" fmla="*/ 190 w 192"/>
              <a:gd name="T103" fmla="*/ 73 h 240"/>
              <a:gd name="T104" fmla="*/ 184 w 192"/>
              <a:gd name="T105" fmla="*/ 68 h 240"/>
              <a:gd name="T106" fmla="*/ 181 w 192"/>
              <a:gd name="T107" fmla="*/ 67 h 240"/>
              <a:gd name="T108" fmla="*/ 184 w 192"/>
              <a:gd name="T109" fmla="*/ 64 h 240"/>
              <a:gd name="T110" fmla="*/ 174 w 192"/>
              <a:gd name="T111" fmla="*/ 56 h 240"/>
              <a:gd name="T112" fmla="*/ 182 w 192"/>
              <a:gd name="T113" fmla="*/ 52 h 240"/>
              <a:gd name="T114" fmla="*/ 176 w 192"/>
              <a:gd name="T115" fmla="*/ 50 h 240"/>
              <a:gd name="T116" fmla="*/ 174 w 192"/>
              <a:gd name="T117" fmla="*/ 36 h 240"/>
              <a:gd name="T118" fmla="*/ 174 w 192"/>
              <a:gd name="T119" fmla="*/ 40 h 240"/>
              <a:gd name="T120" fmla="*/ 38 w 192"/>
              <a:gd name="T121" fmla="*/ 39 h 240"/>
              <a:gd name="T122" fmla="*/ 12 w 192"/>
              <a:gd name="T123" fmla="*/ 3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2" h="240">
                <a:moveTo>
                  <a:pt x="0" y="8"/>
                </a:moveTo>
                <a:cubicBezTo>
                  <a:pt x="11" y="10"/>
                  <a:pt x="11" y="10"/>
                  <a:pt x="11" y="10"/>
                </a:cubicBezTo>
                <a:cubicBezTo>
                  <a:pt x="11" y="11"/>
                  <a:pt x="11" y="11"/>
                  <a:pt x="11" y="11"/>
                </a:cubicBezTo>
                <a:cubicBezTo>
                  <a:pt x="21" y="11"/>
                  <a:pt x="21" y="11"/>
                  <a:pt x="21" y="11"/>
                </a:cubicBezTo>
                <a:cubicBezTo>
                  <a:pt x="30" y="14"/>
                  <a:pt x="30" y="14"/>
                  <a:pt x="30" y="14"/>
                </a:cubicBezTo>
                <a:cubicBezTo>
                  <a:pt x="30" y="43"/>
                  <a:pt x="30" y="43"/>
                  <a:pt x="30" y="43"/>
                </a:cubicBezTo>
                <a:cubicBezTo>
                  <a:pt x="30" y="44"/>
                  <a:pt x="30" y="45"/>
                  <a:pt x="31" y="46"/>
                </a:cubicBezTo>
                <a:cubicBezTo>
                  <a:pt x="32" y="47"/>
                  <a:pt x="33" y="47"/>
                  <a:pt x="34" y="47"/>
                </a:cubicBezTo>
                <a:cubicBezTo>
                  <a:pt x="93" y="45"/>
                  <a:pt x="93" y="45"/>
                  <a:pt x="93" y="45"/>
                </a:cubicBezTo>
                <a:cubicBezTo>
                  <a:pt x="93" y="45"/>
                  <a:pt x="93" y="45"/>
                  <a:pt x="93" y="45"/>
                </a:cubicBezTo>
                <a:cubicBezTo>
                  <a:pt x="172" y="41"/>
                  <a:pt x="172" y="41"/>
                  <a:pt x="172" y="41"/>
                </a:cubicBezTo>
                <a:cubicBezTo>
                  <a:pt x="172" y="37"/>
                  <a:pt x="172" y="37"/>
                  <a:pt x="172" y="37"/>
                </a:cubicBezTo>
                <a:cubicBezTo>
                  <a:pt x="169" y="34"/>
                  <a:pt x="169" y="34"/>
                  <a:pt x="169" y="34"/>
                </a:cubicBezTo>
                <a:cubicBezTo>
                  <a:pt x="167" y="36"/>
                  <a:pt x="167" y="36"/>
                  <a:pt x="167" y="36"/>
                </a:cubicBezTo>
                <a:cubicBezTo>
                  <a:pt x="167" y="36"/>
                  <a:pt x="167" y="37"/>
                  <a:pt x="167" y="38"/>
                </a:cubicBezTo>
                <a:cubicBezTo>
                  <a:pt x="166" y="41"/>
                  <a:pt x="166" y="41"/>
                  <a:pt x="166" y="41"/>
                </a:cubicBezTo>
                <a:cubicBezTo>
                  <a:pt x="165" y="43"/>
                  <a:pt x="166" y="44"/>
                  <a:pt x="168" y="45"/>
                </a:cubicBezTo>
                <a:cubicBezTo>
                  <a:pt x="169" y="46"/>
                  <a:pt x="171" y="46"/>
                  <a:pt x="172" y="45"/>
                </a:cubicBezTo>
                <a:cubicBezTo>
                  <a:pt x="174" y="44"/>
                  <a:pt x="174" y="44"/>
                  <a:pt x="174" y="44"/>
                </a:cubicBezTo>
                <a:cubicBezTo>
                  <a:pt x="175" y="44"/>
                  <a:pt x="175" y="44"/>
                  <a:pt x="175" y="44"/>
                </a:cubicBezTo>
                <a:cubicBezTo>
                  <a:pt x="176" y="40"/>
                  <a:pt x="176" y="40"/>
                  <a:pt x="176" y="40"/>
                </a:cubicBezTo>
                <a:cubicBezTo>
                  <a:pt x="172" y="41"/>
                  <a:pt x="172" y="41"/>
                  <a:pt x="172" y="41"/>
                </a:cubicBezTo>
                <a:cubicBezTo>
                  <a:pt x="172" y="42"/>
                  <a:pt x="172" y="42"/>
                  <a:pt x="172" y="42"/>
                </a:cubicBezTo>
                <a:cubicBezTo>
                  <a:pt x="170" y="44"/>
                  <a:pt x="170" y="44"/>
                  <a:pt x="170" y="44"/>
                </a:cubicBezTo>
                <a:cubicBezTo>
                  <a:pt x="170" y="45"/>
                  <a:pt x="169" y="46"/>
                  <a:pt x="169" y="47"/>
                </a:cubicBezTo>
                <a:cubicBezTo>
                  <a:pt x="170" y="51"/>
                  <a:pt x="170" y="51"/>
                  <a:pt x="170" y="51"/>
                </a:cubicBezTo>
                <a:cubicBezTo>
                  <a:pt x="170" y="53"/>
                  <a:pt x="171" y="54"/>
                  <a:pt x="172" y="54"/>
                </a:cubicBezTo>
                <a:cubicBezTo>
                  <a:pt x="176" y="57"/>
                  <a:pt x="176" y="57"/>
                  <a:pt x="176" y="57"/>
                </a:cubicBezTo>
                <a:cubicBezTo>
                  <a:pt x="178" y="53"/>
                  <a:pt x="178" y="53"/>
                  <a:pt x="178" y="53"/>
                </a:cubicBezTo>
                <a:cubicBezTo>
                  <a:pt x="175" y="50"/>
                  <a:pt x="175" y="50"/>
                  <a:pt x="175" y="50"/>
                </a:cubicBezTo>
                <a:cubicBezTo>
                  <a:pt x="171" y="55"/>
                  <a:pt x="171" y="55"/>
                  <a:pt x="171" y="55"/>
                </a:cubicBezTo>
                <a:cubicBezTo>
                  <a:pt x="170" y="56"/>
                  <a:pt x="169" y="58"/>
                  <a:pt x="170" y="59"/>
                </a:cubicBezTo>
                <a:cubicBezTo>
                  <a:pt x="171" y="62"/>
                  <a:pt x="171" y="62"/>
                  <a:pt x="171" y="62"/>
                </a:cubicBezTo>
                <a:cubicBezTo>
                  <a:pt x="172" y="63"/>
                  <a:pt x="174" y="64"/>
                  <a:pt x="175" y="64"/>
                </a:cubicBezTo>
                <a:cubicBezTo>
                  <a:pt x="182" y="63"/>
                  <a:pt x="182" y="63"/>
                  <a:pt x="182" y="63"/>
                </a:cubicBezTo>
                <a:cubicBezTo>
                  <a:pt x="181" y="59"/>
                  <a:pt x="181" y="59"/>
                  <a:pt x="181" y="59"/>
                </a:cubicBezTo>
                <a:cubicBezTo>
                  <a:pt x="178" y="57"/>
                  <a:pt x="178" y="57"/>
                  <a:pt x="178" y="57"/>
                </a:cubicBezTo>
                <a:cubicBezTo>
                  <a:pt x="175" y="60"/>
                  <a:pt x="175" y="60"/>
                  <a:pt x="175" y="60"/>
                </a:cubicBezTo>
                <a:cubicBezTo>
                  <a:pt x="174" y="62"/>
                  <a:pt x="174" y="63"/>
                  <a:pt x="175" y="65"/>
                </a:cubicBezTo>
                <a:cubicBezTo>
                  <a:pt x="178" y="69"/>
                  <a:pt x="178" y="69"/>
                  <a:pt x="178" y="69"/>
                </a:cubicBezTo>
                <a:cubicBezTo>
                  <a:pt x="181" y="66"/>
                  <a:pt x="181" y="66"/>
                  <a:pt x="181" y="66"/>
                </a:cubicBezTo>
                <a:cubicBezTo>
                  <a:pt x="182" y="62"/>
                  <a:pt x="182" y="62"/>
                  <a:pt x="182" y="62"/>
                </a:cubicBezTo>
                <a:cubicBezTo>
                  <a:pt x="178" y="61"/>
                  <a:pt x="178" y="61"/>
                  <a:pt x="178" y="61"/>
                </a:cubicBezTo>
                <a:cubicBezTo>
                  <a:pt x="177" y="61"/>
                  <a:pt x="174" y="62"/>
                  <a:pt x="174" y="63"/>
                </a:cubicBezTo>
                <a:cubicBezTo>
                  <a:pt x="173" y="64"/>
                  <a:pt x="173" y="64"/>
                  <a:pt x="173" y="64"/>
                </a:cubicBezTo>
                <a:cubicBezTo>
                  <a:pt x="173" y="65"/>
                  <a:pt x="173" y="67"/>
                  <a:pt x="173" y="68"/>
                </a:cubicBezTo>
                <a:cubicBezTo>
                  <a:pt x="175" y="71"/>
                  <a:pt x="175" y="71"/>
                  <a:pt x="175" y="71"/>
                </a:cubicBezTo>
                <a:cubicBezTo>
                  <a:pt x="175" y="72"/>
                  <a:pt x="176" y="73"/>
                  <a:pt x="177" y="73"/>
                </a:cubicBezTo>
                <a:cubicBezTo>
                  <a:pt x="179" y="74"/>
                  <a:pt x="179" y="74"/>
                  <a:pt x="179" y="74"/>
                </a:cubicBezTo>
                <a:cubicBezTo>
                  <a:pt x="180" y="76"/>
                  <a:pt x="180" y="76"/>
                  <a:pt x="180" y="76"/>
                </a:cubicBezTo>
                <a:cubicBezTo>
                  <a:pt x="180" y="77"/>
                  <a:pt x="181" y="78"/>
                  <a:pt x="182" y="78"/>
                </a:cubicBezTo>
                <a:cubicBezTo>
                  <a:pt x="186" y="79"/>
                  <a:pt x="186" y="79"/>
                  <a:pt x="186" y="79"/>
                </a:cubicBezTo>
                <a:cubicBezTo>
                  <a:pt x="187" y="75"/>
                  <a:pt x="187" y="75"/>
                  <a:pt x="187" y="75"/>
                </a:cubicBezTo>
                <a:cubicBezTo>
                  <a:pt x="184" y="78"/>
                  <a:pt x="184" y="78"/>
                  <a:pt x="184" y="78"/>
                </a:cubicBezTo>
                <a:cubicBezTo>
                  <a:pt x="185" y="79"/>
                  <a:pt x="185" y="79"/>
                  <a:pt x="185" y="79"/>
                </a:cubicBezTo>
                <a:cubicBezTo>
                  <a:pt x="188" y="76"/>
                  <a:pt x="188" y="76"/>
                  <a:pt x="188" y="76"/>
                </a:cubicBezTo>
                <a:cubicBezTo>
                  <a:pt x="184" y="75"/>
                  <a:pt x="184" y="75"/>
                  <a:pt x="184" y="75"/>
                </a:cubicBezTo>
                <a:cubicBezTo>
                  <a:pt x="183" y="76"/>
                  <a:pt x="183" y="76"/>
                  <a:pt x="183" y="76"/>
                </a:cubicBezTo>
                <a:cubicBezTo>
                  <a:pt x="187" y="77"/>
                  <a:pt x="187" y="77"/>
                  <a:pt x="187" y="77"/>
                </a:cubicBezTo>
                <a:cubicBezTo>
                  <a:pt x="187" y="73"/>
                  <a:pt x="187" y="73"/>
                  <a:pt x="187" y="73"/>
                </a:cubicBezTo>
                <a:cubicBezTo>
                  <a:pt x="184" y="73"/>
                  <a:pt x="184" y="73"/>
                  <a:pt x="184" y="73"/>
                </a:cubicBezTo>
                <a:cubicBezTo>
                  <a:pt x="183" y="73"/>
                  <a:pt x="182" y="74"/>
                  <a:pt x="181" y="74"/>
                </a:cubicBezTo>
                <a:cubicBezTo>
                  <a:pt x="179" y="77"/>
                  <a:pt x="179" y="77"/>
                  <a:pt x="179" y="77"/>
                </a:cubicBezTo>
                <a:cubicBezTo>
                  <a:pt x="176" y="78"/>
                  <a:pt x="176" y="78"/>
                  <a:pt x="176" y="78"/>
                </a:cubicBezTo>
                <a:cubicBezTo>
                  <a:pt x="175" y="79"/>
                  <a:pt x="175" y="79"/>
                  <a:pt x="174" y="80"/>
                </a:cubicBezTo>
                <a:cubicBezTo>
                  <a:pt x="172" y="83"/>
                  <a:pt x="172" y="83"/>
                  <a:pt x="172" y="83"/>
                </a:cubicBezTo>
                <a:cubicBezTo>
                  <a:pt x="171" y="85"/>
                  <a:pt x="171" y="86"/>
                  <a:pt x="172" y="87"/>
                </a:cubicBezTo>
                <a:cubicBezTo>
                  <a:pt x="172" y="88"/>
                  <a:pt x="173" y="89"/>
                  <a:pt x="175" y="89"/>
                </a:cubicBezTo>
                <a:cubicBezTo>
                  <a:pt x="178" y="90"/>
                  <a:pt x="178" y="90"/>
                  <a:pt x="178" y="90"/>
                </a:cubicBezTo>
                <a:cubicBezTo>
                  <a:pt x="179" y="90"/>
                  <a:pt x="179" y="90"/>
                  <a:pt x="180" y="90"/>
                </a:cubicBezTo>
                <a:cubicBezTo>
                  <a:pt x="184" y="89"/>
                  <a:pt x="184" y="89"/>
                  <a:pt x="184" y="89"/>
                </a:cubicBezTo>
                <a:cubicBezTo>
                  <a:pt x="183" y="86"/>
                  <a:pt x="183" y="86"/>
                  <a:pt x="183" y="86"/>
                </a:cubicBezTo>
                <a:cubicBezTo>
                  <a:pt x="180" y="83"/>
                  <a:pt x="180" y="83"/>
                  <a:pt x="180" y="83"/>
                </a:cubicBezTo>
                <a:cubicBezTo>
                  <a:pt x="177" y="88"/>
                  <a:pt x="177" y="88"/>
                  <a:pt x="177" y="88"/>
                </a:cubicBezTo>
                <a:cubicBezTo>
                  <a:pt x="177" y="88"/>
                  <a:pt x="176" y="88"/>
                  <a:pt x="176" y="89"/>
                </a:cubicBezTo>
                <a:cubicBezTo>
                  <a:pt x="176" y="90"/>
                  <a:pt x="176" y="90"/>
                  <a:pt x="176" y="90"/>
                </a:cubicBezTo>
                <a:cubicBezTo>
                  <a:pt x="180" y="91"/>
                  <a:pt x="180" y="91"/>
                  <a:pt x="180" y="91"/>
                </a:cubicBezTo>
                <a:cubicBezTo>
                  <a:pt x="179" y="87"/>
                  <a:pt x="179" y="87"/>
                  <a:pt x="179" y="87"/>
                </a:cubicBezTo>
                <a:cubicBezTo>
                  <a:pt x="176" y="88"/>
                  <a:pt x="176" y="88"/>
                  <a:pt x="176" y="88"/>
                </a:cubicBezTo>
                <a:cubicBezTo>
                  <a:pt x="174" y="88"/>
                  <a:pt x="172" y="89"/>
                  <a:pt x="172" y="91"/>
                </a:cubicBezTo>
                <a:cubicBezTo>
                  <a:pt x="172" y="93"/>
                  <a:pt x="173" y="95"/>
                  <a:pt x="175" y="95"/>
                </a:cubicBezTo>
                <a:cubicBezTo>
                  <a:pt x="178" y="97"/>
                  <a:pt x="178" y="97"/>
                  <a:pt x="178" y="97"/>
                </a:cubicBezTo>
                <a:cubicBezTo>
                  <a:pt x="180" y="93"/>
                  <a:pt x="180" y="93"/>
                  <a:pt x="180" y="93"/>
                </a:cubicBezTo>
                <a:cubicBezTo>
                  <a:pt x="176" y="95"/>
                  <a:pt x="176" y="95"/>
                  <a:pt x="176" y="95"/>
                </a:cubicBezTo>
                <a:cubicBezTo>
                  <a:pt x="177" y="96"/>
                  <a:pt x="177" y="96"/>
                  <a:pt x="177" y="96"/>
                </a:cubicBezTo>
                <a:cubicBezTo>
                  <a:pt x="180" y="94"/>
                  <a:pt x="180" y="94"/>
                  <a:pt x="180" y="94"/>
                </a:cubicBezTo>
                <a:cubicBezTo>
                  <a:pt x="177" y="91"/>
                  <a:pt x="177" y="91"/>
                  <a:pt x="177" y="91"/>
                </a:cubicBezTo>
                <a:cubicBezTo>
                  <a:pt x="169" y="100"/>
                  <a:pt x="169" y="100"/>
                  <a:pt x="169" y="100"/>
                </a:cubicBezTo>
                <a:cubicBezTo>
                  <a:pt x="167" y="101"/>
                  <a:pt x="167" y="101"/>
                  <a:pt x="167" y="101"/>
                </a:cubicBezTo>
                <a:cubicBezTo>
                  <a:pt x="166" y="101"/>
                  <a:pt x="165" y="102"/>
                  <a:pt x="165" y="103"/>
                </a:cubicBezTo>
                <a:cubicBezTo>
                  <a:pt x="163" y="107"/>
                  <a:pt x="163" y="107"/>
                  <a:pt x="163" y="107"/>
                </a:cubicBezTo>
                <a:cubicBezTo>
                  <a:pt x="162" y="108"/>
                  <a:pt x="163" y="110"/>
                  <a:pt x="165" y="111"/>
                </a:cubicBezTo>
                <a:cubicBezTo>
                  <a:pt x="167" y="113"/>
                  <a:pt x="167" y="113"/>
                  <a:pt x="167" y="113"/>
                </a:cubicBezTo>
                <a:cubicBezTo>
                  <a:pt x="169" y="110"/>
                  <a:pt x="169" y="110"/>
                  <a:pt x="169" y="110"/>
                </a:cubicBezTo>
                <a:cubicBezTo>
                  <a:pt x="167" y="107"/>
                  <a:pt x="167" y="107"/>
                  <a:pt x="167" y="107"/>
                </a:cubicBezTo>
                <a:cubicBezTo>
                  <a:pt x="163" y="111"/>
                  <a:pt x="163" y="111"/>
                  <a:pt x="163" y="111"/>
                </a:cubicBezTo>
                <a:cubicBezTo>
                  <a:pt x="162" y="111"/>
                  <a:pt x="162" y="112"/>
                  <a:pt x="162" y="113"/>
                </a:cubicBezTo>
                <a:cubicBezTo>
                  <a:pt x="162" y="115"/>
                  <a:pt x="162" y="115"/>
                  <a:pt x="162" y="115"/>
                </a:cubicBezTo>
                <a:cubicBezTo>
                  <a:pt x="159" y="116"/>
                  <a:pt x="159" y="116"/>
                  <a:pt x="159" y="116"/>
                </a:cubicBezTo>
                <a:cubicBezTo>
                  <a:pt x="158" y="117"/>
                  <a:pt x="157" y="119"/>
                  <a:pt x="157" y="120"/>
                </a:cubicBezTo>
                <a:cubicBezTo>
                  <a:pt x="158" y="122"/>
                  <a:pt x="159" y="123"/>
                  <a:pt x="161" y="123"/>
                </a:cubicBezTo>
                <a:cubicBezTo>
                  <a:pt x="164" y="124"/>
                  <a:pt x="164" y="124"/>
                  <a:pt x="164" y="124"/>
                </a:cubicBezTo>
                <a:cubicBezTo>
                  <a:pt x="165" y="120"/>
                  <a:pt x="165" y="120"/>
                  <a:pt x="165" y="120"/>
                </a:cubicBezTo>
                <a:cubicBezTo>
                  <a:pt x="161" y="118"/>
                  <a:pt x="161" y="118"/>
                  <a:pt x="161" y="118"/>
                </a:cubicBezTo>
                <a:cubicBezTo>
                  <a:pt x="161" y="119"/>
                  <a:pt x="161" y="119"/>
                  <a:pt x="161" y="119"/>
                </a:cubicBezTo>
                <a:cubicBezTo>
                  <a:pt x="158" y="121"/>
                  <a:pt x="158" y="121"/>
                  <a:pt x="158" y="121"/>
                </a:cubicBezTo>
                <a:cubicBezTo>
                  <a:pt x="157" y="122"/>
                  <a:pt x="156" y="124"/>
                  <a:pt x="157" y="125"/>
                </a:cubicBezTo>
                <a:cubicBezTo>
                  <a:pt x="158" y="133"/>
                  <a:pt x="158" y="133"/>
                  <a:pt x="158" y="133"/>
                </a:cubicBezTo>
                <a:cubicBezTo>
                  <a:pt x="162" y="132"/>
                  <a:pt x="162" y="132"/>
                  <a:pt x="162" y="132"/>
                </a:cubicBezTo>
                <a:cubicBezTo>
                  <a:pt x="162" y="128"/>
                  <a:pt x="162" y="128"/>
                  <a:pt x="162" y="128"/>
                </a:cubicBezTo>
                <a:cubicBezTo>
                  <a:pt x="158" y="128"/>
                  <a:pt x="158" y="128"/>
                  <a:pt x="158" y="128"/>
                </a:cubicBezTo>
                <a:cubicBezTo>
                  <a:pt x="156" y="128"/>
                  <a:pt x="155" y="129"/>
                  <a:pt x="154" y="131"/>
                </a:cubicBezTo>
                <a:cubicBezTo>
                  <a:pt x="154" y="132"/>
                  <a:pt x="154" y="134"/>
                  <a:pt x="155" y="135"/>
                </a:cubicBezTo>
                <a:cubicBezTo>
                  <a:pt x="157" y="136"/>
                  <a:pt x="157" y="136"/>
                  <a:pt x="157" y="136"/>
                </a:cubicBezTo>
                <a:cubicBezTo>
                  <a:pt x="156" y="137"/>
                  <a:pt x="156" y="137"/>
                  <a:pt x="156" y="137"/>
                </a:cubicBezTo>
                <a:cubicBezTo>
                  <a:pt x="160" y="138"/>
                  <a:pt x="160" y="138"/>
                  <a:pt x="160" y="138"/>
                </a:cubicBezTo>
                <a:cubicBezTo>
                  <a:pt x="159" y="135"/>
                  <a:pt x="159" y="135"/>
                  <a:pt x="159" y="135"/>
                </a:cubicBezTo>
                <a:cubicBezTo>
                  <a:pt x="154" y="136"/>
                  <a:pt x="154" y="136"/>
                  <a:pt x="154" y="136"/>
                </a:cubicBezTo>
                <a:cubicBezTo>
                  <a:pt x="153" y="136"/>
                  <a:pt x="152" y="137"/>
                  <a:pt x="151" y="138"/>
                </a:cubicBezTo>
                <a:cubicBezTo>
                  <a:pt x="151" y="139"/>
                  <a:pt x="151" y="141"/>
                  <a:pt x="151" y="142"/>
                </a:cubicBezTo>
                <a:cubicBezTo>
                  <a:pt x="153" y="144"/>
                  <a:pt x="153" y="144"/>
                  <a:pt x="153" y="144"/>
                </a:cubicBezTo>
                <a:cubicBezTo>
                  <a:pt x="153" y="147"/>
                  <a:pt x="153" y="147"/>
                  <a:pt x="153" y="147"/>
                </a:cubicBezTo>
                <a:cubicBezTo>
                  <a:pt x="152" y="148"/>
                  <a:pt x="153" y="149"/>
                  <a:pt x="153" y="150"/>
                </a:cubicBezTo>
                <a:cubicBezTo>
                  <a:pt x="154" y="151"/>
                  <a:pt x="154" y="151"/>
                  <a:pt x="154" y="151"/>
                </a:cubicBezTo>
                <a:cubicBezTo>
                  <a:pt x="152" y="152"/>
                  <a:pt x="152" y="152"/>
                  <a:pt x="152" y="152"/>
                </a:cubicBezTo>
                <a:cubicBezTo>
                  <a:pt x="155" y="155"/>
                  <a:pt x="155" y="155"/>
                  <a:pt x="155" y="155"/>
                </a:cubicBezTo>
                <a:cubicBezTo>
                  <a:pt x="157" y="151"/>
                  <a:pt x="157" y="151"/>
                  <a:pt x="157" y="151"/>
                </a:cubicBezTo>
                <a:cubicBezTo>
                  <a:pt x="133" y="143"/>
                  <a:pt x="133" y="143"/>
                  <a:pt x="133" y="143"/>
                </a:cubicBezTo>
                <a:cubicBezTo>
                  <a:pt x="132" y="142"/>
                  <a:pt x="132" y="142"/>
                  <a:pt x="132" y="142"/>
                </a:cubicBezTo>
                <a:cubicBezTo>
                  <a:pt x="117" y="138"/>
                  <a:pt x="117" y="138"/>
                  <a:pt x="117" y="138"/>
                </a:cubicBezTo>
                <a:cubicBezTo>
                  <a:pt x="116" y="138"/>
                  <a:pt x="115" y="138"/>
                  <a:pt x="114" y="138"/>
                </a:cubicBezTo>
                <a:cubicBezTo>
                  <a:pt x="100" y="142"/>
                  <a:pt x="100" y="142"/>
                  <a:pt x="100" y="142"/>
                </a:cubicBezTo>
                <a:cubicBezTo>
                  <a:pt x="97" y="139"/>
                  <a:pt x="97" y="139"/>
                  <a:pt x="97" y="139"/>
                </a:cubicBezTo>
                <a:cubicBezTo>
                  <a:pt x="96" y="138"/>
                  <a:pt x="95" y="138"/>
                  <a:pt x="94" y="138"/>
                </a:cubicBezTo>
                <a:cubicBezTo>
                  <a:pt x="62" y="142"/>
                  <a:pt x="62" y="142"/>
                  <a:pt x="62" y="142"/>
                </a:cubicBezTo>
                <a:cubicBezTo>
                  <a:pt x="59" y="142"/>
                  <a:pt x="59" y="142"/>
                  <a:pt x="59" y="142"/>
                </a:cubicBezTo>
                <a:cubicBezTo>
                  <a:pt x="58" y="142"/>
                  <a:pt x="57" y="143"/>
                  <a:pt x="56" y="144"/>
                </a:cubicBezTo>
                <a:cubicBezTo>
                  <a:pt x="55" y="145"/>
                  <a:pt x="55" y="146"/>
                  <a:pt x="55" y="147"/>
                </a:cubicBezTo>
                <a:cubicBezTo>
                  <a:pt x="57" y="155"/>
                  <a:pt x="57" y="155"/>
                  <a:pt x="57" y="155"/>
                </a:cubicBezTo>
                <a:cubicBezTo>
                  <a:pt x="56" y="160"/>
                  <a:pt x="56" y="160"/>
                  <a:pt x="56" y="160"/>
                </a:cubicBezTo>
                <a:cubicBezTo>
                  <a:pt x="56" y="161"/>
                  <a:pt x="56" y="162"/>
                  <a:pt x="57" y="163"/>
                </a:cubicBezTo>
                <a:cubicBezTo>
                  <a:pt x="57" y="164"/>
                  <a:pt x="57" y="164"/>
                  <a:pt x="57" y="164"/>
                </a:cubicBezTo>
                <a:cubicBezTo>
                  <a:pt x="57" y="165"/>
                  <a:pt x="57" y="165"/>
                  <a:pt x="57" y="165"/>
                </a:cubicBezTo>
                <a:cubicBezTo>
                  <a:pt x="56" y="169"/>
                  <a:pt x="56" y="169"/>
                  <a:pt x="56" y="169"/>
                </a:cubicBezTo>
                <a:cubicBezTo>
                  <a:pt x="54" y="173"/>
                  <a:pt x="54" y="173"/>
                  <a:pt x="54" y="173"/>
                </a:cubicBezTo>
                <a:cubicBezTo>
                  <a:pt x="54" y="174"/>
                  <a:pt x="54" y="174"/>
                  <a:pt x="54" y="175"/>
                </a:cubicBezTo>
                <a:cubicBezTo>
                  <a:pt x="54" y="176"/>
                  <a:pt x="54" y="176"/>
                  <a:pt x="54" y="176"/>
                </a:cubicBezTo>
                <a:cubicBezTo>
                  <a:pt x="51" y="178"/>
                  <a:pt x="51" y="178"/>
                  <a:pt x="51" y="178"/>
                </a:cubicBezTo>
                <a:cubicBezTo>
                  <a:pt x="50" y="179"/>
                  <a:pt x="50" y="180"/>
                  <a:pt x="50" y="181"/>
                </a:cubicBezTo>
                <a:cubicBezTo>
                  <a:pt x="50" y="187"/>
                  <a:pt x="50" y="187"/>
                  <a:pt x="50" y="187"/>
                </a:cubicBezTo>
                <a:cubicBezTo>
                  <a:pt x="50" y="187"/>
                  <a:pt x="50" y="187"/>
                  <a:pt x="50" y="187"/>
                </a:cubicBezTo>
                <a:cubicBezTo>
                  <a:pt x="51" y="191"/>
                  <a:pt x="51" y="191"/>
                  <a:pt x="51" y="191"/>
                </a:cubicBezTo>
                <a:cubicBezTo>
                  <a:pt x="49" y="193"/>
                  <a:pt x="49" y="193"/>
                  <a:pt x="49" y="193"/>
                </a:cubicBezTo>
                <a:cubicBezTo>
                  <a:pt x="48" y="194"/>
                  <a:pt x="48" y="196"/>
                  <a:pt x="48" y="197"/>
                </a:cubicBezTo>
                <a:cubicBezTo>
                  <a:pt x="51" y="205"/>
                  <a:pt x="51" y="205"/>
                  <a:pt x="51" y="205"/>
                </a:cubicBezTo>
                <a:cubicBezTo>
                  <a:pt x="52" y="210"/>
                  <a:pt x="52" y="210"/>
                  <a:pt x="52" y="210"/>
                </a:cubicBezTo>
                <a:cubicBezTo>
                  <a:pt x="47" y="215"/>
                  <a:pt x="47" y="215"/>
                  <a:pt x="47" y="215"/>
                </a:cubicBezTo>
                <a:cubicBezTo>
                  <a:pt x="41" y="221"/>
                  <a:pt x="41" y="221"/>
                  <a:pt x="41" y="221"/>
                </a:cubicBezTo>
                <a:cubicBezTo>
                  <a:pt x="40" y="222"/>
                  <a:pt x="40" y="224"/>
                  <a:pt x="40" y="225"/>
                </a:cubicBezTo>
                <a:cubicBezTo>
                  <a:pt x="45" y="240"/>
                  <a:pt x="45" y="240"/>
                  <a:pt x="45" y="240"/>
                </a:cubicBezTo>
                <a:cubicBezTo>
                  <a:pt x="52" y="238"/>
                  <a:pt x="52" y="238"/>
                  <a:pt x="52" y="238"/>
                </a:cubicBezTo>
                <a:cubicBezTo>
                  <a:pt x="48" y="225"/>
                  <a:pt x="48" y="225"/>
                  <a:pt x="48" y="225"/>
                </a:cubicBezTo>
                <a:cubicBezTo>
                  <a:pt x="53" y="221"/>
                  <a:pt x="53" y="221"/>
                  <a:pt x="53" y="221"/>
                </a:cubicBezTo>
                <a:cubicBezTo>
                  <a:pt x="53" y="221"/>
                  <a:pt x="53" y="221"/>
                  <a:pt x="53" y="221"/>
                </a:cubicBezTo>
                <a:cubicBezTo>
                  <a:pt x="59" y="214"/>
                  <a:pt x="59" y="214"/>
                  <a:pt x="59" y="214"/>
                </a:cubicBezTo>
                <a:cubicBezTo>
                  <a:pt x="59" y="213"/>
                  <a:pt x="60" y="212"/>
                  <a:pt x="60" y="211"/>
                </a:cubicBezTo>
                <a:cubicBezTo>
                  <a:pt x="59" y="204"/>
                  <a:pt x="59" y="204"/>
                  <a:pt x="59" y="204"/>
                </a:cubicBezTo>
                <a:cubicBezTo>
                  <a:pt x="59" y="203"/>
                  <a:pt x="59" y="203"/>
                  <a:pt x="59" y="203"/>
                </a:cubicBezTo>
                <a:cubicBezTo>
                  <a:pt x="57" y="196"/>
                  <a:pt x="57" y="196"/>
                  <a:pt x="57" y="196"/>
                </a:cubicBezTo>
                <a:cubicBezTo>
                  <a:pt x="58" y="195"/>
                  <a:pt x="58" y="195"/>
                  <a:pt x="58" y="195"/>
                </a:cubicBezTo>
                <a:cubicBezTo>
                  <a:pt x="59" y="194"/>
                  <a:pt x="59" y="192"/>
                  <a:pt x="59" y="191"/>
                </a:cubicBezTo>
                <a:cubicBezTo>
                  <a:pt x="58" y="186"/>
                  <a:pt x="58" y="186"/>
                  <a:pt x="58" y="186"/>
                </a:cubicBezTo>
                <a:cubicBezTo>
                  <a:pt x="58" y="183"/>
                  <a:pt x="58" y="183"/>
                  <a:pt x="58" y="183"/>
                </a:cubicBezTo>
                <a:cubicBezTo>
                  <a:pt x="60" y="181"/>
                  <a:pt x="60" y="181"/>
                  <a:pt x="60" y="181"/>
                </a:cubicBezTo>
                <a:cubicBezTo>
                  <a:pt x="61" y="180"/>
                  <a:pt x="62" y="179"/>
                  <a:pt x="62" y="178"/>
                </a:cubicBezTo>
                <a:cubicBezTo>
                  <a:pt x="62" y="176"/>
                  <a:pt x="62" y="176"/>
                  <a:pt x="62" y="176"/>
                </a:cubicBezTo>
                <a:cubicBezTo>
                  <a:pt x="63" y="172"/>
                  <a:pt x="63" y="172"/>
                  <a:pt x="63" y="172"/>
                </a:cubicBezTo>
                <a:cubicBezTo>
                  <a:pt x="65" y="168"/>
                  <a:pt x="65" y="168"/>
                  <a:pt x="65" y="168"/>
                </a:cubicBezTo>
                <a:cubicBezTo>
                  <a:pt x="65" y="167"/>
                  <a:pt x="65" y="167"/>
                  <a:pt x="65" y="167"/>
                </a:cubicBezTo>
                <a:cubicBezTo>
                  <a:pt x="66" y="163"/>
                  <a:pt x="66" y="163"/>
                  <a:pt x="66" y="163"/>
                </a:cubicBezTo>
                <a:cubicBezTo>
                  <a:pt x="66" y="162"/>
                  <a:pt x="65" y="160"/>
                  <a:pt x="65" y="159"/>
                </a:cubicBezTo>
                <a:cubicBezTo>
                  <a:pt x="64" y="159"/>
                  <a:pt x="64" y="159"/>
                  <a:pt x="64" y="159"/>
                </a:cubicBezTo>
                <a:cubicBezTo>
                  <a:pt x="65" y="156"/>
                  <a:pt x="65" y="156"/>
                  <a:pt x="65" y="156"/>
                </a:cubicBezTo>
                <a:cubicBezTo>
                  <a:pt x="65" y="155"/>
                  <a:pt x="65" y="155"/>
                  <a:pt x="65" y="154"/>
                </a:cubicBezTo>
                <a:cubicBezTo>
                  <a:pt x="63" y="145"/>
                  <a:pt x="63" y="145"/>
                  <a:pt x="63" y="145"/>
                </a:cubicBezTo>
                <a:cubicBezTo>
                  <a:pt x="59" y="146"/>
                  <a:pt x="59" y="146"/>
                  <a:pt x="59" y="146"/>
                </a:cubicBezTo>
                <a:cubicBezTo>
                  <a:pt x="59" y="150"/>
                  <a:pt x="59" y="150"/>
                  <a:pt x="59" y="150"/>
                </a:cubicBezTo>
                <a:cubicBezTo>
                  <a:pt x="62" y="150"/>
                  <a:pt x="62" y="150"/>
                  <a:pt x="62" y="150"/>
                </a:cubicBezTo>
                <a:cubicBezTo>
                  <a:pt x="63" y="150"/>
                  <a:pt x="63" y="150"/>
                  <a:pt x="63" y="150"/>
                </a:cubicBezTo>
                <a:cubicBezTo>
                  <a:pt x="93" y="146"/>
                  <a:pt x="93" y="146"/>
                  <a:pt x="93" y="146"/>
                </a:cubicBezTo>
                <a:cubicBezTo>
                  <a:pt x="96" y="149"/>
                  <a:pt x="96" y="149"/>
                  <a:pt x="96" y="149"/>
                </a:cubicBezTo>
                <a:cubicBezTo>
                  <a:pt x="97" y="150"/>
                  <a:pt x="99" y="151"/>
                  <a:pt x="100" y="150"/>
                </a:cubicBezTo>
                <a:cubicBezTo>
                  <a:pt x="115" y="146"/>
                  <a:pt x="115" y="146"/>
                  <a:pt x="115" y="146"/>
                </a:cubicBezTo>
                <a:cubicBezTo>
                  <a:pt x="130" y="150"/>
                  <a:pt x="130" y="150"/>
                  <a:pt x="130" y="150"/>
                </a:cubicBezTo>
                <a:cubicBezTo>
                  <a:pt x="154" y="159"/>
                  <a:pt x="154" y="159"/>
                  <a:pt x="154" y="159"/>
                </a:cubicBezTo>
                <a:cubicBezTo>
                  <a:pt x="156" y="159"/>
                  <a:pt x="157" y="159"/>
                  <a:pt x="158" y="158"/>
                </a:cubicBezTo>
                <a:cubicBezTo>
                  <a:pt x="162" y="154"/>
                  <a:pt x="162" y="154"/>
                  <a:pt x="162" y="154"/>
                </a:cubicBezTo>
                <a:cubicBezTo>
                  <a:pt x="163" y="152"/>
                  <a:pt x="163" y="150"/>
                  <a:pt x="162" y="149"/>
                </a:cubicBezTo>
                <a:cubicBezTo>
                  <a:pt x="161" y="146"/>
                  <a:pt x="161" y="146"/>
                  <a:pt x="161" y="146"/>
                </a:cubicBezTo>
                <a:cubicBezTo>
                  <a:pt x="161" y="144"/>
                  <a:pt x="161" y="144"/>
                  <a:pt x="161" y="144"/>
                </a:cubicBezTo>
                <a:cubicBezTo>
                  <a:pt x="161" y="143"/>
                  <a:pt x="161" y="142"/>
                  <a:pt x="161" y="141"/>
                </a:cubicBezTo>
                <a:cubicBezTo>
                  <a:pt x="158" y="137"/>
                  <a:pt x="158" y="137"/>
                  <a:pt x="158" y="137"/>
                </a:cubicBezTo>
                <a:cubicBezTo>
                  <a:pt x="155" y="140"/>
                  <a:pt x="155" y="140"/>
                  <a:pt x="155" y="140"/>
                </a:cubicBezTo>
                <a:cubicBezTo>
                  <a:pt x="156" y="143"/>
                  <a:pt x="156" y="143"/>
                  <a:pt x="156" y="143"/>
                </a:cubicBezTo>
                <a:cubicBezTo>
                  <a:pt x="161" y="142"/>
                  <a:pt x="161" y="142"/>
                  <a:pt x="161" y="142"/>
                </a:cubicBezTo>
                <a:cubicBezTo>
                  <a:pt x="162" y="142"/>
                  <a:pt x="163" y="141"/>
                  <a:pt x="164" y="140"/>
                </a:cubicBezTo>
                <a:cubicBezTo>
                  <a:pt x="165" y="137"/>
                  <a:pt x="165" y="137"/>
                  <a:pt x="165" y="137"/>
                </a:cubicBezTo>
                <a:cubicBezTo>
                  <a:pt x="165" y="136"/>
                  <a:pt x="165" y="134"/>
                  <a:pt x="164" y="133"/>
                </a:cubicBezTo>
                <a:cubicBezTo>
                  <a:pt x="161" y="129"/>
                  <a:pt x="161" y="129"/>
                  <a:pt x="161" y="129"/>
                </a:cubicBezTo>
                <a:cubicBezTo>
                  <a:pt x="158" y="132"/>
                  <a:pt x="158" y="132"/>
                  <a:pt x="158" y="132"/>
                </a:cubicBezTo>
                <a:cubicBezTo>
                  <a:pt x="158" y="136"/>
                  <a:pt x="158" y="136"/>
                  <a:pt x="158" y="136"/>
                </a:cubicBezTo>
                <a:cubicBezTo>
                  <a:pt x="163" y="136"/>
                  <a:pt x="163" y="136"/>
                  <a:pt x="163" y="136"/>
                </a:cubicBezTo>
                <a:cubicBezTo>
                  <a:pt x="164" y="136"/>
                  <a:pt x="165" y="135"/>
                  <a:pt x="165" y="134"/>
                </a:cubicBezTo>
                <a:cubicBezTo>
                  <a:pt x="166" y="133"/>
                  <a:pt x="166" y="132"/>
                  <a:pt x="166" y="131"/>
                </a:cubicBezTo>
                <a:cubicBezTo>
                  <a:pt x="165" y="126"/>
                  <a:pt x="165" y="126"/>
                  <a:pt x="165" y="126"/>
                </a:cubicBezTo>
                <a:cubicBezTo>
                  <a:pt x="167" y="124"/>
                  <a:pt x="167" y="124"/>
                  <a:pt x="167" y="124"/>
                </a:cubicBezTo>
                <a:cubicBezTo>
                  <a:pt x="167" y="124"/>
                  <a:pt x="167" y="124"/>
                  <a:pt x="168" y="123"/>
                </a:cubicBezTo>
                <a:cubicBezTo>
                  <a:pt x="168" y="122"/>
                  <a:pt x="168" y="122"/>
                  <a:pt x="168" y="122"/>
                </a:cubicBezTo>
                <a:cubicBezTo>
                  <a:pt x="169" y="120"/>
                  <a:pt x="169" y="119"/>
                  <a:pt x="168" y="118"/>
                </a:cubicBezTo>
                <a:cubicBezTo>
                  <a:pt x="168" y="117"/>
                  <a:pt x="166" y="116"/>
                  <a:pt x="165" y="116"/>
                </a:cubicBezTo>
                <a:cubicBezTo>
                  <a:pt x="162" y="116"/>
                  <a:pt x="162" y="116"/>
                  <a:pt x="162" y="116"/>
                </a:cubicBezTo>
                <a:cubicBezTo>
                  <a:pt x="161" y="120"/>
                  <a:pt x="161" y="120"/>
                  <a:pt x="161" y="120"/>
                </a:cubicBezTo>
                <a:cubicBezTo>
                  <a:pt x="163" y="123"/>
                  <a:pt x="163" y="123"/>
                  <a:pt x="163" y="123"/>
                </a:cubicBezTo>
                <a:cubicBezTo>
                  <a:pt x="167" y="120"/>
                  <a:pt x="167" y="120"/>
                  <a:pt x="167" y="120"/>
                </a:cubicBezTo>
                <a:cubicBezTo>
                  <a:pt x="168" y="120"/>
                  <a:pt x="169" y="119"/>
                  <a:pt x="169" y="118"/>
                </a:cubicBezTo>
                <a:cubicBezTo>
                  <a:pt x="169" y="115"/>
                  <a:pt x="169" y="115"/>
                  <a:pt x="169" y="115"/>
                </a:cubicBezTo>
                <a:cubicBezTo>
                  <a:pt x="172" y="113"/>
                  <a:pt x="172" y="113"/>
                  <a:pt x="172" y="113"/>
                </a:cubicBezTo>
                <a:cubicBezTo>
                  <a:pt x="173" y="112"/>
                  <a:pt x="173" y="111"/>
                  <a:pt x="173" y="110"/>
                </a:cubicBezTo>
                <a:cubicBezTo>
                  <a:pt x="173" y="108"/>
                  <a:pt x="173" y="107"/>
                  <a:pt x="172" y="107"/>
                </a:cubicBezTo>
                <a:cubicBezTo>
                  <a:pt x="169" y="105"/>
                  <a:pt x="169" y="105"/>
                  <a:pt x="169" y="105"/>
                </a:cubicBezTo>
                <a:cubicBezTo>
                  <a:pt x="167" y="108"/>
                  <a:pt x="167" y="108"/>
                  <a:pt x="167" y="108"/>
                </a:cubicBezTo>
                <a:cubicBezTo>
                  <a:pt x="171" y="110"/>
                  <a:pt x="171" y="110"/>
                  <a:pt x="171" y="110"/>
                </a:cubicBezTo>
                <a:cubicBezTo>
                  <a:pt x="171" y="107"/>
                  <a:pt x="171" y="107"/>
                  <a:pt x="171" y="107"/>
                </a:cubicBezTo>
                <a:cubicBezTo>
                  <a:pt x="173" y="107"/>
                  <a:pt x="173" y="107"/>
                  <a:pt x="173" y="107"/>
                </a:cubicBezTo>
                <a:cubicBezTo>
                  <a:pt x="174" y="107"/>
                  <a:pt x="174" y="106"/>
                  <a:pt x="174" y="106"/>
                </a:cubicBezTo>
                <a:cubicBezTo>
                  <a:pt x="183" y="96"/>
                  <a:pt x="183" y="96"/>
                  <a:pt x="183" y="96"/>
                </a:cubicBezTo>
                <a:cubicBezTo>
                  <a:pt x="184" y="95"/>
                  <a:pt x="184" y="93"/>
                  <a:pt x="184" y="92"/>
                </a:cubicBezTo>
                <a:cubicBezTo>
                  <a:pt x="183" y="91"/>
                  <a:pt x="183" y="91"/>
                  <a:pt x="183" y="91"/>
                </a:cubicBezTo>
                <a:cubicBezTo>
                  <a:pt x="183" y="90"/>
                  <a:pt x="182" y="90"/>
                  <a:pt x="181" y="89"/>
                </a:cubicBezTo>
                <a:cubicBezTo>
                  <a:pt x="178" y="88"/>
                  <a:pt x="178" y="88"/>
                  <a:pt x="178" y="88"/>
                </a:cubicBezTo>
                <a:cubicBezTo>
                  <a:pt x="176" y="92"/>
                  <a:pt x="176" y="92"/>
                  <a:pt x="176" y="92"/>
                </a:cubicBezTo>
                <a:cubicBezTo>
                  <a:pt x="177" y="96"/>
                  <a:pt x="177" y="96"/>
                  <a:pt x="177" y="96"/>
                </a:cubicBezTo>
                <a:cubicBezTo>
                  <a:pt x="180" y="95"/>
                  <a:pt x="180" y="95"/>
                  <a:pt x="180" y="95"/>
                </a:cubicBezTo>
                <a:cubicBezTo>
                  <a:pt x="182" y="95"/>
                  <a:pt x="183" y="94"/>
                  <a:pt x="184" y="92"/>
                </a:cubicBezTo>
                <a:cubicBezTo>
                  <a:pt x="184" y="91"/>
                  <a:pt x="184" y="91"/>
                  <a:pt x="184" y="91"/>
                </a:cubicBezTo>
                <a:cubicBezTo>
                  <a:pt x="186" y="88"/>
                  <a:pt x="186" y="88"/>
                  <a:pt x="186" y="88"/>
                </a:cubicBezTo>
                <a:cubicBezTo>
                  <a:pt x="187" y="86"/>
                  <a:pt x="187" y="85"/>
                  <a:pt x="186" y="83"/>
                </a:cubicBezTo>
                <a:cubicBezTo>
                  <a:pt x="185" y="82"/>
                  <a:pt x="184" y="81"/>
                  <a:pt x="182" y="82"/>
                </a:cubicBezTo>
                <a:cubicBezTo>
                  <a:pt x="179" y="82"/>
                  <a:pt x="179" y="82"/>
                  <a:pt x="179" y="82"/>
                </a:cubicBezTo>
                <a:cubicBezTo>
                  <a:pt x="176" y="82"/>
                  <a:pt x="176" y="82"/>
                  <a:pt x="176" y="82"/>
                </a:cubicBezTo>
                <a:cubicBezTo>
                  <a:pt x="175" y="86"/>
                  <a:pt x="175" y="86"/>
                  <a:pt x="175" y="86"/>
                </a:cubicBezTo>
                <a:cubicBezTo>
                  <a:pt x="179" y="88"/>
                  <a:pt x="179" y="88"/>
                  <a:pt x="179" y="88"/>
                </a:cubicBezTo>
                <a:cubicBezTo>
                  <a:pt x="180" y="85"/>
                  <a:pt x="180" y="85"/>
                  <a:pt x="180" y="85"/>
                </a:cubicBezTo>
                <a:cubicBezTo>
                  <a:pt x="183" y="84"/>
                  <a:pt x="183" y="84"/>
                  <a:pt x="183" y="84"/>
                </a:cubicBezTo>
                <a:cubicBezTo>
                  <a:pt x="184" y="84"/>
                  <a:pt x="184" y="84"/>
                  <a:pt x="185" y="83"/>
                </a:cubicBezTo>
                <a:cubicBezTo>
                  <a:pt x="186" y="81"/>
                  <a:pt x="186" y="81"/>
                  <a:pt x="186" y="81"/>
                </a:cubicBezTo>
                <a:cubicBezTo>
                  <a:pt x="187" y="81"/>
                  <a:pt x="187" y="81"/>
                  <a:pt x="187" y="81"/>
                </a:cubicBezTo>
                <a:cubicBezTo>
                  <a:pt x="189" y="81"/>
                  <a:pt x="191" y="80"/>
                  <a:pt x="191" y="78"/>
                </a:cubicBezTo>
                <a:cubicBezTo>
                  <a:pt x="191" y="77"/>
                  <a:pt x="191" y="77"/>
                  <a:pt x="191" y="77"/>
                </a:cubicBezTo>
                <a:cubicBezTo>
                  <a:pt x="192" y="76"/>
                  <a:pt x="192" y="74"/>
                  <a:pt x="190" y="73"/>
                </a:cubicBezTo>
                <a:cubicBezTo>
                  <a:pt x="190" y="72"/>
                  <a:pt x="190" y="72"/>
                  <a:pt x="190" y="72"/>
                </a:cubicBezTo>
                <a:cubicBezTo>
                  <a:pt x="189" y="72"/>
                  <a:pt x="189" y="72"/>
                  <a:pt x="188" y="71"/>
                </a:cubicBezTo>
                <a:cubicBezTo>
                  <a:pt x="186" y="71"/>
                  <a:pt x="186" y="71"/>
                  <a:pt x="186" y="71"/>
                </a:cubicBezTo>
                <a:cubicBezTo>
                  <a:pt x="186" y="70"/>
                  <a:pt x="186" y="70"/>
                  <a:pt x="186" y="70"/>
                </a:cubicBezTo>
                <a:cubicBezTo>
                  <a:pt x="186" y="69"/>
                  <a:pt x="185" y="68"/>
                  <a:pt x="184" y="68"/>
                </a:cubicBezTo>
                <a:cubicBezTo>
                  <a:pt x="182" y="66"/>
                  <a:pt x="182" y="66"/>
                  <a:pt x="182" y="66"/>
                </a:cubicBezTo>
                <a:cubicBezTo>
                  <a:pt x="180" y="64"/>
                  <a:pt x="180" y="64"/>
                  <a:pt x="180" y="64"/>
                </a:cubicBezTo>
                <a:cubicBezTo>
                  <a:pt x="177" y="66"/>
                  <a:pt x="177" y="66"/>
                  <a:pt x="177" y="66"/>
                </a:cubicBezTo>
                <a:cubicBezTo>
                  <a:pt x="181" y="68"/>
                  <a:pt x="181" y="68"/>
                  <a:pt x="181" y="68"/>
                </a:cubicBezTo>
                <a:cubicBezTo>
                  <a:pt x="181" y="67"/>
                  <a:pt x="181" y="67"/>
                  <a:pt x="181" y="67"/>
                </a:cubicBezTo>
                <a:cubicBezTo>
                  <a:pt x="177" y="65"/>
                  <a:pt x="177" y="65"/>
                  <a:pt x="177" y="65"/>
                </a:cubicBezTo>
                <a:cubicBezTo>
                  <a:pt x="176" y="69"/>
                  <a:pt x="176" y="69"/>
                  <a:pt x="176" y="69"/>
                </a:cubicBezTo>
                <a:cubicBezTo>
                  <a:pt x="180" y="70"/>
                  <a:pt x="180" y="70"/>
                  <a:pt x="180" y="70"/>
                </a:cubicBezTo>
                <a:cubicBezTo>
                  <a:pt x="181" y="71"/>
                  <a:pt x="183" y="70"/>
                  <a:pt x="184" y="69"/>
                </a:cubicBezTo>
                <a:cubicBezTo>
                  <a:pt x="185" y="67"/>
                  <a:pt x="185" y="65"/>
                  <a:pt x="184" y="64"/>
                </a:cubicBezTo>
                <a:cubicBezTo>
                  <a:pt x="183" y="63"/>
                  <a:pt x="183" y="63"/>
                  <a:pt x="183" y="63"/>
                </a:cubicBezTo>
                <a:cubicBezTo>
                  <a:pt x="184" y="62"/>
                  <a:pt x="184" y="62"/>
                  <a:pt x="184" y="62"/>
                </a:cubicBezTo>
                <a:cubicBezTo>
                  <a:pt x="185" y="60"/>
                  <a:pt x="185" y="58"/>
                  <a:pt x="185" y="57"/>
                </a:cubicBezTo>
                <a:cubicBezTo>
                  <a:pt x="184" y="56"/>
                  <a:pt x="182" y="55"/>
                  <a:pt x="181" y="55"/>
                </a:cubicBezTo>
                <a:cubicBezTo>
                  <a:pt x="174" y="56"/>
                  <a:pt x="174" y="56"/>
                  <a:pt x="174" y="56"/>
                </a:cubicBezTo>
                <a:cubicBezTo>
                  <a:pt x="175" y="60"/>
                  <a:pt x="175" y="60"/>
                  <a:pt x="175" y="60"/>
                </a:cubicBezTo>
                <a:cubicBezTo>
                  <a:pt x="178" y="59"/>
                  <a:pt x="178" y="59"/>
                  <a:pt x="178" y="59"/>
                </a:cubicBezTo>
                <a:cubicBezTo>
                  <a:pt x="178" y="58"/>
                  <a:pt x="178" y="58"/>
                  <a:pt x="178" y="58"/>
                </a:cubicBezTo>
                <a:cubicBezTo>
                  <a:pt x="181" y="56"/>
                  <a:pt x="181" y="56"/>
                  <a:pt x="181" y="56"/>
                </a:cubicBezTo>
                <a:cubicBezTo>
                  <a:pt x="182" y="55"/>
                  <a:pt x="182" y="54"/>
                  <a:pt x="182" y="52"/>
                </a:cubicBezTo>
                <a:cubicBezTo>
                  <a:pt x="182" y="51"/>
                  <a:pt x="181" y="50"/>
                  <a:pt x="180" y="49"/>
                </a:cubicBezTo>
                <a:cubicBezTo>
                  <a:pt x="177" y="48"/>
                  <a:pt x="177" y="48"/>
                  <a:pt x="177" y="48"/>
                </a:cubicBezTo>
                <a:cubicBezTo>
                  <a:pt x="177" y="47"/>
                  <a:pt x="177" y="47"/>
                  <a:pt x="177" y="47"/>
                </a:cubicBezTo>
                <a:cubicBezTo>
                  <a:pt x="173" y="47"/>
                  <a:pt x="173" y="47"/>
                  <a:pt x="173" y="47"/>
                </a:cubicBezTo>
                <a:cubicBezTo>
                  <a:pt x="176" y="50"/>
                  <a:pt x="176" y="50"/>
                  <a:pt x="176" y="50"/>
                </a:cubicBezTo>
                <a:cubicBezTo>
                  <a:pt x="179" y="47"/>
                  <a:pt x="179" y="47"/>
                  <a:pt x="179" y="47"/>
                </a:cubicBezTo>
                <a:cubicBezTo>
                  <a:pt x="180" y="46"/>
                  <a:pt x="181" y="45"/>
                  <a:pt x="181" y="43"/>
                </a:cubicBezTo>
                <a:cubicBezTo>
                  <a:pt x="180" y="40"/>
                  <a:pt x="180" y="40"/>
                  <a:pt x="180" y="40"/>
                </a:cubicBezTo>
                <a:cubicBezTo>
                  <a:pt x="180" y="38"/>
                  <a:pt x="179" y="37"/>
                  <a:pt x="177" y="36"/>
                </a:cubicBezTo>
                <a:cubicBezTo>
                  <a:pt x="174" y="36"/>
                  <a:pt x="174" y="36"/>
                  <a:pt x="174" y="36"/>
                </a:cubicBezTo>
                <a:cubicBezTo>
                  <a:pt x="173" y="35"/>
                  <a:pt x="172" y="35"/>
                  <a:pt x="171" y="36"/>
                </a:cubicBezTo>
                <a:cubicBezTo>
                  <a:pt x="167" y="39"/>
                  <a:pt x="167" y="39"/>
                  <a:pt x="167" y="39"/>
                </a:cubicBezTo>
                <a:cubicBezTo>
                  <a:pt x="170" y="42"/>
                  <a:pt x="170" y="42"/>
                  <a:pt x="170" y="42"/>
                </a:cubicBezTo>
                <a:cubicBezTo>
                  <a:pt x="174" y="43"/>
                  <a:pt x="174" y="43"/>
                  <a:pt x="174" y="43"/>
                </a:cubicBezTo>
                <a:cubicBezTo>
                  <a:pt x="174" y="40"/>
                  <a:pt x="174" y="40"/>
                  <a:pt x="174" y="40"/>
                </a:cubicBezTo>
                <a:cubicBezTo>
                  <a:pt x="175" y="39"/>
                  <a:pt x="175" y="39"/>
                  <a:pt x="175" y="39"/>
                </a:cubicBezTo>
                <a:cubicBezTo>
                  <a:pt x="176" y="38"/>
                  <a:pt x="176" y="36"/>
                  <a:pt x="175" y="35"/>
                </a:cubicBezTo>
                <a:cubicBezTo>
                  <a:pt x="175" y="33"/>
                  <a:pt x="173" y="32"/>
                  <a:pt x="172" y="33"/>
                </a:cubicBezTo>
                <a:cubicBezTo>
                  <a:pt x="93" y="37"/>
                  <a:pt x="93" y="37"/>
                  <a:pt x="93" y="37"/>
                </a:cubicBezTo>
                <a:cubicBezTo>
                  <a:pt x="38" y="39"/>
                  <a:pt x="38" y="39"/>
                  <a:pt x="38" y="39"/>
                </a:cubicBezTo>
                <a:cubicBezTo>
                  <a:pt x="38" y="11"/>
                  <a:pt x="38" y="11"/>
                  <a:pt x="38" y="11"/>
                </a:cubicBezTo>
                <a:cubicBezTo>
                  <a:pt x="38" y="9"/>
                  <a:pt x="36" y="8"/>
                  <a:pt x="35" y="7"/>
                </a:cubicBezTo>
                <a:cubicBezTo>
                  <a:pt x="23" y="3"/>
                  <a:pt x="23" y="3"/>
                  <a:pt x="23" y="3"/>
                </a:cubicBezTo>
                <a:cubicBezTo>
                  <a:pt x="23" y="3"/>
                  <a:pt x="22" y="3"/>
                  <a:pt x="22" y="3"/>
                </a:cubicBezTo>
                <a:cubicBezTo>
                  <a:pt x="12" y="3"/>
                  <a:pt x="12" y="3"/>
                  <a:pt x="12" y="3"/>
                </a:cubicBezTo>
                <a:cubicBezTo>
                  <a:pt x="2" y="0"/>
                  <a:pt x="2" y="0"/>
                  <a:pt x="2" y="0"/>
                </a:cubicBezTo>
                <a:lnTo>
                  <a:pt x="0"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28" name="Freeform 172">
            <a:extLst>
              <a:ext uri="{FF2B5EF4-FFF2-40B4-BE49-F238E27FC236}">
                <a16:creationId xmlns:a16="http://schemas.microsoft.com/office/drawing/2014/main" id="{4B8D3542-236C-2958-99F3-B7B43DA8B82C}"/>
              </a:ext>
            </a:extLst>
          </p:cNvPr>
          <p:cNvSpPr>
            <a:spLocks/>
          </p:cNvSpPr>
          <p:nvPr/>
        </p:nvSpPr>
        <p:spPr bwMode="auto">
          <a:xfrm>
            <a:off x="3847188" y="2943333"/>
            <a:ext cx="14148" cy="2829"/>
          </a:xfrm>
          <a:custGeom>
            <a:avLst/>
            <a:gdLst>
              <a:gd name="T0" fmla="*/ 10 w 10"/>
              <a:gd name="T1" fmla="*/ 0 h 2"/>
              <a:gd name="T2" fmla="*/ 0 w 10"/>
              <a:gd name="T3" fmla="*/ 2 h 2"/>
              <a:gd name="T4" fmla="*/ 4 w 10"/>
              <a:gd name="T5" fmla="*/ 2 h 2"/>
              <a:gd name="T6" fmla="*/ 10 w 10"/>
              <a:gd name="T7" fmla="*/ 0 h 2"/>
            </a:gdLst>
            <a:ahLst/>
            <a:cxnLst>
              <a:cxn ang="0">
                <a:pos x="T0" y="T1"/>
              </a:cxn>
              <a:cxn ang="0">
                <a:pos x="T2" y="T3"/>
              </a:cxn>
              <a:cxn ang="0">
                <a:pos x="T4" y="T5"/>
              </a:cxn>
              <a:cxn ang="0">
                <a:pos x="T6" y="T7"/>
              </a:cxn>
            </a:cxnLst>
            <a:rect l="0" t="0" r="r" b="b"/>
            <a:pathLst>
              <a:path w="10" h="2">
                <a:moveTo>
                  <a:pt x="10" y="0"/>
                </a:moveTo>
                <a:lnTo>
                  <a:pt x="0" y="2"/>
                </a:lnTo>
                <a:lnTo>
                  <a:pt x="4" y="2"/>
                </a:lnTo>
                <a:lnTo>
                  <a:pt x="10" y="0"/>
                </a:lnTo>
                <a:close/>
              </a:path>
            </a:pathLst>
          </a:custGeom>
          <a:solidFill>
            <a:srgbClr val="CF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29" name="Freeform 173">
            <a:extLst>
              <a:ext uri="{FF2B5EF4-FFF2-40B4-BE49-F238E27FC236}">
                <a16:creationId xmlns:a16="http://schemas.microsoft.com/office/drawing/2014/main" id="{067B45D9-A7C7-68B6-2E4C-1EC3ADB8877D}"/>
              </a:ext>
            </a:extLst>
          </p:cNvPr>
          <p:cNvSpPr>
            <a:spLocks/>
          </p:cNvSpPr>
          <p:nvPr/>
        </p:nvSpPr>
        <p:spPr bwMode="auto">
          <a:xfrm>
            <a:off x="3842943" y="2939087"/>
            <a:ext cx="22637" cy="11318"/>
          </a:xfrm>
          <a:custGeom>
            <a:avLst/>
            <a:gdLst>
              <a:gd name="T0" fmla="*/ 9 w 11"/>
              <a:gd name="T1" fmla="*/ 2 h 5"/>
              <a:gd name="T2" fmla="*/ 9 w 11"/>
              <a:gd name="T3" fmla="*/ 0 h 5"/>
              <a:gd name="T4" fmla="*/ 1 w 11"/>
              <a:gd name="T5" fmla="*/ 1 h 5"/>
              <a:gd name="T6" fmla="*/ 0 w 11"/>
              <a:gd name="T7" fmla="*/ 3 h 5"/>
              <a:gd name="T8" fmla="*/ 2 w 11"/>
              <a:gd name="T9" fmla="*/ 5 h 5"/>
              <a:gd name="T10" fmla="*/ 6 w 11"/>
              <a:gd name="T11" fmla="*/ 5 h 5"/>
              <a:gd name="T12" fmla="*/ 6 w 11"/>
              <a:gd name="T13" fmla="*/ 5 h 5"/>
              <a:gd name="T14" fmla="*/ 9 w 11"/>
              <a:gd name="T15" fmla="*/ 4 h 5"/>
              <a:gd name="T16" fmla="*/ 11 w 11"/>
              <a:gd name="T17" fmla="*/ 2 h 5"/>
              <a:gd name="T18" fmla="*/ 9 w 11"/>
              <a:gd name="T19" fmla="*/ 0 h 5"/>
              <a:gd name="T20" fmla="*/ 9 w 11"/>
              <a:gd name="T21" fmla="*/ 2 h 5"/>
              <a:gd name="T22" fmla="*/ 9 w 11"/>
              <a:gd name="T23" fmla="*/ 0 h 5"/>
              <a:gd name="T24" fmla="*/ 5 w 11"/>
              <a:gd name="T25" fmla="*/ 1 h 5"/>
              <a:gd name="T26" fmla="*/ 1 w 11"/>
              <a:gd name="T27" fmla="*/ 1 h 5"/>
              <a:gd name="T28" fmla="*/ 2 w 11"/>
              <a:gd name="T29" fmla="*/ 3 h 5"/>
              <a:gd name="T30" fmla="*/ 2 w 11"/>
              <a:gd name="T31" fmla="*/ 5 h 5"/>
              <a:gd name="T32" fmla="*/ 9 w 11"/>
              <a:gd name="T33" fmla="*/ 4 h 5"/>
              <a:gd name="T34" fmla="*/ 9 w 11"/>
              <a:gd name="T35" fmla="*/ 2 h 5"/>
              <a:gd name="T36" fmla="*/ 9 w 11"/>
              <a:gd name="T37" fmla="*/ 0 h 5"/>
              <a:gd name="T38" fmla="*/ 9 w 11"/>
              <a:gd name="T39"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1" h="5">
                <a:moveTo>
                  <a:pt x="9" y="2"/>
                </a:moveTo>
                <a:cubicBezTo>
                  <a:pt x="9" y="0"/>
                  <a:pt x="9" y="0"/>
                  <a:pt x="9" y="0"/>
                </a:cubicBezTo>
                <a:cubicBezTo>
                  <a:pt x="1" y="1"/>
                  <a:pt x="1" y="1"/>
                  <a:pt x="1" y="1"/>
                </a:cubicBezTo>
                <a:cubicBezTo>
                  <a:pt x="0" y="1"/>
                  <a:pt x="0" y="2"/>
                  <a:pt x="0" y="3"/>
                </a:cubicBezTo>
                <a:cubicBezTo>
                  <a:pt x="0" y="4"/>
                  <a:pt x="1" y="5"/>
                  <a:pt x="2" y="5"/>
                </a:cubicBezTo>
                <a:cubicBezTo>
                  <a:pt x="6" y="5"/>
                  <a:pt x="6" y="5"/>
                  <a:pt x="6" y="5"/>
                </a:cubicBezTo>
                <a:cubicBezTo>
                  <a:pt x="6" y="5"/>
                  <a:pt x="6" y="5"/>
                  <a:pt x="6" y="5"/>
                </a:cubicBezTo>
                <a:cubicBezTo>
                  <a:pt x="9" y="4"/>
                  <a:pt x="9" y="4"/>
                  <a:pt x="9" y="4"/>
                </a:cubicBezTo>
                <a:cubicBezTo>
                  <a:pt x="10" y="4"/>
                  <a:pt x="11" y="3"/>
                  <a:pt x="11" y="2"/>
                </a:cubicBezTo>
                <a:cubicBezTo>
                  <a:pt x="11" y="1"/>
                  <a:pt x="10" y="0"/>
                  <a:pt x="9" y="0"/>
                </a:cubicBezTo>
                <a:cubicBezTo>
                  <a:pt x="9" y="2"/>
                  <a:pt x="9" y="2"/>
                  <a:pt x="9" y="2"/>
                </a:cubicBezTo>
                <a:cubicBezTo>
                  <a:pt x="9" y="0"/>
                  <a:pt x="9" y="0"/>
                  <a:pt x="9" y="0"/>
                </a:cubicBezTo>
                <a:cubicBezTo>
                  <a:pt x="5" y="1"/>
                  <a:pt x="5" y="1"/>
                  <a:pt x="5" y="1"/>
                </a:cubicBezTo>
                <a:cubicBezTo>
                  <a:pt x="1" y="1"/>
                  <a:pt x="1" y="1"/>
                  <a:pt x="1" y="1"/>
                </a:cubicBezTo>
                <a:cubicBezTo>
                  <a:pt x="2" y="3"/>
                  <a:pt x="2" y="3"/>
                  <a:pt x="2" y="3"/>
                </a:cubicBezTo>
                <a:cubicBezTo>
                  <a:pt x="2" y="5"/>
                  <a:pt x="2" y="5"/>
                  <a:pt x="2" y="5"/>
                </a:cubicBezTo>
                <a:cubicBezTo>
                  <a:pt x="9" y="4"/>
                  <a:pt x="9" y="4"/>
                  <a:pt x="9" y="4"/>
                </a:cubicBezTo>
                <a:cubicBezTo>
                  <a:pt x="9" y="2"/>
                  <a:pt x="9" y="2"/>
                  <a:pt x="9" y="2"/>
                </a:cubicBezTo>
                <a:cubicBezTo>
                  <a:pt x="9" y="0"/>
                  <a:pt x="9" y="0"/>
                  <a:pt x="9" y="0"/>
                </a:cubicBezTo>
                <a:lnTo>
                  <a:pt x="9"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30" name="Freeform 174">
            <a:extLst>
              <a:ext uri="{FF2B5EF4-FFF2-40B4-BE49-F238E27FC236}">
                <a16:creationId xmlns:a16="http://schemas.microsoft.com/office/drawing/2014/main" id="{E72B5AFC-D398-7A5D-58C1-55DB63C4AA87}"/>
              </a:ext>
            </a:extLst>
          </p:cNvPr>
          <p:cNvSpPr>
            <a:spLocks/>
          </p:cNvSpPr>
          <p:nvPr/>
        </p:nvSpPr>
        <p:spPr bwMode="auto">
          <a:xfrm>
            <a:off x="3746735" y="2950405"/>
            <a:ext cx="5660" cy="22637"/>
          </a:xfrm>
          <a:custGeom>
            <a:avLst/>
            <a:gdLst>
              <a:gd name="T0" fmla="*/ 0 w 4"/>
              <a:gd name="T1" fmla="*/ 0 h 16"/>
              <a:gd name="T2" fmla="*/ 3 w 4"/>
              <a:gd name="T3" fmla="*/ 16 h 16"/>
              <a:gd name="T4" fmla="*/ 4 w 4"/>
              <a:gd name="T5" fmla="*/ 10 h 16"/>
              <a:gd name="T6" fmla="*/ 0 w 4"/>
              <a:gd name="T7" fmla="*/ 0 h 16"/>
            </a:gdLst>
            <a:ahLst/>
            <a:cxnLst>
              <a:cxn ang="0">
                <a:pos x="T0" y="T1"/>
              </a:cxn>
              <a:cxn ang="0">
                <a:pos x="T2" y="T3"/>
              </a:cxn>
              <a:cxn ang="0">
                <a:pos x="T4" y="T5"/>
              </a:cxn>
              <a:cxn ang="0">
                <a:pos x="T6" y="T7"/>
              </a:cxn>
            </a:cxnLst>
            <a:rect l="0" t="0" r="r" b="b"/>
            <a:pathLst>
              <a:path w="4" h="16">
                <a:moveTo>
                  <a:pt x="0" y="0"/>
                </a:moveTo>
                <a:lnTo>
                  <a:pt x="3" y="16"/>
                </a:lnTo>
                <a:lnTo>
                  <a:pt x="4" y="10"/>
                </a:lnTo>
                <a:lnTo>
                  <a:pt x="0" y="0"/>
                </a:lnTo>
                <a:close/>
              </a:path>
            </a:pathLst>
          </a:custGeom>
          <a:solidFill>
            <a:srgbClr val="CF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31" name="Freeform 175">
            <a:extLst>
              <a:ext uri="{FF2B5EF4-FFF2-40B4-BE49-F238E27FC236}">
                <a16:creationId xmlns:a16="http://schemas.microsoft.com/office/drawing/2014/main" id="{AFF69D82-4162-6E99-1A07-F3B9B2C4D40F}"/>
              </a:ext>
            </a:extLst>
          </p:cNvPr>
          <p:cNvSpPr>
            <a:spLocks/>
          </p:cNvSpPr>
          <p:nvPr/>
        </p:nvSpPr>
        <p:spPr bwMode="auto">
          <a:xfrm>
            <a:off x="3742491" y="2946162"/>
            <a:ext cx="14148" cy="32541"/>
          </a:xfrm>
          <a:custGeom>
            <a:avLst/>
            <a:gdLst>
              <a:gd name="T0" fmla="*/ 2 w 7"/>
              <a:gd name="T1" fmla="*/ 2 h 15"/>
              <a:gd name="T2" fmla="*/ 0 w 7"/>
              <a:gd name="T3" fmla="*/ 3 h 15"/>
              <a:gd name="T4" fmla="*/ 2 w 7"/>
              <a:gd name="T5" fmla="*/ 14 h 15"/>
              <a:gd name="T6" fmla="*/ 5 w 7"/>
              <a:gd name="T7" fmla="*/ 15 h 15"/>
              <a:gd name="T8" fmla="*/ 6 w 7"/>
              <a:gd name="T9" fmla="*/ 14 h 15"/>
              <a:gd name="T10" fmla="*/ 7 w 7"/>
              <a:gd name="T11" fmla="*/ 10 h 15"/>
              <a:gd name="T12" fmla="*/ 7 w 7"/>
              <a:gd name="T13" fmla="*/ 9 h 15"/>
              <a:gd name="T14" fmla="*/ 4 w 7"/>
              <a:gd name="T15" fmla="*/ 2 h 15"/>
              <a:gd name="T16" fmla="*/ 2 w 7"/>
              <a:gd name="T17" fmla="*/ 0 h 15"/>
              <a:gd name="T18" fmla="*/ 0 w 7"/>
              <a:gd name="T19" fmla="*/ 3 h 15"/>
              <a:gd name="T20" fmla="*/ 2 w 7"/>
              <a:gd name="T21" fmla="*/ 2 h 15"/>
              <a:gd name="T22" fmla="*/ 0 w 7"/>
              <a:gd name="T23" fmla="*/ 3 h 15"/>
              <a:gd name="T24" fmla="*/ 3 w 7"/>
              <a:gd name="T25" fmla="*/ 10 h 15"/>
              <a:gd name="T26" fmla="*/ 2 w 7"/>
              <a:gd name="T27" fmla="*/ 13 h 15"/>
              <a:gd name="T28" fmla="*/ 4 w 7"/>
              <a:gd name="T29" fmla="*/ 13 h 15"/>
              <a:gd name="T30" fmla="*/ 6 w 7"/>
              <a:gd name="T31" fmla="*/ 13 h 15"/>
              <a:gd name="T32" fmla="*/ 4 w 7"/>
              <a:gd name="T33" fmla="*/ 2 h 15"/>
              <a:gd name="T34" fmla="*/ 2 w 7"/>
              <a:gd name="T35" fmla="*/ 2 h 15"/>
              <a:gd name="T36" fmla="*/ 0 w 7"/>
              <a:gd name="T37" fmla="*/ 3 h 15"/>
              <a:gd name="T38" fmla="*/ 2 w 7"/>
              <a:gd name="T39" fmla="*/ 2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 h="15">
                <a:moveTo>
                  <a:pt x="2" y="2"/>
                </a:moveTo>
                <a:cubicBezTo>
                  <a:pt x="0" y="3"/>
                  <a:pt x="0" y="3"/>
                  <a:pt x="0" y="3"/>
                </a:cubicBezTo>
                <a:cubicBezTo>
                  <a:pt x="2" y="14"/>
                  <a:pt x="2" y="14"/>
                  <a:pt x="2" y="14"/>
                </a:cubicBezTo>
                <a:cubicBezTo>
                  <a:pt x="3" y="15"/>
                  <a:pt x="4" y="15"/>
                  <a:pt x="5" y="15"/>
                </a:cubicBezTo>
                <a:cubicBezTo>
                  <a:pt x="6" y="15"/>
                  <a:pt x="6" y="15"/>
                  <a:pt x="6" y="14"/>
                </a:cubicBezTo>
                <a:cubicBezTo>
                  <a:pt x="7" y="10"/>
                  <a:pt x="7" y="10"/>
                  <a:pt x="7" y="10"/>
                </a:cubicBezTo>
                <a:cubicBezTo>
                  <a:pt x="7" y="9"/>
                  <a:pt x="7" y="9"/>
                  <a:pt x="7" y="9"/>
                </a:cubicBezTo>
                <a:cubicBezTo>
                  <a:pt x="4" y="2"/>
                  <a:pt x="4" y="2"/>
                  <a:pt x="4" y="2"/>
                </a:cubicBezTo>
                <a:cubicBezTo>
                  <a:pt x="4" y="1"/>
                  <a:pt x="3" y="0"/>
                  <a:pt x="2" y="0"/>
                </a:cubicBezTo>
                <a:cubicBezTo>
                  <a:pt x="1" y="1"/>
                  <a:pt x="0" y="2"/>
                  <a:pt x="0" y="3"/>
                </a:cubicBezTo>
                <a:cubicBezTo>
                  <a:pt x="2" y="2"/>
                  <a:pt x="2" y="2"/>
                  <a:pt x="2" y="2"/>
                </a:cubicBezTo>
                <a:cubicBezTo>
                  <a:pt x="0" y="3"/>
                  <a:pt x="0" y="3"/>
                  <a:pt x="0" y="3"/>
                </a:cubicBezTo>
                <a:cubicBezTo>
                  <a:pt x="3" y="10"/>
                  <a:pt x="3" y="10"/>
                  <a:pt x="3" y="10"/>
                </a:cubicBezTo>
                <a:cubicBezTo>
                  <a:pt x="2" y="13"/>
                  <a:pt x="2" y="13"/>
                  <a:pt x="2" y="13"/>
                </a:cubicBezTo>
                <a:cubicBezTo>
                  <a:pt x="4" y="13"/>
                  <a:pt x="4" y="13"/>
                  <a:pt x="4" y="13"/>
                </a:cubicBezTo>
                <a:cubicBezTo>
                  <a:pt x="6" y="13"/>
                  <a:pt x="6" y="13"/>
                  <a:pt x="6" y="13"/>
                </a:cubicBezTo>
                <a:cubicBezTo>
                  <a:pt x="4" y="2"/>
                  <a:pt x="4" y="2"/>
                  <a:pt x="4" y="2"/>
                </a:cubicBezTo>
                <a:cubicBezTo>
                  <a:pt x="2" y="2"/>
                  <a:pt x="2" y="2"/>
                  <a:pt x="2" y="2"/>
                </a:cubicBezTo>
                <a:cubicBezTo>
                  <a:pt x="0" y="3"/>
                  <a:pt x="0" y="3"/>
                  <a:pt x="0" y="3"/>
                </a:cubicBezTo>
                <a:lnTo>
                  <a:pt x="2"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32" name="Freeform 176">
            <a:extLst>
              <a:ext uri="{FF2B5EF4-FFF2-40B4-BE49-F238E27FC236}">
                <a16:creationId xmlns:a16="http://schemas.microsoft.com/office/drawing/2014/main" id="{8FC04F18-CA40-B50E-B1D9-7F7E4FB12F1A}"/>
              </a:ext>
            </a:extLst>
          </p:cNvPr>
          <p:cNvSpPr>
            <a:spLocks/>
          </p:cNvSpPr>
          <p:nvPr/>
        </p:nvSpPr>
        <p:spPr bwMode="auto">
          <a:xfrm>
            <a:off x="4066485" y="2920695"/>
            <a:ext cx="42445" cy="4245"/>
          </a:xfrm>
          <a:custGeom>
            <a:avLst/>
            <a:gdLst>
              <a:gd name="T0" fmla="*/ 26 w 30"/>
              <a:gd name="T1" fmla="*/ 1 h 3"/>
              <a:gd name="T2" fmla="*/ 30 w 30"/>
              <a:gd name="T3" fmla="*/ 0 h 3"/>
              <a:gd name="T4" fmla="*/ 0 w 30"/>
              <a:gd name="T5" fmla="*/ 3 h 3"/>
              <a:gd name="T6" fmla="*/ 3 w 30"/>
              <a:gd name="T7" fmla="*/ 3 h 3"/>
              <a:gd name="T8" fmla="*/ 26 w 30"/>
              <a:gd name="T9" fmla="*/ 1 h 3"/>
            </a:gdLst>
            <a:ahLst/>
            <a:cxnLst>
              <a:cxn ang="0">
                <a:pos x="T0" y="T1"/>
              </a:cxn>
              <a:cxn ang="0">
                <a:pos x="T2" y="T3"/>
              </a:cxn>
              <a:cxn ang="0">
                <a:pos x="T4" y="T5"/>
              </a:cxn>
              <a:cxn ang="0">
                <a:pos x="T6" y="T7"/>
              </a:cxn>
              <a:cxn ang="0">
                <a:pos x="T8" y="T9"/>
              </a:cxn>
            </a:cxnLst>
            <a:rect l="0" t="0" r="r" b="b"/>
            <a:pathLst>
              <a:path w="30" h="3">
                <a:moveTo>
                  <a:pt x="26" y="1"/>
                </a:moveTo>
                <a:lnTo>
                  <a:pt x="30" y="0"/>
                </a:lnTo>
                <a:lnTo>
                  <a:pt x="0" y="3"/>
                </a:lnTo>
                <a:lnTo>
                  <a:pt x="3" y="3"/>
                </a:lnTo>
                <a:lnTo>
                  <a:pt x="26" y="1"/>
                </a:lnTo>
                <a:close/>
              </a:path>
            </a:pathLst>
          </a:custGeom>
          <a:solidFill>
            <a:srgbClr val="CF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33" name="Freeform 177">
            <a:extLst>
              <a:ext uri="{FF2B5EF4-FFF2-40B4-BE49-F238E27FC236}">
                <a16:creationId xmlns:a16="http://schemas.microsoft.com/office/drawing/2014/main" id="{B32FEE99-A3DA-7E92-DF8B-9C0C1480DBB3}"/>
              </a:ext>
            </a:extLst>
          </p:cNvPr>
          <p:cNvSpPr>
            <a:spLocks/>
          </p:cNvSpPr>
          <p:nvPr/>
        </p:nvSpPr>
        <p:spPr bwMode="auto">
          <a:xfrm>
            <a:off x="4062241" y="2916449"/>
            <a:ext cx="50934" cy="12734"/>
          </a:xfrm>
          <a:custGeom>
            <a:avLst/>
            <a:gdLst>
              <a:gd name="T0" fmla="*/ 19 w 24"/>
              <a:gd name="T1" fmla="*/ 3 h 6"/>
              <a:gd name="T2" fmla="*/ 19 w 24"/>
              <a:gd name="T3" fmla="*/ 5 h 6"/>
              <a:gd name="T4" fmla="*/ 22 w 24"/>
              <a:gd name="T5" fmla="*/ 4 h 6"/>
              <a:gd name="T6" fmla="*/ 24 w 24"/>
              <a:gd name="T7" fmla="*/ 2 h 6"/>
              <a:gd name="T8" fmla="*/ 22 w 24"/>
              <a:gd name="T9" fmla="*/ 0 h 6"/>
              <a:gd name="T10" fmla="*/ 2 w 24"/>
              <a:gd name="T11" fmla="*/ 2 h 6"/>
              <a:gd name="T12" fmla="*/ 0 w 24"/>
              <a:gd name="T13" fmla="*/ 4 h 6"/>
              <a:gd name="T14" fmla="*/ 2 w 24"/>
              <a:gd name="T15" fmla="*/ 6 h 6"/>
              <a:gd name="T16" fmla="*/ 4 w 24"/>
              <a:gd name="T17" fmla="*/ 6 h 6"/>
              <a:gd name="T18" fmla="*/ 4 w 24"/>
              <a:gd name="T19" fmla="*/ 6 h 6"/>
              <a:gd name="T20" fmla="*/ 19 w 24"/>
              <a:gd name="T21" fmla="*/ 5 h 6"/>
              <a:gd name="T22" fmla="*/ 19 w 24"/>
              <a:gd name="T23" fmla="*/ 5 h 6"/>
              <a:gd name="T24" fmla="*/ 19 w 24"/>
              <a:gd name="T25" fmla="*/ 3 h 6"/>
              <a:gd name="T26" fmla="*/ 19 w 24"/>
              <a:gd name="T27" fmla="*/ 1 h 6"/>
              <a:gd name="T28" fmla="*/ 4 w 24"/>
              <a:gd name="T29" fmla="*/ 2 h 6"/>
              <a:gd name="T30" fmla="*/ 2 w 24"/>
              <a:gd name="T31" fmla="*/ 2 h 6"/>
              <a:gd name="T32" fmla="*/ 2 w 24"/>
              <a:gd name="T33" fmla="*/ 4 h 6"/>
              <a:gd name="T34" fmla="*/ 2 w 24"/>
              <a:gd name="T35" fmla="*/ 6 h 6"/>
              <a:gd name="T36" fmla="*/ 22 w 24"/>
              <a:gd name="T37" fmla="*/ 4 h 6"/>
              <a:gd name="T38" fmla="*/ 22 w 24"/>
              <a:gd name="T39" fmla="*/ 2 h 6"/>
              <a:gd name="T40" fmla="*/ 22 w 24"/>
              <a:gd name="T41" fmla="*/ 0 h 6"/>
              <a:gd name="T42" fmla="*/ 19 w 24"/>
              <a:gd name="T43" fmla="*/ 1 h 6"/>
              <a:gd name="T44" fmla="*/ 19 w 24"/>
              <a:gd name="T45" fmla="*/ 3 h 6"/>
              <a:gd name="T46" fmla="*/ 19 w 24"/>
              <a:gd name="T47" fmla="*/ 1 h 6"/>
              <a:gd name="T48" fmla="*/ 19 w 24"/>
              <a:gd name="T49" fmla="*/ 3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6">
                <a:moveTo>
                  <a:pt x="19" y="3"/>
                </a:moveTo>
                <a:cubicBezTo>
                  <a:pt x="19" y="5"/>
                  <a:pt x="19" y="5"/>
                  <a:pt x="19" y="5"/>
                </a:cubicBezTo>
                <a:cubicBezTo>
                  <a:pt x="22" y="4"/>
                  <a:pt x="22" y="4"/>
                  <a:pt x="22" y="4"/>
                </a:cubicBezTo>
                <a:cubicBezTo>
                  <a:pt x="23" y="4"/>
                  <a:pt x="24" y="3"/>
                  <a:pt x="24" y="2"/>
                </a:cubicBezTo>
                <a:cubicBezTo>
                  <a:pt x="24" y="1"/>
                  <a:pt x="23" y="0"/>
                  <a:pt x="22" y="0"/>
                </a:cubicBezTo>
                <a:cubicBezTo>
                  <a:pt x="2" y="2"/>
                  <a:pt x="2" y="2"/>
                  <a:pt x="2" y="2"/>
                </a:cubicBezTo>
                <a:cubicBezTo>
                  <a:pt x="0" y="2"/>
                  <a:pt x="0" y="3"/>
                  <a:pt x="0" y="4"/>
                </a:cubicBezTo>
                <a:cubicBezTo>
                  <a:pt x="0" y="6"/>
                  <a:pt x="1" y="6"/>
                  <a:pt x="2" y="6"/>
                </a:cubicBezTo>
                <a:cubicBezTo>
                  <a:pt x="4" y="6"/>
                  <a:pt x="4" y="6"/>
                  <a:pt x="4" y="6"/>
                </a:cubicBezTo>
                <a:cubicBezTo>
                  <a:pt x="4" y="6"/>
                  <a:pt x="4" y="6"/>
                  <a:pt x="4" y="6"/>
                </a:cubicBezTo>
                <a:cubicBezTo>
                  <a:pt x="19" y="5"/>
                  <a:pt x="19" y="5"/>
                  <a:pt x="19" y="5"/>
                </a:cubicBezTo>
                <a:cubicBezTo>
                  <a:pt x="19" y="5"/>
                  <a:pt x="19" y="5"/>
                  <a:pt x="19" y="5"/>
                </a:cubicBezTo>
                <a:cubicBezTo>
                  <a:pt x="19" y="3"/>
                  <a:pt x="19" y="3"/>
                  <a:pt x="19" y="3"/>
                </a:cubicBezTo>
                <a:cubicBezTo>
                  <a:pt x="19" y="1"/>
                  <a:pt x="19" y="1"/>
                  <a:pt x="19" y="1"/>
                </a:cubicBezTo>
                <a:cubicBezTo>
                  <a:pt x="4" y="2"/>
                  <a:pt x="4" y="2"/>
                  <a:pt x="4" y="2"/>
                </a:cubicBezTo>
                <a:cubicBezTo>
                  <a:pt x="2" y="2"/>
                  <a:pt x="2" y="2"/>
                  <a:pt x="2" y="2"/>
                </a:cubicBezTo>
                <a:cubicBezTo>
                  <a:pt x="2" y="4"/>
                  <a:pt x="2" y="4"/>
                  <a:pt x="2" y="4"/>
                </a:cubicBezTo>
                <a:cubicBezTo>
                  <a:pt x="2" y="6"/>
                  <a:pt x="2" y="6"/>
                  <a:pt x="2" y="6"/>
                </a:cubicBezTo>
                <a:cubicBezTo>
                  <a:pt x="22" y="4"/>
                  <a:pt x="22" y="4"/>
                  <a:pt x="22" y="4"/>
                </a:cubicBezTo>
                <a:cubicBezTo>
                  <a:pt x="22" y="2"/>
                  <a:pt x="22" y="2"/>
                  <a:pt x="22" y="2"/>
                </a:cubicBezTo>
                <a:cubicBezTo>
                  <a:pt x="22" y="0"/>
                  <a:pt x="22" y="0"/>
                  <a:pt x="22" y="0"/>
                </a:cubicBezTo>
                <a:cubicBezTo>
                  <a:pt x="19" y="1"/>
                  <a:pt x="19" y="1"/>
                  <a:pt x="19" y="1"/>
                </a:cubicBezTo>
                <a:cubicBezTo>
                  <a:pt x="19" y="3"/>
                  <a:pt x="19" y="3"/>
                  <a:pt x="19" y="3"/>
                </a:cubicBezTo>
                <a:cubicBezTo>
                  <a:pt x="19" y="1"/>
                  <a:pt x="19" y="1"/>
                  <a:pt x="19" y="1"/>
                </a:cubicBezTo>
                <a:lnTo>
                  <a:pt x="19"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34" name="Freeform 178">
            <a:extLst>
              <a:ext uri="{FF2B5EF4-FFF2-40B4-BE49-F238E27FC236}">
                <a16:creationId xmlns:a16="http://schemas.microsoft.com/office/drawing/2014/main" id="{E0A6D748-FB0F-BFD4-2311-75E574445C84}"/>
              </a:ext>
            </a:extLst>
          </p:cNvPr>
          <p:cNvSpPr>
            <a:spLocks/>
          </p:cNvSpPr>
          <p:nvPr/>
        </p:nvSpPr>
        <p:spPr bwMode="auto">
          <a:xfrm>
            <a:off x="4350866" y="2926354"/>
            <a:ext cx="4245" cy="12734"/>
          </a:xfrm>
          <a:custGeom>
            <a:avLst/>
            <a:gdLst>
              <a:gd name="T0" fmla="*/ 0 w 3"/>
              <a:gd name="T1" fmla="*/ 9 h 9"/>
              <a:gd name="T2" fmla="*/ 3 w 3"/>
              <a:gd name="T3" fmla="*/ 0 h 9"/>
              <a:gd name="T4" fmla="*/ 0 w 3"/>
              <a:gd name="T5" fmla="*/ 9 h 9"/>
            </a:gdLst>
            <a:ahLst/>
            <a:cxnLst>
              <a:cxn ang="0">
                <a:pos x="T0" y="T1"/>
              </a:cxn>
              <a:cxn ang="0">
                <a:pos x="T2" y="T3"/>
              </a:cxn>
              <a:cxn ang="0">
                <a:pos x="T4" y="T5"/>
              </a:cxn>
            </a:cxnLst>
            <a:rect l="0" t="0" r="r" b="b"/>
            <a:pathLst>
              <a:path w="3" h="9">
                <a:moveTo>
                  <a:pt x="0" y="9"/>
                </a:moveTo>
                <a:lnTo>
                  <a:pt x="3" y="0"/>
                </a:lnTo>
                <a:lnTo>
                  <a:pt x="0" y="9"/>
                </a:lnTo>
                <a:close/>
              </a:path>
            </a:pathLst>
          </a:custGeom>
          <a:solidFill>
            <a:srgbClr val="CF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35" name="Freeform 179">
            <a:extLst>
              <a:ext uri="{FF2B5EF4-FFF2-40B4-BE49-F238E27FC236}">
                <a16:creationId xmlns:a16="http://schemas.microsoft.com/office/drawing/2014/main" id="{366902D0-0214-59C1-C7FB-1965437F3C5E}"/>
              </a:ext>
            </a:extLst>
          </p:cNvPr>
          <p:cNvSpPr>
            <a:spLocks/>
          </p:cNvSpPr>
          <p:nvPr/>
        </p:nvSpPr>
        <p:spPr bwMode="auto">
          <a:xfrm>
            <a:off x="4346620" y="2920695"/>
            <a:ext cx="12734" cy="22637"/>
          </a:xfrm>
          <a:custGeom>
            <a:avLst/>
            <a:gdLst>
              <a:gd name="T0" fmla="*/ 2 w 6"/>
              <a:gd name="T1" fmla="*/ 9 h 11"/>
              <a:gd name="T2" fmla="*/ 4 w 6"/>
              <a:gd name="T3" fmla="*/ 9 h 11"/>
              <a:gd name="T4" fmla="*/ 6 w 6"/>
              <a:gd name="T5" fmla="*/ 3 h 11"/>
              <a:gd name="T6" fmla="*/ 6 w 6"/>
              <a:gd name="T7" fmla="*/ 2 h 11"/>
              <a:gd name="T8" fmla="*/ 5 w 6"/>
              <a:gd name="T9" fmla="*/ 1 h 11"/>
              <a:gd name="T10" fmla="*/ 3 w 6"/>
              <a:gd name="T11" fmla="*/ 1 h 11"/>
              <a:gd name="T12" fmla="*/ 2 w 6"/>
              <a:gd name="T13" fmla="*/ 2 h 11"/>
              <a:gd name="T14" fmla="*/ 0 w 6"/>
              <a:gd name="T15" fmla="*/ 8 h 11"/>
              <a:gd name="T16" fmla="*/ 0 w 6"/>
              <a:gd name="T17" fmla="*/ 10 h 11"/>
              <a:gd name="T18" fmla="*/ 1 w 6"/>
              <a:gd name="T19" fmla="*/ 11 h 11"/>
              <a:gd name="T20" fmla="*/ 3 w 6"/>
              <a:gd name="T21" fmla="*/ 11 h 11"/>
              <a:gd name="T22" fmla="*/ 4 w 6"/>
              <a:gd name="T23" fmla="*/ 9 h 11"/>
              <a:gd name="T24" fmla="*/ 2 w 6"/>
              <a:gd name="T25" fmla="*/ 9 h 11"/>
              <a:gd name="T26" fmla="*/ 4 w 6"/>
              <a:gd name="T27" fmla="*/ 9 h 11"/>
              <a:gd name="T28" fmla="*/ 6 w 6"/>
              <a:gd name="T29" fmla="*/ 3 h 11"/>
              <a:gd name="T30" fmla="*/ 6 w 6"/>
              <a:gd name="T31" fmla="*/ 2 h 11"/>
              <a:gd name="T32" fmla="*/ 5 w 6"/>
              <a:gd name="T33" fmla="*/ 1 h 11"/>
              <a:gd name="T34" fmla="*/ 3 w 6"/>
              <a:gd name="T35" fmla="*/ 1 h 11"/>
              <a:gd name="T36" fmla="*/ 2 w 6"/>
              <a:gd name="T37" fmla="*/ 2 h 11"/>
              <a:gd name="T38" fmla="*/ 0 w 6"/>
              <a:gd name="T39" fmla="*/ 8 h 11"/>
              <a:gd name="T40" fmla="*/ 0 w 6"/>
              <a:gd name="T41" fmla="*/ 10 h 11"/>
              <a:gd name="T42" fmla="*/ 1 w 6"/>
              <a:gd name="T43" fmla="*/ 11 h 11"/>
              <a:gd name="T44" fmla="*/ 3 w 6"/>
              <a:gd name="T45" fmla="*/ 11 h 11"/>
              <a:gd name="T46" fmla="*/ 4 w 6"/>
              <a:gd name="T47" fmla="*/ 9 h 11"/>
              <a:gd name="T48" fmla="*/ 2 w 6"/>
              <a:gd name="T49"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 h="11">
                <a:moveTo>
                  <a:pt x="2" y="9"/>
                </a:moveTo>
                <a:cubicBezTo>
                  <a:pt x="4" y="9"/>
                  <a:pt x="4" y="9"/>
                  <a:pt x="4" y="9"/>
                </a:cubicBezTo>
                <a:cubicBezTo>
                  <a:pt x="6" y="3"/>
                  <a:pt x="6" y="3"/>
                  <a:pt x="6" y="3"/>
                </a:cubicBezTo>
                <a:cubicBezTo>
                  <a:pt x="6" y="3"/>
                  <a:pt x="6" y="2"/>
                  <a:pt x="6" y="2"/>
                </a:cubicBezTo>
                <a:cubicBezTo>
                  <a:pt x="5" y="1"/>
                  <a:pt x="5" y="1"/>
                  <a:pt x="5" y="1"/>
                </a:cubicBezTo>
                <a:cubicBezTo>
                  <a:pt x="4" y="0"/>
                  <a:pt x="3" y="1"/>
                  <a:pt x="3" y="1"/>
                </a:cubicBezTo>
                <a:cubicBezTo>
                  <a:pt x="3" y="1"/>
                  <a:pt x="2" y="1"/>
                  <a:pt x="2" y="2"/>
                </a:cubicBezTo>
                <a:cubicBezTo>
                  <a:pt x="0" y="8"/>
                  <a:pt x="0" y="8"/>
                  <a:pt x="0" y="8"/>
                </a:cubicBezTo>
                <a:cubicBezTo>
                  <a:pt x="0" y="9"/>
                  <a:pt x="0" y="9"/>
                  <a:pt x="0" y="10"/>
                </a:cubicBezTo>
                <a:cubicBezTo>
                  <a:pt x="0" y="10"/>
                  <a:pt x="1" y="11"/>
                  <a:pt x="1" y="11"/>
                </a:cubicBezTo>
                <a:cubicBezTo>
                  <a:pt x="2" y="11"/>
                  <a:pt x="2" y="11"/>
                  <a:pt x="3" y="11"/>
                </a:cubicBezTo>
                <a:cubicBezTo>
                  <a:pt x="3" y="10"/>
                  <a:pt x="4" y="10"/>
                  <a:pt x="4" y="9"/>
                </a:cubicBezTo>
                <a:cubicBezTo>
                  <a:pt x="2" y="9"/>
                  <a:pt x="2" y="9"/>
                  <a:pt x="2" y="9"/>
                </a:cubicBezTo>
                <a:cubicBezTo>
                  <a:pt x="4" y="9"/>
                  <a:pt x="4" y="9"/>
                  <a:pt x="4" y="9"/>
                </a:cubicBezTo>
                <a:cubicBezTo>
                  <a:pt x="6" y="3"/>
                  <a:pt x="6" y="3"/>
                  <a:pt x="6" y="3"/>
                </a:cubicBezTo>
                <a:cubicBezTo>
                  <a:pt x="6" y="3"/>
                  <a:pt x="6" y="2"/>
                  <a:pt x="6" y="2"/>
                </a:cubicBezTo>
                <a:cubicBezTo>
                  <a:pt x="5" y="1"/>
                  <a:pt x="5" y="1"/>
                  <a:pt x="5" y="1"/>
                </a:cubicBezTo>
                <a:cubicBezTo>
                  <a:pt x="4" y="0"/>
                  <a:pt x="3" y="1"/>
                  <a:pt x="3" y="1"/>
                </a:cubicBezTo>
                <a:cubicBezTo>
                  <a:pt x="3" y="1"/>
                  <a:pt x="2" y="1"/>
                  <a:pt x="2" y="2"/>
                </a:cubicBezTo>
                <a:cubicBezTo>
                  <a:pt x="0" y="8"/>
                  <a:pt x="0" y="8"/>
                  <a:pt x="0" y="8"/>
                </a:cubicBezTo>
                <a:cubicBezTo>
                  <a:pt x="0" y="9"/>
                  <a:pt x="0" y="9"/>
                  <a:pt x="0" y="10"/>
                </a:cubicBezTo>
                <a:cubicBezTo>
                  <a:pt x="0" y="10"/>
                  <a:pt x="1" y="11"/>
                  <a:pt x="1" y="11"/>
                </a:cubicBezTo>
                <a:cubicBezTo>
                  <a:pt x="2" y="11"/>
                  <a:pt x="2" y="11"/>
                  <a:pt x="3" y="11"/>
                </a:cubicBezTo>
                <a:cubicBezTo>
                  <a:pt x="3" y="10"/>
                  <a:pt x="4" y="10"/>
                  <a:pt x="4" y="9"/>
                </a:cubicBezTo>
                <a:lnTo>
                  <a:pt x="2"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36" name="Freeform 180">
            <a:extLst>
              <a:ext uri="{FF2B5EF4-FFF2-40B4-BE49-F238E27FC236}">
                <a16:creationId xmlns:a16="http://schemas.microsoft.com/office/drawing/2014/main" id="{F25F6874-A027-DEDD-0BB8-5720844CEC07}"/>
              </a:ext>
            </a:extLst>
          </p:cNvPr>
          <p:cNvSpPr>
            <a:spLocks/>
          </p:cNvSpPr>
          <p:nvPr/>
        </p:nvSpPr>
        <p:spPr bwMode="auto">
          <a:xfrm>
            <a:off x="4217872" y="2890983"/>
            <a:ext cx="116016" cy="14148"/>
          </a:xfrm>
          <a:custGeom>
            <a:avLst/>
            <a:gdLst>
              <a:gd name="T0" fmla="*/ 53 w 82"/>
              <a:gd name="T1" fmla="*/ 4 h 10"/>
              <a:gd name="T2" fmla="*/ 82 w 82"/>
              <a:gd name="T3" fmla="*/ 0 h 10"/>
              <a:gd name="T4" fmla="*/ 18 w 82"/>
              <a:gd name="T5" fmla="*/ 9 h 10"/>
              <a:gd name="T6" fmla="*/ 0 w 82"/>
              <a:gd name="T7" fmla="*/ 10 h 10"/>
              <a:gd name="T8" fmla="*/ 6 w 82"/>
              <a:gd name="T9" fmla="*/ 10 h 10"/>
              <a:gd name="T10" fmla="*/ 53 w 82"/>
              <a:gd name="T11" fmla="*/ 4 h 10"/>
            </a:gdLst>
            <a:ahLst/>
            <a:cxnLst>
              <a:cxn ang="0">
                <a:pos x="T0" y="T1"/>
              </a:cxn>
              <a:cxn ang="0">
                <a:pos x="T2" y="T3"/>
              </a:cxn>
              <a:cxn ang="0">
                <a:pos x="T4" y="T5"/>
              </a:cxn>
              <a:cxn ang="0">
                <a:pos x="T6" y="T7"/>
              </a:cxn>
              <a:cxn ang="0">
                <a:pos x="T8" y="T9"/>
              </a:cxn>
              <a:cxn ang="0">
                <a:pos x="T10" y="T11"/>
              </a:cxn>
            </a:cxnLst>
            <a:rect l="0" t="0" r="r" b="b"/>
            <a:pathLst>
              <a:path w="82" h="10">
                <a:moveTo>
                  <a:pt x="53" y="4"/>
                </a:moveTo>
                <a:lnTo>
                  <a:pt x="82" y="0"/>
                </a:lnTo>
                <a:lnTo>
                  <a:pt x="18" y="9"/>
                </a:lnTo>
                <a:lnTo>
                  <a:pt x="0" y="10"/>
                </a:lnTo>
                <a:lnTo>
                  <a:pt x="6" y="10"/>
                </a:lnTo>
                <a:lnTo>
                  <a:pt x="53" y="4"/>
                </a:lnTo>
                <a:close/>
              </a:path>
            </a:pathLst>
          </a:custGeom>
          <a:solidFill>
            <a:srgbClr val="CF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37" name="Freeform 181">
            <a:extLst>
              <a:ext uri="{FF2B5EF4-FFF2-40B4-BE49-F238E27FC236}">
                <a16:creationId xmlns:a16="http://schemas.microsoft.com/office/drawing/2014/main" id="{B9349C64-5F4F-43FB-A6C7-5CE06C740322}"/>
              </a:ext>
            </a:extLst>
          </p:cNvPr>
          <p:cNvSpPr>
            <a:spLocks/>
          </p:cNvSpPr>
          <p:nvPr/>
        </p:nvSpPr>
        <p:spPr bwMode="auto">
          <a:xfrm>
            <a:off x="4213627" y="2886739"/>
            <a:ext cx="124505" cy="22637"/>
          </a:xfrm>
          <a:custGeom>
            <a:avLst/>
            <a:gdLst>
              <a:gd name="T0" fmla="*/ 37 w 58"/>
              <a:gd name="T1" fmla="*/ 5 h 11"/>
              <a:gd name="T2" fmla="*/ 37 w 58"/>
              <a:gd name="T3" fmla="*/ 7 h 11"/>
              <a:gd name="T4" fmla="*/ 56 w 58"/>
              <a:gd name="T5" fmla="*/ 4 h 11"/>
              <a:gd name="T6" fmla="*/ 58 w 58"/>
              <a:gd name="T7" fmla="*/ 1 h 11"/>
              <a:gd name="T8" fmla="*/ 55 w 58"/>
              <a:gd name="T9" fmla="*/ 0 h 11"/>
              <a:gd name="T10" fmla="*/ 14 w 58"/>
              <a:gd name="T11" fmla="*/ 6 h 11"/>
              <a:gd name="T12" fmla="*/ 2 w 58"/>
              <a:gd name="T13" fmla="*/ 7 h 11"/>
              <a:gd name="T14" fmla="*/ 0 w 58"/>
              <a:gd name="T15" fmla="*/ 10 h 11"/>
              <a:gd name="T16" fmla="*/ 2 w 58"/>
              <a:gd name="T17" fmla="*/ 11 h 11"/>
              <a:gd name="T18" fmla="*/ 6 w 58"/>
              <a:gd name="T19" fmla="*/ 11 h 11"/>
              <a:gd name="T20" fmla="*/ 6 w 58"/>
              <a:gd name="T21" fmla="*/ 11 h 11"/>
              <a:gd name="T22" fmla="*/ 37 w 58"/>
              <a:gd name="T23" fmla="*/ 7 h 11"/>
              <a:gd name="T24" fmla="*/ 37 w 58"/>
              <a:gd name="T25" fmla="*/ 5 h 11"/>
              <a:gd name="T26" fmla="*/ 37 w 58"/>
              <a:gd name="T27" fmla="*/ 3 h 11"/>
              <a:gd name="T28" fmla="*/ 6 w 58"/>
              <a:gd name="T29" fmla="*/ 7 h 11"/>
              <a:gd name="T30" fmla="*/ 2 w 58"/>
              <a:gd name="T31" fmla="*/ 7 h 11"/>
              <a:gd name="T32" fmla="*/ 2 w 58"/>
              <a:gd name="T33" fmla="*/ 9 h 11"/>
              <a:gd name="T34" fmla="*/ 2 w 58"/>
              <a:gd name="T35" fmla="*/ 11 h 11"/>
              <a:gd name="T36" fmla="*/ 15 w 58"/>
              <a:gd name="T37" fmla="*/ 10 h 11"/>
              <a:gd name="T38" fmla="*/ 15 w 58"/>
              <a:gd name="T39" fmla="*/ 10 h 11"/>
              <a:gd name="T40" fmla="*/ 56 w 58"/>
              <a:gd name="T41" fmla="*/ 4 h 11"/>
              <a:gd name="T42" fmla="*/ 57 w 58"/>
              <a:gd name="T43" fmla="*/ 3 h 11"/>
              <a:gd name="T44" fmla="*/ 58 w 58"/>
              <a:gd name="T45" fmla="*/ 1 h 11"/>
              <a:gd name="T46" fmla="*/ 57 w 58"/>
              <a:gd name="T47" fmla="*/ 0 h 11"/>
              <a:gd name="T48" fmla="*/ 55 w 58"/>
              <a:gd name="T49" fmla="*/ 0 h 11"/>
              <a:gd name="T50" fmla="*/ 37 w 58"/>
              <a:gd name="T51" fmla="*/ 3 h 11"/>
              <a:gd name="T52" fmla="*/ 37 w 58"/>
              <a:gd name="T53"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8" h="11">
                <a:moveTo>
                  <a:pt x="37" y="5"/>
                </a:moveTo>
                <a:cubicBezTo>
                  <a:pt x="37" y="7"/>
                  <a:pt x="37" y="7"/>
                  <a:pt x="37" y="7"/>
                </a:cubicBezTo>
                <a:cubicBezTo>
                  <a:pt x="56" y="4"/>
                  <a:pt x="56" y="4"/>
                  <a:pt x="56" y="4"/>
                </a:cubicBezTo>
                <a:cubicBezTo>
                  <a:pt x="57" y="4"/>
                  <a:pt x="58" y="3"/>
                  <a:pt x="58" y="1"/>
                </a:cubicBezTo>
                <a:cubicBezTo>
                  <a:pt x="57" y="0"/>
                  <a:pt x="56" y="0"/>
                  <a:pt x="55" y="0"/>
                </a:cubicBezTo>
                <a:cubicBezTo>
                  <a:pt x="14" y="6"/>
                  <a:pt x="14" y="6"/>
                  <a:pt x="14" y="6"/>
                </a:cubicBezTo>
                <a:cubicBezTo>
                  <a:pt x="2" y="7"/>
                  <a:pt x="2" y="7"/>
                  <a:pt x="2" y="7"/>
                </a:cubicBezTo>
                <a:cubicBezTo>
                  <a:pt x="1" y="8"/>
                  <a:pt x="0" y="9"/>
                  <a:pt x="0" y="10"/>
                </a:cubicBezTo>
                <a:cubicBezTo>
                  <a:pt x="0" y="11"/>
                  <a:pt x="1" y="11"/>
                  <a:pt x="2" y="11"/>
                </a:cubicBezTo>
                <a:cubicBezTo>
                  <a:pt x="6" y="11"/>
                  <a:pt x="6" y="11"/>
                  <a:pt x="6" y="11"/>
                </a:cubicBezTo>
                <a:cubicBezTo>
                  <a:pt x="6" y="11"/>
                  <a:pt x="6" y="11"/>
                  <a:pt x="6" y="11"/>
                </a:cubicBezTo>
                <a:cubicBezTo>
                  <a:pt x="37" y="7"/>
                  <a:pt x="37" y="7"/>
                  <a:pt x="37" y="7"/>
                </a:cubicBezTo>
                <a:cubicBezTo>
                  <a:pt x="37" y="5"/>
                  <a:pt x="37" y="5"/>
                  <a:pt x="37" y="5"/>
                </a:cubicBezTo>
                <a:cubicBezTo>
                  <a:pt x="37" y="3"/>
                  <a:pt x="37" y="3"/>
                  <a:pt x="37" y="3"/>
                </a:cubicBezTo>
                <a:cubicBezTo>
                  <a:pt x="6" y="7"/>
                  <a:pt x="6" y="7"/>
                  <a:pt x="6" y="7"/>
                </a:cubicBezTo>
                <a:cubicBezTo>
                  <a:pt x="2" y="7"/>
                  <a:pt x="2" y="7"/>
                  <a:pt x="2" y="7"/>
                </a:cubicBezTo>
                <a:cubicBezTo>
                  <a:pt x="2" y="9"/>
                  <a:pt x="2" y="9"/>
                  <a:pt x="2" y="9"/>
                </a:cubicBezTo>
                <a:cubicBezTo>
                  <a:pt x="2" y="11"/>
                  <a:pt x="2" y="11"/>
                  <a:pt x="2" y="11"/>
                </a:cubicBezTo>
                <a:cubicBezTo>
                  <a:pt x="15" y="10"/>
                  <a:pt x="15" y="10"/>
                  <a:pt x="15" y="10"/>
                </a:cubicBezTo>
                <a:cubicBezTo>
                  <a:pt x="15" y="10"/>
                  <a:pt x="15" y="10"/>
                  <a:pt x="15" y="10"/>
                </a:cubicBezTo>
                <a:cubicBezTo>
                  <a:pt x="56" y="4"/>
                  <a:pt x="56" y="4"/>
                  <a:pt x="56" y="4"/>
                </a:cubicBezTo>
                <a:cubicBezTo>
                  <a:pt x="56" y="4"/>
                  <a:pt x="57" y="3"/>
                  <a:pt x="57" y="3"/>
                </a:cubicBezTo>
                <a:cubicBezTo>
                  <a:pt x="57" y="2"/>
                  <a:pt x="58" y="2"/>
                  <a:pt x="58" y="1"/>
                </a:cubicBezTo>
                <a:cubicBezTo>
                  <a:pt x="57" y="1"/>
                  <a:pt x="57" y="0"/>
                  <a:pt x="57" y="0"/>
                </a:cubicBezTo>
                <a:cubicBezTo>
                  <a:pt x="56" y="0"/>
                  <a:pt x="56" y="0"/>
                  <a:pt x="55" y="0"/>
                </a:cubicBezTo>
                <a:cubicBezTo>
                  <a:pt x="37" y="3"/>
                  <a:pt x="37" y="3"/>
                  <a:pt x="37" y="3"/>
                </a:cubicBezTo>
                <a:lnTo>
                  <a:pt x="37" y="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38" name="Freeform 182">
            <a:extLst>
              <a:ext uri="{FF2B5EF4-FFF2-40B4-BE49-F238E27FC236}">
                <a16:creationId xmlns:a16="http://schemas.microsoft.com/office/drawing/2014/main" id="{4A4382F3-801C-6881-140C-B7A802A48534}"/>
              </a:ext>
            </a:extLst>
          </p:cNvPr>
          <p:cNvSpPr>
            <a:spLocks/>
          </p:cNvSpPr>
          <p:nvPr/>
        </p:nvSpPr>
        <p:spPr bwMode="auto">
          <a:xfrm>
            <a:off x="3755224" y="3159799"/>
            <a:ext cx="12734" cy="12734"/>
          </a:xfrm>
          <a:custGeom>
            <a:avLst/>
            <a:gdLst>
              <a:gd name="T0" fmla="*/ 3 w 9"/>
              <a:gd name="T1" fmla="*/ 6 h 9"/>
              <a:gd name="T2" fmla="*/ 9 w 9"/>
              <a:gd name="T3" fmla="*/ 9 h 9"/>
              <a:gd name="T4" fmla="*/ 0 w 9"/>
              <a:gd name="T5" fmla="*/ 0 h 9"/>
              <a:gd name="T6" fmla="*/ 0 w 9"/>
              <a:gd name="T7" fmla="*/ 1 h 9"/>
              <a:gd name="T8" fmla="*/ 3 w 9"/>
              <a:gd name="T9" fmla="*/ 6 h 9"/>
            </a:gdLst>
            <a:ahLst/>
            <a:cxnLst>
              <a:cxn ang="0">
                <a:pos x="T0" y="T1"/>
              </a:cxn>
              <a:cxn ang="0">
                <a:pos x="T2" y="T3"/>
              </a:cxn>
              <a:cxn ang="0">
                <a:pos x="T4" y="T5"/>
              </a:cxn>
              <a:cxn ang="0">
                <a:pos x="T6" y="T7"/>
              </a:cxn>
              <a:cxn ang="0">
                <a:pos x="T8" y="T9"/>
              </a:cxn>
            </a:cxnLst>
            <a:rect l="0" t="0" r="r" b="b"/>
            <a:pathLst>
              <a:path w="9" h="9">
                <a:moveTo>
                  <a:pt x="3" y="6"/>
                </a:moveTo>
                <a:lnTo>
                  <a:pt x="9" y="9"/>
                </a:lnTo>
                <a:lnTo>
                  <a:pt x="0" y="0"/>
                </a:lnTo>
                <a:lnTo>
                  <a:pt x="0" y="1"/>
                </a:lnTo>
                <a:lnTo>
                  <a:pt x="3" y="6"/>
                </a:lnTo>
                <a:close/>
              </a:path>
            </a:pathLst>
          </a:custGeom>
          <a:solidFill>
            <a:srgbClr val="CF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39" name="Freeform 183">
            <a:extLst>
              <a:ext uri="{FF2B5EF4-FFF2-40B4-BE49-F238E27FC236}">
                <a16:creationId xmlns:a16="http://schemas.microsoft.com/office/drawing/2014/main" id="{7C2FE8F3-1CAC-377B-E205-A897A1362256}"/>
              </a:ext>
            </a:extLst>
          </p:cNvPr>
          <p:cNvSpPr>
            <a:spLocks/>
          </p:cNvSpPr>
          <p:nvPr/>
        </p:nvSpPr>
        <p:spPr bwMode="auto">
          <a:xfrm>
            <a:off x="3750980" y="3155556"/>
            <a:ext cx="21223" cy="21223"/>
          </a:xfrm>
          <a:custGeom>
            <a:avLst/>
            <a:gdLst>
              <a:gd name="T0" fmla="*/ 4 w 10"/>
              <a:gd name="T1" fmla="*/ 6 h 10"/>
              <a:gd name="T2" fmla="*/ 3 w 10"/>
              <a:gd name="T3" fmla="*/ 8 h 10"/>
              <a:gd name="T4" fmla="*/ 7 w 10"/>
              <a:gd name="T5" fmla="*/ 10 h 10"/>
              <a:gd name="T6" fmla="*/ 9 w 10"/>
              <a:gd name="T7" fmla="*/ 9 h 10"/>
              <a:gd name="T8" fmla="*/ 9 w 10"/>
              <a:gd name="T9" fmla="*/ 7 h 10"/>
              <a:gd name="T10" fmla="*/ 3 w 10"/>
              <a:gd name="T11" fmla="*/ 1 h 10"/>
              <a:gd name="T12" fmla="*/ 1 w 10"/>
              <a:gd name="T13" fmla="*/ 0 h 10"/>
              <a:gd name="T14" fmla="*/ 0 w 10"/>
              <a:gd name="T15" fmla="*/ 2 h 10"/>
              <a:gd name="T16" fmla="*/ 0 w 10"/>
              <a:gd name="T17" fmla="*/ 4 h 10"/>
              <a:gd name="T18" fmla="*/ 1 w 10"/>
              <a:gd name="T19" fmla="*/ 4 h 10"/>
              <a:gd name="T20" fmla="*/ 2 w 10"/>
              <a:gd name="T21" fmla="*/ 7 h 10"/>
              <a:gd name="T22" fmla="*/ 3 w 10"/>
              <a:gd name="T23" fmla="*/ 8 h 10"/>
              <a:gd name="T24" fmla="*/ 4 w 10"/>
              <a:gd name="T25" fmla="*/ 6 h 10"/>
              <a:gd name="T26" fmla="*/ 6 w 10"/>
              <a:gd name="T27" fmla="*/ 5 h 10"/>
              <a:gd name="T28" fmla="*/ 4 w 10"/>
              <a:gd name="T29" fmla="*/ 2 h 10"/>
              <a:gd name="T30" fmla="*/ 4 w 10"/>
              <a:gd name="T31" fmla="*/ 1 h 10"/>
              <a:gd name="T32" fmla="*/ 2 w 10"/>
              <a:gd name="T33" fmla="*/ 2 h 10"/>
              <a:gd name="T34" fmla="*/ 0 w 10"/>
              <a:gd name="T35" fmla="*/ 3 h 10"/>
              <a:gd name="T36" fmla="*/ 6 w 10"/>
              <a:gd name="T37" fmla="*/ 9 h 10"/>
              <a:gd name="T38" fmla="*/ 8 w 10"/>
              <a:gd name="T39" fmla="*/ 8 h 10"/>
              <a:gd name="T40" fmla="*/ 9 w 10"/>
              <a:gd name="T41" fmla="*/ 6 h 10"/>
              <a:gd name="T42" fmla="*/ 5 w 10"/>
              <a:gd name="T43" fmla="*/ 4 h 10"/>
              <a:gd name="T44" fmla="*/ 4 w 10"/>
              <a:gd name="T45" fmla="*/ 6 h 10"/>
              <a:gd name="T46" fmla="*/ 6 w 10"/>
              <a:gd name="T47" fmla="*/ 5 h 10"/>
              <a:gd name="T48" fmla="*/ 4 w 10"/>
              <a:gd name="T49" fmla="*/ 6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0" h="10">
                <a:moveTo>
                  <a:pt x="4" y="6"/>
                </a:moveTo>
                <a:cubicBezTo>
                  <a:pt x="3" y="8"/>
                  <a:pt x="3" y="8"/>
                  <a:pt x="3" y="8"/>
                </a:cubicBezTo>
                <a:cubicBezTo>
                  <a:pt x="7" y="10"/>
                  <a:pt x="7" y="10"/>
                  <a:pt x="7" y="10"/>
                </a:cubicBezTo>
                <a:cubicBezTo>
                  <a:pt x="7" y="10"/>
                  <a:pt x="9" y="10"/>
                  <a:pt x="9" y="9"/>
                </a:cubicBezTo>
                <a:cubicBezTo>
                  <a:pt x="10" y="8"/>
                  <a:pt x="10" y="7"/>
                  <a:pt x="9" y="7"/>
                </a:cubicBezTo>
                <a:cubicBezTo>
                  <a:pt x="3" y="1"/>
                  <a:pt x="3" y="1"/>
                  <a:pt x="3" y="1"/>
                </a:cubicBezTo>
                <a:cubicBezTo>
                  <a:pt x="3" y="0"/>
                  <a:pt x="2" y="0"/>
                  <a:pt x="1" y="0"/>
                </a:cubicBezTo>
                <a:cubicBezTo>
                  <a:pt x="0" y="1"/>
                  <a:pt x="0" y="2"/>
                  <a:pt x="0" y="2"/>
                </a:cubicBezTo>
                <a:cubicBezTo>
                  <a:pt x="0" y="4"/>
                  <a:pt x="0" y="4"/>
                  <a:pt x="0" y="4"/>
                </a:cubicBezTo>
                <a:cubicBezTo>
                  <a:pt x="1" y="4"/>
                  <a:pt x="1" y="4"/>
                  <a:pt x="1" y="4"/>
                </a:cubicBezTo>
                <a:cubicBezTo>
                  <a:pt x="2" y="7"/>
                  <a:pt x="2" y="7"/>
                  <a:pt x="2" y="7"/>
                </a:cubicBezTo>
                <a:cubicBezTo>
                  <a:pt x="3" y="8"/>
                  <a:pt x="3" y="8"/>
                  <a:pt x="3" y="8"/>
                </a:cubicBezTo>
                <a:cubicBezTo>
                  <a:pt x="4" y="6"/>
                  <a:pt x="4" y="6"/>
                  <a:pt x="4" y="6"/>
                </a:cubicBezTo>
                <a:cubicBezTo>
                  <a:pt x="6" y="5"/>
                  <a:pt x="6" y="5"/>
                  <a:pt x="6" y="5"/>
                </a:cubicBezTo>
                <a:cubicBezTo>
                  <a:pt x="4" y="2"/>
                  <a:pt x="4" y="2"/>
                  <a:pt x="4" y="2"/>
                </a:cubicBezTo>
                <a:cubicBezTo>
                  <a:pt x="4" y="1"/>
                  <a:pt x="4" y="1"/>
                  <a:pt x="4" y="1"/>
                </a:cubicBezTo>
                <a:cubicBezTo>
                  <a:pt x="2" y="2"/>
                  <a:pt x="2" y="2"/>
                  <a:pt x="2" y="2"/>
                </a:cubicBezTo>
                <a:cubicBezTo>
                  <a:pt x="0" y="3"/>
                  <a:pt x="0" y="3"/>
                  <a:pt x="0" y="3"/>
                </a:cubicBezTo>
                <a:cubicBezTo>
                  <a:pt x="6" y="9"/>
                  <a:pt x="6" y="9"/>
                  <a:pt x="6" y="9"/>
                </a:cubicBezTo>
                <a:cubicBezTo>
                  <a:pt x="8" y="8"/>
                  <a:pt x="8" y="8"/>
                  <a:pt x="8" y="8"/>
                </a:cubicBezTo>
                <a:cubicBezTo>
                  <a:pt x="9" y="6"/>
                  <a:pt x="9" y="6"/>
                  <a:pt x="9" y="6"/>
                </a:cubicBezTo>
                <a:cubicBezTo>
                  <a:pt x="5" y="4"/>
                  <a:pt x="5" y="4"/>
                  <a:pt x="5" y="4"/>
                </a:cubicBezTo>
                <a:cubicBezTo>
                  <a:pt x="4" y="6"/>
                  <a:pt x="4" y="6"/>
                  <a:pt x="4" y="6"/>
                </a:cubicBezTo>
                <a:cubicBezTo>
                  <a:pt x="6" y="5"/>
                  <a:pt x="6" y="5"/>
                  <a:pt x="6" y="5"/>
                </a:cubicBezTo>
                <a:lnTo>
                  <a:pt x="4"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40" name="Freeform 184">
            <a:extLst>
              <a:ext uri="{FF2B5EF4-FFF2-40B4-BE49-F238E27FC236}">
                <a16:creationId xmlns:a16="http://schemas.microsoft.com/office/drawing/2014/main" id="{CAC06000-D750-79B2-F67A-30425A12CAF3}"/>
              </a:ext>
            </a:extLst>
          </p:cNvPr>
          <p:cNvSpPr>
            <a:spLocks/>
          </p:cNvSpPr>
          <p:nvPr/>
        </p:nvSpPr>
        <p:spPr bwMode="auto">
          <a:xfrm>
            <a:off x="4277295" y="2964554"/>
            <a:ext cx="11318" cy="8489"/>
          </a:xfrm>
          <a:custGeom>
            <a:avLst/>
            <a:gdLst>
              <a:gd name="T0" fmla="*/ 0 w 8"/>
              <a:gd name="T1" fmla="*/ 6 h 6"/>
              <a:gd name="T2" fmla="*/ 8 w 8"/>
              <a:gd name="T3" fmla="*/ 0 h 6"/>
              <a:gd name="T4" fmla="*/ 2 w 8"/>
              <a:gd name="T5" fmla="*/ 5 h 6"/>
              <a:gd name="T6" fmla="*/ 0 w 8"/>
              <a:gd name="T7" fmla="*/ 6 h 6"/>
            </a:gdLst>
            <a:ahLst/>
            <a:cxnLst>
              <a:cxn ang="0">
                <a:pos x="T0" y="T1"/>
              </a:cxn>
              <a:cxn ang="0">
                <a:pos x="T2" y="T3"/>
              </a:cxn>
              <a:cxn ang="0">
                <a:pos x="T4" y="T5"/>
              </a:cxn>
              <a:cxn ang="0">
                <a:pos x="T6" y="T7"/>
              </a:cxn>
            </a:cxnLst>
            <a:rect l="0" t="0" r="r" b="b"/>
            <a:pathLst>
              <a:path w="8" h="6">
                <a:moveTo>
                  <a:pt x="0" y="6"/>
                </a:moveTo>
                <a:lnTo>
                  <a:pt x="8" y="0"/>
                </a:lnTo>
                <a:lnTo>
                  <a:pt x="2" y="5"/>
                </a:lnTo>
                <a:lnTo>
                  <a:pt x="0" y="6"/>
                </a:lnTo>
                <a:close/>
              </a:path>
            </a:pathLst>
          </a:custGeom>
          <a:solidFill>
            <a:srgbClr val="CF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41" name="Freeform 185">
            <a:extLst>
              <a:ext uri="{FF2B5EF4-FFF2-40B4-BE49-F238E27FC236}">
                <a16:creationId xmlns:a16="http://schemas.microsoft.com/office/drawing/2014/main" id="{45808EED-7F5D-2FF2-415B-BA38FA776999}"/>
              </a:ext>
            </a:extLst>
          </p:cNvPr>
          <p:cNvSpPr>
            <a:spLocks/>
          </p:cNvSpPr>
          <p:nvPr/>
        </p:nvSpPr>
        <p:spPr bwMode="auto">
          <a:xfrm>
            <a:off x="4273050" y="2960311"/>
            <a:ext cx="19807" cy="19807"/>
          </a:xfrm>
          <a:custGeom>
            <a:avLst/>
            <a:gdLst>
              <a:gd name="T0" fmla="*/ 2 w 9"/>
              <a:gd name="T1" fmla="*/ 6 h 9"/>
              <a:gd name="T2" fmla="*/ 3 w 9"/>
              <a:gd name="T3" fmla="*/ 8 h 9"/>
              <a:gd name="T4" fmla="*/ 8 w 9"/>
              <a:gd name="T5" fmla="*/ 4 h 9"/>
              <a:gd name="T6" fmla="*/ 8 w 9"/>
              <a:gd name="T7" fmla="*/ 1 h 9"/>
              <a:gd name="T8" fmla="*/ 6 w 9"/>
              <a:gd name="T9" fmla="*/ 1 h 9"/>
              <a:gd name="T10" fmla="*/ 2 w 9"/>
              <a:gd name="T11" fmla="*/ 3 h 9"/>
              <a:gd name="T12" fmla="*/ 2 w 9"/>
              <a:gd name="T13" fmla="*/ 3 h 9"/>
              <a:gd name="T14" fmla="*/ 0 w 9"/>
              <a:gd name="T15" fmla="*/ 5 h 9"/>
              <a:gd name="T16" fmla="*/ 0 w 9"/>
              <a:gd name="T17" fmla="*/ 8 h 9"/>
              <a:gd name="T18" fmla="*/ 3 w 9"/>
              <a:gd name="T19" fmla="*/ 8 h 9"/>
              <a:gd name="T20" fmla="*/ 2 w 9"/>
              <a:gd name="T21" fmla="*/ 6 h 9"/>
              <a:gd name="T22" fmla="*/ 3 w 9"/>
              <a:gd name="T23" fmla="*/ 8 h 9"/>
              <a:gd name="T24" fmla="*/ 5 w 9"/>
              <a:gd name="T25" fmla="*/ 6 h 9"/>
              <a:gd name="T26" fmla="*/ 8 w 9"/>
              <a:gd name="T27" fmla="*/ 4 h 9"/>
              <a:gd name="T28" fmla="*/ 7 w 9"/>
              <a:gd name="T29" fmla="*/ 2 h 9"/>
              <a:gd name="T30" fmla="*/ 6 w 9"/>
              <a:gd name="T31" fmla="*/ 1 h 9"/>
              <a:gd name="T32" fmla="*/ 1 w 9"/>
              <a:gd name="T33" fmla="*/ 5 h 9"/>
              <a:gd name="T34" fmla="*/ 2 w 9"/>
              <a:gd name="T35" fmla="*/ 6 h 9"/>
              <a:gd name="T36" fmla="*/ 3 w 9"/>
              <a:gd name="T37" fmla="*/ 8 h 9"/>
              <a:gd name="T38" fmla="*/ 2 w 9"/>
              <a:gd name="T39" fmla="*/ 6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 h="9">
                <a:moveTo>
                  <a:pt x="2" y="6"/>
                </a:moveTo>
                <a:cubicBezTo>
                  <a:pt x="3" y="8"/>
                  <a:pt x="3" y="8"/>
                  <a:pt x="3" y="8"/>
                </a:cubicBezTo>
                <a:cubicBezTo>
                  <a:pt x="8" y="4"/>
                  <a:pt x="8" y="4"/>
                  <a:pt x="8" y="4"/>
                </a:cubicBezTo>
                <a:cubicBezTo>
                  <a:pt x="9" y="3"/>
                  <a:pt x="9" y="2"/>
                  <a:pt x="8" y="1"/>
                </a:cubicBezTo>
                <a:cubicBezTo>
                  <a:pt x="8" y="0"/>
                  <a:pt x="7" y="0"/>
                  <a:pt x="6" y="1"/>
                </a:cubicBezTo>
                <a:cubicBezTo>
                  <a:pt x="2" y="3"/>
                  <a:pt x="2" y="3"/>
                  <a:pt x="2" y="3"/>
                </a:cubicBezTo>
                <a:cubicBezTo>
                  <a:pt x="2" y="3"/>
                  <a:pt x="2" y="3"/>
                  <a:pt x="2" y="3"/>
                </a:cubicBezTo>
                <a:cubicBezTo>
                  <a:pt x="0" y="5"/>
                  <a:pt x="0" y="5"/>
                  <a:pt x="0" y="5"/>
                </a:cubicBezTo>
                <a:cubicBezTo>
                  <a:pt x="0" y="6"/>
                  <a:pt x="0" y="7"/>
                  <a:pt x="0" y="8"/>
                </a:cubicBezTo>
                <a:cubicBezTo>
                  <a:pt x="1" y="9"/>
                  <a:pt x="2" y="9"/>
                  <a:pt x="3" y="8"/>
                </a:cubicBezTo>
                <a:cubicBezTo>
                  <a:pt x="2" y="6"/>
                  <a:pt x="2" y="6"/>
                  <a:pt x="2" y="6"/>
                </a:cubicBezTo>
                <a:cubicBezTo>
                  <a:pt x="3" y="8"/>
                  <a:pt x="3" y="8"/>
                  <a:pt x="3" y="8"/>
                </a:cubicBezTo>
                <a:cubicBezTo>
                  <a:pt x="5" y="6"/>
                  <a:pt x="5" y="6"/>
                  <a:pt x="5" y="6"/>
                </a:cubicBezTo>
                <a:cubicBezTo>
                  <a:pt x="8" y="4"/>
                  <a:pt x="8" y="4"/>
                  <a:pt x="8" y="4"/>
                </a:cubicBezTo>
                <a:cubicBezTo>
                  <a:pt x="7" y="2"/>
                  <a:pt x="7" y="2"/>
                  <a:pt x="7" y="2"/>
                </a:cubicBezTo>
                <a:cubicBezTo>
                  <a:pt x="6" y="1"/>
                  <a:pt x="6" y="1"/>
                  <a:pt x="6" y="1"/>
                </a:cubicBezTo>
                <a:cubicBezTo>
                  <a:pt x="1" y="5"/>
                  <a:pt x="1" y="5"/>
                  <a:pt x="1" y="5"/>
                </a:cubicBezTo>
                <a:cubicBezTo>
                  <a:pt x="2" y="6"/>
                  <a:pt x="2" y="6"/>
                  <a:pt x="2" y="6"/>
                </a:cubicBezTo>
                <a:cubicBezTo>
                  <a:pt x="3" y="8"/>
                  <a:pt x="3" y="8"/>
                  <a:pt x="3" y="8"/>
                </a:cubicBezTo>
                <a:lnTo>
                  <a:pt x="2"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42" name="Freeform 186">
            <a:extLst>
              <a:ext uri="{FF2B5EF4-FFF2-40B4-BE49-F238E27FC236}">
                <a16:creationId xmlns:a16="http://schemas.microsoft.com/office/drawing/2014/main" id="{9EC6D3F7-F4CC-7886-64A9-7EAA7A435FAE}"/>
              </a:ext>
            </a:extLst>
          </p:cNvPr>
          <p:cNvSpPr>
            <a:spLocks/>
          </p:cNvSpPr>
          <p:nvPr/>
        </p:nvSpPr>
        <p:spPr bwMode="auto">
          <a:xfrm>
            <a:off x="3974522" y="2930599"/>
            <a:ext cx="28296" cy="2829"/>
          </a:xfrm>
          <a:custGeom>
            <a:avLst/>
            <a:gdLst>
              <a:gd name="T0" fmla="*/ 20 w 20"/>
              <a:gd name="T1" fmla="*/ 0 h 2"/>
              <a:gd name="T2" fmla="*/ 0 w 20"/>
              <a:gd name="T3" fmla="*/ 2 h 2"/>
              <a:gd name="T4" fmla="*/ 18 w 20"/>
              <a:gd name="T5" fmla="*/ 0 h 2"/>
              <a:gd name="T6" fmla="*/ 20 w 20"/>
              <a:gd name="T7" fmla="*/ 0 h 2"/>
            </a:gdLst>
            <a:ahLst/>
            <a:cxnLst>
              <a:cxn ang="0">
                <a:pos x="T0" y="T1"/>
              </a:cxn>
              <a:cxn ang="0">
                <a:pos x="T2" y="T3"/>
              </a:cxn>
              <a:cxn ang="0">
                <a:pos x="T4" y="T5"/>
              </a:cxn>
              <a:cxn ang="0">
                <a:pos x="T6" y="T7"/>
              </a:cxn>
            </a:cxnLst>
            <a:rect l="0" t="0" r="r" b="b"/>
            <a:pathLst>
              <a:path w="20" h="2">
                <a:moveTo>
                  <a:pt x="20" y="0"/>
                </a:moveTo>
                <a:lnTo>
                  <a:pt x="0" y="2"/>
                </a:lnTo>
                <a:lnTo>
                  <a:pt x="18" y="0"/>
                </a:lnTo>
                <a:lnTo>
                  <a:pt x="20" y="0"/>
                </a:lnTo>
                <a:close/>
              </a:path>
            </a:pathLst>
          </a:custGeom>
          <a:solidFill>
            <a:srgbClr val="CF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43" name="Freeform 187">
            <a:extLst>
              <a:ext uri="{FF2B5EF4-FFF2-40B4-BE49-F238E27FC236}">
                <a16:creationId xmlns:a16="http://schemas.microsoft.com/office/drawing/2014/main" id="{7094FA46-723C-9255-023C-DD129CB51E46}"/>
              </a:ext>
            </a:extLst>
          </p:cNvPr>
          <p:cNvSpPr>
            <a:spLocks/>
          </p:cNvSpPr>
          <p:nvPr/>
        </p:nvSpPr>
        <p:spPr bwMode="auto">
          <a:xfrm>
            <a:off x="3970278" y="2926354"/>
            <a:ext cx="36785" cy="12734"/>
          </a:xfrm>
          <a:custGeom>
            <a:avLst/>
            <a:gdLst>
              <a:gd name="T0" fmla="*/ 15 w 17"/>
              <a:gd name="T1" fmla="*/ 2 h 6"/>
              <a:gd name="T2" fmla="*/ 14 w 17"/>
              <a:gd name="T3" fmla="*/ 0 h 6"/>
              <a:gd name="T4" fmla="*/ 2 w 17"/>
              <a:gd name="T5" fmla="*/ 1 h 6"/>
              <a:gd name="T6" fmla="*/ 1 w 17"/>
              <a:gd name="T7" fmla="*/ 4 h 6"/>
              <a:gd name="T8" fmla="*/ 3 w 17"/>
              <a:gd name="T9" fmla="*/ 5 h 6"/>
              <a:gd name="T10" fmla="*/ 14 w 17"/>
              <a:gd name="T11" fmla="*/ 4 h 6"/>
              <a:gd name="T12" fmla="*/ 14 w 17"/>
              <a:gd name="T13" fmla="*/ 4 h 6"/>
              <a:gd name="T14" fmla="*/ 15 w 17"/>
              <a:gd name="T15" fmla="*/ 4 h 6"/>
              <a:gd name="T16" fmla="*/ 17 w 17"/>
              <a:gd name="T17" fmla="*/ 2 h 6"/>
              <a:gd name="T18" fmla="*/ 14 w 17"/>
              <a:gd name="T19" fmla="*/ 0 h 6"/>
              <a:gd name="T20" fmla="*/ 15 w 17"/>
              <a:gd name="T21" fmla="*/ 2 h 6"/>
              <a:gd name="T22" fmla="*/ 14 w 17"/>
              <a:gd name="T23" fmla="*/ 0 h 6"/>
              <a:gd name="T24" fmla="*/ 14 w 17"/>
              <a:gd name="T25" fmla="*/ 0 h 6"/>
              <a:gd name="T26" fmla="*/ 2 w 17"/>
              <a:gd name="T27" fmla="*/ 1 h 6"/>
              <a:gd name="T28" fmla="*/ 1 w 17"/>
              <a:gd name="T29" fmla="*/ 2 h 6"/>
              <a:gd name="T30" fmla="*/ 1 w 17"/>
              <a:gd name="T31" fmla="*/ 4 h 6"/>
              <a:gd name="T32" fmla="*/ 1 w 17"/>
              <a:gd name="T33" fmla="*/ 5 h 6"/>
              <a:gd name="T34" fmla="*/ 3 w 17"/>
              <a:gd name="T35" fmla="*/ 5 h 6"/>
              <a:gd name="T36" fmla="*/ 15 w 17"/>
              <a:gd name="T37" fmla="*/ 4 h 6"/>
              <a:gd name="T38" fmla="*/ 15 w 17"/>
              <a:gd name="T39" fmla="*/ 2 h 6"/>
              <a:gd name="T40" fmla="*/ 14 w 17"/>
              <a:gd name="T41" fmla="*/ 0 h 6"/>
              <a:gd name="T42" fmla="*/ 15 w 17"/>
              <a:gd name="T43"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6">
                <a:moveTo>
                  <a:pt x="15" y="2"/>
                </a:moveTo>
                <a:cubicBezTo>
                  <a:pt x="14" y="0"/>
                  <a:pt x="14" y="0"/>
                  <a:pt x="14" y="0"/>
                </a:cubicBezTo>
                <a:cubicBezTo>
                  <a:pt x="2" y="1"/>
                  <a:pt x="2" y="1"/>
                  <a:pt x="2" y="1"/>
                </a:cubicBezTo>
                <a:cubicBezTo>
                  <a:pt x="1" y="2"/>
                  <a:pt x="0" y="3"/>
                  <a:pt x="1" y="4"/>
                </a:cubicBezTo>
                <a:cubicBezTo>
                  <a:pt x="1" y="5"/>
                  <a:pt x="2" y="6"/>
                  <a:pt x="3" y="5"/>
                </a:cubicBezTo>
                <a:cubicBezTo>
                  <a:pt x="14" y="4"/>
                  <a:pt x="14" y="4"/>
                  <a:pt x="14" y="4"/>
                </a:cubicBezTo>
                <a:cubicBezTo>
                  <a:pt x="14" y="4"/>
                  <a:pt x="14" y="4"/>
                  <a:pt x="14" y="4"/>
                </a:cubicBezTo>
                <a:cubicBezTo>
                  <a:pt x="15" y="4"/>
                  <a:pt x="15" y="4"/>
                  <a:pt x="15" y="4"/>
                </a:cubicBezTo>
                <a:cubicBezTo>
                  <a:pt x="16" y="4"/>
                  <a:pt x="17" y="3"/>
                  <a:pt x="17" y="2"/>
                </a:cubicBezTo>
                <a:cubicBezTo>
                  <a:pt x="17" y="1"/>
                  <a:pt x="16" y="0"/>
                  <a:pt x="14" y="0"/>
                </a:cubicBezTo>
                <a:cubicBezTo>
                  <a:pt x="15" y="2"/>
                  <a:pt x="15" y="2"/>
                  <a:pt x="15" y="2"/>
                </a:cubicBezTo>
                <a:cubicBezTo>
                  <a:pt x="14" y="0"/>
                  <a:pt x="14" y="0"/>
                  <a:pt x="14" y="0"/>
                </a:cubicBezTo>
                <a:cubicBezTo>
                  <a:pt x="14" y="0"/>
                  <a:pt x="14" y="0"/>
                  <a:pt x="14" y="0"/>
                </a:cubicBezTo>
                <a:cubicBezTo>
                  <a:pt x="2" y="1"/>
                  <a:pt x="2" y="1"/>
                  <a:pt x="2" y="1"/>
                </a:cubicBezTo>
                <a:cubicBezTo>
                  <a:pt x="2" y="2"/>
                  <a:pt x="1" y="2"/>
                  <a:pt x="1" y="2"/>
                </a:cubicBezTo>
                <a:cubicBezTo>
                  <a:pt x="1" y="3"/>
                  <a:pt x="0" y="3"/>
                  <a:pt x="1" y="4"/>
                </a:cubicBezTo>
                <a:cubicBezTo>
                  <a:pt x="1" y="4"/>
                  <a:pt x="1" y="5"/>
                  <a:pt x="1" y="5"/>
                </a:cubicBezTo>
                <a:cubicBezTo>
                  <a:pt x="2" y="5"/>
                  <a:pt x="2" y="5"/>
                  <a:pt x="3" y="5"/>
                </a:cubicBezTo>
                <a:cubicBezTo>
                  <a:pt x="15" y="4"/>
                  <a:pt x="15" y="4"/>
                  <a:pt x="15" y="4"/>
                </a:cubicBezTo>
                <a:cubicBezTo>
                  <a:pt x="15" y="2"/>
                  <a:pt x="15" y="2"/>
                  <a:pt x="15" y="2"/>
                </a:cubicBezTo>
                <a:cubicBezTo>
                  <a:pt x="14" y="0"/>
                  <a:pt x="14" y="0"/>
                  <a:pt x="14" y="0"/>
                </a:cubicBezTo>
                <a:lnTo>
                  <a:pt x="15"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44" name="Freeform 188">
            <a:extLst>
              <a:ext uri="{FF2B5EF4-FFF2-40B4-BE49-F238E27FC236}">
                <a16:creationId xmlns:a16="http://schemas.microsoft.com/office/drawing/2014/main" id="{43FEFBDC-2136-1019-FB28-E73D487A9631}"/>
              </a:ext>
            </a:extLst>
          </p:cNvPr>
          <p:cNvSpPr>
            <a:spLocks/>
          </p:cNvSpPr>
          <p:nvPr/>
        </p:nvSpPr>
        <p:spPr bwMode="auto">
          <a:xfrm>
            <a:off x="3434059" y="3398905"/>
            <a:ext cx="350876" cy="372099"/>
          </a:xfrm>
          <a:custGeom>
            <a:avLst/>
            <a:gdLst>
              <a:gd name="T0" fmla="*/ 76 w 248"/>
              <a:gd name="T1" fmla="*/ 0 h 263"/>
              <a:gd name="T2" fmla="*/ 23 w 248"/>
              <a:gd name="T3" fmla="*/ 26 h 263"/>
              <a:gd name="T4" fmla="*/ 27 w 248"/>
              <a:gd name="T5" fmla="*/ 27 h 263"/>
              <a:gd name="T6" fmla="*/ 33 w 248"/>
              <a:gd name="T7" fmla="*/ 35 h 263"/>
              <a:gd name="T8" fmla="*/ 29 w 248"/>
              <a:gd name="T9" fmla="*/ 46 h 263"/>
              <a:gd name="T10" fmla="*/ 29 w 248"/>
              <a:gd name="T11" fmla="*/ 56 h 263"/>
              <a:gd name="T12" fmla="*/ 39 w 248"/>
              <a:gd name="T13" fmla="*/ 58 h 263"/>
              <a:gd name="T14" fmla="*/ 39 w 248"/>
              <a:gd name="T15" fmla="*/ 68 h 263"/>
              <a:gd name="T16" fmla="*/ 33 w 248"/>
              <a:gd name="T17" fmla="*/ 68 h 263"/>
              <a:gd name="T18" fmla="*/ 41 w 248"/>
              <a:gd name="T19" fmla="*/ 76 h 263"/>
              <a:gd name="T20" fmla="*/ 48 w 248"/>
              <a:gd name="T21" fmla="*/ 82 h 263"/>
              <a:gd name="T22" fmla="*/ 48 w 248"/>
              <a:gd name="T23" fmla="*/ 85 h 263"/>
              <a:gd name="T24" fmla="*/ 41 w 248"/>
              <a:gd name="T25" fmla="*/ 91 h 263"/>
              <a:gd name="T26" fmla="*/ 30 w 248"/>
              <a:gd name="T27" fmla="*/ 98 h 263"/>
              <a:gd name="T28" fmla="*/ 42 w 248"/>
              <a:gd name="T29" fmla="*/ 98 h 263"/>
              <a:gd name="T30" fmla="*/ 38 w 248"/>
              <a:gd name="T31" fmla="*/ 106 h 263"/>
              <a:gd name="T32" fmla="*/ 38 w 248"/>
              <a:gd name="T33" fmla="*/ 109 h 263"/>
              <a:gd name="T34" fmla="*/ 26 w 248"/>
              <a:gd name="T35" fmla="*/ 124 h 263"/>
              <a:gd name="T36" fmla="*/ 18 w 248"/>
              <a:gd name="T37" fmla="*/ 132 h 263"/>
              <a:gd name="T38" fmla="*/ 17 w 248"/>
              <a:gd name="T39" fmla="*/ 139 h 263"/>
              <a:gd name="T40" fmla="*/ 9 w 248"/>
              <a:gd name="T41" fmla="*/ 150 h 263"/>
              <a:gd name="T42" fmla="*/ 14 w 248"/>
              <a:gd name="T43" fmla="*/ 151 h 263"/>
              <a:gd name="T44" fmla="*/ 11 w 248"/>
              <a:gd name="T45" fmla="*/ 168 h 263"/>
              <a:gd name="T46" fmla="*/ 9 w 248"/>
              <a:gd name="T47" fmla="*/ 174 h 263"/>
              <a:gd name="T48" fmla="*/ 0 w 248"/>
              <a:gd name="T49" fmla="*/ 180 h 263"/>
              <a:gd name="T50" fmla="*/ 3 w 248"/>
              <a:gd name="T51" fmla="*/ 191 h 263"/>
              <a:gd name="T52" fmla="*/ 0 w 248"/>
              <a:gd name="T53" fmla="*/ 203 h 263"/>
              <a:gd name="T54" fmla="*/ 145 w 248"/>
              <a:gd name="T55" fmla="*/ 192 h 263"/>
              <a:gd name="T56" fmla="*/ 144 w 248"/>
              <a:gd name="T57" fmla="*/ 200 h 263"/>
              <a:gd name="T58" fmla="*/ 138 w 248"/>
              <a:gd name="T59" fmla="*/ 221 h 263"/>
              <a:gd name="T60" fmla="*/ 144 w 248"/>
              <a:gd name="T61" fmla="*/ 233 h 263"/>
              <a:gd name="T62" fmla="*/ 153 w 248"/>
              <a:gd name="T63" fmla="*/ 245 h 263"/>
              <a:gd name="T64" fmla="*/ 156 w 248"/>
              <a:gd name="T65" fmla="*/ 254 h 263"/>
              <a:gd name="T66" fmla="*/ 163 w 248"/>
              <a:gd name="T67" fmla="*/ 262 h 263"/>
              <a:gd name="T68" fmla="*/ 171 w 248"/>
              <a:gd name="T69" fmla="*/ 263 h 263"/>
              <a:gd name="T70" fmla="*/ 178 w 248"/>
              <a:gd name="T71" fmla="*/ 253 h 263"/>
              <a:gd name="T72" fmla="*/ 180 w 248"/>
              <a:gd name="T73" fmla="*/ 250 h 263"/>
              <a:gd name="T74" fmla="*/ 183 w 248"/>
              <a:gd name="T75" fmla="*/ 250 h 263"/>
              <a:gd name="T76" fmla="*/ 199 w 248"/>
              <a:gd name="T77" fmla="*/ 244 h 263"/>
              <a:gd name="T78" fmla="*/ 215 w 248"/>
              <a:gd name="T79" fmla="*/ 241 h 263"/>
              <a:gd name="T80" fmla="*/ 215 w 248"/>
              <a:gd name="T81" fmla="*/ 239 h 263"/>
              <a:gd name="T82" fmla="*/ 227 w 248"/>
              <a:gd name="T83" fmla="*/ 244 h 263"/>
              <a:gd name="T84" fmla="*/ 234 w 248"/>
              <a:gd name="T85" fmla="*/ 241 h 263"/>
              <a:gd name="T86" fmla="*/ 248 w 248"/>
              <a:gd name="T87" fmla="*/ 239 h 263"/>
              <a:gd name="T88" fmla="*/ 230 w 248"/>
              <a:gd name="T89" fmla="*/ 106 h 263"/>
              <a:gd name="T90" fmla="*/ 128 w 248"/>
              <a:gd name="T91" fmla="*/ 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8" h="263">
                <a:moveTo>
                  <a:pt x="104" y="15"/>
                </a:moveTo>
                <a:lnTo>
                  <a:pt x="76" y="0"/>
                </a:lnTo>
                <a:lnTo>
                  <a:pt x="50" y="15"/>
                </a:lnTo>
                <a:lnTo>
                  <a:pt x="23" y="26"/>
                </a:lnTo>
                <a:lnTo>
                  <a:pt x="23" y="32"/>
                </a:lnTo>
                <a:lnTo>
                  <a:pt x="27" y="27"/>
                </a:lnTo>
                <a:lnTo>
                  <a:pt x="32" y="29"/>
                </a:lnTo>
                <a:lnTo>
                  <a:pt x="33" y="35"/>
                </a:lnTo>
                <a:lnTo>
                  <a:pt x="27" y="40"/>
                </a:lnTo>
                <a:lnTo>
                  <a:pt x="29" y="46"/>
                </a:lnTo>
                <a:lnTo>
                  <a:pt x="35" y="49"/>
                </a:lnTo>
                <a:lnTo>
                  <a:pt x="29" y="56"/>
                </a:lnTo>
                <a:lnTo>
                  <a:pt x="30" y="59"/>
                </a:lnTo>
                <a:lnTo>
                  <a:pt x="39" y="58"/>
                </a:lnTo>
                <a:lnTo>
                  <a:pt x="35" y="64"/>
                </a:lnTo>
                <a:lnTo>
                  <a:pt x="39" y="68"/>
                </a:lnTo>
                <a:lnTo>
                  <a:pt x="33" y="67"/>
                </a:lnTo>
                <a:lnTo>
                  <a:pt x="33" y="68"/>
                </a:lnTo>
                <a:lnTo>
                  <a:pt x="36" y="73"/>
                </a:lnTo>
                <a:lnTo>
                  <a:pt x="41" y="76"/>
                </a:lnTo>
                <a:lnTo>
                  <a:pt x="42" y="80"/>
                </a:lnTo>
                <a:lnTo>
                  <a:pt x="48" y="82"/>
                </a:lnTo>
                <a:lnTo>
                  <a:pt x="50" y="83"/>
                </a:lnTo>
                <a:lnTo>
                  <a:pt x="48" y="85"/>
                </a:lnTo>
                <a:lnTo>
                  <a:pt x="44" y="85"/>
                </a:lnTo>
                <a:lnTo>
                  <a:pt x="41" y="91"/>
                </a:lnTo>
                <a:lnTo>
                  <a:pt x="35" y="92"/>
                </a:lnTo>
                <a:lnTo>
                  <a:pt x="30" y="98"/>
                </a:lnTo>
                <a:lnTo>
                  <a:pt x="36" y="98"/>
                </a:lnTo>
                <a:lnTo>
                  <a:pt x="42" y="98"/>
                </a:lnTo>
                <a:lnTo>
                  <a:pt x="38" y="104"/>
                </a:lnTo>
                <a:lnTo>
                  <a:pt x="38" y="106"/>
                </a:lnTo>
                <a:lnTo>
                  <a:pt x="32" y="108"/>
                </a:lnTo>
                <a:lnTo>
                  <a:pt x="38" y="109"/>
                </a:lnTo>
                <a:lnTo>
                  <a:pt x="38" y="111"/>
                </a:lnTo>
                <a:lnTo>
                  <a:pt x="26" y="124"/>
                </a:lnTo>
                <a:lnTo>
                  <a:pt x="20" y="126"/>
                </a:lnTo>
                <a:lnTo>
                  <a:pt x="18" y="132"/>
                </a:lnTo>
                <a:lnTo>
                  <a:pt x="21" y="135"/>
                </a:lnTo>
                <a:lnTo>
                  <a:pt x="17" y="139"/>
                </a:lnTo>
                <a:lnTo>
                  <a:pt x="15" y="145"/>
                </a:lnTo>
                <a:lnTo>
                  <a:pt x="9" y="150"/>
                </a:lnTo>
                <a:lnTo>
                  <a:pt x="15" y="150"/>
                </a:lnTo>
                <a:lnTo>
                  <a:pt x="14" y="151"/>
                </a:lnTo>
                <a:lnTo>
                  <a:pt x="8" y="156"/>
                </a:lnTo>
                <a:lnTo>
                  <a:pt x="11" y="168"/>
                </a:lnTo>
                <a:lnTo>
                  <a:pt x="5" y="168"/>
                </a:lnTo>
                <a:lnTo>
                  <a:pt x="9" y="174"/>
                </a:lnTo>
                <a:lnTo>
                  <a:pt x="8" y="177"/>
                </a:lnTo>
                <a:lnTo>
                  <a:pt x="0" y="180"/>
                </a:lnTo>
                <a:lnTo>
                  <a:pt x="3" y="185"/>
                </a:lnTo>
                <a:lnTo>
                  <a:pt x="3" y="191"/>
                </a:lnTo>
                <a:lnTo>
                  <a:pt x="6" y="197"/>
                </a:lnTo>
                <a:lnTo>
                  <a:pt x="0" y="203"/>
                </a:lnTo>
                <a:lnTo>
                  <a:pt x="74" y="198"/>
                </a:lnTo>
                <a:lnTo>
                  <a:pt x="145" y="192"/>
                </a:lnTo>
                <a:lnTo>
                  <a:pt x="145" y="194"/>
                </a:lnTo>
                <a:lnTo>
                  <a:pt x="144" y="200"/>
                </a:lnTo>
                <a:lnTo>
                  <a:pt x="141" y="212"/>
                </a:lnTo>
                <a:lnTo>
                  <a:pt x="138" y="221"/>
                </a:lnTo>
                <a:lnTo>
                  <a:pt x="141" y="227"/>
                </a:lnTo>
                <a:lnTo>
                  <a:pt x="144" y="233"/>
                </a:lnTo>
                <a:lnTo>
                  <a:pt x="151" y="239"/>
                </a:lnTo>
                <a:lnTo>
                  <a:pt x="153" y="245"/>
                </a:lnTo>
                <a:lnTo>
                  <a:pt x="156" y="251"/>
                </a:lnTo>
                <a:lnTo>
                  <a:pt x="156" y="254"/>
                </a:lnTo>
                <a:lnTo>
                  <a:pt x="159" y="259"/>
                </a:lnTo>
                <a:lnTo>
                  <a:pt x="163" y="262"/>
                </a:lnTo>
                <a:lnTo>
                  <a:pt x="165" y="263"/>
                </a:lnTo>
                <a:lnTo>
                  <a:pt x="171" y="263"/>
                </a:lnTo>
                <a:lnTo>
                  <a:pt x="172" y="257"/>
                </a:lnTo>
                <a:lnTo>
                  <a:pt x="178" y="253"/>
                </a:lnTo>
                <a:lnTo>
                  <a:pt x="181" y="250"/>
                </a:lnTo>
                <a:lnTo>
                  <a:pt x="180" y="250"/>
                </a:lnTo>
                <a:lnTo>
                  <a:pt x="184" y="248"/>
                </a:lnTo>
                <a:lnTo>
                  <a:pt x="183" y="250"/>
                </a:lnTo>
                <a:lnTo>
                  <a:pt x="189" y="248"/>
                </a:lnTo>
                <a:lnTo>
                  <a:pt x="199" y="244"/>
                </a:lnTo>
                <a:lnTo>
                  <a:pt x="212" y="242"/>
                </a:lnTo>
                <a:lnTo>
                  <a:pt x="215" y="241"/>
                </a:lnTo>
                <a:lnTo>
                  <a:pt x="205" y="239"/>
                </a:lnTo>
                <a:lnTo>
                  <a:pt x="215" y="239"/>
                </a:lnTo>
                <a:lnTo>
                  <a:pt x="221" y="242"/>
                </a:lnTo>
                <a:lnTo>
                  <a:pt x="227" y="244"/>
                </a:lnTo>
                <a:lnTo>
                  <a:pt x="231" y="242"/>
                </a:lnTo>
                <a:lnTo>
                  <a:pt x="234" y="241"/>
                </a:lnTo>
                <a:lnTo>
                  <a:pt x="245" y="244"/>
                </a:lnTo>
                <a:lnTo>
                  <a:pt x="248" y="239"/>
                </a:lnTo>
                <a:lnTo>
                  <a:pt x="248" y="236"/>
                </a:lnTo>
                <a:lnTo>
                  <a:pt x="230" y="106"/>
                </a:lnTo>
                <a:lnTo>
                  <a:pt x="233" y="8"/>
                </a:lnTo>
                <a:lnTo>
                  <a:pt x="128" y="8"/>
                </a:lnTo>
                <a:lnTo>
                  <a:pt x="104" y="15"/>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45" name="Freeform 189">
            <a:extLst>
              <a:ext uri="{FF2B5EF4-FFF2-40B4-BE49-F238E27FC236}">
                <a16:creationId xmlns:a16="http://schemas.microsoft.com/office/drawing/2014/main" id="{3D0702EA-AC21-8BF2-801D-C50A5B8D9426}"/>
              </a:ext>
            </a:extLst>
          </p:cNvPr>
          <p:cNvSpPr>
            <a:spLocks/>
          </p:cNvSpPr>
          <p:nvPr/>
        </p:nvSpPr>
        <p:spPr bwMode="auto">
          <a:xfrm>
            <a:off x="3432644" y="3397490"/>
            <a:ext cx="353706" cy="376343"/>
          </a:xfrm>
          <a:custGeom>
            <a:avLst/>
            <a:gdLst>
              <a:gd name="T0" fmla="*/ 16 w 166"/>
              <a:gd name="T1" fmla="*/ 17 h 176"/>
              <a:gd name="T2" fmla="*/ 21 w 166"/>
              <a:gd name="T3" fmla="*/ 21 h 176"/>
              <a:gd name="T4" fmla="*/ 22 w 166"/>
              <a:gd name="T5" fmla="*/ 33 h 176"/>
              <a:gd name="T6" fmla="*/ 24 w 166"/>
              <a:gd name="T7" fmla="*/ 42 h 176"/>
              <a:gd name="T8" fmla="*/ 22 w 166"/>
              <a:gd name="T9" fmla="*/ 46 h 176"/>
              <a:gd name="T10" fmla="*/ 32 w 166"/>
              <a:gd name="T11" fmla="*/ 56 h 176"/>
              <a:gd name="T12" fmla="*/ 30 w 166"/>
              <a:gd name="T13" fmla="*/ 56 h 176"/>
              <a:gd name="T14" fmla="*/ 21 w 166"/>
              <a:gd name="T15" fmla="*/ 67 h 176"/>
              <a:gd name="T16" fmla="*/ 25 w 166"/>
              <a:gd name="T17" fmla="*/ 70 h 176"/>
              <a:gd name="T18" fmla="*/ 26 w 166"/>
              <a:gd name="T19" fmla="*/ 74 h 176"/>
              <a:gd name="T20" fmla="*/ 12 w 166"/>
              <a:gd name="T21" fmla="*/ 89 h 176"/>
              <a:gd name="T22" fmla="*/ 6 w 166"/>
              <a:gd name="T23" fmla="*/ 100 h 176"/>
              <a:gd name="T24" fmla="*/ 6 w 166"/>
              <a:gd name="T25" fmla="*/ 103 h 176"/>
              <a:gd name="T26" fmla="*/ 6 w 166"/>
              <a:gd name="T27" fmla="*/ 116 h 176"/>
              <a:gd name="T28" fmla="*/ 2 w 166"/>
              <a:gd name="T29" fmla="*/ 127 h 176"/>
              <a:gd name="T30" fmla="*/ 50 w 166"/>
              <a:gd name="T31" fmla="*/ 133 h 176"/>
              <a:gd name="T32" fmla="*/ 95 w 166"/>
              <a:gd name="T33" fmla="*/ 133 h 176"/>
              <a:gd name="T34" fmla="*/ 93 w 166"/>
              <a:gd name="T35" fmla="*/ 152 h 176"/>
              <a:gd name="T36" fmla="*/ 103 w 166"/>
              <a:gd name="T37" fmla="*/ 167 h 176"/>
              <a:gd name="T38" fmla="*/ 108 w 166"/>
              <a:gd name="T39" fmla="*/ 175 h 176"/>
              <a:gd name="T40" fmla="*/ 120 w 166"/>
              <a:gd name="T41" fmla="*/ 169 h 176"/>
              <a:gd name="T42" fmla="*/ 120 w 166"/>
              <a:gd name="T43" fmla="*/ 166 h 176"/>
              <a:gd name="T44" fmla="*/ 121 w 166"/>
              <a:gd name="T45" fmla="*/ 166 h 176"/>
              <a:gd name="T46" fmla="*/ 141 w 166"/>
              <a:gd name="T47" fmla="*/ 161 h 176"/>
              <a:gd name="T48" fmla="*/ 137 w 166"/>
              <a:gd name="T49" fmla="*/ 160 h 176"/>
              <a:gd name="T50" fmla="*/ 155 w 166"/>
              <a:gd name="T51" fmla="*/ 162 h 176"/>
              <a:gd name="T52" fmla="*/ 166 w 166"/>
              <a:gd name="T53" fmla="*/ 158 h 176"/>
              <a:gd name="T54" fmla="*/ 86 w 166"/>
              <a:gd name="T55" fmla="*/ 5 h 176"/>
              <a:gd name="T56" fmla="*/ 70 w 166"/>
              <a:gd name="T57" fmla="*/ 12 h 176"/>
              <a:gd name="T58" fmla="*/ 164 w 166"/>
              <a:gd name="T59" fmla="*/ 157 h 176"/>
              <a:gd name="T60" fmla="*/ 151 w 166"/>
              <a:gd name="T61" fmla="*/ 161 h 176"/>
              <a:gd name="T62" fmla="*/ 137 w 166"/>
              <a:gd name="T63" fmla="*/ 160 h 176"/>
              <a:gd name="T64" fmla="*/ 133 w 166"/>
              <a:gd name="T65" fmla="*/ 161 h 176"/>
              <a:gd name="T66" fmla="*/ 124 w 166"/>
              <a:gd name="T67" fmla="*/ 164 h 176"/>
              <a:gd name="T68" fmla="*/ 121 w 166"/>
              <a:gd name="T69" fmla="*/ 166 h 176"/>
              <a:gd name="T70" fmla="*/ 111 w 166"/>
              <a:gd name="T71" fmla="*/ 174 h 176"/>
              <a:gd name="T72" fmla="*/ 103 w 166"/>
              <a:gd name="T73" fmla="*/ 163 h 176"/>
              <a:gd name="T74" fmla="*/ 95 w 166"/>
              <a:gd name="T75" fmla="*/ 141 h 176"/>
              <a:gd name="T76" fmla="*/ 96 w 166"/>
              <a:gd name="T77" fmla="*/ 127 h 176"/>
              <a:gd name="T78" fmla="*/ 6 w 166"/>
              <a:gd name="T79" fmla="*/ 130 h 176"/>
              <a:gd name="T80" fmla="*/ 7 w 166"/>
              <a:gd name="T81" fmla="*/ 119 h 176"/>
              <a:gd name="T82" fmla="*/ 9 w 166"/>
              <a:gd name="T83" fmla="*/ 111 h 176"/>
              <a:gd name="T84" fmla="*/ 11 w 166"/>
              <a:gd name="T85" fmla="*/ 99 h 176"/>
              <a:gd name="T86" fmla="*/ 16 w 166"/>
              <a:gd name="T87" fmla="*/ 90 h 176"/>
              <a:gd name="T88" fmla="*/ 27 w 166"/>
              <a:gd name="T89" fmla="*/ 74 h 176"/>
              <a:gd name="T90" fmla="*/ 22 w 166"/>
              <a:gd name="T91" fmla="*/ 73 h 176"/>
              <a:gd name="T92" fmla="*/ 29 w 166"/>
              <a:gd name="T93" fmla="*/ 65 h 176"/>
              <a:gd name="T94" fmla="*/ 31 w 166"/>
              <a:gd name="T95" fmla="*/ 58 h 176"/>
              <a:gd name="T96" fmla="*/ 33 w 166"/>
              <a:gd name="T97" fmla="*/ 54 h 176"/>
              <a:gd name="T98" fmla="*/ 24 w 166"/>
              <a:gd name="T99" fmla="*/ 46 h 176"/>
              <a:gd name="T100" fmla="*/ 26 w 166"/>
              <a:gd name="T101" fmla="*/ 43 h 176"/>
              <a:gd name="T102" fmla="*/ 25 w 166"/>
              <a:gd name="T103" fmla="*/ 34 h 176"/>
              <a:gd name="T104" fmla="*/ 24 w 166"/>
              <a:gd name="T105" fmla="*/ 24 h 176"/>
              <a:gd name="T106" fmla="*/ 17 w 166"/>
              <a:gd name="T107" fmla="*/ 19 h 176"/>
              <a:gd name="T108" fmla="*/ 70 w 166"/>
              <a:gd name="T109" fmla="*/ 11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6" h="176">
                <a:moveTo>
                  <a:pt x="70" y="11"/>
                </a:moveTo>
                <a:cubicBezTo>
                  <a:pt x="70" y="10"/>
                  <a:pt x="70" y="10"/>
                  <a:pt x="70" y="10"/>
                </a:cubicBezTo>
                <a:cubicBezTo>
                  <a:pt x="52" y="0"/>
                  <a:pt x="52" y="0"/>
                  <a:pt x="52" y="0"/>
                </a:cubicBezTo>
                <a:cubicBezTo>
                  <a:pt x="51" y="0"/>
                  <a:pt x="51" y="0"/>
                  <a:pt x="51" y="0"/>
                </a:cubicBezTo>
                <a:cubicBezTo>
                  <a:pt x="33" y="10"/>
                  <a:pt x="33" y="10"/>
                  <a:pt x="33" y="10"/>
                </a:cubicBezTo>
                <a:cubicBezTo>
                  <a:pt x="16" y="17"/>
                  <a:pt x="16" y="17"/>
                  <a:pt x="16" y="17"/>
                </a:cubicBezTo>
                <a:cubicBezTo>
                  <a:pt x="15" y="18"/>
                  <a:pt x="15" y="18"/>
                  <a:pt x="15" y="18"/>
                </a:cubicBezTo>
                <a:cubicBezTo>
                  <a:pt x="15" y="22"/>
                  <a:pt x="15" y="22"/>
                  <a:pt x="15" y="22"/>
                </a:cubicBezTo>
                <a:cubicBezTo>
                  <a:pt x="15" y="22"/>
                  <a:pt x="15" y="23"/>
                  <a:pt x="15" y="23"/>
                </a:cubicBezTo>
                <a:cubicBezTo>
                  <a:pt x="16" y="23"/>
                  <a:pt x="16" y="23"/>
                  <a:pt x="16" y="23"/>
                </a:cubicBezTo>
                <a:cubicBezTo>
                  <a:pt x="20" y="20"/>
                  <a:pt x="20" y="20"/>
                  <a:pt x="20" y="20"/>
                </a:cubicBezTo>
                <a:cubicBezTo>
                  <a:pt x="21" y="21"/>
                  <a:pt x="21" y="21"/>
                  <a:pt x="21" y="21"/>
                </a:cubicBezTo>
                <a:cubicBezTo>
                  <a:pt x="21" y="23"/>
                  <a:pt x="21" y="23"/>
                  <a:pt x="21" y="23"/>
                </a:cubicBezTo>
                <a:cubicBezTo>
                  <a:pt x="19" y="26"/>
                  <a:pt x="19" y="26"/>
                  <a:pt x="19" y="26"/>
                </a:cubicBezTo>
                <a:cubicBezTo>
                  <a:pt x="18" y="27"/>
                  <a:pt x="18" y="27"/>
                  <a:pt x="18" y="27"/>
                </a:cubicBezTo>
                <a:cubicBezTo>
                  <a:pt x="19" y="31"/>
                  <a:pt x="19" y="31"/>
                  <a:pt x="19" y="31"/>
                </a:cubicBezTo>
                <a:cubicBezTo>
                  <a:pt x="19" y="32"/>
                  <a:pt x="19" y="32"/>
                  <a:pt x="19" y="32"/>
                </a:cubicBezTo>
                <a:cubicBezTo>
                  <a:pt x="22" y="33"/>
                  <a:pt x="22" y="33"/>
                  <a:pt x="22" y="33"/>
                </a:cubicBezTo>
                <a:cubicBezTo>
                  <a:pt x="19" y="37"/>
                  <a:pt x="19" y="37"/>
                  <a:pt x="19" y="37"/>
                </a:cubicBezTo>
                <a:cubicBezTo>
                  <a:pt x="19" y="37"/>
                  <a:pt x="19" y="38"/>
                  <a:pt x="19" y="38"/>
                </a:cubicBezTo>
                <a:cubicBezTo>
                  <a:pt x="20" y="41"/>
                  <a:pt x="20" y="41"/>
                  <a:pt x="20" y="41"/>
                </a:cubicBezTo>
                <a:cubicBezTo>
                  <a:pt x="20" y="41"/>
                  <a:pt x="20" y="41"/>
                  <a:pt x="21" y="41"/>
                </a:cubicBezTo>
                <a:cubicBezTo>
                  <a:pt x="25" y="41"/>
                  <a:pt x="25" y="41"/>
                  <a:pt x="25" y="41"/>
                </a:cubicBezTo>
                <a:cubicBezTo>
                  <a:pt x="24" y="42"/>
                  <a:pt x="24" y="42"/>
                  <a:pt x="24" y="42"/>
                </a:cubicBezTo>
                <a:cubicBezTo>
                  <a:pt x="23" y="42"/>
                  <a:pt x="23" y="43"/>
                  <a:pt x="23" y="43"/>
                </a:cubicBezTo>
                <a:cubicBezTo>
                  <a:pt x="24" y="44"/>
                  <a:pt x="24" y="44"/>
                  <a:pt x="24" y="44"/>
                </a:cubicBezTo>
                <a:cubicBezTo>
                  <a:pt x="24" y="44"/>
                  <a:pt x="24" y="44"/>
                  <a:pt x="24" y="44"/>
                </a:cubicBezTo>
                <a:cubicBezTo>
                  <a:pt x="23" y="44"/>
                  <a:pt x="23" y="44"/>
                  <a:pt x="22" y="45"/>
                </a:cubicBezTo>
                <a:cubicBezTo>
                  <a:pt x="22" y="45"/>
                  <a:pt x="22" y="45"/>
                  <a:pt x="22" y="45"/>
                </a:cubicBezTo>
                <a:cubicBezTo>
                  <a:pt x="22" y="46"/>
                  <a:pt x="22" y="46"/>
                  <a:pt x="22" y="46"/>
                </a:cubicBezTo>
                <a:cubicBezTo>
                  <a:pt x="24" y="50"/>
                  <a:pt x="24" y="50"/>
                  <a:pt x="24" y="50"/>
                </a:cubicBezTo>
                <a:cubicBezTo>
                  <a:pt x="24" y="50"/>
                  <a:pt x="24" y="50"/>
                  <a:pt x="24" y="50"/>
                </a:cubicBezTo>
                <a:cubicBezTo>
                  <a:pt x="27" y="52"/>
                  <a:pt x="27" y="52"/>
                  <a:pt x="27" y="52"/>
                </a:cubicBezTo>
                <a:cubicBezTo>
                  <a:pt x="28" y="54"/>
                  <a:pt x="28" y="54"/>
                  <a:pt x="28" y="54"/>
                </a:cubicBezTo>
                <a:cubicBezTo>
                  <a:pt x="29" y="55"/>
                  <a:pt x="29" y="55"/>
                  <a:pt x="29" y="55"/>
                </a:cubicBezTo>
                <a:cubicBezTo>
                  <a:pt x="32" y="56"/>
                  <a:pt x="32" y="56"/>
                  <a:pt x="32" y="56"/>
                </a:cubicBezTo>
                <a:cubicBezTo>
                  <a:pt x="32" y="56"/>
                  <a:pt x="32" y="56"/>
                  <a:pt x="32" y="56"/>
                </a:cubicBezTo>
                <a:cubicBezTo>
                  <a:pt x="32" y="57"/>
                  <a:pt x="32" y="57"/>
                  <a:pt x="32" y="57"/>
                </a:cubicBezTo>
                <a:cubicBezTo>
                  <a:pt x="33" y="57"/>
                  <a:pt x="33" y="57"/>
                  <a:pt x="33" y="57"/>
                </a:cubicBezTo>
                <a:cubicBezTo>
                  <a:pt x="33" y="56"/>
                  <a:pt x="33" y="56"/>
                  <a:pt x="33" y="56"/>
                </a:cubicBezTo>
                <a:cubicBezTo>
                  <a:pt x="30" y="56"/>
                  <a:pt x="30" y="56"/>
                  <a:pt x="30" y="56"/>
                </a:cubicBezTo>
                <a:cubicBezTo>
                  <a:pt x="30" y="56"/>
                  <a:pt x="30" y="56"/>
                  <a:pt x="30" y="56"/>
                </a:cubicBezTo>
                <a:cubicBezTo>
                  <a:pt x="27" y="60"/>
                  <a:pt x="27" y="60"/>
                  <a:pt x="27" y="60"/>
                </a:cubicBezTo>
                <a:cubicBezTo>
                  <a:pt x="23" y="61"/>
                  <a:pt x="23" y="61"/>
                  <a:pt x="23" y="61"/>
                </a:cubicBezTo>
                <a:cubicBezTo>
                  <a:pt x="23" y="61"/>
                  <a:pt x="23" y="61"/>
                  <a:pt x="23" y="61"/>
                </a:cubicBezTo>
                <a:cubicBezTo>
                  <a:pt x="21" y="65"/>
                  <a:pt x="21" y="65"/>
                  <a:pt x="21" y="65"/>
                </a:cubicBezTo>
                <a:cubicBezTo>
                  <a:pt x="21" y="66"/>
                  <a:pt x="21" y="66"/>
                  <a:pt x="21" y="66"/>
                </a:cubicBezTo>
                <a:cubicBezTo>
                  <a:pt x="21" y="67"/>
                  <a:pt x="21" y="67"/>
                  <a:pt x="21" y="67"/>
                </a:cubicBezTo>
                <a:cubicBezTo>
                  <a:pt x="25" y="67"/>
                  <a:pt x="25" y="67"/>
                  <a:pt x="25" y="67"/>
                </a:cubicBezTo>
                <a:cubicBezTo>
                  <a:pt x="25" y="67"/>
                  <a:pt x="25" y="67"/>
                  <a:pt x="25" y="67"/>
                </a:cubicBezTo>
                <a:cubicBezTo>
                  <a:pt x="27" y="67"/>
                  <a:pt x="27" y="67"/>
                  <a:pt x="27" y="67"/>
                </a:cubicBezTo>
                <a:cubicBezTo>
                  <a:pt x="25" y="69"/>
                  <a:pt x="25" y="69"/>
                  <a:pt x="25" y="69"/>
                </a:cubicBezTo>
                <a:cubicBezTo>
                  <a:pt x="25" y="70"/>
                  <a:pt x="25" y="70"/>
                  <a:pt x="25" y="70"/>
                </a:cubicBezTo>
                <a:cubicBezTo>
                  <a:pt x="25" y="70"/>
                  <a:pt x="25" y="70"/>
                  <a:pt x="25" y="70"/>
                </a:cubicBezTo>
                <a:cubicBezTo>
                  <a:pt x="22" y="71"/>
                  <a:pt x="22" y="71"/>
                  <a:pt x="22" y="71"/>
                </a:cubicBezTo>
                <a:cubicBezTo>
                  <a:pt x="22" y="71"/>
                  <a:pt x="21" y="71"/>
                  <a:pt x="21" y="71"/>
                </a:cubicBezTo>
                <a:cubicBezTo>
                  <a:pt x="21" y="72"/>
                  <a:pt x="21" y="72"/>
                  <a:pt x="22" y="73"/>
                </a:cubicBezTo>
                <a:cubicBezTo>
                  <a:pt x="25" y="74"/>
                  <a:pt x="25" y="74"/>
                  <a:pt x="25" y="74"/>
                </a:cubicBezTo>
                <a:cubicBezTo>
                  <a:pt x="25" y="74"/>
                  <a:pt x="25" y="74"/>
                  <a:pt x="25" y="74"/>
                </a:cubicBezTo>
                <a:cubicBezTo>
                  <a:pt x="26" y="74"/>
                  <a:pt x="26" y="74"/>
                  <a:pt x="26" y="74"/>
                </a:cubicBezTo>
                <a:cubicBezTo>
                  <a:pt x="25" y="73"/>
                  <a:pt x="25" y="73"/>
                  <a:pt x="25" y="73"/>
                </a:cubicBezTo>
                <a:cubicBezTo>
                  <a:pt x="17" y="82"/>
                  <a:pt x="17" y="82"/>
                  <a:pt x="17" y="82"/>
                </a:cubicBezTo>
                <a:cubicBezTo>
                  <a:pt x="14" y="84"/>
                  <a:pt x="14" y="84"/>
                  <a:pt x="14" y="84"/>
                </a:cubicBezTo>
                <a:cubicBezTo>
                  <a:pt x="13" y="84"/>
                  <a:pt x="13" y="84"/>
                  <a:pt x="13" y="84"/>
                </a:cubicBezTo>
                <a:cubicBezTo>
                  <a:pt x="12" y="88"/>
                  <a:pt x="12" y="88"/>
                  <a:pt x="12" y="88"/>
                </a:cubicBezTo>
                <a:cubicBezTo>
                  <a:pt x="12" y="88"/>
                  <a:pt x="12" y="89"/>
                  <a:pt x="12" y="89"/>
                </a:cubicBezTo>
                <a:cubicBezTo>
                  <a:pt x="14" y="90"/>
                  <a:pt x="14" y="90"/>
                  <a:pt x="14" y="90"/>
                </a:cubicBezTo>
                <a:cubicBezTo>
                  <a:pt x="11" y="93"/>
                  <a:pt x="11" y="93"/>
                  <a:pt x="11" y="93"/>
                </a:cubicBezTo>
                <a:cubicBezTo>
                  <a:pt x="11" y="93"/>
                  <a:pt x="11" y="93"/>
                  <a:pt x="11" y="93"/>
                </a:cubicBezTo>
                <a:cubicBezTo>
                  <a:pt x="10" y="96"/>
                  <a:pt x="10" y="96"/>
                  <a:pt x="10" y="96"/>
                </a:cubicBezTo>
                <a:cubicBezTo>
                  <a:pt x="7" y="99"/>
                  <a:pt x="7" y="99"/>
                  <a:pt x="7" y="99"/>
                </a:cubicBezTo>
                <a:cubicBezTo>
                  <a:pt x="6" y="99"/>
                  <a:pt x="6" y="99"/>
                  <a:pt x="6" y="100"/>
                </a:cubicBezTo>
                <a:cubicBezTo>
                  <a:pt x="6" y="100"/>
                  <a:pt x="7" y="100"/>
                  <a:pt x="7" y="100"/>
                </a:cubicBezTo>
                <a:cubicBezTo>
                  <a:pt x="9" y="101"/>
                  <a:pt x="9" y="101"/>
                  <a:pt x="9" y="101"/>
                </a:cubicBezTo>
                <a:cubicBezTo>
                  <a:pt x="9" y="101"/>
                  <a:pt x="9" y="101"/>
                  <a:pt x="9" y="101"/>
                </a:cubicBezTo>
                <a:cubicBezTo>
                  <a:pt x="10" y="101"/>
                  <a:pt x="10" y="101"/>
                  <a:pt x="10" y="101"/>
                </a:cubicBezTo>
                <a:cubicBezTo>
                  <a:pt x="9" y="101"/>
                  <a:pt x="9" y="101"/>
                  <a:pt x="9" y="101"/>
                </a:cubicBezTo>
                <a:cubicBezTo>
                  <a:pt x="6" y="103"/>
                  <a:pt x="6" y="103"/>
                  <a:pt x="6" y="103"/>
                </a:cubicBezTo>
                <a:cubicBezTo>
                  <a:pt x="6" y="104"/>
                  <a:pt x="5" y="104"/>
                  <a:pt x="5" y="104"/>
                </a:cubicBezTo>
                <a:cubicBezTo>
                  <a:pt x="7" y="111"/>
                  <a:pt x="7" y="111"/>
                  <a:pt x="7" y="111"/>
                </a:cubicBezTo>
                <a:cubicBezTo>
                  <a:pt x="4" y="111"/>
                  <a:pt x="4" y="111"/>
                  <a:pt x="4" y="111"/>
                </a:cubicBezTo>
                <a:cubicBezTo>
                  <a:pt x="3" y="111"/>
                  <a:pt x="3" y="111"/>
                  <a:pt x="3" y="112"/>
                </a:cubicBezTo>
                <a:cubicBezTo>
                  <a:pt x="3" y="113"/>
                  <a:pt x="3" y="113"/>
                  <a:pt x="3" y="113"/>
                </a:cubicBezTo>
                <a:cubicBezTo>
                  <a:pt x="6" y="116"/>
                  <a:pt x="6" y="116"/>
                  <a:pt x="6" y="116"/>
                </a:cubicBezTo>
                <a:cubicBezTo>
                  <a:pt x="5" y="118"/>
                  <a:pt x="5" y="118"/>
                  <a:pt x="5" y="118"/>
                </a:cubicBezTo>
                <a:cubicBezTo>
                  <a:pt x="1" y="119"/>
                  <a:pt x="1" y="119"/>
                  <a:pt x="1" y="119"/>
                </a:cubicBezTo>
                <a:cubicBezTo>
                  <a:pt x="0" y="119"/>
                  <a:pt x="0" y="119"/>
                  <a:pt x="0" y="119"/>
                </a:cubicBezTo>
                <a:cubicBezTo>
                  <a:pt x="0" y="120"/>
                  <a:pt x="0" y="120"/>
                  <a:pt x="0" y="120"/>
                </a:cubicBezTo>
                <a:cubicBezTo>
                  <a:pt x="2" y="124"/>
                  <a:pt x="2" y="124"/>
                  <a:pt x="2" y="124"/>
                </a:cubicBezTo>
                <a:cubicBezTo>
                  <a:pt x="2" y="127"/>
                  <a:pt x="2" y="127"/>
                  <a:pt x="2" y="127"/>
                </a:cubicBezTo>
                <a:cubicBezTo>
                  <a:pt x="2" y="128"/>
                  <a:pt x="2" y="128"/>
                  <a:pt x="2" y="128"/>
                </a:cubicBezTo>
                <a:cubicBezTo>
                  <a:pt x="4" y="131"/>
                  <a:pt x="4" y="131"/>
                  <a:pt x="4" y="131"/>
                </a:cubicBezTo>
                <a:cubicBezTo>
                  <a:pt x="1" y="134"/>
                  <a:pt x="1" y="134"/>
                  <a:pt x="1" y="134"/>
                </a:cubicBezTo>
                <a:cubicBezTo>
                  <a:pt x="0" y="135"/>
                  <a:pt x="0" y="135"/>
                  <a:pt x="1" y="135"/>
                </a:cubicBezTo>
                <a:cubicBezTo>
                  <a:pt x="1" y="136"/>
                  <a:pt x="1" y="136"/>
                  <a:pt x="1" y="136"/>
                </a:cubicBezTo>
                <a:cubicBezTo>
                  <a:pt x="50" y="133"/>
                  <a:pt x="50" y="133"/>
                  <a:pt x="50" y="133"/>
                </a:cubicBezTo>
                <a:cubicBezTo>
                  <a:pt x="50" y="133"/>
                  <a:pt x="50" y="133"/>
                  <a:pt x="50" y="133"/>
                </a:cubicBezTo>
                <a:cubicBezTo>
                  <a:pt x="96" y="130"/>
                  <a:pt x="96" y="130"/>
                  <a:pt x="96" y="130"/>
                </a:cubicBezTo>
                <a:cubicBezTo>
                  <a:pt x="96" y="130"/>
                  <a:pt x="96" y="130"/>
                  <a:pt x="96" y="130"/>
                </a:cubicBezTo>
                <a:cubicBezTo>
                  <a:pt x="97" y="129"/>
                  <a:pt x="97" y="129"/>
                  <a:pt x="97" y="129"/>
                </a:cubicBezTo>
                <a:cubicBezTo>
                  <a:pt x="96" y="129"/>
                  <a:pt x="96" y="129"/>
                  <a:pt x="96" y="129"/>
                </a:cubicBezTo>
                <a:cubicBezTo>
                  <a:pt x="95" y="133"/>
                  <a:pt x="95" y="133"/>
                  <a:pt x="95" y="133"/>
                </a:cubicBezTo>
                <a:cubicBezTo>
                  <a:pt x="93" y="140"/>
                  <a:pt x="93" y="140"/>
                  <a:pt x="93" y="140"/>
                </a:cubicBezTo>
                <a:cubicBezTo>
                  <a:pt x="93" y="140"/>
                  <a:pt x="93" y="140"/>
                  <a:pt x="93" y="140"/>
                </a:cubicBezTo>
                <a:cubicBezTo>
                  <a:pt x="91" y="147"/>
                  <a:pt x="91" y="147"/>
                  <a:pt x="91" y="147"/>
                </a:cubicBezTo>
                <a:cubicBezTo>
                  <a:pt x="91" y="147"/>
                  <a:pt x="91" y="147"/>
                  <a:pt x="91" y="147"/>
                </a:cubicBezTo>
                <a:cubicBezTo>
                  <a:pt x="93" y="151"/>
                  <a:pt x="93" y="151"/>
                  <a:pt x="93" y="151"/>
                </a:cubicBezTo>
                <a:cubicBezTo>
                  <a:pt x="93" y="152"/>
                  <a:pt x="93" y="152"/>
                  <a:pt x="93" y="152"/>
                </a:cubicBezTo>
                <a:cubicBezTo>
                  <a:pt x="95" y="155"/>
                  <a:pt x="95" y="155"/>
                  <a:pt x="95" y="155"/>
                </a:cubicBezTo>
                <a:cubicBezTo>
                  <a:pt x="95" y="155"/>
                  <a:pt x="95" y="155"/>
                  <a:pt x="95" y="155"/>
                </a:cubicBezTo>
                <a:cubicBezTo>
                  <a:pt x="100" y="160"/>
                  <a:pt x="100" y="160"/>
                  <a:pt x="100" y="160"/>
                </a:cubicBezTo>
                <a:cubicBezTo>
                  <a:pt x="101" y="163"/>
                  <a:pt x="101" y="163"/>
                  <a:pt x="101" y="163"/>
                </a:cubicBezTo>
                <a:cubicBezTo>
                  <a:pt x="101" y="164"/>
                  <a:pt x="101" y="164"/>
                  <a:pt x="101" y="164"/>
                </a:cubicBezTo>
                <a:cubicBezTo>
                  <a:pt x="103" y="167"/>
                  <a:pt x="103" y="167"/>
                  <a:pt x="103" y="167"/>
                </a:cubicBezTo>
                <a:cubicBezTo>
                  <a:pt x="103" y="168"/>
                  <a:pt x="103" y="168"/>
                  <a:pt x="103" y="168"/>
                </a:cubicBezTo>
                <a:cubicBezTo>
                  <a:pt x="103" y="169"/>
                  <a:pt x="103" y="169"/>
                  <a:pt x="103" y="169"/>
                </a:cubicBezTo>
                <a:cubicBezTo>
                  <a:pt x="105" y="173"/>
                  <a:pt x="105" y="173"/>
                  <a:pt x="105" y="173"/>
                </a:cubicBezTo>
                <a:cubicBezTo>
                  <a:pt x="106" y="173"/>
                  <a:pt x="106" y="173"/>
                  <a:pt x="106" y="173"/>
                </a:cubicBezTo>
                <a:cubicBezTo>
                  <a:pt x="108" y="175"/>
                  <a:pt x="108" y="175"/>
                  <a:pt x="108" y="175"/>
                </a:cubicBezTo>
                <a:cubicBezTo>
                  <a:pt x="108" y="175"/>
                  <a:pt x="108" y="175"/>
                  <a:pt x="108" y="175"/>
                </a:cubicBezTo>
                <a:cubicBezTo>
                  <a:pt x="110" y="176"/>
                  <a:pt x="110" y="176"/>
                  <a:pt x="110" y="176"/>
                </a:cubicBezTo>
                <a:cubicBezTo>
                  <a:pt x="111" y="176"/>
                  <a:pt x="111" y="176"/>
                  <a:pt x="111" y="176"/>
                </a:cubicBezTo>
                <a:cubicBezTo>
                  <a:pt x="114" y="176"/>
                  <a:pt x="114" y="176"/>
                  <a:pt x="114" y="176"/>
                </a:cubicBezTo>
                <a:cubicBezTo>
                  <a:pt x="115" y="176"/>
                  <a:pt x="115" y="175"/>
                  <a:pt x="115" y="175"/>
                </a:cubicBezTo>
                <a:cubicBezTo>
                  <a:pt x="116" y="172"/>
                  <a:pt x="116" y="172"/>
                  <a:pt x="116" y="172"/>
                </a:cubicBezTo>
                <a:cubicBezTo>
                  <a:pt x="120" y="169"/>
                  <a:pt x="120" y="169"/>
                  <a:pt x="120" y="169"/>
                </a:cubicBezTo>
                <a:cubicBezTo>
                  <a:pt x="120" y="168"/>
                  <a:pt x="120" y="168"/>
                  <a:pt x="120" y="168"/>
                </a:cubicBezTo>
                <a:cubicBezTo>
                  <a:pt x="121" y="167"/>
                  <a:pt x="121" y="167"/>
                  <a:pt x="121" y="167"/>
                </a:cubicBezTo>
                <a:cubicBezTo>
                  <a:pt x="121" y="166"/>
                  <a:pt x="121" y="166"/>
                  <a:pt x="121" y="166"/>
                </a:cubicBezTo>
                <a:cubicBezTo>
                  <a:pt x="121" y="165"/>
                  <a:pt x="121" y="165"/>
                  <a:pt x="121" y="165"/>
                </a:cubicBezTo>
                <a:cubicBezTo>
                  <a:pt x="120" y="165"/>
                  <a:pt x="120" y="165"/>
                  <a:pt x="120" y="165"/>
                </a:cubicBezTo>
                <a:cubicBezTo>
                  <a:pt x="120" y="166"/>
                  <a:pt x="120" y="166"/>
                  <a:pt x="120" y="166"/>
                </a:cubicBezTo>
                <a:cubicBezTo>
                  <a:pt x="120" y="167"/>
                  <a:pt x="120" y="167"/>
                  <a:pt x="120" y="167"/>
                </a:cubicBezTo>
                <a:cubicBezTo>
                  <a:pt x="123" y="166"/>
                  <a:pt x="123" y="166"/>
                  <a:pt x="123" y="166"/>
                </a:cubicBezTo>
                <a:cubicBezTo>
                  <a:pt x="123" y="165"/>
                  <a:pt x="123" y="165"/>
                  <a:pt x="123" y="165"/>
                </a:cubicBezTo>
                <a:cubicBezTo>
                  <a:pt x="122" y="164"/>
                  <a:pt x="122" y="164"/>
                  <a:pt x="122" y="164"/>
                </a:cubicBezTo>
                <a:cubicBezTo>
                  <a:pt x="122" y="165"/>
                  <a:pt x="122" y="165"/>
                  <a:pt x="122" y="165"/>
                </a:cubicBezTo>
                <a:cubicBezTo>
                  <a:pt x="121" y="165"/>
                  <a:pt x="121" y="166"/>
                  <a:pt x="121" y="166"/>
                </a:cubicBezTo>
                <a:cubicBezTo>
                  <a:pt x="122" y="166"/>
                  <a:pt x="122" y="167"/>
                  <a:pt x="122" y="167"/>
                </a:cubicBezTo>
                <a:cubicBezTo>
                  <a:pt x="126" y="166"/>
                  <a:pt x="126" y="166"/>
                  <a:pt x="126" y="166"/>
                </a:cubicBezTo>
                <a:cubicBezTo>
                  <a:pt x="126" y="166"/>
                  <a:pt x="126" y="166"/>
                  <a:pt x="126" y="166"/>
                </a:cubicBezTo>
                <a:cubicBezTo>
                  <a:pt x="134" y="163"/>
                  <a:pt x="134" y="163"/>
                  <a:pt x="134" y="163"/>
                </a:cubicBezTo>
                <a:cubicBezTo>
                  <a:pt x="141" y="162"/>
                  <a:pt x="141" y="162"/>
                  <a:pt x="141" y="162"/>
                </a:cubicBezTo>
                <a:cubicBezTo>
                  <a:pt x="141" y="161"/>
                  <a:pt x="141" y="161"/>
                  <a:pt x="141" y="161"/>
                </a:cubicBezTo>
                <a:cubicBezTo>
                  <a:pt x="143" y="160"/>
                  <a:pt x="143" y="160"/>
                  <a:pt x="143" y="160"/>
                </a:cubicBezTo>
                <a:cubicBezTo>
                  <a:pt x="144" y="160"/>
                  <a:pt x="144" y="160"/>
                  <a:pt x="144" y="159"/>
                </a:cubicBezTo>
                <a:cubicBezTo>
                  <a:pt x="144" y="159"/>
                  <a:pt x="143" y="159"/>
                  <a:pt x="143" y="159"/>
                </a:cubicBezTo>
                <a:cubicBezTo>
                  <a:pt x="137" y="158"/>
                  <a:pt x="137" y="158"/>
                  <a:pt x="137" y="158"/>
                </a:cubicBezTo>
                <a:cubicBezTo>
                  <a:pt x="137" y="159"/>
                  <a:pt x="137" y="159"/>
                  <a:pt x="137" y="159"/>
                </a:cubicBezTo>
                <a:cubicBezTo>
                  <a:pt x="137" y="160"/>
                  <a:pt x="137" y="160"/>
                  <a:pt x="137" y="160"/>
                </a:cubicBezTo>
                <a:cubicBezTo>
                  <a:pt x="143" y="160"/>
                  <a:pt x="143" y="160"/>
                  <a:pt x="143" y="160"/>
                </a:cubicBezTo>
                <a:cubicBezTo>
                  <a:pt x="147" y="162"/>
                  <a:pt x="147" y="162"/>
                  <a:pt x="147" y="162"/>
                </a:cubicBezTo>
                <a:cubicBezTo>
                  <a:pt x="147" y="162"/>
                  <a:pt x="147" y="162"/>
                  <a:pt x="147" y="162"/>
                </a:cubicBezTo>
                <a:cubicBezTo>
                  <a:pt x="151" y="163"/>
                  <a:pt x="151" y="163"/>
                  <a:pt x="151" y="163"/>
                </a:cubicBezTo>
                <a:cubicBezTo>
                  <a:pt x="151" y="163"/>
                  <a:pt x="151" y="163"/>
                  <a:pt x="151" y="163"/>
                </a:cubicBezTo>
                <a:cubicBezTo>
                  <a:pt x="155" y="162"/>
                  <a:pt x="155" y="162"/>
                  <a:pt x="155" y="162"/>
                </a:cubicBezTo>
                <a:cubicBezTo>
                  <a:pt x="155" y="162"/>
                  <a:pt x="155" y="162"/>
                  <a:pt x="155" y="162"/>
                </a:cubicBezTo>
                <a:cubicBezTo>
                  <a:pt x="156" y="161"/>
                  <a:pt x="156" y="161"/>
                  <a:pt x="156" y="161"/>
                </a:cubicBezTo>
                <a:cubicBezTo>
                  <a:pt x="163" y="163"/>
                  <a:pt x="163" y="163"/>
                  <a:pt x="163" y="163"/>
                </a:cubicBezTo>
                <a:cubicBezTo>
                  <a:pt x="163" y="164"/>
                  <a:pt x="164" y="163"/>
                  <a:pt x="164" y="163"/>
                </a:cubicBezTo>
                <a:cubicBezTo>
                  <a:pt x="166" y="159"/>
                  <a:pt x="166" y="159"/>
                  <a:pt x="166" y="159"/>
                </a:cubicBezTo>
                <a:cubicBezTo>
                  <a:pt x="166" y="158"/>
                  <a:pt x="166" y="158"/>
                  <a:pt x="166" y="158"/>
                </a:cubicBezTo>
                <a:cubicBezTo>
                  <a:pt x="166" y="157"/>
                  <a:pt x="166" y="157"/>
                  <a:pt x="166" y="157"/>
                </a:cubicBezTo>
                <a:cubicBezTo>
                  <a:pt x="154" y="70"/>
                  <a:pt x="154" y="70"/>
                  <a:pt x="154" y="70"/>
                </a:cubicBezTo>
                <a:cubicBezTo>
                  <a:pt x="156" y="6"/>
                  <a:pt x="156" y="6"/>
                  <a:pt x="156" y="6"/>
                </a:cubicBezTo>
                <a:cubicBezTo>
                  <a:pt x="155" y="5"/>
                  <a:pt x="155" y="5"/>
                  <a:pt x="155" y="5"/>
                </a:cubicBezTo>
                <a:cubicBezTo>
                  <a:pt x="155" y="5"/>
                  <a:pt x="155" y="5"/>
                  <a:pt x="155" y="5"/>
                </a:cubicBezTo>
                <a:cubicBezTo>
                  <a:pt x="86" y="5"/>
                  <a:pt x="86" y="5"/>
                  <a:pt x="86" y="5"/>
                </a:cubicBezTo>
                <a:cubicBezTo>
                  <a:pt x="86" y="5"/>
                  <a:pt x="86" y="5"/>
                  <a:pt x="86" y="5"/>
                </a:cubicBezTo>
                <a:cubicBezTo>
                  <a:pt x="69" y="10"/>
                  <a:pt x="69" y="10"/>
                  <a:pt x="69" y="10"/>
                </a:cubicBezTo>
                <a:cubicBezTo>
                  <a:pt x="70" y="11"/>
                  <a:pt x="70" y="11"/>
                  <a:pt x="70" y="11"/>
                </a:cubicBezTo>
                <a:cubicBezTo>
                  <a:pt x="70" y="10"/>
                  <a:pt x="70" y="10"/>
                  <a:pt x="70" y="10"/>
                </a:cubicBezTo>
                <a:cubicBezTo>
                  <a:pt x="70" y="11"/>
                  <a:pt x="70" y="11"/>
                  <a:pt x="70" y="11"/>
                </a:cubicBezTo>
                <a:cubicBezTo>
                  <a:pt x="70" y="12"/>
                  <a:pt x="70" y="12"/>
                  <a:pt x="70" y="12"/>
                </a:cubicBezTo>
                <a:cubicBezTo>
                  <a:pt x="86" y="7"/>
                  <a:pt x="86" y="7"/>
                  <a:pt x="86" y="7"/>
                </a:cubicBezTo>
                <a:cubicBezTo>
                  <a:pt x="154" y="7"/>
                  <a:pt x="154" y="7"/>
                  <a:pt x="154" y="7"/>
                </a:cubicBezTo>
                <a:cubicBezTo>
                  <a:pt x="152" y="71"/>
                  <a:pt x="152" y="71"/>
                  <a:pt x="152" y="71"/>
                </a:cubicBezTo>
                <a:cubicBezTo>
                  <a:pt x="152" y="71"/>
                  <a:pt x="152" y="71"/>
                  <a:pt x="152" y="71"/>
                </a:cubicBezTo>
                <a:cubicBezTo>
                  <a:pt x="164" y="157"/>
                  <a:pt x="164" y="157"/>
                  <a:pt x="164" y="157"/>
                </a:cubicBezTo>
                <a:cubicBezTo>
                  <a:pt x="164" y="157"/>
                  <a:pt x="164" y="157"/>
                  <a:pt x="164" y="157"/>
                </a:cubicBezTo>
                <a:cubicBezTo>
                  <a:pt x="164" y="158"/>
                  <a:pt x="164" y="158"/>
                  <a:pt x="164" y="158"/>
                </a:cubicBezTo>
                <a:cubicBezTo>
                  <a:pt x="163" y="161"/>
                  <a:pt x="163" y="161"/>
                  <a:pt x="163" y="161"/>
                </a:cubicBezTo>
                <a:cubicBezTo>
                  <a:pt x="156" y="159"/>
                  <a:pt x="156" y="159"/>
                  <a:pt x="156" y="159"/>
                </a:cubicBezTo>
                <a:cubicBezTo>
                  <a:pt x="155" y="158"/>
                  <a:pt x="155" y="159"/>
                  <a:pt x="155" y="159"/>
                </a:cubicBezTo>
                <a:cubicBezTo>
                  <a:pt x="154" y="160"/>
                  <a:pt x="154" y="160"/>
                  <a:pt x="154" y="160"/>
                </a:cubicBezTo>
                <a:cubicBezTo>
                  <a:pt x="151" y="161"/>
                  <a:pt x="151" y="161"/>
                  <a:pt x="151" y="161"/>
                </a:cubicBezTo>
                <a:cubicBezTo>
                  <a:pt x="148" y="160"/>
                  <a:pt x="148" y="160"/>
                  <a:pt x="148" y="160"/>
                </a:cubicBezTo>
                <a:cubicBezTo>
                  <a:pt x="144" y="158"/>
                  <a:pt x="144" y="158"/>
                  <a:pt x="144" y="158"/>
                </a:cubicBezTo>
                <a:cubicBezTo>
                  <a:pt x="143" y="158"/>
                  <a:pt x="143" y="158"/>
                  <a:pt x="143" y="158"/>
                </a:cubicBezTo>
                <a:cubicBezTo>
                  <a:pt x="137" y="158"/>
                  <a:pt x="137" y="158"/>
                  <a:pt x="137" y="158"/>
                </a:cubicBezTo>
                <a:cubicBezTo>
                  <a:pt x="137" y="158"/>
                  <a:pt x="136" y="159"/>
                  <a:pt x="136" y="159"/>
                </a:cubicBezTo>
                <a:cubicBezTo>
                  <a:pt x="136" y="160"/>
                  <a:pt x="137" y="160"/>
                  <a:pt x="137" y="160"/>
                </a:cubicBezTo>
                <a:cubicBezTo>
                  <a:pt x="143" y="161"/>
                  <a:pt x="143" y="161"/>
                  <a:pt x="143" y="161"/>
                </a:cubicBezTo>
                <a:cubicBezTo>
                  <a:pt x="143" y="160"/>
                  <a:pt x="143" y="160"/>
                  <a:pt x="143" y="160"/>
                </a:cubicBezTo>
                <a:cubicBezTo>
                  <a:pt x="142" y="159"/>
                  <a:pt x="142" y="159"/>
                  <a:pt x="142" y="159"/>
                </a:cubicBezTo>
                <a:cubicBezTo>
                  <a:pt x="141" y="160"/>
                  <a:pt x="141" y="160"/>
                  <a:pt x="141" y="160"/>
                </a:cubicBezTo>
                <a:cubicBezTo>
                  <a:pt x="133" y="161"/>
                  <a:pt x="133" y="161"/>
                  <a:pt x="133" y="161"/>
                </a:cubicBezTo>
                <a:cubicBezTo>
                  <a:pt x="133" y="161"/>
                  <a:pt x="133" y="161"/>
                  <a:pt x="133" y="161"/>
                </a:cubicBezTo>
                <a:cubicBezTo>
                  <a:pt x="126" y="164"/>
                  <a:pt x="126" y="164"/>
                  <a:pt x="126" y="164"/>
                </a:cubicBezTo>
                <a:cubicBezTo>
                  <a:pt x="122" y="165"/>
                  <a:pt x="122" y="165"/>
                  <a:pt x="122" y="165"/>
                </a:cubicBezTo>
                <a:cubicBezTo>
                  <a:pt x="122" y="166"/>
                  <a:pt x="122" y="166"/>
                  <a:pt x="122" y="166"/>
                </a:cubicBezTo>
                <a:cubicBezTo>
                  <a:pt x="123" y="166"/>
                  <a:pt x="123" y="166"/>
                  <a:pt x="123" y="166"/>
                </a:cubicBezTo>
                <a:cubicBezTo>
                  <a:pt x="124" y="166"/>
                  <a:pt x="124" y="166"/>
                  <a:pt x="124" y="166"/>
                </a:cubicBezTo>
                <a:cubicBezTo>
                  <a:pt x="124" y="165"/>
                  <a:pt x="124" y="165"/>
                  <a:pt x="124" y="164"/>
                </a:cubicBezTo>
                <a:cubicBezTo>
                  <a:pt x="124" y="164"/>
                  <a:pt x="123" y="164"/>
                  <a:pt x="123" y="164"/>
                </a:cubicBezTo>
                <a:cubicBezTo>
                  <a:pt x="120" y="165"/>
                  <a:pt x="120" y="165"/>
                  <a:pt x="120" y="165"/>
                </a:cubicBezTo>
                <a:cubicBezTo>
                  <a:pt x="119" y="165"/>
                  <a:pt x="119" y="165"/>
                  <a:pt x="119" y="166"/>
                </a:cubicBezTo>
                <a:cubicBezTo>
                  <a:pt x="119" y="166"/>
                  <a:pt x="119" y="166"/>
                  <a:pt x="119" y="167"/>
                </a:cubicBezTo>
                <a:cubicBezTo>
                  <a:pt x="120" y="167"/>
                  <a:pt x="120" y="167"/>
                  <a:pt x="120" y="167"/>
                </a:cubicBezTo>
                <a:cubicBezTo>
                  <a:pt x="121" y="166"/>
                  <a:pt x="121" y="166"/>
                  <a:pt x="121" y="166"/>
                </a:cubicBezTo>
                <a:cubicBezTo>
                  <a:pt x="120" y="165"/>
                  <a:pt x="120" y="165"/>
                  <a:pt x="120" y="165"/>
                </a:cubicBezTo>
                <a:cubicBezTo>
                  <a:pt x="119" y="167"/>
                  <a:pt x="119" y="167"/>
                  <a:pt x="119" y="167"/>
                </a:cubicBezTo>
                <a:cubicBezTo>
                  <a:pt x="115" y="170"/>
                  <a:pt x="115" y="170"/>
                  <a:pt x="115" y="170"/>
                </a:cubicBezTo>
                <a:cubicBezTo>
                  <a:pt x="115" y="171"/>
                  <a:pt x="115" y="171"/>
                  <a:pt x="115" y="171"/>
                </a:cubicBezTo>
                <a:cubicBezTo>
                  <a:pt x="113" y="174"/>
                  <a:pt x="113" y="174"/>
                  <a:pt x="113" y="174"/>
                </a:cubicBezTo>
                <a:cubicBezTo>
                  <a:pt x="111" y="174"/>
                  <a:pt x="111" y="174"/>
                  <a:pt x="111" y="174"/>
                </a:cubicBezTo>
                <a:cubicBezTo>
                  <a:pt x="109" y="173"/>
                  <a:pt x="109" y="173"/>
                  <a:pt x="109" y="173"/>
                </a:cubicBezTo>
                <a:cubicBezTo>
                  <a:pt x="107" y="171"/>
                  <a:pt x="107" y="171"/>
                  <a:pt x="107" y="171"/>
                </a:cubicBezTo>
                <a:cubicBezTo>
                  <a:pt x="105" y="168"/>
                  <a:pt x="105" y="168"/>
                  <a:pt x="105" y="168"/>
                </a:cubicBezTo>
                <a:cubicBezTo>
                  <a:pt x="105" y="167"/>
                  <a:pt x="105" y="167"/>
                  <a:pt x="105" y="167"/>
                </a:cubicBezTo>
                <a:cubicBezTo>
                  <a:pt x="105" y="166"/>
                  <a:pt x="105" y="166"/>
                  <a:pt x="105" y="166"/>
                </a:cubicBezTo>
                <a:cubicBezTo>
                  <a:pt x="103" y="163"/>
                  <a:pt x="103" y="163"/>
                  <a:pt x="103" y="163"/>
                </a:cubicBezTo>
                <a:cubicBezTo>
                  <a:pt x="102" y="159"/>
                  <a:pt x="102" y="159"/>
                  <a:pt x="102" y="159"/>
                </a:cubicBezTo>
                <a:cubicBezTo>
                  <a:pt x="102" y="158"/>
                  <a:pt x="102" y="158"/>
                  <a:pt x="102" y="158"/>
                </a:cubicBezTo>
                <a:cubicBezTo>
                  <a:pt x="97" y="154"/>
                  <a:pt x="97" y="154"/>
                  <a:pt x="97" y="154"/>
                </a:cubicBezTo>
                <a:cubicBezTo>
                  <a:pt x="95" y="151"/>
                  <a:pt x="95" y="151"/>
                  <a:pt x="95" y="151"/>
                </a:cubicBezTo>
                <a:cubicBezTo>
                  <a:pt x="93" y="147"/>
                  <a:pt x="93" y="147"/>
                  <a:pt x="93" y="147"/>
                </a:cubicBezTo>
                <a:cubicBezTo>
                  <a:pt x="95" y="141"/>
                  <a:pt x="95" y="141"/>
                  <a:pt x="95" y="141"/>
                </a:cubicBezTo>
                <a:cubicBezTo>
                  <a:pt x="97" y="133"/>
                  <a:pt x="97" y="133"/>
                  <a:pt x="97" y="133"/>
                </a:cubicBezTo>
                <a:cubicBezTo>
                  <a:pt x="97" y="133"/>
                  <a:pt x="97" y="133"/>
                  <a:pt x="97" y="133"/>
                </a:cubicBezTo>
                <a:cubicBezTo>
                  <a:pt x="98" y="129"/>
                  <a:pt x="98" y="129"/>
                  <a:pt x="98" y="129"/>
                </a:cubicBezTo>
                <a:cubicBezTo>
                  <a:pt x="98" y="129"/>
                  <a:pt x="98" y="129"/>
                  <a:pt x="98" y="129"/>
                </a:cubicBezTo>
                <a:cubicBezTo>
                  <a:pt x="97" y="128"/>
                  <a:pt x="97" y="128"/>
                  <a:pt x="97" y="128"/>
                </a:cubicBezTo>
                <a:cubicBezTo>
                  <a:pt x="97" y="128"/>
                  <a:pt x="97" y="127"/>
                  <a:pt x="96" y="127"/>
                </a:cubicBezTo>
                <a:cubicBezTo>
                  <a:pt x="50" y="131"/>
                  <a:pt x="50" y="131"/>
                  <a:pt x="50" y="131"/>
                </a:cubicBezTo>
                <a:cubicBezTo>
                  <a:pt x="50" y="132"/>
                  <a:pt x="50" y="132"/>
                  <a:pt x="50" y="132"/>
                </a:cubicBezTo>
                <a:cubicBezTo>
                  <a:pt x="50" y="131"/>
                  <a:pt x="50" y="131"/>
                  <a:pt x="50" y="131"/>
                </a:cubicBezTo>
                <a:cubicBezTo>
                  <a:pt x="4" y="134"/>
                  <a:pt x="4" y="134"/>
                  <a:pt x="4" y="134"/>
                </a:cubicBezTo>
                <a:cubicBezTo>
                  <a:pt x="6" y="132"/>
                  <a:pt x="6" y="132"/>
                  <a:pt x="6" y="132"/>
                </a:cubicBezTo>
                <a:cubicBezTo>
                  <a:pt x="6" y="131"/>
                  <a:pt x="6" y="131"/>
                  <a:pt x="6" y="130"/>
                </a:cubicBezTo>
                <a:cubicBezTo>
                  <a:pt x="4" y="127"/>
                  <a:pt x="4" y="127"/>
                  <a:pt x="4" y="127"/>
                </a:cubicBezTo>
                <a:cubicBezTo>
                  <a:pt x="4" y="124"/>
                  <a:pt x="4" y="124"/>
                  <a:pt x="4" y="124"/>
                </a:cubicBezTo>
                <a:cubicBezTo>
                  <a:pt x="4" y="123"/>
                  <a:pt x="4" y="123"/>
                  <a:pt x="4" y="123"/>
                </a:cubicBezTo>
                <a:cubicBezTo>
                  <a:pt x="2" y="120"/>
                  <a:pt x="2" y="120"/>
                  <a:pt x="2" y="120"/>
                </a:cubicBezTo>
                <a:cubicBezTo>
                  <a:pt x="6" y="119"/>
                  <a:pt x="6" y="119"/>
                  <a:pt x="6" y="119"/>
                </a:cubicBezTo>
                <a:cubicBezTo>
                  <a:pt x="7" y="119"/>
                  <a:pt x="7" y="119"/>
                  <a:pt x="7" y="119"/>
                </a:cubicBezTo>
                <a:cubicBezTo>
                  <a:pt x="8" y="116"/>
                  <a:pt x="8" y="116"/>
                  <a:pt x="8" y="116"/>
                </a:cubicBezTo>
                <a:cubicBezTo>
                  <a:pt x="8" y="115"/>
                  <a:pt x="8" y="115"/>
                  <a:pt x="8" y="115"/>
                </a:cubicBezTo>
                <a:cubicBezTo>
                  <a:pt x="6" y="113"/>
                  <a:pt x="6" y="113"/>
                  <a:pt x="6" y="113"/>
                </a:cubicBezTo>
                <a:cubicBezTo>
                  <a:pt x="8" y="113"/>
                  <a:pt x="8" y="113"/>
                  <a:pt x="8" y="113"/>
                </a:cubicBezTo>
                <a:cubicBezTo>
                  <a:pt x="9" y="112"/>
                  <a:pt x="9" y="112"/>
                  <a:pt x="9" y="112"/>
                </a:cubicBezTo>
                <a:cubicBezTo>
                  <a:pt x="9" y="111"/>
                  <a:pt x="9" y="111"/>
                  <a:pt x="9" y="111"/>
                </a:cubicBezTo>
                <a:cubicBezTo>
                  <a:pt x="8" y="105"/>
                  <a:pt x="8" y="105"/>
                  <a:pt x="8" y="105"/>
                </a:cubicBezTo>
                <a:cubicBezTo>
                  <a:pt x="11" y="102"/>
                  <a:pt x="11" y="102"/>
                  <a:pt x="11" y="102"/>
                </a:cubicBezTo>
                <a:cubicBezTo>
                  <a:pt x="11" y="102"/>
                  <a:pt x="11" y="102"/>
                  <a:pt x="11" y="102"/>
                </a:cubicBezTo>
                <a:cubicBezTo>
                  <a:pt x="12" y="100"/>
                  <a:pt x="12" y="100"/>
                  <a:pt x="12" y="100"/>
                </a:cubicBezTo>
                <a:cubicBezTo>
                  <a:pt x="12" y="99"/>
                  <a:pt x="12" y="99"/>
                  <a:pt x="12" y="99"/>
                </a:cubicBezTo>
                <a:cubicBezTo>
                  <a:pt x="11" y="99"/>
                  <a:pt x="11" y="99"/>
                  <a:pt x="11" y="99"/>
                </a:cubicBezTo>
                <a:cubicBezTo>
                  <a:pt x="10" y="99"/>
                  <a:pt x="10" y="99"/>
                  <a:pt x="10" y="99"/>
                </a:cubicBezTo>
                <a:cubicBezTo>
                  <a:pt x="12" y="98"/>
                  <a:pt x="12" y="98"/>
                  <a:pt x="12" y="98"/>
                </a:cubicBezTo>
                <a:cubicBezTo>
                  <a:pt x="12" y="97"/>
                  <a:pt x="12" y="97"/>
                  <a:pt x="12" y="97"/>
                </a:cubicBezTo>
                <a:cubicBezTo>
                  <a:pt x="13" y="94"/>
                  <a:pt x="13" y="94"/>
                  <a:pt x="13" y="94"/>
                </a:cubicBezTo>
                <a:cubicBezTo>
                  <a:pt x="16" y="91"/>
                  <a:pt x="16" y="91"/>
                  <a:pt x="16" y="91"/>
                </a:cubicBezTo>
                <a:cubicBezTo>
                  <a:pt x="16" y="90"/>
                  <a:pt x="16" y="90"/>
                  <a:pt x="16" y="90"/>
                </a:cubicBezTo>
                <a:cubicBezTo>
                  <a:pt x="16" y="89"/>
                  <a:pt x="16" y="89"/>
                  <a:pt x="16" y="89"/>
                </a:cubicBezTo>
                <a:cubicBezTo>
                  <a:pt x="14" y="88"/>
                  <a:pt x="14" y="88"/>
                  <a:pt x="14" y="88"/>
                </a:cubicBezTo>
                <a:cubicBezTo>
                  <a:pt x="15" y="85"/>
                  <a:pt x="15" y="85"/>
                  <a:pt x="15" y="85"/>
                </a:cubicBezTo>
                <a:cubicBezTo>
                  <a:pt x="18" y="84"/>
                  <a:pt x="18" y="84"/>
                  <a:pt x="18" y="84"/>
                </a:cubicBezTo>
                <a:cubicBezTo>
                  <a:pt x="18" y="84"/>
                  <a:pt x="18" y="84"/>
                  <a:pt x="18" y="84"/>
                </a:cubicBezTo>
                <a:cubicBezTo>
                  <a:pt x="27" y="74"/>
                  <a:pt x="27" y="74"/>
                  <a:pt x="27" y="74"/>
                </a:cubicBezTo>
                <a:cubicBezTo>
                  <a:pt x="27" y="74"/>
                  <a:pt x="27" y="74"/>
                  <a:pt x="27" y="73"/>
                </a:cubicBezTo>
                <a:cubicBezTo>
                  <a:pt x="27" y="73"/>
                  <a:pt x="27" y="73"/>
                  <a:pt x="27" y="73"/>
                </a:cubicBezTo>
                <a:cubicBezTo>
                  <a:pt x="26" y="72"/>
                  <a:pt x="26" y="72"/>
                  <a:pt x="26" y="72"/>
                </a:cubicBezTo>
                <a:cubicBezTo>
                  <a:pt x="23" y="71"/>
                  <a:pt x="23" y="71"/>
                  <a:pt x="23" y="71"/>
                </a:cubicBezTo>
                <a:cubicBezTo>
                  <a:pt x="22" y="72"/>
                  <a:pt x="22" y="72"/>
                  <a:pt x="22" y="72"/>
                </a:cubicBezTo>
                <a:cubicBezTo>
                  <a:pt x="22" y="73"/>
                  <a:pt x="22" y="73"/>
                  <a:pt x="22" y="73"/>
                </a:cubicBezTo>
                <a:cubicBezTo>
                  <a:pt x="26" y="72"/>
                  <a:pt x="26" y="72"/>
                  <a:pt x="26" y="72"/>
                </a:cubicBezTo>
                <a:cubicBezTo>
                  <a:pt x="26" y="72"/>
                  <a:pt x="27" y="72"/>
                  <a:pt x="27" y="72"/>
                </a:cubicBezTo>
                <a:cubicBezTo>
                  <a:pt x="27" y="70"/>
                  <a:pt x="27" y="70"/>
                  <a:pt x="27" y="70"/>
                </a:cubicBezTo>
                <a:cubicBezTo>
                  <a:pt x="30" y="66"/>
                  <a:pt x="30" y="66"/>
                  <a:pt x="30" y="66"/>
                </a:cubicBezTo>
                <a:cubicBezTo>
                  <a:pt x="30" y="65"/>
                  <a:pt x="30" y="65"/>
                  <a:pt x="30" y="65"/>
                </a:cubicBezTo>
                <a:cubicBezTo>
                  <a:pt x="30" y="65"/>
                  <a:pt x="29" y="64"/>
                  <a:pt x="29" y="65"/>
                </a:cubicBezTo>
                <a:cubicBezTo>
                  <a:pt x="25" y="65"/>
                  <a:pt x="25" y="65"/>
                  <a:pt x="25" y="65"/>
                </a:cubicBezTo>
                <a:cubicBezTo>
                  <a:pt x="23" y="65"/>
                  <a:pt x="23" y="65"/>
                  <a:pt x="23" y="65"/>
                </a:cubicBezTo>
                <a:cubicBezTo>
                  <a:pt x="24" y="63"/>
                  <a:pt x="24" y="63"/>
                  <a:pt x="24" y="63"/>
                </a:cubicBezTo>
                <a:cubicBezTo>
                  <a:pt x="28" y="61"/>
                  <a:pt x="28" y="61"/>
                  <a:pt x="28" y="61"/>
                </a:cubicBezTo>
                <a:cubicBezTo>
                  <a:pt x="28" y="61"/>
                  <a:pt x="28" y="61"/>
                  <a:pt x="28" y="61"/>
                </a:cubicBezTo>
                <a:cubicBezTo>
                  <a:pt x="31" y="58"/>
                  <a:pt x="31" y="58"/>
                  <a:pt x="31" y="58"/>
                </a:cubicBezTo>
                <a:cubicBezTo>
                  <a:pt x="33" y="58"/>
                  <a:pt x="33" y="58"/>
                  <a:pt x="33" y="58"/>
                </a:cubicBezTo>
                <a:cubicBezTo>
                  <a:pt x="34" y="58"/>
                  <a:pt x="34" y="58"/>
                  <a:pt x="34" y="57"/>
                </a:cubicBezTo>
                <a:cubicBezTo>
                  <a:pt x="35" y="56"/>
                  <a:pt x="35" y="56"/>
                  <a:pt x="35" y="56"/>
                </a:cubicBezTo>
                <a:cubicBezTo>
                  <a:pt x="34" y="55"/>
                  <a:pt x="34" y="55"/>
                  <a:pt x="34" y="55"/>
                </a:cubicBezTo>
                <a:cubicBezTo>
                  <a:pt x="34" y="54"/>
                  <a:pt x="34" y="54"/>
                  <a:pt x="34" y="54"/>
                </a:cubicBezTo>
                <a:cubicBezTo>
                  <a:pt x="33" y="54"/>
                  <a:pt x="33" y="54"/>
                  <a:pt x="33" y="54"/>
                </a:cubicBezTo>
                <a:cubicBezTo>
                  <a:pt x="30" y="53"/>
                  <a:pt x="30" y="53"/>
                  <a:pt x="30" y="53"/>
                </a:cubicBezTo>
                <a:cubicBezTo>
                  <a:pt x="29" y="51"/>
                  <a:pt x="29" y="51"/>
                  <a:pt x="29" y="51"/>
                </a:cubicBezTo>
                <a:cubicBezTo>
                  <a:pt x="29" y="50"/>
                  <a:pt x="29" y="50"/>
                  <a:pt x="29" y="50"/>
                </a:cubicBezTo>
                <a:cubicBezTo>
                  <a:pt x="25" y="49"/>
                  <a:pt x="25" y="49"/>
                  <a:pt x="25" y="49"/>
                </a:cubicBezTo>
                <a:cubicBezTo>
                  <a:pt x="24" y="46"/>
                  <a:pt x="24" y="46"/>
                  <a:pt x="24" y="46"/>
                </a:cubicBezTo>
                <a:cubicBezTo>
                  <a:pt x="24" y="46"/>
                  <a:pt x="24" y="46"/>
                  <a:pt x="24" y="46"/>
                </a:cubicBezTo>
                <a:cubicBezTo>
                  <a:pt x="23" y="45"/>
                  <a:pt x="23" y="45"/>
                  <a:pt x="23" y="45"/>
                </a:cubicBezTo>
                <a:cubicBezTo>
                  <a:pt x="23" y="46"/>
                  <a:pt x="23" y="46"/>
                  <a:pt x="23" y="46"/>
                </a:cubicBezTo>
                <a:cubicBezTo>
                  <a:pt x="27" y="47"/>
                  <a:pt x="27" y="47"/>
                  <a:pt x="27" y="47"/>
                </a:cubicBezTo>
                <a:cubicBezTo>
                  <a:pt x="27" y="47"/>
                  <a:pt x="27" y="47"/>
                  <a:pt x="28" y="47"/>
                </a:cubicBezTo>
                <a:cubicBezTo>
                  <a:pt x="28" y="46"/>
                  <a:pt x="28" y="46"/>
                  <a:pt x="28" y="46"/>
                </a:cubicBezTo>
                <a:cubicBezTo>
                  <a:pt x="26" y="43"/>
                  <a:pt x="26" y="43"/>
                  <a:pt x="26" y="43"/>
                </a:cubicBezTo>
                <a:cubicBezTo>
                  <a:pt x="28" y="40"/>
                  <a:pt x="28" y="40"/>
                  <a:pt x="28" y="40"/>
                </a:cubicBezTo>
                <a:cubicBezTo>
                  <a:pt x="28" y="39"/>
                  <a:pt x="28" y="39"/>
                  <a:pt x="28" y="39"/>
                </a:cubicBezTo>
                <a:cubicBezTo>
                  <a:pt x="28" y="38"/>
                  <a:pt x="27" y="38"/>
                  <a:pt x="27" y="38"/>
                </a:cubicBezTo>
                <a:cubicBezTo>
                  <a:pt x="21" y="39"/>
                  <a:pt x="21" y="39"/>
                  <a:pt x="21" y="39"/>
                </a:cubicBezTo>
                <a:cubicBezTo>
                  <a:pt x="21" y="38"/>
                  <a:pt x="21" y="38"/>
                  <a:pt x="21" y="38"/>
                </a:cubicBezTo>
                <a:cubicBezTo>
                  <a:pt x="25" y="34"/>
                  <a:pt x="25" y="34"/>
                  <a:pt x="25" y="34"/>
                </a:cubicBezTo>
                <a:cubicBezTo>
                  <a:pt x="25" y="33"/>
                  <a:pt x="25" y="33"/>
                  <a:pt x="25" y="33"/>
                </a:cubicBezTo>
                <a:cubicBezTo>
                  <a:pt x="24" y="32"/>
                  <a:pt x="24" y="32"/>
                  <a:pt x="24" y="32"/>
                </a:cubicBezTo>
                <a:cubicBezTo>
                  <a:pt x="21" y="30"/>
                  <a:pt x="21" y="30"/>
                  <a:pt x="21" y="30"/>
                </a:cubicBezTo>
                <a:cubicBezTo>
                  <a:pt x="20" y="27"/>
                  <a:pt x="20" y="27"/>
                  <a:pt x="20" y="27"/>
                </a:cubicBezTo>
                <a:cubicBezTo>
                  <a:pt x="23" y="24"/>
                  <a:pt x="23" y="24"/>
                  <a:pt x="23" y="24"/>
                </a:cubicBezTo>
                <a:cubicBezTo>
                  <a:pt x="24" y="24"/>
                  <a:pt x="24" y="24"/>
                  <a:pt x="24" y="24"/>
                </a:cubicBezTo>
                <a:cubicBezTo>
                  <a:pt x="23" y="20"/>
                  <a:pt x="23" y="20"/>
                  <a:pt x="23" y="20"/>
                </a:cubicBezTo>
                <a:cubicBezTo>
                  <a:pt x="23" y="20"/>
                  <a:pt x="23" y="19"/>
                  <a:pt x="22" y="19"/>
                </a:cubicBezTo>
                <a:cubicBezTo>
                  <a:pt x="20" y="18"/>
                  <a:pt x="20" y="18"/>
                  <a:pt x="20" y="18"/>
                </a:cubicBezTo>
                <a:cubicBezTo>
                  <a:pt x="19" y="19"/>
                  <a:pt x="19" y="19"/>
                  <a:pt x="19" y="19"/>
                </a:cubicBezTo>
                <a:cubicBezTo>
                  <a:pt x="17" y="20"/>
                  <a:pt x="17" y="20"/>
                  <a:pt x="17" y="20"/>
                </a:cubicBezTo>
                <a:cubicBezTo>
                  <a:pt x="17" y="19"/>
                  <a:pt x="17" y="19"/>
                  <a:pt x="17" y="19"/>
                </a:cubicBezTo>
                <a:cubicBezTo>
                  <a:pt x="34" y="12"/>
                  <a:pt x="34" y="12"/>
                  <a:pt x="34" y="12"/>
                </a:cubicBezTo>
                <a:cubicBezTo>
                  <a:pt x="34" y="12"/>
                  <a:pt x="34" y="12"/>
                  <a:pt x="34" y="12"/>
                </a:cubicBezTo>
                <a:cubicBezTo>
                  <a:pt x="51" y="2"/>
                  <a:pt x="51" y="2"/>
                  <a:pt x="51" y="2"/>
                </a:cubicBezTo>
                <a:cubicBezTo>
                  <a:pt x="69" y="12"/>
                  <a:pt x="69" y="12"/>
                  <a:pt x="69" y="12"/>
                </a:cubicBezTo>
                <a:cubicBezTo>
                  <a:pt x="70" y="12"/>
                  <a:pt x="70" y="12"/>
                  <a:pt x="70" y="12"/>
                </a:cubicBezTo>
                <a:lnTo>
                  <a:pt x="70" y="1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46" name="Freeform 190">
            <a:extLst>
              <a:ext uri="{FF2B5EF4-FFF2-40B4-BE49-F238E27FC236}">
                <a16:creationId xmlns:a16="http://schemas.microsoft.com/office/drawing/2014/main" id="{ADFB67BD-1B62-7CB0-FCA2-B20795BC538A}"/>
              </a:ext>
            </a:extLst>
          </p:cNvPr>
          <p:cNvSpPr>
            <a:spLocks/>
          </p:cNvSpPr>
          <p:nvPr/>
        </p:nvSpPr>
        <p:spPr bwMode="auto">
          <a:xfrm>
            <a:off x="4342377" y="2939087"/>
            <a:ext cx="8489" cy="11318"/>
          </a:xfrm>
          <a:custGeom>
            <a:avLst/>
            <a:gdLst>
              <a:gd name="T0" fmla="*/ 4 w 6"/>
              <a:gd name="T1" fmla="*/ 2 h 8"/>
              <a:gd name="T2" fmla="*/ 6 w 6"/>
              <a:gd name="T3" fmla="*/ 0 h 8"/>
              <a:gd name="T4" fmla="*/ 0 w 6"/>
              <a:gd name="T5" fmla="*/ 8 h 8"/>
              <a:gd name="T6" fmla="*/ 4 w 6"/>
              <a:gd name="T7" fmla="*/ 2 h 8"/>
            </a:gdLst>
            <a:ahLst/>
            <a:cxnLst>
              <a:cxn ang="0">
                <a:pos x="T0" y="T1"/>
              </a:cxn>
              <a:cxn ang="0">
                <a:pos x="T2" y="T3"/>
              </a:cxn>
              <a:cxn ang="0">
                <a:pos x="T4" y="T5"/>
              </a:cxn>
              <a:cxn ang="0">
                <a:pos x="T6" y="T7"/>
              </a:cxn>
            </a:cxnLst>
            <a:rect l="0" t="0" r="r" b="b"/>
            <a:pathLst>
              <a:path w="6" h="8">
                <a:moveTo>
                  <a:pt x="4" y="2"/>
                </a:moveTo>
                <a:lnTo>
                  <a:pt x="6" y="0"/>
                </a:lnTo>
                <a:lnTo>
                  <a:pt x="0" y="8"/>
                </a:lnTo>
                <a:lnTo>
                  <a:pt x="4" y="2"/>
                </a:lnTo>
                <a:close/>
              </a:path>
            </a:pathLst>
          </a:custGeom>
          <a:solidFill>
            <a:srgbClr val="CF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47" name="Freeform 191">
            <a:extLst>
              <a:ext uri="{FF2B5EF4-FFF2-40B4-BE49-F238E27FC236}">
                <a16:creationId xmlns:a16="http://schemas.microsoft.com/office/drawing/2014/main" id="{C069F17B-853F-5D89-AFF0-A865A51280F6}"/>
              </a:ext>
            </a:extLst>
          </p:cNvPr>
          <p:cNvSpPr>
            <a:spLocks/>
          </p:cNvSpPr>
          <p:nvPr/>
        </p:nvSpPr>
        <p:spPr bwMode="auto">
          <a:xfrm>
            <a:off x="4339547" y="2937673"/>
            <a:ext cx="12734" cy="14148"/>
          </a:xfrm>
          <a:custGeom>
            <a:avLst/>
            <a:gdLst>
              <a:gd name="T0" fmla="*/ 4 w 6"/>
              <a:gd name="T1" fmla="*/ 2 h 7"/>
              <a:gd name="T2" fmla="*/ 5 w 6"/>
              <a:gd name="T3" fmla="*/ 3 h 7"/>
              <a:gd name="T4" fmla="*/ 6 w 6"/>
              <a:gd name="T5" fmla="*/ 1 h 7"/>
              <a:gd name="T6" fmla="*/ 5 w 6"/>
              <a:gd name="T7" fmla="*/ 0 h 7"/>
              <a:gd name="T8" fmla="*/ 4 w 6"/>
              <a:gd name="T9" fmla="*/ 0 h 7"/>
              <a:gd name="T10" fmla="*/ 0 w 6"/>
              <a:gd name="T11" fmla="*/ 6 h 7"/>
              <a:gd name="T12" fmla="*/ 0 w 6"/>
              <a:gd name="T13" fmla="*/ 7 h 7"/>
              <a:gd name="T14" fmla="*/ 2 w 6"/>
              <a:gd name="T15" fmla="*/ 7 h 7"/>
              <a:gd name="T16" fmla="*/ 5 w 6"/>
              <a:gd name="T17" fmla="*/ 3 h 7"/>
              <a:gd name="T18" fmla="*/ 5 w 6"/>
              <a:gd name="T19" fmla="*/ 3 h 7"/>
              <a:gd name="T20" fmla="*/ 4 w 6"/>
              <a:gd name="T21" fmla="*/ 2 h 7"/>
              <a:gd name="T22" fmla="*/ 4 w 6"/>
              <a:gd name="T23" fmla="*/ 2 h 7"/>
              <a:gd name="T24" fmla="*/ 0 w 6"/>
              <a:gd name="T25" fmla="*/ 6 h 7"/>
              <a:gd name="T26" fmla="*/ 1 w 6"/>
              <a:gd name="T27" fmla="*/ 6 h 7"/>
              <a:gd name="T28" fmla="*/ 2 w 6"/>
              <a:gd name="T29" fmla="*/ 7 h 7"/>
              <a:gd name="T30" fmla="*/ 6 w 6"/>
              <a:gd name="T31" fmla="*/ 1 h 7"/>
              <a:gd name="T32" fmla="*/ 5 w 6"/>
              <a:gd name="T33" fmla="*/ 1 h 7"/>
              <a:gd name="T34" fmla="*/ 4 w 6"/>
              <a:gd name="T35" fmla="*/ 0 h 7"/>
              <a:gd name="T36" fmla="*/ 3 w 6"/>
              <a:gd name="T37" fmla="*/ 2 h 7"/>
              <a:gd name="T38" fmla="*/ 4 w 6"/>
              <a:gd name="T39" fmla="*/ 2 h 7"/>
              <a:gd name="T40" fmla="*/ 4 w 6"/>
              <a:gd name="T41" fmla="*/ 2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 h="7">
                <a:moveTo>
                  <a:pt x="4" y="2"/>
                </a:moveTo>
                <a:cubicBezTo>
                  <a:pt x="5" y="3"/>
                  <a:pt x="5" y="3"/>
                  <a:pt x="5" y="3"/>
                </a:cubicBezTo>
                <a:cubicBezTo>
                  <a:pt x="6" y="1"/>
                  <a:pt x="6" y="1"/>
                  <a:pt x="6" y="1"/>
                </a:cubicBezTo>
                <a:cubicBezTo>
                  <a:pt x="6" y="1"/>
                  <a:pt x="6" y="0"/>
                  <a:pt x="5" y="0"/>
                </a:cubicBezTo>
                <a:cubicBezTo>
                  <a:pt x="5" y="0"/>
                  <a:pt x="4" y="0"/>
                  <a:pt x="4" y="0"/>
                </a:cubicBezTo>
                <a:cubicBezTo>
                  <a:pt x="0" y="6"/>
                  <a:pt x="0" y="6"/>
                  <a:pt x="0" y="6"/>
                </a:cubicBezTo>
                <a:cubicBezTo>
                  <a:pt x="0" y="6"/>
                  <a:pt x="0" y="7"/>
                  <a:pt x="0" y="7"/>
                </a:cubicBezTo>
                <a:cubicBezTo>
                  <a:pt x="1" y="7"/>
                  <a:pt x="1" y="7"/>
                  <a:pt x="2" y="7"/>
                </a:cubicBezTo>
                <a:cubicBezTo>
                  <a:pt x="5" y="3"/>
                  <a:pt x="5" y="3"/>
                  <a:pt x="5" y="3"/>
                </a:cubicBezTo>
                <a:cubicBezTo>
                  <a:pt x="5" y="3"/>
                  <a:pt x="5" y="3"/>
                  <a:pt x="5" y="3"/>
                </a:cubicBezTo>
                <a:cubicBezTo>
                  <a:pt x="4" y="2"/>
                  <a:pt x="4" y="2"/>
                  <a:pt x="4" y="2"/>
                </a:cubicBezTo>
                <a:cubicBezTo>
                  <a:pt x="4" y="2"/>
                  <a:pt x="4" y="2"/>
                  <a:pt x="4" y="2"/>
                </a:cubicBezTo>
                <a:cubicBezTo>
                  <a:pt x="0" y="6"/>
                  <a:pt x="0" y="6"/>
                  <a:pt x="0" y="6"/>
                </a:cubicBezTo>
                <a:cubicBezTo>
                  <a:pt x="1" y="6"/>
                  <a:pt x="1" y="6"/>
                  <a:pt x="1" y="6"/>
                </a:cubicBezTo>
                <a:cubicBezTo>
                  <a:pt x="2" y="7"/>
                  <a:pt x="2" y="7"/>
                  <a:pt x="2" y="7"/>
                </a:cubicBezTo>
                <a:cubicBezTo>
                  <a:pt x="6" y="1"/>
                  <a:pt x="6" y="1"/>
                  <a:pt x="6" y="1"/>
                </a:cubicBezTo>
                <a:cubicBezTo>
                  <a:pt x="5" y="1"/>
                  <a:pt x="5" y="1"/>
                  <a:pt x="5" y="1"/>
                </a:cubicBezTo>
                <a:cubicBezTo>
                  <a:pt x="4" y="0"/>
                  <a:pt x="4" y="0"/>
                  <a:pt x="4" y="0"/>
                </a:cubicBezTo>
                <a:cubicBezTo>
                  <a:pt x="3" y="2"/>
                  <a:pt x="3" y="2"/>
                  <a:pt x="3" y="2"/>
                </a:cubicBezTo>
                <a:cubicBezTo>
                  <a:pt x="4" y="2"/>
                  <a:pt x="4" y="2"/>
                  <a:pt x="4" y="2"/>
                </a:cubicBezTo>
                <a:cubicBezTo>
                  <a:pt x="4" y="2"/>
                  <a:pt x="4" y="2"/>
                  <a:pt x="4" y="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48" name="Freeform 192">
            <a:extLst>
              <a:ext uri="{FF2B5EF4-FFF2-40B4-BE49-F238E27FC236}">
                <a16:creationId xmlns:a16="http://schemas.microsoft.com/office/drawing/2014/main" id="{542EE606-324A-6D2A-DA8C-AFBD6F44945D}"/>
              </a:ext>
            </a:extLst>
          </p:cNvPr>
          <p:cNvSpPr>
            <a:spLocks/>
          </p:cNvSpPr>
          <p:nvPr/>
        </p:nvSpPr>
        <p:spPr bwMode="auto">
          <a:xfrm>
            <a:off x="4108930" y="2916450"/>
            <a:ext cx="59423" cy="4245"/>
          </a:xfrm>
          <a:custGeom>
            <a:avLst/>
            <a:gdLst>
              <a:gd name="T0" fmla="*/ 18 w 42"/>
              <a:gd name="T1" fmla="*/ 1 h 3"/>
              <a:gd name="T2" fmla="*/ 0 w 42"/>
              <a:gd name="T3" fmla="*/ 3 h 3"/>
              <a:gd name="T4" fmla="*/ 42 w 42"/>
              <a:gd name="T5" fmla="*/ 0 h 3"/>
              <a:gd name="T6" fmla="*/ 18 w 42"/>
              <a:gd name="T7" fmla="*/ 1 h 3"/>
            </a:gdLst>
            <a:ahLst/>
            <a:cxnLst>
              <a:cxn ang="0">
                <a:pos x="T0" y="T1"/>
              </a:cxn>
              <a:cxn ang="0">
                <a:pos x="T2" y="T3"/>
              </a:cxn>
              <a:cxn ang="0">
                <a:pos x="T4" y="T5"/>
              </a:cxn>
              <a:cxn ang="0">
                <a:pos x="T6" y="T7"/>
              </a:cxn>
            </a:cxnLst>
            <a:rect l="0" t="0" r="r" b="b"/>
            <a:pathLst>
              <a:path w="42" h="3">
                <a:moveTo>
                  <a:pt x="18" y="1"/>
                </a:moveTo>
                <a:lnTo>
                  <a:pt x="0" y="3"/>
                </a:lnTo>
                <a:lnTo>
                  <a:pt x="42" y="0"/>
                </a:lnTo>
                <a:lnTo>
                  <a:pt x="18" y="1"/>
                </a:lnTo>
                <a:close/>
              </a:path>
            </a:pathLst>
          </a:custGeom>
          <a:solidFill>
            <a:srgbClr val="CF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49" name="Freeform 193">
            <a:extLst>
              <a:ext uri="{FF2B5EF4-FFF2-40B4-BE49-F238E27FC236}">
                <a16:creationId xmlns:a16="http://schemas.microsoft.com/office/drawing/2014/main" id="{290A29BD-4D4B-C25D-A946-272C2C1062BB}"/>
              </a:ext>
            </a:extLst>
          </p:cNvPr>
          <p:cNvSpPr>
            <a:spLocks/>
          </p:cNvSpPr>
          <p:nvPr/>
        </p:nvSpPr>
        <p:spPr bwMode="auto">
          <a:xfrm>
            <a:off x="4107515" y="2912206"/>
            <a:ext cx="63668" cy="9904"/>
          </a:xfrm>
          <a:custGeom>
            <a:avLst/>
            <a:gdLst>
              <a:gd name="T0" fmla="*/ 13 w 30"/>
              <a:gd name="T1" fmla="*/ 3 h 5"/>
              <a:gd name="T2" fmla="*/ 12 w 30"/>
              <a:gd name="T3" fmla="*/ 2 h 5"/>
              <a:gd name="T4" fmla="*/ 1 w 30"/>
              <a:gd name="T5" fmla="*/ 3 h 5"/>
              <a:gd name="T6" fmla="*/ 0 w 30"/>
              <a:gd name="T7" fmla="*/ 4 h 5"/>
              <a:gd name="T8" fmla="*/ 1 w 30"/>
              <a:gd name="T9" fmla="*/ 5 h 5"/>
              <a:gd name="T10" fmla="*/ 29 w 30"/>
              <a:gd name="T11" fmla="*/ 3 h 5"/>
              <a:gd name="T12" fmla="*/ 30 w 30"/>
              <a:gd name="T13" fmla="*/ 1 h 5"/>
              <a:gd name="T14" fmla="*/ 29 w 30"/>
              <a:gd name="T15" fmla="*/ 1 h 5"/>
              <a:gd name="T16" fmla="*/ 13 w 30"/>
              <a:gd name="T17" fmla="*/ 2 h 5"/>
              <a:gd name="T18" fmla="*/ 12 w 30"/>
              <a:gd name="T19" fmla="*/ 2 h 5"/>
              <a:gd name="T20" fmla="*/ 13 w 30"/>
              <a:gd name="T21" fmla="*/ 3 h 5"/>
              <a:gd name="T22" fmla="*/ 13 w 30"/>
              <a:gd name="T23" fmla="*/ 4 h 5"/>
              <a:gd name="T24" fmla="*/ 29 w 30"/>
              <a:gd name="T25" fmla="*/ 3 h 5"/>
              <a:gd name="T26" fmla="*/ 29 w 30"/>
              <a:gd name="T27" fmla="*/ 2 h 5"/>
              <a:gd name="T28" fmla="*/ 29 w 30"/>
              <a:gd name="T29" fmla="*/ 1 h 5"/>
              <a:gd name="T30" fmla="*/ 1 w 30"/>
              <a:gd name="T31" fmla="*/ 3 h 5"/>
              <a:gd name="T32" fmla="*/ 1 w 30"/>
              <a:gd name="T33" fmla="*/ 4 h 5"/>
              <a:gd name="T34" fmla="*/ 1 w 30"/>
              <a:gd name="T35" fmla="*/ 5 h 5"/>
              <a:gd name="T36" fmla="*/ 13 w 30"/>
              <a:gd name="T37" fmla="*/ 4 h 5"/>
              <a:gd name="T38" fmla="*/ 13 w 30"/>
              <a:gd name="T39" fmla="*/ 3 h 5"/>
              <a:gd name="T40" fmla="*/ 13 w 30"/>
              <a:gd name="T41" fmla="*/ 4 h 5"/>
              <a:gd name="T42" fmla="*/ 13 w 30"/>
              <a:gd name="T43"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 h="5">
                <a:moveTo>
                  <a:pt x="13" y="3"/>
                </a:moveTo>
                <a:cubicBezTo>
                  <a:pt x="12" y="2"/>
                  <a:pt x="12" y="2"/>
                  <a:pt x="12" y="2"/>
                </a:cubicBezTo>
                <a:cubicBezTo>
                  <a:pt x="1" y="3"/>
                  <a:pt x="1" y="3"/>
                  <a:pt x="1" y="3"/>
                </a:cubicBezTo>
                <a:cubicBezTo>
                  <a:pt x="0" y="3"/>
                  <a:pt x="0" y="4"/>
                  <a:pt x="0" y="4"/>
                </a:cubicBezTo>
                <a:cubicBezTo>
                  <a:pt x="0" y="5"/>
                  <a:pt x="1" y="5"/>
                  <a:pt x="1" y="5"/>
                </a:cubicBezTo>
                <a:cubicBezTo>
                  <a:pt x="29" y="3"/>
                  <a:pt x="29" y="3"/>
                  <a:pt x="29" y="3"/>
                </a:cubicBezTo>
                <a:cubicBezTo>
                  <a:pt x="30" y="2"/>
                  <a:pt x="30" y="2"/>
                  <a:pt x="30" y="1"/>
                </a:cubicBezTo>
                <a:cubicBezTo>
                  <a:pt x="30" y="1"/>
                  <a:pt x="30" y="0"/>
                  <a:pt x="29" y="1"/>
                </a:cubicBezTo>
                <a:cubicBezTo>
                  <a:pt x="13" y="2"/>
                  <a:pt x="13" y="2"/>
                  <a:pt x="13" y="2"/>
                </a:cubicBezTo>
                <a:cubicBezTo>
                  <a:pt x="12" y="2"/>
                  <a:pt x="12" y="2"/>
                  <a:pt x="12" y="2"/>
                </a:cubicBezTo>
                <a:cubicBezTo>
                  <a:pt x="13" y="3"/>
                  <a:pt x="13" y="3"/>
                  <a:pt x="13" y="3"/>
                </a:cubicBezTo>
                <a:cubicBezTo>
                  <a:pt x="13" y="4"/>
                  <a:pt x="13" y="4"/>
                  <a:pt x="13" y="4"/>
                </a:cubicBezTo>
                <a:cubicBezTo>
                  <a:pt x="29" y="3"/>
                  <a:pt x="29" y="3"/>
                  <a:pt x="29" y="3"/>
                </a:cubicBezTo>
                <a:cubicBezTo>
                  <a:pt x="29" y="2"/>
                  <a:pt x="29" y="2"/>
                  <a:pt x="29" y="2"/>
                </a:cubicBezTo>
                <a:cubicBezTo>
                  <a:pt x="29" y="1"/>
                  <a:pt x="29" y="1"/>
                  <a:pt x="29" y="1"/>
                </a:cubicBezTo>
                <a:cubicBezTo>
                  <a:pt x="1" y="3"/>
                  <a:pt x="1" y="3"/>
                  <a:pt x="1" y="3"/>
                </a:cubicBezTo>
                <a:cubicBezTo>
                  <a:pt x="1" y="4"/>
                  <a:pt x="1" y="4"/>
                  <a:pt x="1" y="4"/>
                </a:cubicBezTo>
                <a:cubicBezTo>
                  <a:pt x="1" y="5"/>
                  <a:pt x="1" y="5"/>
                  <a:pt x="1" y="5"/>
                </a:cubicBezTo>
                <a:cubicBezTo>
                  <a:pt x="13" y="4"/>
                  <a:pt x="13" y="4"/>
                  <a:pt x="13" y="4"/>
                </a:cubicBezTo>
                <a:cubicBezTo>
                  <a:pt x="13" y="3"/>
                  <a:pt x="13" y="3"/>
                  <a:pt x="13" y="3"/>
                </a:cubicBezTo>
                <a:cubicBezTo>
                  <a:pt x="13" y="4"/>
                  <a:pt x="13" y="4"/>
                  <a:pt x="13" y="4"/>
                </a:cubicBezTo>
                <a:lnTo>
                  <a:pt x="13"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50" name="Freeform 194">
            <a:extLst>
              <a:ext uri="{FF2B5EF4-FFF2-40B4-BE49-F238E27FC236}">
                <a16:creationId xmlns:a16="http://schemas.microsoft.com/office/drawing/2014/main" id="{9D518597-381E-1CA2-FE25-F77186790E89}"/>
              </a:ext>
            </a:extLst>
          </p:cNvPr>
          <p:cNvSpPr>
            <a:spLocks/>
          </p:cNvSpPr>
          <p:nvPr/>
        </p:nvSpPr>
        <p:spPr bwMode="auto">
          <a:xfrm>
            <a:off x="4002818" y="2924938"/>
            <a:ext cx="63668" cy="5660"/>
          </a:xfrm>
          <a:custGeom>
            <a:avLst/>
            <a:gdLst>
              <a:gd name="T0" fmla="*/ 18 w 45"/>
              <a:gd name="T1" fmla="*/ 1 h 4"/>
              <a:gd name="T2" fmla="*/ 0 w 45"/>
              <a:gd name="T3" fmla="*/ 4 h 4"/>
              <a:gd name="T4" fmla="*/ 45 w 45"/>
              <a:gd name="T5" fmla="*/ 0 h 4"/>
              <a:gd name="T6" fmla="*/ 18 w 45"/>
              <a:gd name="T7" fmla="*/ 1 h 4"/>
            </a:gdLst>
            <a:ahLst/>
            <a:cxnLst>
              <a:cxn ang="0">
                <a:pos x="T0" y="T1"/>
              </a:cxn>
              <a:cxn ang="0">
                <a:pos x="T2" y="T3"/>
              </a:cxn>
              <a:cxn ang="0">
                <a:pos x="T4" y="T5"/>
              </a:cxn>
              <a:cxn ang="0">
                <a:pos x="T6" y="T7"/>
              </a:cxn>
            </a:cxnLst>
            <a:rect l="0" t="0" r="r" b="b"/>
            <a:pathLst>
              <a:path w="45" h="4">
                <a:moveTo>
                  <a:pt x="18" y="1"/>
                </a:moveTo>
                <a:lnTo>
                  <a:pt x="0" y="4"/>
                </a:lnTo>
                <a:lnTo>
                  <a:pt x="45" y="0"/>
                </a:lnTo>
                <a:lnTo>
                  <a:pt x="18" y="1"/>
                </a:lnTo>
                <a:close/>
              </a:path>
            </a:pathLst>
          </a:custGeom>
          <a:solidFill>
            <a:srgbClr val="CF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51" name="Freeform 195">
            <a:extLst>
              <a:ext uri="{FF2B5EF4-FFF2-40B4-BE49-F238E27FC236}">
                <a16:creationId xmlns:a16="http://schemas.microsoft.com/office/drawing/2014/main" id="{C3A5AAAB-0302-5020-23B1-45DE12852D60}"/>
              </a:ext>
            </a:extLst>
          </p:cNvPr>
          <p:cNvSpPr>
            <a:spLocks/>
          </p:cNvSpPr>
          <p:nvPr/>
        </p:nvSpPr>
        <p:spPr bwMode="auto">
          <a:xfrm>
            <a:off x="3999989" y="2922109"/>
            <a:ext cx="69327" cy="11318"/>
          </a:xfrm>
          <a:custGeom>
            <a:avLst/>
            <a:gdLst>
              <a:gd name="T0" fmla="*/ 13 w 32"/>
              <a:gd name="T1" fmla="*/ 2 h 5"/>
              <a:gd name="T2" fmla="*/ 12 w 32"/>
              <a:gd name="T3" fmla="*/ 1 h 5"/>
              <a:gd name="T4" fmla="*/ 1 w 32"/>
              <a:gd name="T5" fmla="*/ 3 h 5"/>
              <a:gd name="T6" fmla="*/ 0 w 32"/>
              <a:gd name="T7" fmla="*/ 4 h 5"/>
              <a:gd name="T8" fmla="*/ 1 w 32"/>
              <a:gd name="T9" fmla="*/ 5 h 5"/>
              <a:gd name="T10" fmla="*/ 31 w 32"/>
              <a:gd name="T11" fmla="*/ 2 h 5"/>
              <a:gd name="T12" fmla="*/ 32 w 32"/>
              <a:gd name="T13" fmla="*/ 1 h 5"/>
              <a:gd name="T14" fmla="*/ 31 w 32"/>
              <a:gd name="T15" fmla="*/ 0 h 5"/>
              <a:gd name="T16" fmla="*/ 12 w 32"/>
              <a:gd name="T17" fmla="*/ 1 h 5"/>
              <a:gd name="T18" fmla="*/ 12 w 32"/>
              <a:gd name="T19" fmla="*/ 1 h 5"/>
              <a:gd name="T20" fmla="*/ 13 w 32"/>
              <a:gd name="T21" fmla="*/ 2 h 5"/>
              <a:gd name="T22" fmla="*/ 13 w 32"/>
              <a:gd name="T23" fmla="*/ 3 h 5"/>
              <a:gd name="T24" fmla="*/ 31 w 32"/>
              <a:gd name="T25" fmla="*/ 2 h 5"/>
              <a:gd name="T26" fmla="*/ 31 w 32"/>
              <a:gd name="T27" fmla="*/ 1 h 5"/>
              <a:gd name="T28" fmla="*/ 31 w 32"/>
              <a:gd name="T29" fmla="*/ 0 h 5"/>
              <a:gd name="T30" fmla="*/ 1 w 32"/>
              <a:gd name="T31" fmla="*/ 3 h 5"/>
              <a:gd name="T32" fmla="*/ 1 w 32"/>
              <a:gd name="T33" fmla="*/ 4 h 5"/>
              <a:gd name="T34" fmla="*/ 1 w 32"/>
              <a:gd name="T35" fmla="*/ 5 h 5"/>
              <a:gd name="T36" fmla="*/ 13 w 32"/>
              <a:gd name="T37" fmla="*/ 3 h 5"/>
              <a:gd name="T38" fmla="*/ 13 w 32"/>
              <a:gd name="T39" fmla="*/ 2 h 5"/>
              <a:gd name="T40" fmla="*/ 13 w 32"/>
              <a:gd name="T41" fmla="*/ 3 h 5"/>
              <a:gd name="T42" fmla="*/ 13 w 32"/>
              <a:gd name="T43" fmla="*/ 2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2" h="5">
                <a:moveTo>
                  <a:pt x="13" y="2"/>
                </a:moveTo>
                <a:cubicBezTo>
                  <a:pt x="12" y="1"/>
                  <a:pt x="12" y="1"/>
                  <a:pt x="12" y="1"/>
                </a:cubicBezTo>
                <a:cubicBezTo>
                  <a:pt x="1" y="3"/>
                  <a:pt x="1" y="3"/>
                  <a:pt x="1" y="3"/>
                </a:cubicBezTo>
                <a:cubicBezTo>
                  <a:pt x="0" y="3"/>
                  <a:pt x="0" y="4"/>
                  <a:pt x="0" y="4"/>
                </a:cubicBezTo>
                <a:cubicBezTo>
                  <a:pt x="0" y="5"/>
                  <a:pt x="0" y="5"/>
                  <a:pt x="1" y="5"/>
                </a:cubicBezTo>
                <a:cubicBezTo>
                  <a:pt x="31" y="2"/>
                  <a:pt x="31" y="2"/>
                  <a:pt x="31" y="2"/>
                </a:cubicBezTo>
                <a:cubicBezTo>
                  <a:pt x="31" y="2"/>
                  <a:pt x="32" y="2"/>
                  <a:pt x="32" y="1"/>
                </a:cubicBezTo>
                <a:cubicBezTo>
                  <a:pt x="32" y="1"/>
                  <a:pt x="31" y="0"/>
                  <a:pt x="31" y="0"/>
                </a:cubicBezTo>
                <a:cubicBezTo>
                  <a:pt x="12" y="1"/>
                  <a:pt x="12" y="1"/>
                  <a:pt x="12" y="1"/>
                </a:cubicBezTo>
                <a:cubicBezTo>
                  <a:pt x="12" y="1"/>
                  <a:pt x="12" y="1"/>
                  <a:pt x="12" y="1"/>
                </a:cubicBezTo>
                <a:cubicBezTo>
                  <a:pt x="13" y="2"/>
                  <a:pt x="13" y="2"/>
                  <a:pt x="13" y="2"/>
                </a:cubicBezTo>
                <a:cubicBezTo>
                  <a:pt x="13" y="3"/>
                  <a:pt x="13" y="3"/>
                  <a:pt x="13" y="3"/>
                </a:cubicBezTo>
                <a:cubicBezTo>
                  <a:pt x="31" y="2"/>
                  <a:pt x="31" y="2"/>
                  <a:pt x="31" y="2"/>
                </a:cubicBezTo>
                <a:cubicBezTo>
                  <a:pt x="31" y="1"/>
                  <a:pt x="31" y="1"/>
                  <a:pt x="31" y="1"/>
                </a:cubicBezTo>
                <a:cubicBezTo>
                  <a:pt x="31" y="0"/>
                  <a:pt x="31" y="0"/>
                  <a:pt x="31" y="0"/>
                </a:cubicBezTo>
                <a:cubicBezTo>
                  <a:pt x="1" y="3"/>
                  <a:pt x="1" y="3"/>
                  <a:pt x="1" y="3"/>
                </a:cubicBezTo>
                <a:cubicBezTo>
                  <a:pt x="1" y="4"/>
                  <a:pt x="1" y="4"/>
                  <a:pt x="1" y="4"/>
                </a:cubicBezTo>
                <a:cubicBezTo>
                  <a:pt x="1" y="5"/>
                  <a:pt x="1" y="5"/>
                  <a:pt x="1" y="5"/>
                </a:cubicBezTo>
                <a:cubicBezTo>
                  <a:pt x="13" y="3"/>
                  <a:pt x="13" y="3"/>
                  <a:pt x="13" y="3"/>
                </a:cubicBezTo>
                <a:cubicBezTo>
                  <a:pt x="13" y="2"/>
                  <a:pt x="13" y="2"/>
                  <a:pt x="13" y="2"/>
                </a:cubicBezTo>
                <a:cubicBezTo>
                  <a:pt x="13" y="3"/>
                  <a:pt x="13" y="3"/>
                  <a:pt x="13" y="3"/>
                </a:cubicBezTo>
                <a:lnTo>
                  <a:pt x="13"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52" name="Freeform 196">
            <a:extLst>
              <a:ext uri="{FF2B5EF4-FFF2-40B4-BE49-F238E27FC236}">
                <a16:creationId xmlns:a16="http://schemas.microsoft.com/office/drawing/2014/main" id="{63D9662E-1CA5-9691-AE2E-42BE0BA2EDE1}"/>
              </a:ext>
            </a:extLst>
          </p:cNvPr>
          <p:cNvSpPr>
            <a:spLocks/>
          </p:cNvSpPr>
          <p:nvPr/>
        </p:nvSpPr>
        <p:spPr bwMode="auto">
          <a:xfrm>
            <a:off x="3772202" y="2946162"/>
            <a:ext cx="74986" cy="8489"/>
          </a:xfrm>
          <a:custGeom>
            <a:avLst/>
            <a:gdLst>
              <a:gd name="T0" fmla="*/ 30 w 53"/>
              <a:gd name="T1" fmla="*/ 1 h 6"/>
              <a:gd name="T2" fmla="*/ 0 w 53"/>
              <a:gd name="T3" fmla="*/ 6 h 6"/>
              <a:gd name="T4" fmla="*/ 53 w 53"/>
              <a:gd name="T5" fmla="*/ 0 h 6"/>
              <a:gd name="T6" fmla="*/ 30 w 53"/>
              <a:gd name="T7" fmla="*/ 1 h 6"/>
            </a:gdLst>
            <a:ahLst/>
            <a:cxnLst>
              <a:cxn ang="0">
                <a:pos x="T0" y="T1"/>
              </a:cxn>
              <a:cxn ang="0">
                <a:pos x="T2" y="T3"/>
              </a:cxn>
              <a:cxn ang="0">
                <a:pos x="T4" y="T5"/>
              </a:cxn>
              <a:cxn ang="0">
                <a:pos x="T6" y="T7"/>
              </a:cxn>
            </a:cxnLst>
            <a:rect l="0" t="0" r="r" b="b"/>
            <a:pathLst>
              <a:path w="53" h="6">
                <a:moveTo>
                  <a:pt x="30" y="1"/>
                </a:moveTo>
                <a:lnTo>
                  <a:pt x="0" y="6"/>
                </a:lnTo>
                <a:lnTo>
                  <a:pt x="53" y="0"/>
                </a:lnTo>
                <a:lnTo>
                  <a:pt x="30" y="1"/>
                </a:lnTo>
                <a:close/>
              </a:path>
            </a:pathLst>
          </a:custGeom>
          <a:solidFill>
            <a:srgbClr val="CF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53" name="Freeform 197">
            <a:extLst>
              <a:ext uri="{FF2B5EF4-FFF2-40B4-BE49-F238E27FC236}">
                <a16:creationId xmlns:a16="http://schemas.microsoft.com/office/drawing/2014/main" id="{6C90A7E4-7779-E400-5EFF-C730FDD0F755}"/>
              </a:ext>
            </a:extLst>
          </p:cNvPr>
          <p:cNvSpPr>
            <a:spLocks/>
          </p:cNvSpPr>
          <p:nvPr/>
        </p:nvSpPr>
        <p:spPr bwMode="auto">
          <a:xfrm>
            <a:off x="3769372" y="2943332"/>
            <a:ext cx="79230" cy="12734"/>
          </a:xfrm>
          <a:custGeom>
            <a:avLst/>
            <a:gdLst>
              <a:gd name="T0" fmla="*/ 21 w 37"/>
              <a:gd name="T1" fmla="*/ 2 h 6"/>
              <a:gd name="T2" fmla="*/ 21 w 37"/>
              <a:gd name="T3" fmla="*/ 1 h 6"/>
              <a:gd name="T4" fmla="*/ 1 w 37"/>
              <a:gd name="T5" fmla="*/ 4 h 6"/>
              <a:gd name="T6" fmla="*/ 0 w 37"/>
              <a:gd name="T7" fmla="*/ 5 h 6"/>
              <a:gd name="T8" fmla="*/ 2 w 37"/>
              <a:gd name="T9" fmla="*/ 6 h 6"/>
              <a:gd name="T10" fmla="*/ 36 w 37"/>
              <a:gd name="T11" fmla="*/ 2 h 6"/>
              <a:gd name="T12" fmla="*/ 37 w 37"/>
              <a:gd name="T13" fmla="*/ 1 h 6"/>
              <a:gd name="T14" fmla="*/ 36 w 37"/>
              <a:gd name="T15" fmla="*/ 0 h 6"/>
              <a:gd name="T16" fmla="*/ 21 w 37"/>
              <a:gd name="T17" fmla="*/ 1 h 6"/>
              <a:gd name="T18" fmla="*/ 21 w 37"/>
              <a:gd name="T19" fmla="*/ 1 h 6"/>
              <a:gd name="T20" fmla="*/ 21 w 37"/>
              <a:gd name="T21" fmla="*/ 2 h 6"/>
              <a:gd name="T22" fmla="*/ 21 w 37"/>
              <a:gd name="T23" fmla="*/ 3 h 6"/>
              <a:gd name="T24" fmla="*/ 36 w 37"/>
              <a:gd name="T25" fmla="*/ 2 h 6"/>
              <a:gd name="T26" fmla="*/ 36 w 37"/>
              <a:gd name="T27" fmla="*/ 1 h 6"/>
              <a:gd name="T28" fmla="*/ 36 w 37"/>
              <a:gd name="T29" fmla="*/ 0 h 6"/>
              <a:gd name="T30" fmla="*/ 1 w 37"/>
              <a:gd name="T31" fmla="*/ 4 h 6"/>
              <a:gd name="T32" fmla="*/ 1 w 37"/>
              <a:gd name="T33" fmla="*/ 5 h 6"/>
              <a:gd name="T34" fmla="*/ 2 w 37"/>
              <a:gd name="T35" fmla="*/ 6 h 6"/>
              <a:gd name="T36" fmla="*/ 21 w 37"/>
              <a:gd name="T37" fmla="*/ 3 h 6"/>
              <a:gd name="T38" fmla="*/ 21 w 37"/>
              <a:gd name="T39" fmla="*/ 2 h 6"/>
              <a:gd name="T40" fmla="*/ 21 w 37"/>
              <a:gd name="T41" fmla="*/ 3 h 6"/>
              <a:gd name="T42" fmla="*/ 21 w 37"/>
              <a:gd name="T43"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6">
                <a:moveTo>
                  <a:pt x="21" y="2"/>
                </a:moveTo>
                <a:cubicBezTo>
                  <a:pt x="21" y="1"/>
                  <a:pt x="21" y="1"/>
                  <a:pt x="21" y="1"/>
                </a:cubicBezTo>
                <a:cubicBezTo>
                  <a:pt x="1" y="4"/>
                  <a:pt x="1" y="4"/>
                  <a:pt x="1" y="4"/>
                </a:cubicBezTo>
                <a:cubicBezTo>
                  <a:pt x="1" y="4"/>
                  <a:pt x="0" y="4"/>
                  <a:pt x="0" y="5"/>
                </a:cubicBezTo>
                <a:cubicBezTo>
                  <a:pt x="1" y="5"/>
                  <a:pt x="1" y="6"/>
                  <a:pt x="2" y="6"/>
                </a:cubicBezTo>
                <a:cubicBezTo>
                  <a:pt x="36" y="2"/>
                  <a:pt x="36" y="2"/>
                  <a:pt x="36" y="2"/>
                </a:cubicBezTo>
                <a:cubicBezTo>
                  <a:pt x="36" y="2"/>
                  <a:pt x="37" y="2"/>
                  <a:pt x="37" y="1"/>
                </a:cubicBezTo>
                <a:cubicBezTo>
                  <a:pt x="37" y="0"/>
                  <a:pt x="36" y="0"/>
                  <a:pt x="36" y="0"/>
                </a:cubicBezTo>
                <a:cubicBezTo>
                  <a:pt x="21" y="1"/>
                  <a:pt x="21" y="1"/>
                  <a:pt x="21" y="1"/>
                </a:cubicBezTo>
                <a:cubicBezTo>
                  <a:pt x="21" y="1"/>
                  <a:pt x="21" y="1"/>
                  <a:pt x="21" y="1"/>
                </a:cubicBezTo>
                <a:cubicBezTo>
                  <a:pt x="21" y="2"/>
                  <a:pt x="21" y="2"/>
                  <a:pt x="21" y="2"/>
                </a:cubicBezTo>
                <a:cubicBezTo>
                  <a:pt x="21" y="3"/>
                  <a:pt x="21" y="3"/>
                  <a:pt x="21" y="3"/>
                </a:cubicBezTo>
                <a:cubicBezTo>
                  <a:pt x="36" y="2"/>
                  <a:pt x="36" y="2"/>
                  <a:pt x="36" y="2"/>
                </a:cubicBezTo>
                <a:cubicBezTo>
                  <a:pt x="36" y="1"/>
                  <a:pt x="36" y="1"/>
                  <a:pt x="36" y="1"/>
                </a:cubicBezTo>
                <a:cubicBezTo>
                  <a:pt x="36" y="0"/>
                  <a:pt x="36" y="0"/>
                  <a:pt x="36" y="0"/>
                </a:cubicBezTo>
                <a:cubicBezTo>
                  <a:pt x="1" y="4"/>
                  <a:pt x="1" y="4"/>
                  <a:pt x="1" y="4"/>
                </a:cubicBezTo>
                <a:cubicBezTo>
                  <a:pt x="1" y="5"/>
                  <a:pt x="1" y="5"/>
                  <a:pt x="1" y="5"/>
                </a:cubicBezTo>
                <a:cubicBezTo>
                  <a:pt x="2" y="6"/>
                  <a:pt x="2" y="6"/>
                  <a:pt x="2" y="6"/>
                </a:cubicBezTo>
                <a:cubicBezTo>
                  <a:pt x="21" y="3"/>
                  <a:pt x="21" y="3"/>
                  <a:pt x="21" y="3"/>
                </a:cubicBezTo>
                <a:cubicBezTo>
                  <a:pt x="21" y="2"/>
                  <a:pt x="21" y="2"/>
                  <a:pt x="21" y="2"/>
                </a:cubicBezTo>
                <a:cubicBezTo>
                  <a:pt x="21" y="3"/>
                  <a:pt x="21" y="3"/>
                  <a:pt x="21" y="3"/>
                </a:cubicBezTo>
                <a:lnTo>
                  <a:pt x="21" y="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54" name="Freeform 198">
            <a:extLst>
              <a:ext uri="{FF2B5EF4-FFF2-40B4-BE49-F238E27FC236}">
                <a16:creationId xmlns:a16="http://schemas.microsoft.com/office/drawing/2014/main" id="{8E6AA299-C814-A3E7-DA4A-C1F59910B929}"/>
              </a:ext>
            </a:extLst>
          </p:cNvPr>
          <p:cNvSpPr>
            <a:spLocks/>
          </p:cNvSpPr>
          <p:nvPr/>
        </p:nvSpPr>
        <p:spPr bwMode="auto">
          <a:xfrm>
            <a:off x="3861336" y="2939087"/>
            <a:ext cx="42445" cy="4245"/>
          </a:xfrm>
          <a:custGeom>
            <a:avLst/>
            <a:gdLst>
              <a:gd name="T0" fmla="*/ 30 w 30"/>
              <a:gd name="T1" fmla="*/ 0 h 3"/>
              <a:gd name="T2" fmla="*/ 0 w 30"/>
              <a:gd name="T3" fmla="*/ 3 h 3"/>
              <a:gd name="T4" fmla="*/ 0 w 30"/>
              <a:gd name="T5" fmla="*/ 3 h 3"/>
              <a:gd name="T6" fmla="*/ 30 w 30"/>
              <a:gd name="T7" fmla="*/ 0 h 3"/>
            </a:gdLst>
            <a:ahLst/>
            <a:cxnLst>
              <a:cxn ang="0">
                <a:pos x="T0" y="T1"/>
              </a:cxn>
              <a:cxn ang="0">
                <a:pos x="T2" y="T3"/>
              </a:cxn>
              <a:cxn ang="0">
                <a:pos x="T4" y="T5"/>
              </a:cxn>
              <a:cxn ang="0">
                <a:pos x="T6" y="T7"/>
              </a:cxn>
            </a:cxnLst>
            <a:rect l="0" t="0" r="r" b="b"/>
            <a:pathLst>
              <a:path w="30" h="3">
                <a:moveTo>
                  <a:pt x="30" y="0"/>
                </a:moveTo>
                <a:lnTo>
                  <a:pt x="0" y="3"/>
                </a:lnTo>
                <a:lnTo>
                  <a:pt x="0" y="3"/>
                </a:lnTo>
                <a:lnTo>
                  <a:pt x="30" y="0"/>
                </a:lnTo>
                <a:close/>
              </a:path>
            </a:pathLst>
          </a:custGeom>
          <a:solidFill>
            <a:srgbClr val="CF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55" name="Freeform 199">
            <a:extLst>
              <a:ext uri="{FF2B5EF4-FFF2-40B4-BE49-F238E27FC236}">
                <a16:creationId xmlns:a16="http://schemas.microsoft.com/office/drawing/2014/main" id="{416CA6BF-C89A-8F1A-2F17-4DB52079656B}"/>
              </a:ext>
            </a:extLst>
          </p:cNvPr>
          <p:cNvSpPr>
            <a:spLocks/>
          </p:cNvSpPr>
          <p:nvPr/>
        </p:nvSpPr>
        <p:spPr bwMode="auto">
          <a:xfrm>
            <a:off x="3859921" y="2937673"/>
            <a:ext cx="46690" cy="8489"/>
          </a:xfrm>
          <a:custGeom>
            <a:avLst/>
            <a:gdLst>
              <a:gd name="T0" fmla="*/ 21 w 22"/>
              <a:gd name="T1" fmla="*/ 1 h 4"/>
              <a:gd name="T2" fmla="*/ 20 w 22"/>
              <a:gd name="T3" fmla="*/ 0 h 4"/>
              <a:gd name="T4" fmla="*/ 1 w 22"/>
              <a:gd name="T5" fmla="*/ 2 h 4"/>
              <a:gd name="T6" fmla="*/ 1 w 22"/>
              <a:gd name="T7" fmla="*/ 3 h 4"/>
              <a:gd name="T8" fmla="*/ 1 w 22"/>
              <a:gd name="T9" fmla="*/ 4 h 4"/>
              <a:gd name="T10" fmla="*/ 1 w 22"/>
              <a:gd name="T11" fmla="*/ 4 h 4"/>
              <a:gd name="T12" fmla="*/ 1 w 22"/>
              <a:gd name="T13" fmla="*/ 3 h 4"/>
              <a:gd name="T14" fmla="*/ 1 w 22"/>
              <a:gd name="T15" fmla="*/ 4 h 4"/>
              <a:gd name="T16" fmla="*/ 21 w 22"/>
              <a:gd name="T17" fmla="*/ 2 h 4"/>
              <a:gd name="T18" fmla="*/ 21 w 22"/>
              <a:gd name="T19" fmla="*/ 1 h 4"/>
              <a:gd name="T20" fmla="*/ 22 w 22"/>
              <a:gd name="T21" fmla="*/ 0 h 4"/>
              <a:gd name="T22" fmla="*/ 21 w 22"/>
              <a:gd name="T23" fmla="*/ 0 h 4"/>
              <a:gd name="T24" fmla="*/ 20 w 22"/>
              <a:gd name="T25" fmla="*/ 0 h 4"/>
              <a:gd name="T26" fmla="*/ 21 w 22"/>
              <a:gd name="T27" fmla="*/ 1 h 4"/>
              <a:gd name="T28" fmla="*/ 20 w 22"/>
              <a:gd name="T29" fmla="*/ 0 h 4"/>
              <a:gd name="T30" fmla="*/ 1 w 22"/>
              <a:gd name="T31" fmla="*/ 2 h 4"/>
              <a:gd name="T32" fmla="*/ 1 w 22"/>
              <a:gd name="T33" fmla="*/ 2 h 4"/>
              <a:gd name="T34" fmla="*/ 1 w 22"/>
              <a:gd name="T35" fmla="*/ 2 h 4"/>
              <a:gd name="T36" fmla="*/ 0 w 22"/>
              <a:gd name="T37" fmla="*/ 3 h 4"/>
              <a:gd name="T38" fmla="*/ 1 w 22"/>
              <a:gd name="T39" fmla="*/ 4 h 4"/>
              <a:gd name="T40" fmla="*/ 21 w 22"/>
              <a:gd name="T41" fmla="*/ 2 h 4"/>
              <a:gd name="T42" fmla="*/ 22 w 22"/>
              <a:gd name="T43" fmla="*/ 0 h 4"/>
              <a:gd name="T44" fmla="*/ 20 w 22"/>
              <a:gd name="T45" fmla="*/ 0 h 4"/>
              <a:gd name="T46" fmla="*/ 21 w 22"/>
              <a:gd name="T4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4">
                <a:moveTo>
                  <a:pt x="21" y="1"/>
                </a:moveTo>
                <a:cubicBezTo>
                  <a:pt x="20" y="0"/>
                  <a:pt x="20" y="0"/>
                  <a:pt x="20" y="0"/>
                </a:cubicBezTo>
                <a:cubicBezTo>
                  <a:pt x="1" y="2"/>
                  <a:pt x="1" y="2"/>
                  <a:pt x="1" y="2"/>
                </a:cubicBezTo>
                <a:cubicBezTo>
                  <a:pt x="1" y="3"/>
                  <a:pt x="1" y="3"/>
                  <a:pt x="1" y="3"/>
                </a:cubicBezTo>
                <a:cubicBezTo>
                  <a:pt x="1" y="4"/>
                  <a:pt x="1" y="4"/>
                  <a:pt x="1" y="4"/>
                </a:cubicBezTo>
                <a:cubicBezTo>
                  <a:pt x="1" y="4"/>
                  <a:pt x="1" y="4"/>
                  <a:pt x="1" y="4"/>
                </a:cubicBezTo>
                <a:cubicBezTo>
                  <a:pt x="1" y="3"/>
                  <a:pt x="1" y="3"/>
                  <a:pt x="1" y="3"/>
                </a:cubicBezTo>
                <a:cubicBezTo>
                  <a:pt x="1" y="4"/>
                  <a:pt x="1" y="4"/>
                  <a:pt x="1" y="4"/>
                </a:cubicBezTo>
                <a:cubicBezTo>
                  <a:pt x="21" y="2"/>
                  <a:pt x="21" y="2"/>
                  <a:pt x="21" y="2"/>
                </a:cubicBezTo>
                <a:cubicBezTo>
                  <a:pt x="21" y="1"/>
                  <a:pt x="21" y="1"/>
                  <a:pt x="21" y="1"/>
                </a:cubicBezTo>
                <a:cubicBezTo>
                  <a:pt x="22" y="0"/>
                  <a:pt x="22" y="0"/>
                  <a:pt x="22" y="0"/>
                </a:cubicBezTo>
                <a:cubicBezTo>
                  <a:pt x="21" y="0"/>
                  <a:pt x="21" y="0"/>
                  <a:pt x="21" y="0"/>
                </a:cubicBezTo>
                <a:cubicBezTo>
                  <a:pt x="20" y="0"/>
                  <a:pt x="20" y="0"/>
                  <a:pt x="20" y="0"/>
                </a:cubicBezTo>
                <a:cubicBezTo>
                  <a:pt x="21" y="1"/>
                  <a:pt x="21" y="1"/>
                  <a:pt x="21" y="1"/>
                </a:cubicBezTo>
                <a:cubicBezTo>
                  <a:pt x="20" y="0"/>
                  <a:pt x="20" y="0"/>
                  <a:pt x="20" y="0"/>
                </a:cubicBezTo>
                <a:cubicBezTo>
                  <a:pt x="1" y="2"/>
                  <a:pt x="1" y="2"/>
                  <a:pt x="1" y="2"/>
                </a:cubicBezTo>
                <a:cubicBezTo>
                  <a:pt x="1" y="2"/>
                  <a:pt x="1" y="2"/>
                  <a:pt x="1" y="2"/>
                </a:cubicBezTo>
                <a:cubicBezTo>
                  <a:pt x="1" y="2"/>
                  <a:pt x="1" y="2"/>
                  <a:pt x="1" y="2"/>
                </a:cubicBezTo>
                <a:cubicBezTo>
                  <a:pt x="0" y="2"/>
                  <a:pt x="0" y="3"/>
                  <a:pt x="0" y="3"/>
                </a:cubicBezTo>
                <a:cubicBezTo>
                  <a:pt x="0" y="4"/>
                  <a:pt x="0" y="4"/>
                  <a:pt x="1" y="4"/>
                </a:cubicBezTo>
                <a:cubicBezTo>
                  <a:pt x="21" y="2"/>
                  <a:pt x="21" y="2"/>
                  <a:pt x="21" y="2"/>
                </a:cubicBezTo>
                <a:cubicBezTo>
                  <a:pt x="21" y="2"/>
                  <a:pt x="22" y="1"/>
                  <a:pt x="22" y="0"/>
                </a:cubicBezTo>
                <a:cubicBezTo>
                  <a:pt x="22" y="0"/>
                  <a:pt x="21" y="0"/>
                  <a:pt x="20" y="0"/>
                </a:cubicBezTo>
                <a:lnTo>
                  <a:pt x="2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56" name="Freeform 200">
            <a:extLst>
              <a:ext uri="{FF2B5EF4-FFF2-40B4-BE49-F238E27FC236}">
                <a16:creationId xmlns:a16="http://schemas.microsoft.com/office/drawing/2014/main" id="{303CC502-1EE9-1030-3085-581859ED99F2}"/>
              </a:ext>
            </a:extLst>
          </p:cNvPr>
          <p:cNvSpPr>
            <a:spLocks/>
          </p:cNvSpPr>
          <p:nvPr/>
        </p:nvSpPr>
        <p:spPr bwMode="auto">
          <a:xfrm>
            <a:off x="3746735" y="2882494"/>
            <a:ext cx="629597" cy="277306"/>
          </a:xfrm>
          <a:custGeom>
            <a:avLst/>
            <a:gdLst>
              <a:gd name="T0" fmla="*/ 295 w 445"/>
              <a:gd name="T1" fmla="*/ 137 h 196"/>
              <a:gd name="T2" fmla="*/ 298 w 445"/>
              <a:gd name="T3" fmla="*/ 123 h 196"/>
              <a:gd name="T4" fmla="*/ 315 w 445"/>
              <a:gd name="T5" fmla="*/ 111 h 196"/>
              <a:gd name="T6" fmla="*/ 330 w 445"/>
              <a:gd name="T7" fmla="*/ 108 h 196"/>
              <a:gd name="T8" fmla="*/ 357 w 445"/>
              <a:gd name="T9" fmla="*/ 86 h 196"/>
              <a:gd name="T10" fmla="*/ 366 w 445"/>
              <a:gd name="T11" fmla="*/ 80 h 196"/>
              <a:gd name="T12" fmla="*/ 374 w 445"/>
              <a:gd name="T13" fmla="*/ 71 h 196"/>
              <a:gd name="T14" fmla="*/ 377 w 445"/>
              <a:gd name="T15" fmla="*/ 63 h 196"/>
              <a:gd name="T16" fmla="*/ 388 w 445"/>
              <a:gd name="T17" fmla="*/ 64 h 196"/>
              <a:gd name="T18" fmla="*/ 397 w 445"/>
              <a:gd name="T19" fmla="*/ 58 h 196"/>
              <a:gd name="T20" fmla="*/ 403 w 445"/>
              <a:gd name="T21" fmla="*/ 51 h 196"/>
              <a:gd name="T22" fmla="*/ 416 w 445"/>
              <a:gd name="T23" fmla="*/ 45 h 196"/>
              <a:gd name="T24" fmla="*/ 427 w 445"/>
              <a:gd name="T25" fmla="*/ 40 h 196"/>
              <a:gd name="T26" fmla="*/ 434 w 445"/>
              <a:gd name="T27" fmla="*/ 25 h 196"/>
              <a:gd name="T28" fmla="*/ 442 w 445"/>
              <a:gd name="T29" fmla="*/ 13 h 196"/>
              <a:gd name="T30" fmla="*/ 445 w 445"/>
              <a:gd name="T31" fmla="*/ 0 h 196"/>
              <a:gd name="T32" fmla="*/ 415 w 445"/>
              <a:gd name="T33" fmla="*/ 6 h 196"/>
              <a:gd name="T34" fmla="*/ 339 w 445"/>
              <a:gd name="T35" fmla="*/ 16 h 196"/>
              <a:gd name="T36" fmla="*/ 317 w 445"/>
              <a:gd name="T37" fmla="*/ 19 h 196"/>
              <a:gd name="T38" fmla="*/ 256 w 445"/>
              <a:gd name="T39" fmla="*/ 27 h 196"/>
              <a:gd name="T40" fmla="*/ 229 w 445"/>
              <a:gd name="T41" fmla="*/ 30 h 196"/>
              <a:gd name="T42" fmla="*/ 181 w 445"/>
              <a:gd name="T43" fmla="*/ 34 h 196"/>
              <a:gd name="T44" fmla="*/ 161 w 445"/>
              <a:gd name="T45" fmla="*/ 36 h 196"/>
              <a:gd name="T46" fmla="*/ 145 w 445"/>
              <a:gd name="T47" fmla="*/ 39 h 196"/>
              <a:gd name="T48" fmla="*/ 81 w 445"/>
              <a:gd name="T49" fmla="*/ 43 h 196"/>
              <a:gd name="T50" fmla="*/ 75 w 445"/>
              <a:gd name="T51" fmla="*/ 45 h 196"/>
              <a:gd name="T52" fmla="*/ 18 w 445"/>
              <a:gd name="T53" fmla="*/ 51 h 196"/>
              <a:gd name="T54" fmla="*/ 0 w 445"/>
              <a:gd name="T55" fmla="*/ 48 h 196"/>
              <a:gd name="T56" fmla="*/ 3 w 445"/>
              <a:gd name="T57" fmla="*/ 64 h 196"/>
              <a:gd name="T58" fmla="*/ 15 w 445"/>
              <a:gd name="T59" fmla="*/ 113 h 196"/>
              <a:gd name="T60" fmla="*/ 15 w 445"/>
              <a:gd name="T61" fmla="*/ 173 h 196"/>
              <a:gd name="T62" fmla="*/ 108 w 445"/>
              <a:gd name="T63" fmla="*/ 188 h 196"/>
              <a:gd name="T64" fmla="*/ 252 w 445"/>
              <a:gd name="T65" fmla="*/ 170 h 196"/>
              <a:gd name="T66" fmla="*/ 279 w 445"/>
              <a:gd name="T67" fmla="*/ 14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45" h="196">
                <a:moveTo>
                  <a:pt x="291" y="143"/>
                </a:moveTo>
                <a:lnTo>
                  <a:pt x="295" y="137"/>
                </a:lnTo>
                <a:lnTo>
                  <a:pt x="297" y="129"/>
                </a:lnTo>
                <a:lnTo>
                  <a:pt x="298" y="123"/>
                </a:lnTo>
                <a:lnTo>
                  <a:pt x="303" y="117"/>
                </a:lnTo>
                <a:lnTo>
                  <a:pt x="315" y="111"/>
                </a:lnTo>
                <a:lnTo>
                  <a:pt x="326" y="111"/>
                </a:lnTo>
                <a:lnTo>
                  <a:pt x="330" y="108"/>
                </a:lnTo>
                <a:lnTo>
                  <a:pt x="347" y="93"/>
                </a:lnTo>
                <a:lnTo>
                  <a:pt x="357" y="86"/>
                </a:lnTo>
                <a:lnTo>
                  <a:pt x="363" y="86"/>
                </a:lnTo>
                <a:lnTo>
                  <a:pt x="366" y="80"/>
                </a:lnTo>
                <a:lnTo>
                  <a:pt x="368" y="69"/>
                </a:lnTo>
                <a:lnTo>
                  <a:pt x="374" y="71"/>
                </a:lnTo>
                <a:lnTo>
                  <a:pt x="375" y="64"/>
                </a:lnTo>
                <a:lnTo>
                  <a:pt x="377" y="63"/>
                </a:lnTo>
                <a:lnTo>
                  <a:pt x="383" y="58"/>
                </a:lnTo>
                <a:lnTo>
                  <a:pt x="388" y="64"/>
                </a:lnTo>
                <a:lnTo>
                  <a:pt x="392" y="64"/>
                </a:lnTo>
                <a:lnTo>
                  <a:pt x="397" y="58"/>
                </a:lnTo>
                <a:lnTo>
                  <a:pt x="400" y="54"/>
                </a:lnTo>
                <a:lnTo>
                  <a:pt x="403" y="51"/>
                </a:lnTo>
                <a:lnTo>
                  <a:pt x="404" y="49"/>
                </a:lnTo>
                <a:lnTo>
                  <a:pt x="416" y="45"/>
                </a:lnTo>
                <a:lnTo>
                  <a:pt x="421" y="48"/>
                </a:lnTo>
                <a:lnTo>
                  <a:pt x="427" y="40"/>
                </a:lnTo>
                <a:lnTo>
                  <a:pt x="430" y="31"/>
                </a:lnTo>
                <a:lnTo>
                  <a:pt x="434" y="25"/>
                </a:lnTo>
                <a:lnTo>
                  <a:pt x="440" y="24"/>
                </a:lnTo>
                <a:lnTo>
                  <a:pt x="442" y="13"/>
                </a:lnTo>
                <a:lnTo>
                  <a:pt x="442" y="7"/>
                </a:lnTo>
                <a:lnTo>
                  <a:pt x="445" y="0"/>
                </a:lnTo>
                <a:lnTo>
                  <a:pt x="436" y="0"/>
                </a:lnTo>
                <a:lnTo>
                  <a:pt x="415" y="6"/>
                </a:lnTo>
                <a:lnTo>
                  <a:pt x="386" y="10"/>
                </a:lnTo>
                <a:lnTo>
                  <a:pt x="339" y="16"/>
                </a:lnTo>
                <a:lnTo>
                  <a:pt x="333" y="16"/>
                </a:lnTo>
                <a:lnTo>
                  <a:pt x="317" y="19"/>
                </a:lnTo>
                <a:lnTo>
                  <a:pt x="298" y="24"/>
                </a:lnTo>
                <a:lnTo>
                  <a:pt x="256" y="27"/>
                </a:lnTo>
                <a:lnTo>
                  <a:pt x="252" y="28"/>
                </a:lnTo>
                <a:lnTo>
                  <a:pt x="229" y="30"/>
                </a:lnTo>
                <a:lnTo>
                  <a:pt x="226" y="30"/>
                </a:lnTo>
                <a:lnTo>
                  <a:pt x="181" y="34"/>
                </a:lnTo>
                <a:lnTo>
                  <a:pt x="179" y="34"/>
                </a:lnTo>
                <a:lnTo>
                  <a:pt x="161" y="36"/>
                </a:lnTo>
                <a:lnTo>
                  <a:pt x="161" y="36"/>
                </a:lnTo>
                <a:lnTo>
                  <a:pt x="145" y="39"/>
                </a:lnTo>
                <a:lnTo>
                  <a:pt x="111" y="40"/>
                </a:lnTo>
                <a:lnTo>
                  <a:pt x="81" y="43"/>
                </a:lnTo>
                <a:lnTo>
                  <a:pt x="81" y="43"/>
                </a:lnTo>
                <a:lnTo>
                  <a:pt x="75" y="45"/>
                </a:lnTo>
                <a:lnTo>
                  <a:pt x="71" y="45"/>
                </a:lnTo>
                <a:lnTo>
                  <a:pt x="18" y="51"/>
                </a:lnTo>
                <a:lnTo>
                  <a:pt x="12" y="48"/>
                </a:lnTo>
                <a:lnTo>
                  <a:pt x="0" y="48"/>
                </a:lnTo>
                <a:lnTo>
                  <a:pt x="4" y="58"/>
                </a:lnTo>
                <a:lnTo>
                  <a:pt x="3" y="64"/>
                </a:lnTo>
                <a:lnTo>
                  <a:pt x="21" y="81"/>
                </a:lnTo>
                <a:lnTo>
                  <a:pt x="15" y="113"/>
                </a:lnTo>
                <a:lnTo>
                  <a:pt x="15" y="155"/>
                </a:lnTo>
                <a:lnTo>
                  <a:pt x="15" y="173"/>
                </a:lnTo>
                <a:lnTo>
                  <a:pt x="6" y="196"/>
                </a:lnTo>
                <a:lnTo>
                  <a:pt x="108" y="188"/>
                </a:lnTo>
                <a:lnTo>
                  <a:pt x="187" y="178"/>
                </a:lnTo>
                <a:lnTo>
                  <a:pt x="252" y="170"/>
                </a:lnTo>
                <a:lnTo>
                  <a:pt x="279" y="169"/>
                </a:lnTo>
                <a:lnTo>
                  <a:pt x="279" y="146"/>
                </a:lnTo>
                <a:lnTo>
                  <a:pt x="291" y="143"/>
                </a:lnTo>
                <a:close/>
              </a:path>
            </a:pathLst>
          </a:custGeom>
          <a:solidFill>
            <a:schemeClr val="accent1"/>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57" name="Freeform 201">
            <a:extLst>
              <a:ext uri="{FF2B5EF4-FFF2-40B4-BE49-F238E27FC236}">
                <a16:creationId xmlns:a16="http://schemas.microsoft.com/office/drawing/2014/main" id="{6EC92BBF-FFAB-881E-5B08-FBDD45B25585}"/>
              </a:ext>
            </a:extLst>
          </p:cNvPr>
          <p:cNvSpPr>
            <a:spLocks/>
          </p:cNvSpPr>
          <p:nvPr/>
        </p:nvSpPr>
        <p:spPr bwMode="auto">
          <a:xfrm>
            <a:off x="3743905" y="2879665"/>
            <a:ext cx="633841" cy="281550"/>
          </a:xfrm>
          <a:custGeom>
            <a:avLst/>
            <a:gdLst>
              <a:gd name="T0" fmla="*/ 198 w 297"/>
              <a:gd name="T1" fmla="*/ 92 h 132"/>
              <a:gd name="T2" fmla="*/ 210 w 297"/>
              <a:gd name="T3" fmla="*/ 76 h 132"/>
              <a:gd name="T4" fmla="*/ 221 w 297"/>
              <a:gd name="T5" fmla="*/ 74 h 132"/>
              <a:gd name="T6" fmla="*/ 242 w 297"/>
              <a:gd name="T7" fmla="*/ 59 h 132"/>
              <a:gd name="T8" fmla="*/ 249 w 297"/>
              <a:gd name="T9" fmla="*/ 49 h 132"/>
              <a:gd name="T10" fmla="*/ 252 w 297"/>
              <a:gd name="T11" fmla="*/ 43 h 132"/>
              <a:gd name="T12" fmla="*/ 261 w 297"/>
              <a:gd name="T13" fmla="*/ 45 h 132"/>
              <a:gd name="T14" fmla="*/ 267 w 297"/>
              <a:gd name="T15" fmla="*/ 37 h 132"/>
              <a:gd name="T16" fmla="*/ 279 w 297"/>
              <a:gd name="T17" fmla="*/ 34 h 132"/>
              <a:gd name="T18" fmla="*/ 285 w 297"/>
              <a:gd name="T19" fmla="*/ 28 h 132"/>
              <a:gd name="T20" fmla="*/ 294 w 297"/>
              <a:gd name="T21" fmla="*/ 17 h 132"/>
              <a:gd name="T22" fmla="*/ 297 w 297"/>
              <a:gd name="T23" fmla="*/ 1 h 132"/>
              <a:gd name="T24" fmla="*/ 290 w 297"/>
              <a:gd name="T25" fmla="*/ 0 h 132"/>
              <a:gd name="T26" fmla="*/ 222 w 297"/>
              <a:gd name="T27" fmla="*/ 11 h 132"/>
              <a:gd name="T28" fmla="*/ 199 w 297"/>
              <a:gd name="T29" fmla="*/ 16 h 132"/>
              <a:gd name="T30" fmla="*/ 153 w 297"/>
              <a:gd name="T31" fmla="*/ 20 h 132"/>
              <a:gd name="T32" fmla="*/ 121 w 297"/>
              <a:gd name="T33" fmla="*/ 23 h 132"/>
              <a:gd name="T34" fmla="*/ 108 w 297"/>
              <a:gd name="T35" fmla="*/ 24 h 132"/>
              <a:gd name="T36" fmla="*/ 75 w 297"/>
              <a:gd name="T37" fmla="*/ 27 h 132"/>
              <a:gd name="T38" fmla="*/ 55 w 297"/>
              <a:gd name="T39" fmla="*/ 29 h 132"/>
              <a:gd name="T40" fmla="*/ 14 w 297"/>
              <a:gd name="T41" fmla="*/ 34 h 132"/>
              <a:gd name="T42" fmla="*/ 0 w 297"/>
              <a:gd name="T43" fmla="*/ 33 h 132"/>
              <a:gd name="T44" fmla="*/ 3 w 297"/>
              <a:gd name="T45" fmla="*/ 45 h 132"/>
              <a:gd name="T46" fmla="*/ 10 w 297"/>
              <a:gd name="T47" fmla="*/ 104 h 132"/>
              <a:gd name="T48" fmla="*/ 5 w 297"/>
              <a:gd name="T49" fmla="*/ 132 h 132"/>
              <a:gd name="T50" fmla="*/ 125 w 297"/>
              <a:gd name="T51" fmla="*/ 120 h 132"/>
              <a:gd name="T52" fmla="*/ 187 w 297"/>
              <a:gd name="T53" fmla="*/ 98 h 132"/>
              <a:gd name="T54" fmla="*/ 193 w 297"/>
              <a:gd name="T55" fmla="*/ 95 h 132"/>
              <a:gd name="T56" fmla="*/ 167 w 297"/>
              <a:gd name="T57" fmla="*/ 113 h 132"/>
              <a:gd name="T58" fmla="*/ 125 w 297"/>
              <a:gd name="T59" fmla="*/ 118 h 132"/>
              <a:gd name="T60" fmla="*/ 12 w 297"/>
              <a:gd name="T61" fmla="*/ 116 h 132"/>
              <a:gd name="T62" fmla="*/ 16 w 297"/>
              <a:gd name="T63" fmla="*/ 54 h 132"/>
              <a:gd name="T64" fmla="*/ 3 w 297"/>
              <a:gd name="T65" fmla="*/ 34 h 132"/>
              <a:gd name="T66" fmla="*/ 48 w 297"/>
              <a:gd name="T67" fmla="*/ 32 h 132"/>
              <a:gd name="T68" fmla="*/ 55 w 297"/>
              <a:gd name="T69" fmla="*/ 31 h 132"/>
              <a:gd name="T70" fmla="*/ 97 w 297"/>
              <a:gd name="T71" fmla="*/ 28 h 132"/>
              <a:gd name="T72" fmla="*/ 108 w 297"/>
              <a:gd name="T73" fmla="*/ 26 h 132"/>
              <a:gd name="T74" fmla="*/ 121 w 297"/>
              <a:gd name="T75" fmla="*/ 25 h 132"/>
              <a:gd name="T76" fmla="*/ 168 w 297"/>
              <a:gd name="T77" fmla="*/ 21 h 132"/>
              <a:gd name="T78" fmla="*/ 199 w 297"/>
              <a:gd name="T79" fmla="*/ 17 h 132"/>
              <a:gd name="T80" fmla="*/ 226 w 297"/>
              <a:gd name="T81" fmla="*/ 13 h 132"/>
              <a:gd name="T82" fmla="*/ 290 w 297"/>
              <a:gd name="T83" fmla="*/ 2 h 132"/>
              <a:gd name="T84" fmla="*/ 293 w 297"/>
              <a:gd name="T85" fmla="*/ 10 h 132"/>
              <a:gd name="T86" fmla="*/ 285 w 297"/>
              <a:gd name="T87" fmla="*/ 21 h 132"/>
              <a:gd name="T88" fmla="*/ 277 w 297"/>
              <a:gd name="T89" fmla="*/ 30 h 132"/>
              <a:gd name="T90" fmla="*/ 268 w 297"/>
              <a:gd name="T91" fmla="*/ 34 h 132"/>
              <a:gd name="T92" fmla="*/ 260 w 297"/>
              <a:gd name="T93" fmla="*/ 43 h 132"/>
              <a:gd name="T94" fmla="*/ 251 w 297"/>
              <a:gd name="T95" fmla="*/ 42 h 132"/>
              <a:gd name="T96" fmla="*/ 248 w 297"/>
              <a:gd name="T97" fmla="*/ 47 h 132"/>
              <a:gd name="T98" fmla="*/ 243 w 297"/>
              <a:gd name="T99" fmla="*/ 54 h 132"/>
              <a:gd name="T100" fmla="*/ 230 w 297"/>
              <a:gd name="T101" fmla="*/ 62 h 132"/>
              <a:gd name="T102" fmla="*/ 210 w 297"/>
              <a:gd name="T103" fmla="*/ 74 h 132"/>
              <a:gd name="T104" fmla="*/ 198 w 297"/>
              <a:gd name="T105" fmla="*/ 82 h 132"/>
              <a:gd name="T106" fmla="*/ 196 w 297"/>
              <a:gd name="T107" fmla="*/ 92 h 132"/>
              <a:gd name="T108" fmla="*/ 194 w 297"/>
              <a:gd name="T109" fmla="*/ 96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7" h="132">
                <a:moveTo>
                  <a:pt x="194" y="96"/>
                </a:moveTo>
                <a:cubicBezTo>
                  <a:pt x="194" y="96"/>
                  <a:pt x="194" y="96"/>
                  <a:pt x="194" y="96"/>
                </a:cubicBezTo>
                <a:cubicBezTo>
                  <a:pt x="198" y="93"/>
                  <a:pt x="198" y="93"/>
                  <a:pt x="198" y="93"/>
                </a:cubicBezTo>
                <a:cubicBezTo>
                  <a:pt x="198" y="92"/>
                  <a:pt x="198" y="92"/>
                  <a:pt x="198" y="92"/>
                </a:cubicBezTo>
                <a:cubicBezTo>
                  <a:pt x="199" y="87"/>
                  <a:pt x="199" y="87"/>
                  <a:pt x="199" y="87"/>
                </a:cubicBezTo>
                <a:cubicBezTo>
                  <a:pt x="200" y="84"/>
                  <a:pt x="200" y="84"/>
                  <a:pt x="200" y="84"/>
                </a:cubicBezTo>
                <a:cubicBezTo>
                  <a:pt x="203" y="80"/>
                  <a:pt x="203" y="80"/>
                  <a:pt x="203" y="80"/>
                </a:cubicBezTo>
                <a:cubicBezTo>
                  <a:pt x="210" y="76"/>
                  <a:pt x="210" y="76"/>
                  <a:pt x="210" y="76"/>
                </a:cubicBezTo>
                <a:cubicBezTo>
                  <a:pt x="217" y="76"/>
                  <a:pt x="217" y="76"/>
                  <a:pt x="217" y="76"/>
                </a:cubicBezTo>
                <a:cubicBezTo>
                  <a:pt x="218" y="76"/>
                  <a:pt x="218" y="76"/>
                  <a:pt x="218" y="76"/>
                </a:cubicBezTo>
                <a:cubicBezTo>
                  <a:pt x="221" y="74"/>
                  <a:pt x="221" y="74"/>
                  <a:pt x="221" y="74"/>
                </a:cubicBezTo>
                <a:cubicBezTo>
                  <a:pt x="221" y="74"/>
                  <a:pt x="221" y="74"/>
                  <a:pt x="221" y="74"/>
                </a:cubicBezTo>
                <a:cubicBezTo>
                  <a:pt x="231" y="64"/>
                  <a:pt x="231" y="64"/>
                  <a:pt x="231" y="64"/>
                </a:cubicBezTo>
                <a:cubicBezTo>
                  <a:pt x="238" y="59"/>
                  <a:pt x="238" y="59"/>
                  <a:pt x="238" y="59"/>
                </a:cubicBezTo>
                <a:cubicBezTo>
                  <a:pt x="242" y="59"/>
                  <a:pt x="242" y="59"/>
                  <a:pt x="242" y="59"/>
                </a:cubicBezTo>
                <a:cubicBezTo>
                  <a:pt x="242" y="59"/>
                  <a:pt x="242" y="59"/>
                  <a:pt x="242" y="59"/>
                </a:cubicBezTo>
                <a:cubicBezTo>
                  <a:pt x="245" y="55"/>
                  <a:pt x="245" y="55"/>
                  <a:pt x="245" y="55"/>
                </a:cubicBezTo>
                <a:cubicBezTo>
                  <a:pt x="245" y="55"/>
                  <a:pt x="245" y="55"/>
                  <a:pt x="245" y="55"/>
                </a:cubicBezTo>
                <a:cubicBezTo>
                  <a:pt x="246" y="48"/>
                  <a:pt x="246" y="48"/>
                  <a:pt x="246" y="48"/>
                </a:cubicBezTo>
                <a:cubicBezTo>
                  <a:pt x="249" y="49"/>
                  <a:pt x="249" y="49"/>
                  <a:pt x="249" y="49"/>
                </a:cubicBezTo>
                <a:cubicBezTo>
                  <a:pt x="250" y="49"/>
                  <a:pt x="250" y="49"/>
                  <a:pt x="250" y="49"/>
                </a:cubicBezTo>
                <a:cubicBezTo>
                  <a:pt x="250" y="48"/>
                  <a:pt x="250" y="48"/>
                  <a:pt x="250" y="48"/>
                </a:cubicBezTo>
                <a:cubicBezTo>
                  <a:pt x="251" y="45"/>
                  <a:pt x="251" y="45"/>
                  <a:pt x="251" y="45"/>
                </a:cubicBezTo>
                <a:cubicBezTo>
                  <a:pt x="252" y="43"/>
                  <a:pt x="252" y="43"/>
                  <a:pt x="252" y="43"/>
                </a:cubicBezTo>
                <a:cubicBezTo>
                  <a:pt x="255" y="42"/>
                  <a:pt x="255" y="42"/>
                  <a:pt x="255" y="42"/>
                </a:cubicBezTo>
                <a:cubicBezTo>
                  <a:pt x="258" y="45"/>
                  <a:pt x="258" y="45"/>
                  <a:pt x="258" y="45"/>
                </a:cubicBezTo>
                <a:cubicBezTo>
                  <a:pt x="258" y="45"/>
                  <a:pt x="258" y="45"/>
                  <a:pt x="258" y="45"/>
                </a:cubicBezTo>
                <a:cubicBezTo>
                  <a:pt x="261" y="45"/>
                  <a:pt x="261" y="45"/>
                  <a:pt x="261" y="45"/>
                </a:cubicBezTo>
                <a:cubicBezTo>
                  <a:pt x="262" y="45"/>
                  <a:pt x="262" y="45"/>
                  <a:pt x="262" y="45"/>
                </a:cubicBezTo>
                <a:cubicBezTo>
                  <a:pt x="265" y="41"/>
                  <a:pt x="265" y="41"/>
                  <a:pt x="265" y="41"/>
                </a:cubicBezTo>
                <a:cubicBezTo>
                  <a:pt x="265" y="40"/>
                  <a:pt x="265" y="40"/>
                  <a:pt x="265" y="40"/>
                </a:cubicBezTo>
                <a:cubicBezTo>
                  <a:pt x="267" y="37"/>
                  <a:pt x="267" y="37"/>
                  <a:pt x="267" y="37"/>
                </a:cubicBezTo>
                <a:cubicBezTo>
                  <a:pt x="269" y="35"/>
                  <a:pt x="269" y="35"/>
                  <a:pt x="269" y="35"/>
                </a:cubicBezTo>
                <a:cubicBezTo>
                  <a:pt x="270" y="35"/>
                  <a:pt x="270" y="35"/>
                  <a:pt x="270" y="35"/>
                </a:cubicBezTo>
                <a:cubicBezTo>
                  <a:pt x="276" y="32"/>
                  <a:pt x="276" y="32"/>
                  <a:pt x="276" y="32"/>
                </a:cubicBezTo>
                <a:cubicBezTo>
                  <a:pt x="279" y="34"/>
                  <a:pt x="279" y="34"/>
                  <a:pt x="279" y="34"/>
                </a:cubicBezTo>
                <a:cubicBezTo>
                  <a:pt x="280" y="34"/>
                  <a:pt x="280" y="34"/>
                  <a:pt x="280" y="34"/>
                </a:cubicBezTo>
                <a:cubicBezTo>
                  <a:pt x="281" y="34"/>
                  <a:pt x="281" y="34"/>
                  <a:pt x="281" y="34"/>
                </a:cubicBezTo>
                <a:cubicBezTo>
                  <a:pt x="285" y="28"/>
                  <a:pt x="285" y="28"/>
                  <a:pt x="285" y="28"/>
                </a:cubicBezTo>
                <a:cubicBezTo>
                  <a:pt x="285" y="28"/>
                  <a:pt x="285" y="28"/>
                  <a:pt x="285" y="28"/>
                </a:cubicBezTo>
                <a:cubicBezTo>
                  <a:pt x="287" y="22"/>
                  <a:pt x="287" y="22"/>
                  <a:pt x="287" y="22"/>
                </a:cubicBezTo>
                <a:cubicBezTo>
                  <a:pt x="290" y="19"/>
                  <a:pt x="290" y="19"/>
                  <a:pt x="290" y="19"/>
                </a:cubicBezTo>
                <a:cubicBezTo>
                  <a:pt x="293" y="17"/>
                  <a:pt x="293" y="17"/>
                  <a:pt x="293" y="17"/>
                </a:cubicBezTo>
                <a:cubicBezTo>
                  <a:pt x="294" y="17"/>
                  <a:pt x="294" y="17"/>
                  <a:pt x="294" y="17"/>
                </a:cubicBezTo>
                <a:cubicBezTo>
                  <a:pt x="295" y="10"/>
                  <a:pt x="295" y="10"/>
                  <a:pt x="295" y="10"/>
                </a:cubicBezTo>
                <a:cubicBezTo>
                  <a:pt x="295" y="10"/>
                  <a:pt x="295" y="10"/>
                  <a:pt x="295" y="10"/>
                </a:cubicBezTo>
                <a:cubicBezTo>
                  <a:pt x="295" y="6"/>
                  <a:pt x="295" y="6"/>
                  <a:pt x="295" y="6"/>
                </a:cubicBezTo>
                <a:cubicBezTo>
                  <a:pt x="297" y="1"/>
                  <a:pt x="297" y="1"/>
                  <a:pt x="297" y="1"/>
                </a:cubicBezTo>
                <a:cubicBezTo>
                  <a:pt x="296" y="0"/>
                  <a:pt x="296" y="0"/>
                  <a:pt x="296" y="0"/>
                </a:cubicBezTo>
                <a:cubicBezTo>
                  <a:pt x="295" y="0"/>
                  <a:pt x="295" y="0"/>
                  <a:pt x="295" y="0"/>
                </a:cubicBezTo>
                <a:cubicBezTo>
                  <a:pt x="290" y="0"/>
                  <a:pt x="290" y="0"/>
                  <a:pt x="290" y="0"/>
                </a:cubicBezTo>
                <a:cubicBezTo>
                  <a:pt x="290" y="0"/>
                  <a:pt x="290" y="0"/>
                  <a:pt x="290" y="0"/>
                </a:cubicBezTo>
                <a:cubicBezTo>
                  <a:pt x="275" y="4"/>
                  <a:pt x="275" y="4"/>
                  <a:pt x="275" y="4"/>
                </a:cubicBezTo>
                <a:cubicBezTo>
                  <a:pt x="257" y="7"/>
                  <a:pt x="257" y="7"/>
                  <a:pt x="257" y="7"/>
                </a:cubicBezTo>
                <a:cubicBezTo>
                  <a:pt x="226" y="11"/>
                  <a:pt x="226" y="11"/>
                  <a:pt x="226" y="11"/>
                </a:cubicBezTo>
                <a:cubicBezTo>
                  <a:pt x="222" y="11"/>
                  <a:pt x="222" y="11"/>
                  <a:pt x="222" y="11"/>
                </a:cubicBezTo>
                <a:cubicBezTo>
                  <a:pt x="222" y="11"/>
                  <a:pt x="222" y="11"/>
                  <a:pt x="222" y="11"/>
                </a:cubicBezTo>
                <a:cubicBezTo>
                  <a:pt x="211" y="13"/>
                  <a:pt x="211" y="13"/>
                  <a:pt x="211" y="13"/>
                </a:cubicBezTo>
                <a:cubicBezTo>
                  <a:pt x="211" y="13"/>
                  <a:pt x="211" y="13"/>
                  <a:pt x="211" y="13"/>
                </a:cubicBezTo>
                <a:cubicBezTo>
                  <a:pt x="199" y="16"/>
                  <a:pt x="199" y="16"/>
                  <a:pt x="199" y="16"/>
                </a:cubicBezTo>
                <a:cubicBezTo>
                  <a:pt x="171" y="18"/>
                  <a:pt x="171" y="18"/>
                  <a:pt x="171" y="18"/>
                </a:cubicBezTo>
                <a:cubicBezTo>
                  <a:pt x="171" y="18"/>
                  <a:pt x="171" y="18"/>
                  <a:pt x="171" y="18"/>
                </a:cubicBezTo>
                <a:cubicBezTo>
                  <a:pt x="168" y="19"/>
                  <a:pt x="168" y="19"/>
                  <a:pt x="168" y="19"/>
                </a:cubicBezTo>
                <a:cubicBezTo>
                  <a:pt x="153" y="20"/>
                  <a:pt x="153" y="20"/>
                  <a:pt x="153" y="20"/>
                </a:cubicBezTo>
                <a:cubicBezTo>
                  <a:pt x="151" y="20"/>
                  <a:pt x="151" y="20"/>
                  <a:pt x="151" y="20"/>
                </a:cubicBezTo>
                <a:cubicBezTo>
                  <a:pt x="151" y="20"/>
                  <a:pt x="151" y="20"/>
                  <a:pt x="151" y="20"/>
                </a:cubicBezTo>
                <a:cubicBezTo>
                  <a:pt x="121" y="23"/>
                  <a:pt x="121" y="23"/>
                  <a:pt x="121" y="23"/>
                </a:cubicBezTo>
                <a:cubicBezTo>
                  <a:pt x="121" y="23"/>
                  <a:pt x="121" y="23"/>
                  <a:pt x="121" y="23"/>
                </a:cubicBezTo>
                <a:cubicBezTo>
                  <a:pt x="120" y="23"/>
                  <a:pt x="120" y="23"/>
                  <a:pt x="120" y="23"/>
                </a:cubicBezTo>
                <a:cubicBezTo>
                  <a:pt x="108" y="24"/>
                  <a:pt x="108" y="24"/>
                  <a:pt x="108" y="24"/>
                </a:cubicBezTo>
                <a:cubicBezTo>
                  <a:pt x="108" y="25"/>
                  <a:pt x="108" y="25"/>
                  <a:pt x="108" y="25"/>
                </a:cubicBezTo>
                <a:cubicBezTo>
                  <a:pt x="108" y="24"/>
                  <a:pt x="108" y="24"/>
                  <a:pt x="108" y="24"/>
                </a:cubicBezTo>
                <a:cubicBezTo>
                  <a:pt x="108" y="24"/>
                  <a:pt x="108" y="24"/>
                  <a:pt x="108" y="24"/>
                </a:cubicBezTo>
                <a:cubicBezTo>
                  <a:pt x="108" y="24"/>
                  <a:pt x="108" y="24"/>
                  <a:pt x="108" y="24"/>
                </a:cubicBezTo>
                <a:cubicBezTo>
                  <a:pt x="97" y="26"/>
                  <a:pt x="97" y="26"/>
                  <a:pt x="97" y="26"/>
                </a:cubicBezTo>
                <a:cubicBezTo>
                  <a:pt x="75" y="27"/>
                  <a:pt x="75" y="27"/>
                  <a:pt x="75" y="27"/>
                </a:cubicBezTo>
                <a:cubicBezTo>
                  <a:pt x="74" y="27"/>
                  <a:pt x="74" y="27"/>
                  <a:pt x="74" y="27"/>
                </a:cubicBezTo>
                <a:cubicBezTo>
                  <a:pt x="55" y="29"/>
                  <a:pt x="55" y="29"/>
                  <a:pt x="55" y="29"/>
                </a:cubicBezTo>
                <a:cubicBezTo>
                  <a:pt x="55" y="29"/>
                  <a:pt x="55" y="29"/>
                  <a:pt x="55" y="29"/>
                </a:cubicBezTo>
                <a:cubicBezTo>
                  <a:pt x="55" y="29"/>
                  <a:pt x="55" y="29"/>
                  <a:pt x="55" y="29"/>
                </a:cubicBezTo>
                <a:cubicBezTo>
                  <a:pt x="51" y="30"/>
                  <a:pt x="51" y="30"/>
                  <a:pt x="51" y="30"/>
                </a:cubicBezTo>
                <a:cubicBezTo>
                  <a:pt x="48" y="30"/>
                  <a:pt x="48" y="30"/>
                  <a:pt x="48" y="30"/>
                </a:cubicBezTo>
                <a:cubicBezTo>
                  <a:pt x="48" y="30"/>
                  <a:pt x="48" y="30"/>
                  <a:pt x="48" y="30"/>
                </a:cubicBezTo>
                <a:cubicBezTo>
                  <a:pt x="14" y="34"/>
                  <a:pt x="14" y="34"/>
                  <a:pt x="14" y="34"/>
                </a:cubicBezTo>
                <a:cubicBezTo>
                  <a:pt x="9" y="32"/>
                  <a:pt x="9" y="32"/>
                  <a:pt x="9" y="32"/>
                </a:cubicBezTo>
                <a:cubicBezTo>
                  <a:pt x="9" y="32"/>
                  <a:pt x="9" y="32"/>
                  <a:pt x="9" y="32"/>
                </a:cubicBezTo>
                <a:cubicBezTo>
                  <a:pt x="1" y="32"/>
                  <a:pt x="1" y="32"/>
                  <a:pt x="1" y="32"/>
                </a:cubicBezTo>
                <a:cubicBezTo>
                  <a:pt x="0" y="33"/>
                  <a:pt x="0" y="33"/>
                  <a:pt x="0" y="33"/>
                </a:cubicBezTo>
                <a:cubicBezTo>
                  <a:pt x="0" y="34"/>
                  <a:pt x="0" y="34"/>
                  <a:pt x="0" y="34"/>
                </a:cubicBezTo>
                <a:cubicBezTo>
                  <a:pt x="3" y="41"/>
                  <a:pt x="3" y="41"/>
                  <a:pt x="3" y="41"/>
                </a:cubicBezTo>
                <a:cubicBezTo>
                  <a:pt x="2" y="44"/>
                  <a:pt x="2" y="44"/>
                  <a:pt x="2" y="44"/>
                </a:cubicBezTo>
                <a:cubicBezTo>
                  <a:pt x="3" y="45"/>
                  <a:pt x="3" y="45"/>
                  <a:pt x="3" y="45"/>
                </a:cubicBezTo>
                <a:cubicBezTo>
                  <a:pt x="14" y="56"/>
                  <a:pt x="14" y="56"/>
                  <a:pt x="14" y="56"/>
                </a:cubicBezTo>
                <a:cubicBezTo>
                  <a:pt x="10" y="76"/>
                  <a:pt x="10" y="76"/>
                  <a:pt x="10" y="76"/>
                </a:cubicBezTo>
                <a:cubicBezTo>
                  <a:pt x="10" y="76"/>
                  <a:pt x="10" y="76"/>
                  <a:pt x="10" y="76"/>
                </a:cubicBezTo>
                <a:cubicBezTo>
                  <a:pt x="10" y="104"/>
                  <a:pt x="10" y="104"/>
                  <a:pt x="10" y="104"/>
                </a:cubicBezTo>
                <a:cubicBezTo>
                  <a:pt x="10" y="116"/>
                  <a:pt x="10" y="116"/>
                  <a:pt x="10" y="116"/>
                </a:cubicBezTo>
                <a:cubicBezTo>
                  <a:pt x="4" y="131"/>
                  <a:pt x="4" y="131"/>
                  <a:pt x="4" y="131"/>
                </a:cubicBezTo>
                <a:cubicBezTo>
                  <a:pt x="4" y="132"/>
                  <a:pt x="4" y="132"/>
                  <a:pt x="4" y="132"/>
                </a:cubicBezTo>
                <a:cubicBezTo>
                  <a:pt x="5" y="132"/>
                  <a:pt x="5" y="132"/>
                  <a:pt x="5" y="132"/>
                </a:cubicBezTo>
                <a:cubicBezTo>
                  <a:pt x="73" y="127"/>
                  <a:pt x="73" y="127"/>
                  <a:pt x="73" y="127"/>
                </a:cubicBezTo>
                <a:cubicBezTo>
                  <a:pt x="73" y="127"/>
                  <a:pt x="73" y="127"/>
                  <a:pt x="73" y="127"/>
                </a:cubicBezTo>
                <a:cubicBezTo>
                  <a:pt x="125" y="120"/>
                  <a:pt x="125" y="120"/>
                  <a:pt x="125" y="120"/>
                </a:cubicBezTo>
                <a:cubicBezTo>
                  <a:pt x="125" y="120"/>
                  <a:pt x="125" y="120"/>
                  <a:pt x="125" y="120"/>
                </a:cubicBezTo>
                <a:cubicBezTo>
                  <a:pt x="168" y="115"/>
                  <a:pt x="168" y="115"/>
                  <a:pt x="168" y="115"/>
                </a:cubicBezTo>
                <a:cubicBezTo>
                  <a:pt x="186" y="114"/>
                  <a:pt x="186" y="114"/>
                  <a:pt x="186" y="114"/>
                </a:cubicBezTo>
                <a:cubicBezTo>
                  <a:pt x="187" y="114"/>
                  <a:pt x="187" y="113"/>
                  <a:pt x="187" y="113"/>
                </a:cubicBezTo>
                <a:cubicBezTo>
                  <a:pt x="187" y="98"/>
                  <a:pt x="187" y="98"/>
                  <a:pt x="187" y="98"/>
                </a:cubicBezTo>
                <a:cubicBezTo>
                  <a:pt x="194" y="96"/>
                  <a:pt x="194" y="96"/>
                  <a:pt x="194" y="96"/>
                </a:cubicBezTo>
                <a:cubicBezTo>
                  <a:pt x="194" y="96"/>
                  <a:pt x="194" y="96"/>
                  <a:pt x="194" y="96"/>
                </a:cubicBezTo>
                <a:cubicBezTo>
                  <a:pt x="194" y="96"/>
                  <a:pt x="194" y="96"/>
                  <a:pt x="194" y="96"/>
                </a:cubicBezTo>
                <a:cubicBezTo>
                  <a:pt x="193" y="95"/>
                  <a:pt x="193" y="95"/>
                  <a:pt x="193" y="95"/>
                </a:cubicBezTo>
                <a:cubicBezTo>
                  <a:pt x="186" y="97"/>
                  <a:pt x="186" y="97"/>
                  <a:pt x="186" y="97"/>
                </a:cubicBezTo>
                <a:cubicBezTo>
                  <a:pt x="185" y="97"/>
                  <a:pt x="185" y="97"/>
                  <a:pt x="185" y="98"/>
                </a:cubicBezTo>
                <a:cubicBezTo>
                  <a:pt x="185" y="112"/>
                  <a:pt x="185" y="112"/>
                  <a:pt x="185" y="112"/>
                </a:cubicBezTo>
                <a:cubicBezTo>
                  <a:pt x="167" y="113"/>
                  <a:pt x="167" y="113"/>
                  <a:pt x="167" y="113"/>
                </a:cubicBezTo>
                <a:cubicBezTo>
                  <a:pt x="167" y="113"/>
                  <a:pt x="167" y="113"/>
                  <a:pt x="167" y="113"/>
                </a:cubicBezTo>
                <a:cubicBezTo>
                  <a:pt x="125" y="118"/>
                  <a:pt x="125" y="118"/>
                  <a:pt x="125" y="118"/>
                </a:cubicBezTo>
                <a:cubicBezTo>
                  <a:pt x="125" y="119"/>
                  <a:pt x="125" y="119"/>
                  <a:pt x="125" y="119"/>
                </a:cubicBezTo>
                <a:cubicBezTo>
                  <a:pt x="125" y="118"/>
                  <a:pt x="125" y="118"/>
                  <a:pt x="125" y="118"/>
                </a:cubicBezTo>
                <a:cubicBezTo>
                  <a:pt x="73" y="125"/>
                  <a:pt x="73" y="125"/>
                  <a:pt x="73" y="125"/>
                </a:cubicBezTo>
                <a:cubicBezTo>
                  <a:pt x="6" y="130"/>
                  <a:pt x="6" y="130"/>
                  <a:pt x="6" y="130"/>
                </a:cubicBezTo>
                <a:cubicBezTo>
                  <a:pt x="12" y="116"/>
                  <a:pt x="12" y="116"/>
                  <a:pt x="12" y="116"/>
                </a:cubicBezTo>
                <a:cubicBezTo>
                  <a:pt x="12" y="116"/>
                  <a:pt x="12" y="116"/>
                  <a:pt x="12" y="116"/>
                </a:cubicBezTo>
                <a:cubicBezTo>
                  <a:pt x="12" y="104"/>
                  <a:pt x="12" y="104"/>
                  <a:pt x="12" y="104"/>
                </a:cubicBezTo>
                <a:cubicBezTo>
                  <a:pt x="12" y="76"/>
                  <a:pt x="12" y="76"/>
                  <a:pt x="12" y="76"/>
                </a:cubicBezTo>
                <a:cubicBezTo>
                  <a:pt x="16" y="55"/>
                  <a:pt x="16" y="55"/>
                  <a:pt x="16" y="55"/>
                </a:cubicBezTo>
                <a:cubicBezTo>
                  <a:pt x="16" y="54"/>
                  <a:pt x="16" y="54"/>
                  <a:pt x="16" y="54"/>
                </a:cubicBezTo>
                <a:cubicBezTo>
                  <a:pt x="4" y="44"/>
                  <a:pt x="4" y="44"/>
                  <a:pt x="4" y="44"/>
                </a:cubicBezTo>
                <a:cubicBezTo>
                  <a:pt x="5" y="41"/>
                  <a:pt x="5" y="41"/>
                  <a:pt x="5" y="41"/>
                </a:cubicBezTo>
                <a:cubicBezTo>
                  <a:pt x="5" y="40"/>
                  <a:pt x="5" y="40"/>
                  <a:pt x="5" y="40"/>
                </a:cubicBezTo>
                <a:cubicBezTo>
                  <a:pt x="3" y="34"/>
                  <a:pt x="3" y="34"/>
                  <a:pt x="3" y="34"/>
                </a:cubicBezTo>
                <a:cubicBezTo>
                  <a:pt x="9" y="34"/>
                  <a:pt x="9" y="34"/>
                  <a:pt x="9" y="34"/>
                </a:cubicBezTo>
                <a:cubicBezTo>
                  <a:pt x="13" y="36"/>
                  <a:pt x="13" y="36"/>
                  <a:pt x="13" y="36"/>
                </a:cubicBezTo>
                <a:cubicBezTo>
                  <a:pt x="14" y="36"/>
                  <a:pt x="14" y="36"/>
                  <a:pt x="14" y="36"/>
                </a:cubicBezTo>
                <a:cubicBezTo>
                  <a:pt x="48" y="32"/>
                  <a:pt x="48" y="32"/>
                  <a:pt x="48" y="32"/>
                </a:cubicBezTo>
                <a:cubicBezTo>
                  <a:pt x="51" y="32"/>
                  <a:pt x="51" y="32"/>
                  <a:pt x="51" y="32"/>
                </a:cubicBezTo>
                <a:cubicBezTo>
                  <a:pt x="52" y="32"/>
                  <a:pt x="52" y="32"/>
                  <a:pt x="52" y="32"/>
                </a:cubicBezTo>
                <a:cubicBezTo>
                  <a:pt x="55" y="31"/>
                  <a:pt x="55" y="31"/>
                  <a:pt x="55" y="31"/>
                </a:cubicBezTo>
                <a:cubicBezTo>
                  <a:pt x="55" y="31"/>
                  <a:pt x="55" y="31"/>
                  <a:pt x="55" y="31"/>
                </a:cubicBezTo>
                <a:cubicBezTo>
                  <a:pt x="55" y="31"/>
                  <a:pt x="55" y="31"/>
                  <a:pt x="55" y="31"/>
                </a:cubicBezTo>
                <a:cubicBezTo>
                  <a:pt x="75" y="29"/>
                  <a:pt x="75" y="29"/>
                  <a:pt x="75" y="29"/>
                </a:cubicBezTo>
                <a:cubicBezTo>
                  <a:pt x="97" y="28"/>
                  <a:pt x="97" y="28"/>
                  <a:pt x="97" y="28"/>
                </a:cubicBezTo>
                <a:cubicBezTo>
                  <a:pt x="97" y="28"/>
                  <a:pt x="97" y="28"/>
                  <a:pt x="97" y="28"/>
                </a:cubicBezTo>
                <a:cubicBezTo>
                  <a:pt x="109" y="26"/>
                  <a:pt x="109" y="26"/>
                  <a:pt x="109" y="26"/>
                </a:cubicBezTo>
                <a:cubicBezTo>
                  <a:pt x="108" y="25"/>
                  <a:pt x="108" y="25"/>
                  <a:pt x="108" y="25"/>
                </a:cubicBezTo>
                <a:cubicBezTo>
                  <a:pt x="108" y="26"/>
                  <a:pt x="108" y="26"/>
                  <a:pt x="108" y="26"/>
                </a:cubicBezTo>
                <a:cubicBezTo>
                  <a:pt x="108" y="26"/>
                  <a:pt x="108" y="26"/>
                  <a:pt x="108" y="26"/>
                </a:cubicBezTo>
                <a:cubicBezTo>
                  <a:pt x="109" y="26"/>
                  <a:pt x="109" y="26"/>
                  <a:pt x="109" y="26"/>
                </a:cubicBezTo>
                <a:cubicBezTo>
                  <a:pt x="120" y="25"/>
                  <a:pt x="120" y="25"/>
                  <a:pt x="120" y="25"/>
                </a:cubicBezTo>
                <a:cubicBezTo>
                  <a:pt x="120" y="25"/>
                  <a:pt x="120" y="25"/>
                  <a:pt x="120" y="25"/>
                </a:cubicBezTo>
                <a:cubicBezTo>
                  <a:pt x="121" y="25"/>
                  <a:pt x="121" y="25"/>
                  <a:pt x="121" y="25"/>
                </a:cubicBezTo>
                <a:cubicBezTo>
                  <a:pt x="151" y="22"/>
                  <a:pt x="151" y="22"/>
                  <a:pt x="151" y="22"/>
                </a:cubicBezTo>
                <a:cubicBezTo>
                  <a:pt x="153" y="22"/>
                  <a:pt x="153" y="22"/>
                  <a:pt x="153" y="22"/>
                </a:cubicBezTo>
                <a:cubicBezTo>
                  <a:pt x="153" y="22"/>
                  <a:pt x="153" y="22"/>
                  <a:pt x="153" y="22"/>
                </a:cubicBezTo>
                <a:cubicBezTo>
                  <a:pt x="168" y="21"/>
                  <a:pt x="168" y="21"/>
                  <a:pt x="168" y="21"/>
                </a:cubicBezTo>
                <a:cubicBezTo>
                  <a:pt x="168" y="21"/>
                  <a:pt x="168" y="21"/>
                  <a:pt x="168" y="21"/>
                </a:cubicBezTo>
                <a:cubicBezTo>
                  <a:pt x="171" y="20"/>
                  <a:pt x="171" y="20"/>
                  <a:pt x="171" y="20"/>
                </a:cubicBezTo>
                <a:cubicBezTo>
                  <a:pt x="199" y="18"/>
                  <a:pt x="199" y="18"/>
                  <a:pt x="199" y="18"/>
                </a:cubicBezTo>
                <a:cubicBezTo>
                  <a:pt x="199" y="17"/>
                  <a:pt x="199" y="17"/>
                  <a:pt x="199" y="17"/>
                </a:cubicBezTo>
                <a:cubicBezTo>
                  <a:pt x="211" y="15"/>
                  <a:pt x="211" y="15"/>
                  <a:pt x="211" y="15"/>
                </a:cubicBezTo>
                <a:cubicBezTo>
                  <a:pt x="222" y="13"/>
                  <a:pt x="222" y="13"/>
                  <a:pt x="222" y="13"/>
                </a:cubicBezTo>
                <a:cubicBezTo>
                  <a:pt x="226" y="13"/>
                  <a:pt x="226" y="13"/>
                  <a:pt x="226" y="13"/>
                </a:cubicBezTo>
                <a:cubicBezTo>
                  <a:pt x="226" y="13"/>
                  <a:pt x="226" y="13"/>
                  <a:pt x="226" y="13"/>
                </a:cubicBezTo>
                <a:cubicBezTo>
                  <a:pt x="257" y="9"/>
                  <a:pt x="257" y="9"/>
                  <a:pt x="257" y="9"/>
                </a:cubicBezTo>
                <a:cubicBezTo>
                  <a:pt x="276" y="6"/>
                  <a:pt x="276" y="6"/>
                  <a:pt x="276" y="6"/>
                </a:cubicBezTo>
                <a:cubicBezTo>
                  <a:pt x="276" y="6"/>
                  <a:pt x="276" y="6"/>
                  <a:pt x="276" y="6"/>
                </a:cubicBezTo>
                <a:cubicBezTo>
                  <a:pt x="290" y="2"/>
                  <a:pt x="290" y="2"/>
                  <a:pt x="290" y="2"/>
                </a:cubicBezTo>
                <a:cubicBezTo>
                  <a:pt x="294" y="2"/>
                  <a:pt x="294" y="2"/>
                  <a:pt x="294" y="2"/>
                </a:cubicBezTo>
                <a:cubicBezTo>
                  <a:pt x="293" y="5"/>
                  <a:pt x="293" y="5"/>
                  <a:pt x="293" y="5"/>
                </a:cubicBezTo>
                <a:cubicBezTo>
                  <a:pt x="293" y="6"/>
                  <a:pt x="293" y="6"/>
                  <a:pt x="293" y="6"/>
                </a:cubicBezTo>
                <a:cubicBezTo>
                  <a:pt x="293" y="10"/>
                  <a:pt x="293" y="10"/>
                  <a:pt x="293" y="10"/>
                </a:cubicBezTo>
                <a:cubicBezTo>
                  <a:pt x="292" y="16"/>
                  <a:pt x="292" y="16"/>
                  <a:pt x="292" y="16"/>
                </a:cubicBezTo>
                <a:cubicBezTo>
                  <a:pt x="289" y="17"/>
                  <a:pt x="289" y="17"/>
                  <a:pt x="289" y="17"/>
                </a:cubicBezTo>
                <a:cubicBezTo>
                  <a:pt x="288" y="17"/>
                  <a:pt x="288" y="17"/>
                  <a:pt x="288" y="17"/>
                </a:cubicBezTo>
                <a:cubicBezTo>
                  <a:pt x="285" y="21"/>
                  <a:pt x="285" y="21"/>
                  <a:pt x="285" y="21"/>
                </a:cubicBezTo>
                <a:cubicBezTo>
                  <a:pt x="285" y="21"/>
                  <a:pt x="285" y="21"/>
                  <a:pt x="285" y="21"/>
                </a:cubicBezTo>
                <a:cubicBezTo>
                  <a:pt x="283" y="27"/>
                  <a:pt x="283" y="27"/>
                  <a:pt x="283" y="27"/>
                </a:cubicBezTo>
                <a:cubicBezTo>
                  <a:pt x="280" y="32"/>
                  <a:pt x="280" y="32"/>
                  <a:pt x="280" y="32"/>
                </a:cubicBezTo>
                <a:cubicBezTo>
                  <a:pt x="277" y="30"/>
                  <a:pt x="277" y="30"/>
                  <a:pt x="277" y="30"/>
                </a:cubicBezTo>
                <a:cubicBezTo>
                  <a:pt x="276" y="30"/>
                  <a:pt x="276" y="30"/>
                  <a:pt x="276" y="30"/>
                </a:cubicBezTo>
                <a:cubicBezTo>
                  <a:pt x="269" y="33"/>
                  <a:pt x="269" y="33"/>
                  <a:pt x="269" y="33"/>
                </a:cubicBezTo>
                <a:cubicBezTo>
                  <a:pt x="269" y="33"/>
                  <a:pt x="269" y="33"/>
                  <a:pt x="269" y="33"/>
                </a:cubicBezTo>
                <a:cubicBezTo>
                  <a:pt x="268" y="34"/>
                  <a:pt x="268" y="34"/>
                  <a:pt x="268" y="34"/>
                </a:cubicBezTo>
                <a:cubicBezTo>
                  <a:pt x="265" y="36"/>
                  <a:pt x="265" y="36"/>
                  <a:pt x="265" y="36"/>
                </a:cubicBezTo>
                <a:cubicBezTo>
                  <a:pt x="265" y="36"/>
                  <a:pt x="265" y="36"/>
                  <a:pt x="265" y="36"/>
                </a:cubicBezTo>
                <a:cubicBezTo>
                  <a:pt x="264" y="40"/>
                  <a:pt x="264" y="40"/>
                  <a:pt x="264" y="40"/>
                </a:cubicBezTo>
                <a:cubicBezTo>
                  <a:pt x="260" y="43"/>
                  <a:pt x="260" y="43"/>
                  <a:pt x="260" y="43"/>
                </a:cubicBezTo>
                <a:cubicBezTo>
                  <a:pt x="259" y="43"/>
                  <a:pt x="259" y="43"/>
                  <a:pt x="259" y="43"/>
                </a:cubicBezTo>
                <a:cubicBezTo>
                  <a:pt x="255" y="40"/>
                  <a:pt x="255" y="40"/>
                  <a:pt x="255" y="40"/>
                </a:cubicBezTo>
                <a:cubicBezTo>
                  <a:pt x="255" y="39"/>
                  <a:pt x="255" y="39"/>
                  <a:pt x="254" y="40"/>
                </a:cubicBezTo>
                <a:cubicBezTo>
                  <a:pt x="251" y="42"/>
                  <a:pt x="251" y="42"/>
                  <a:pt x="251" y="42"/>
                </a:cubicBezTo>
                <a:cubicBezTo>
                  <a:pt x="250" y="42"/>
                  <a:pt x="250" y="42"/>
                  <a:pt x="250" y="42"/>
                </a:cubicBezTo>
                <a:cubicBezTo>
                  <a:pt x="249" y="44"/>
                  <a:pt x="249" y="44"/>
                  <a:pt x="249" y="44"/>
                </a:cubicBezTo>
                <a:cubicBezTo>
                  <a:pt x="249" y="44"/>
                  <a:pt x="249" y="44"/>
                  <a:pt x="249" y="44"/>
                </a:cubicBezTo>
                <a:cubicBezTo>
                  <a:pt x="248" y="47"/>
                  <a:pt x="248" y="47"/>
                  <a:pt x="248" y="47"/>
                </a:cubicBezTo>
                <a:cubicBezTo>
                  <a:pt x="245" y="46"/>
                  <a:pt x="245" y="46"/>
                  <a:pt x="245" y="46"/>
                </a:cubicBezTo>
                <a:cubicBezTo>
                  <a:pt x="245" y="46"/>
                  <a:pt x="245" y="46"/>
                  <a:pt x="245" y="46"/>
                </a:cubicBezTo>
                <a:cubicBezTo>
                  <a:pt x="244" y="47"/>
                  <a:pt x="244" y="47"/>
                  <a:pt x="244" y="47"/>
                </a:cubicBezTo>
                <a:cubicBezTo>
                  <a:pt x="243" y="54"/>
                  <a:pt x="243" y="54"/>
                  <a:pt x="243" y="54"/>
                </a:cubicBezTo>
                <a:cubicBezTo>
                  <a:pt x="241" y="57"/>
                  <a:pt x="241" y="57"/>
                  <a:pt x="241" y="57"/>
                </a:cubicBezTo>
                <a:cubicBezTo>
                  <a:pt x="238" y="57"/>
                  <a:pt x="238" y="57"/>
                  <a:pt x="238" y="57"/>
                </a:cubicBezTo>
                <a:cubicBezTo>
                  <a:pt x="237" y="57"/>
                  <a:pt x="237" y="57"/>
                  <a:pt x="237" y="57"/>
                </a:cubicBezTo>
                <a:cubicBezTo>
                  <a:pt x="230" y="62"/>
                  <a:pt x="230" y="62"/>
                  <a:pt x="230" y="62"/>
                </a:cubicBezTo>
                <a:cubicBezTo>
                  <a:pt x="230" y="62"/>
                  <a:pt x="230" y="62"/>
                  <a:pt x="230" y="62"/>
                </a:cubicBezTo>
                <a:cubicBezTo>
                  <a:pt x="220" y="73"/>
                  <a:pt x="220" y="73"/>
                  <a:pt x="220" y="73"/>
                </a:cubicBezTo>
                <a:cubicBezTo>
                  <a:pt x="217" y="74"/>
                  <a:pt x="217" y="74"/>
                  <a:pt x="217" y="74"/>
                </a:cubicBezTo>
                <a:cubicBezTo>
                  <a:pt x="210" y="74"/>
                  <a:pt x="210" y="74"/>
                  <a:pt x="210" y="74"/>
                </a:cubicBezTo>
                <a:cubicBezTo>
                  <a:pt x="209" y="74"/>
                  <a:pt x="209" y="74"/>
                  <a:pt x="209" y="74"/>
                </a:cubicBezTo>
                <a:cubicBezTo>
                  <a:pt x="202" y="79"/>
                  <a:pt x="202" y="79"/>
                  <a:pt x="202" y="79"/>
                </a:cubicBezTo>
                <a:cubicBezTo>
                  <a:pt x="202" y="79"/>
                  <a:pt x="202" y="79"/>
                  <a:pt x="202" y="79"/>
                </a:cubicBezTo>
                <a:cubicBezTo>
                  <a:pt x="198" y="82"/>
                  <a:pt x="198" y="82"/>
                  <a:pt x="198" y="82"/>
                </a:cubicBezTo>
                <a:cubicBezTo>
                  <a:pt x="198" y="83"/>
                  <a:pt x="198" y="83"/>
                  <a:pt x="198" y="83"/>
                </a:cubicBezTo>
                <a:cubicBezTo>
                  <a:pt x="197" y="87"/>
                  <a:pt x="197" y="87"/>
                  <a:pt x="197" y="87"/>
                </a:cubicBezTo>
                <a:cubicBezTo>
                  <a:pt x="197" y="87"/>
                  <a:pt x="197" y="87"/>
                  <a:pt x="197" y="87"/>
                </a:cubicBezTo>
                <a:cubicBezTo>
                  <a:pt x="196" y="92"/>
                  <a:pt x="196" y="92"/>
                  <a:pt x="196" y="92"/>
                </a:cubicBezTo>
                <a:cubicBezTo>
                  <a:pt x="193" y="95"/>
                  <a:pt x="193" y="95"/>
                  <a:pt x="193" y="95"/>
                </a:cubicBezTo>
                <a:cubicBezTo>
                  <a:pt x="194" y="96"/>
                  <a:pt x="194" y="96"/>
                  <a:pt x="194" y="96"/>
                </a:cubicBezTo>
                <a:cubicBezTo>
                  <a:pt x="193" y="95"/>
                  <a:pt x="193" y="95"/>
                  <a:pt x="193" y="95"/>
                </a:cubicBezTo>
                <a:lnTo>
                  <a:pt x="194" y="9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58" name="Freeform 202">
            <a:extLst>
              <a:ext uri="{FF2B5EF4-FFF2-40B4-BE49-F238E27FC236}">
                <a16:creationId xmlns:a16="http://schemas.microsoft.com/office/drawing/2014/main" id="{158EBE5D-50A6-87F7-76AF-0C0C3AC94363}"/>
              </a:ext>
            </a:extLst>
          </p:cNvPr>
          <p:cNvSpPr>
            <a:spLocks/>
          </p:cNvSpPr>
          <p:nvPr/>
        </p:nvSpPr>
        <p:spPr bwMode="auto">
          <a:xfrm>
            <a:off x="4168353" y="2905131"/>
            <a:ext cx="49519" cy="11318"/>
          </a:xfrm>
          <a:custGeom>
            <a:avLst/>
            <a:gdLst>
              <a:gd name="T0" fmla="*/ 35 w 35"/>
              <a:gd name="T1" fmla="*/ 0 h 8"/>
              <a:gd name="T2" fmla="*/ 29 w 35"/>
              <a:gd name="T3" fmla="*/ 2 h 8"/>
              <a:gd name="T4" fmla="*/ 8 w 35"/>
              <a:gd name="T5" fmla="*/ 5 h 8"/>
              <a:gd name="T6" fmla="*/ 0 w 35"/>
              <a:gd name="T7" fmla="*/ 8 h 8"/>
              <a:gd name="T8" fmla="*/ 19 w 35"/>
              <a:gd name="T9" fmla="*/ 3 h 8"/>
              <a:gd name="T10" fmla="*/ 35 w 35"/>
              <a:gd name="T11" fmla="*/ 0 h 8"/>
            </a:gdLst>
            <a:ahLst/>
            <a:cxnLst>
              <a:cxn ang="0">
                <a:pos x="T0" y="T1"/>
              </a:cxn>
              <a:cxn ang="0">
                <a:pos x="T2" y="T3"/>
              </a:cxn>
              <a:cxn ang="0">
                <a:pos x="T4" y="T5"/>
              </a:cxn>
              <a:cxn ang="0">
                <a:pos x="T6" y="T7"/>
              </a:cxn>
              <a:cxn ang="0">
                <a:pos x="T8" y="T9"/>
              </a:cxn>
              <a:cxn ang="0">
                <a:pos x="T10" y="T11"/>
              </a:cxn>
            </a:cxnLst>
            <a:rect l="0" t="0" r="r" b="b"/>
            <a:pathLst>
              <a:path w="35" h="8">
                <a:moveTo>
                  <a:pt x="35" y="0"/>
                </a:moveTo>
                <a:lnTo>
                  <a:pt x="29" y="2"/>
                </a:lnTo>
                <a:lnTo>
                  <a:pt x="8" y="5"/>
                </a:lnTo>
                <a:lnTo>
                  <a:pt x="0" y="8"/>
                </a:lnTo>
                <a:lnTo>
                  <a:pt x="19" y="3"/>
                </a:lnTo>
                <a:lnTo>
                  <a:pt x="35" y="0"/>
                </a:lnTo>
                <a:close/>
              </a:path>
            </a:pathLst>
          </a:custGeom>
          <a:solidFill>
            <a:srgbClr val="CF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59" name="Freeform 203">
            <a:extLst>
              <a:ext uri="{FF2B5EF4-FFF2-40B4-BE49-F238E27FC236}">
                <a16:creationId xmlns:a16="http://schemas.microsoft.com/office/drawing/2014/main" id="{F1A232D6-0284-5396-B072-58DE4A0746E0}"/>
              </a:ext>
            </a:extLst>
          </p:cNvPr>
          <p:cNvSpPr>
            <a:spLocks/>
          </p:cNvSpPr>
          <p:nvPr/>
        </p:nvSpPr>
        <p:spPr bwMode="auto">
          <a:xfrm>
            <a:off x="4166938" y="2903717"/>
            <a:ext cx="53763" cy="14148"/>
          </a:xfrm>
          <a:custGeom>
            <a:avLst/>
            <a:gdLst>
              <a:gd name="T0" fmla="*/ 24 w 25"/>
              <a:gd name="T1" fmla="*/ 1 h 7"/>
              <a:gd name="T2" fmla="*/ 24 w 25"/>
              <a:gd name="T3" fmla="*/ 0 h 7"/>
              <a:gd name="T4" fmla="*/ 20 w 25"/>
              <a:gd name="T5" fmla="*/ 1 h 7"/>
              <a:gd name="T6" fmla="*/ 20 w 25"/>
              <a:gd name="T7" fmla="*/ 1 h 7"/>
              <a:gd name="T8" fmla="*/ 6 w 25"/>
              <a:gd name="T9" fmla="*/ 3 h 7"/>
              <a:gd name="T10" fmla="*/ 6 w 25"/>
              <a:gd name="T11" fmla="*/ 3 h 7"/>
              <a:gd name="T12" fmla="*/ 1 w 25"/>
              <a:gd name="T13" fmla="*/ 5 h 7"/>
              <a:gd name="T14" fmla="*/ 0 w 25"/>
              <a:gd name="T15" fmla="*/ 6 h 7"/>
              <a:gd name="T16" fmla="*/ 1 w 25"/>
              <a:gd name="T17" fmla="*/ 6 h 7"/>
              <a:gd name="T18" fmla="*/ 13 w 25"/>
              <a:gd name="T19" fmla="*/ 4 h 7"/>
              <a:gd name="T20" fmla="*/ 24 w 25"/>
              <a:gd name="T21" fmla="*/ 2 h 7"/>
              <a:gd name="T22" fmla="*/ 25 w 25"/>
              <a:gd name="T23" fmla="*/ 1 h 7"/>
              <a:gd name="T24" fmla="*/ 24 w 25"/>
              <a:gd name="T25" fmla="*/ 0 h 7"/>
              <a:gd name="T26" fmla="*/ 24 w 25"/>
              <a:gd name="T27" fmla="*/ 1 h 7"/>
              <a:gd name="T28" fmla="*/ 24 w 25"/>
              <a:gd name="T29" fmla="*/ 0 h 7"/>
              <a:gd name="T30" fmla="*/ 13 w 25"/>
              <a:gd name="T31" fmla="*/ 2 h 7"/>
              <a:gd name="T32" fmla="*/ 13 w 25"/>
              <a:gd name="T33" fmla="*/ 2 h 7"/>
              <a:gd name="T34" fmla="*/ 1 w 25"/>
              <a:gd name="T35" fmla="*/ 5 h 7"/>
              <a:gd name="T36" fmla="*/ 1 w 25"/>
              <a:gd name="T37" fmla="*/ 6 h 7"/>
              <a:gd name="T38" fmla="*/ 1 w 25"/>
              <a:gd name="T39" fmla="*/ 6 h 7"/>
              <a:gd name="T40" fmla="*/ 6 w 25"/>
              <a:gd name="T41" fmla="*/ 5 h 7"/>
              <a:gd name="T42" fmla="*/ 20 w 25"/>
              <a:gd name="T43" fmla="*/ 3 h 7"/>
              <a:gd name="T44" fmla="*/ 24 w 25"/>
              <a:gd name="T45" fmla="*/ 2 h 7"/>
              <a:gd name="T46" fmla="*/ 24 w 25"/>
              <a:gd name="T47" fmla="*/ 1 h 7"/>
              <a:gd name="T48" fmla="*/ 24 w 25"/>
              <a:gd name="T49" fmla="*/ 0 h 7"/>
              <a:gd name="T50" fmla="*/ 24 w 25"/>
              <a:gd name="T51" fmla="*/ 1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 h="7">
                <a:moveTo>
                  <a:pt x="24" y="1"/>
                </a:moveTo>
                <a:cubicBezTo>
                  <a:pt x="24" y="0"/>
                  <a:pt x="24" y="0"/>
                  <a:pt x="24" y="0"/>
                </a:cubicBezTo>
                <a:cubicBezTo>
                  <a:pt x="20" y="1"/>
                  <a:pt x="20" y="1"/>
                  <a:pt x="20" y="1"/>
                </a:cubicBezTo>
                <a:cubicBezTo>
                  <a:pt x="20" y="1"/>
                  <a:pt x="20" y="1"/>
                  <a:pt x="20" y="1"/>
                </a:cubicBezTo>
                <a:cubicBezTo>
                  <a:pt x="6" y="3"/>
                  <a:pt x="6" y="3"/>
                  <a:pt x="6" y="3"/>
                </a:cubicBezTo>
                <a:cubicBezTo>
                  <a:pt x="6" y="3"/>
                  <a:pt x="6" y="3"/>
                  <a:pt x="6" y="3"/>
                </a:cubicBezTo>
                <a:cubicBezTo>
                  <a:pt x="1" y="5"/>
                  <a:pt x="1" y="5"/>
                  <a:pt x="1" y="5"/>
                </a:cubicBezTo>
                <a:cubicBezTo>
                  <a:pt x="0" y="5"/>
                  <a:pt x="0" y="5"/>
                  <a:pt x="0" y="6"/>
                </a:cubicBezTo>
                <a:cubicBezTo>
                  <a:pt x="0" y="6"/>
                  <a:pt x="1" y="7"/>
                  <a:pt x="1" y="6"/>
                </a:cubicBezTo>
                <a:cubicBezTo>
                  <a:pt x="13" y="4"/>
                  <a:pt x="13" y="4"/>
                  <a:pt x="13" y="4"/>
                </a:cubicBezTo>
                <a:cubicBezTo>
                  <a:pt x="24" y="2"/>
                  <a:pt x="24" y="2"/>
                  <a:pt x="24" y="2"/>
                </a:cubicBezTo>
                <a:cubicBezTo>
                  <a:pt x="24" y="2"/>
                  <a:pt x="25" y="2"/>
                  <a:pt x="25" y="1"/>
                </a:cubicBezTo>
                <a:cubicBezTo>
                  <a:pt x="25" y="1"/>
                  <a:pt x="24" y="0"/>
                  <a:pt x="24" y="0"/>
                </a:cubicBezTo>
                <a:cubicBezTo>
                  <a:pt x="24" y="1"/>
                  <a:pt x="24" y="1"/>
                  <a:pt x="24" y="1"/>
                </a:cubicBezTo>
                <a:cubicBezTo>
                  <a:pt x="24" y="0"/>
                  <a:pt x="24" y="0"/>
                  <a:pt x="24" y="0"/>
                </a:cubicBezTo>
                <a:cubicBezTo>
                  <a:pt x="13" y="2"/>
                  <a:pt x="13" y="2"/>
                  <a:pt x="13" y="2"/>
                </a:cubicBezTo>
                <a:cubicBezTo>
                  <a:pt x="13" y="2"/>
                  <a:pt x="13" y="2"/>
                  <a:pt x="13" y="2"/>
                </a:cubicBezTo>
                <a:cubicBezTo>
                  <a:pt x="1" y="5"/>
                  <a:pt x="1" y="5"/>
                  <a:pt x="1" y="5"/>
                </a:cubicBezTo>
                <a:cubicBezTo>
                  <a:pt x="1" y="6"/>
                  <a:pt x="1" y="6"/>
                  <a:pt x="1" y="6"/>
                </a:cubicBezTo>
                <a:cubicBezTo>
                  <a:pt x="1" y="6"/>
                  <a:pt x="1" y="6"/>
                  <a:pt x="1" y="6"/>
                </a:cubicBezTo>
                <a:cubicBezTo>
                  <a:pt x="6" y="5"/>
                  <a:pt x="6" y="5"/>
                  <a:pt x="6" y="5"/>
                </a:cubicBezTo>
                <a:cubicBezTo>
                  <a:pt x="20" y="3"/>
                  <a:pt x="20" y="3"/>
                  <a:pt x="20" y="3"/>
                </a:cubicBezTo>
                <a:cubicBezTo>
                  <a:pt x="24" y="2"/>
                  <a:pt x="24" y="2"/>
                  <a:pt x="24" y="2"/>
                </a:cubicBezTo>
                <a:cubicBezTo>
                  <a:pt x="24" y="1"/>
                  <a:pt x="24" y="1"/>
                  <a:pt x="24" y="1"/>
                </a:cubicBezTo>
                <a:cubicBezTo>
                  <a:pt x="24" y="0"/>
                  <a:pt x="24" y="0"/>
                  <a:pt x="24" y="0"/>
                </a:cubicBezTo>
                <a:lnTo>
                  <a:pt x="24"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60" name="Freeform 204">
            <a:extLst>
              <a:ext uri="{FF2B5EF4-FFF2-40B4-BE49-F238E27FC236}">
                <a16:creationId xmlns:a16="http://schemas.microsoft.com/office/drawing/2014/main" id="{18937579-89C0-0EC4-1C1D-F83E131BCD48}"/>
              </a:ext>
            </a:extLst>
          </p:cNvPr>
          <p:cNvSpPr>
            <a:spLocks/>
          </p:cNvSpPr>
          <p:nvPr/>
        </p:nvSpPr>
        <p:spPr bwMode="auto">
          <a:xfrm>
            <a:off x="3951885" y="2933428"/>
            <a:ext cx="22637" cy="4245"/>
          </a:xfrm>
          <a:custGeom>
            <a:avLst/>
            <a:gdLst>
              <a:gd name="T0" fmla="*/ 16 w 16"/>
              <a:gd name="T1" fmla="*/ 0 h 3"/>
              <a:gd name="T2" fmla="*/ 0 w 16"/>
              <a:gd name="T3" fmla="*/ 3 h 3"/>
              <a:gd name="T4" fmla="*/ 16 w 16"/>
              <a:gd name="T5" fmla="*/ 0 h 3"/>
              <a:gd name="T6" fmla="*/ 16 w 16"/>
              <a:gd name="T7" fmla="*/ 0 h 3"/>
            </a:gdLst>
            <a:ahLst/>
            <a:cxnLst>
              <a:cxn ang="0">
                <a:pos x="T0" y="T1"/>
              </a:cxn>
              <a:cxn ang="0">
                <a:pos x="T2" y="T3"/>
              </a:cxn>
              <a:cxn ang="0">
                <a:pos x="T4" y="T5"/>
              </a:cxn>
              <a:cxn ang="0">
                <a:pos x="T6" y="T7"/>
              </a:cxn>
            </a:cxnLst>
            <a:rect l="0" t="0" r="r" b="b"/>
            <a:pathLst>
              <a:path w="16" h="3">
                <a:moveTo>
                  <a:pt x="16" y="0"/>
                </a:moveTo>
                <a:lnTo>
                  <a:pt x="0" y="3"/>
                </a:lnTo>
                <a:lnTo>
                  <a:pt x="16" y="0"/>
                </a:lnTo>
                <a:lnTo>
                  <a:pt x="16" y="0"/>
                </a:lnTo>
                <a:close/>
              </a:path>
            </a:pathLst>
          </a:custGeom>
          <a:solidFill>
            <a:srgbClr val="CF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61" name="Freeform 206">
            <a:extLst>
              <a:ext uri="{FF2B5EF4-FFF2-40B4-BE49-F238E27FC236}">
                <a16:creationId xmlns:a16="http://schemas.microsoft.com/office/drawing/2014/main" id="{07082A62-4B09-1FE8-9295-90DEDE2C3CEB}"/>
              </a:ext>
            </a:extLst>
          </p:cNvPr>
          <p:cNvSpPr>
            <a:spLocks/>
          </p:cNvSpPr>
          <p:nvPr/>
        </p:nvSpPr>
        <p:spPr bwMode="auto">
          <a:xfrm>
            <a:off x="3949055" y="2930599"/>
            <a:ext cx="29712" cy="8489"/>
          </a:xfrm>
          <a:custGeom>
            <a:avLst/>
            <a:gdLst>
              <a:gd name="T0" fmla="*/ 12 w 14"/>
              <a:gd name="T1" fmla="*/ 1 h 4"/>
              <a:gd name="T2" fmla="*/ 12 w 14"/>
              <a:gd name="T3" fmla="*/ 0 h 4"/>
              <a:gd name="T4" fmla="*/ 1 w 14"/>
              <a:gd name="T5" fmla="*/ 2 h 4"/>
              <a:gd name="T6" fmla="*/ 0 w 14"/>
              <a:gd name="T7" fmla="*/ 2 h 4"/>
              <a:gd name="T8" fmla="*/ 0 w 14"/>
              <a:gd name="T9" fmla="*/ 3 h 4"/>
              <a:gd name="T10" fmla="*/ 0 w 14"/>
              <a:gd name="T11" fmla="*/ 3 h 4"/>
              <a:gd name="T12" fmla="*/ 1 w 14"/>
              <a:gd name="T13" fmla="*/ 4 h 4"/>
              <a:gd name="T14" fmla="*/ 13 w 14"/>
              <a:gd name="T15" fmla="*/ 2 h 4"/>
              <a:gd name="T16" fmla="*/ 12 w 14"/>
              <a:gd name="T17" fmla="*/ 1 h 4"/>
              <a:gd name="T18" fmla="*/ 12 w 14"/>
              <a:gd name="T19" fmla="*/ 2 h 4"/>
              <a:gd name="T20" fmla="*/ 12 w 14"/>
              <a:gd name="T21" fmla="*/ 2 h 4"/>
              <a:gd name="T22" fmla="*/ 12 w 14"/>
              <a:gd name="T23" fmla="*/ 1 h 4"/>
              <a:gd name="T24" fmla="*/ 12 w 14"/>
              <a:gd name="T25" fmla="*/ 0 h 4"/>
              <a:gd name="T26" fmla="*/ 12 w 14"/>
              <a:gd name="T27" fmla="*/ 1 h 4"/>
              <a:gd name="T28" fmla="*/ 12 w 14"/>
              <a:gd name="T29" fmla="*/ 0 h 4"/>
              <a:gd name="T30" fmla="*/ 12 w 14"/>
              <a:gd name="T31" fmla="*/ 0 h 4"/>
              <a:gd name="T32" fmla="*/ 12 w 14"/>
              <a:gd name="T33" fmla="*/ 0 h 4"/>
              <a:gd name="T34" fmla="*/ 1 w 14"/>
              <a:gd name="T35" fmla="*/ 2 h 4"/>
              <a:gd name="T36" fmla="*/ 0 w 14"/>
              <a:gd name="T37" fmla="*/ 3 h 4"/>
              <a:gd name="T38" fmla="*/ 1 w 14"/>
              <a:gd name="T39" fmla="*/ 4 h 4"/>
              <a:gd name="T40" fmla="*/ 13 w 14"/>
              <a:gd name="T41" fmla="*/ 2 h 4"/>
              <a:gd name="T42" fmla="*/ 13 w 14"/>
              <a:gd name="T43" fmla="*/ 1 h 4"/>
              <a:gd name="T44" fmla="*/ 12 w 14"/>
              <a:gd name="T45" fmla="*/ 0 h 4"/>
              <a:gd name="T46" fmla="*/ 12 w 14"/>
              <a:gd name="T47" fmla="*/ 1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4">
                <a:moveTo>
                  <a:pt x="12" y="1"/>
                </a:moveTo>
                <a:cubicBezTo>
                  <a:pt x="12" y="0"/>
                  <a:pt x="12" y="0"/>
                  <a:pt x="12" y="0"/>
                </a:cubicBezTo>
                <a:cubicBezTo>
                  <a:pt x="1" y="2"/>
                  <a:pt x="1" y="2"/>
                  <a:pt x="1" y="2"/>
                </a:cubicBezTo>
                <a:cubicBezTo>
                  <a:pt x="0" y="2"/>
                  <a:pt x="0" y="2"/>
                  <a:pt x="0" y="2"/>
                </a:cubicBezTo>
                <a:cubicBezTo>
                  <a:pt x="0" y="3"/>
                  <a:pt x="0" y="3"/>
                  <a:pt x="0" y="3"/>
                </a:cubicBezTo>
                <a:cubicBezTo>
                  <a:pt x="0" y="3"/>
                  <a:pt x="0" y="3"/>
                  <a:pt x="0" y="3"/>
                </a:cubicBezTo>
                <a:cubicBezTo>
                  <a:pt x="1" y="4"/>
                  <a:pt x="1" y="4"/>
                  <a:pt x="1" y="4"/>
                </a:cubicBezTo>
                <a:cubicBezTo>
                  <a:pt x="13" y="2"/>
                  <a:pt x="13" y="2"/>
                  <a:pt x="13" y="2"/>
                </a:cubicBezTo>
                <a:cubicBezTo>
                  <a:pt x="12" y="1"/>
                  <a:pt x="12" y="1"/>
                  <a:pt x="12" y="1"/>
                </a:cubicBezTo>
                <a:cubicBezTo>
                  <a:pt x="12" y="2"/>
                  <a:pt x="12" y="2"/>
                  <a:pt x="12" y="2"/>
                </a:cubicBezTo>
                <a:cubicBezTo>
                  <a:pt x="12" y="2"/>
                  <a:pt x="12" y="2"/>
                  <a:pt x="12" y="2"/>
                </a:cubicBezTo>
                <a:cubicBezTo>
                  <a:pt x="12" y="1"/>
                  <a:pt x="12" y="1"/>
                  <a:pt x="12" y="1"/>
                </a:cubicBezTo>
                <a:cubicBezTo>
                  <a:pt x="12" y="0"/>
                  <a:pt x="12" y="0"/>
                  <a:pt x="12" y="0"/>
                </a:cubicBezTo>
                <a:cubicBezTo>
                  <a:pt x="12" y="1"/>
                  <a:pt x="12" y="1"/>
                  <a:pt x="12" y="1"/>
                </a:cubicBezTo>
                <a:cubicBezTo>
                  <a:pt x="12" y="0"/>
                  <a:pt x="12" y="0"/>
                  <a:pt x="12" y="0"/>
                </a:cubicBezTo>
                <a:cubicBezTo>
                  <a:pt x="12" y="0"/>
                  <a:pt x="12" y="0"/>
                  <a:pt x="12" y="0"/>
                </a:cubicBezTo>
                <a:cubicBezTo>
                  <a:pt x="12" y="0"/>
                  <a:pt x="12" y="0"/>
                  <a:pt x="12" y="0"/>
                </a:cubicBezTo>
                <a:cubicBezTo>
                  <a:pt x="1" y="2"/>
                  <a:pt x="1" y="2"/>
                  <a:pt x="1" y="2"/>
                </a:cubicBezTo>
                <a:cubicBezTo>
                  <a:pt x="0" y="2"/>
                  <a:pt x="0" y="2"/>
                  <a:pt x="0" y="3"/>
                </a:cubicBezTo>
                <a:cubicBezTo>
                  <a:pt x="0" y="3"/>
                  <a:pt x="1" y="4"/>
                  <a:pt x="1" y="4"/>
                </a:cubicBezTo>
                <a:cubicBezTo>
                  <a:pt x="13" y="2"/>
                  <a:pt x="13" y="2"/>
                  <a:pt x="13" y="2"/>
                </a:cubicBezTo>
                <a:cubicBezTo>
                  <a:pt x="13" y="2"/>
                  <a:pt x="14" y="2"/>
                  <a:pt x="13" y="1"/>
                </a:cubicBezTo>
                <a:cubicBezTo>
                  <a:pt x="13" y="1"/>
                  <a:pt x="13" y="0"/>
                  <a:pt x="12" y="0"/>
                </a:cubicBezTo>
                <a:lnTo>
                  <a:pt x="1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62" name="Freeform 207">
            <a:extLst>
              <a:ext uri="{FF2B5EF4-FFF2-40B4-BE49-F238E27FC236}">
                <a16:creationId xmlns:a16="http://schemas.microsoft.com/office/drawing/2014/main" id="{D8E5BCC6-214F-262B-EBBE-5076791068C4}"/>
              </a:ext>
            </a:extLst>
          </p:cNvPr>
          <p:cNvSpPr>
            <a:spLocks/>
          </p:cNvSpPr>
          <p:nvPr/>
        </p:nvSpPr>
        <p:spPr bwMode="auto">
          <a:xfrm>
            <a:off x="4312664" y="2951821"/>
            <a:ext cx="5660" cy="7075"/>
          </a:xfrm>
          <a:custGeom>
            <a:avLst/>
            <a:gdLst>
              <a:gd name="T0" fmla="*/ 0 w 4"/>
              <a:gd name="T1" fmla="*/ 5 h 5"/>
              <a:gd name="T2" fmla="*/ 4 w 4"/>
              <a:gd name="T3" fmla="*/ 0 h 5"/>
              <a:gd name="T4" fmla="*/ 3 w 4"/>
              <a:gd name="T5" fmla="*/ 2 h 5"/>
              <a:gd name="T6" fmla="*/ 0 w 4"/>
              <a:gd name="T7" fmla="*/ 5 h 5"/>
            </a:gdLst>
            <a:ahLst/>
            <a:cxnLst>
              <a:cxn ang="0">
                <a:pos x="T0" y="T1"/>
              </a:cxn>
              <a:cxn ang="0">
                <a:pos x="T2" y="T3"/>
              </a:cxn>
              <a:cxn ang="0">
                <a:pos x="T4" y="T5"/>
              </a:cxn>
              <a:cxn ang="0">
                <a:pos x="T6" y="T7"/>
              </a:cxn>
            </a:cxnLst>
            <a:rect l="0" t="0" r="r" b="b"/>
            <a:pathLst>
              <a:path w="4" h="5">
                <a:moveTo>
                  <a:pt x="0" y="5"/>
                </a:moveTo>
                <a:lnTo>
                  <a:pt x="4" y="0"/>
                </a:lnTo>
                <a:lnTo>
                  <a:pt x="3" y="2"/>
                </a:lnTo>
                <a:lnTo>
                  <a:pt x="0" y="5"/>
                </a:lnTo>
                <a:close/>
              </a:path>
            </a:pathLst>
          </a:custGeom>
          <a:solidFill>
            <a:srgbClr val="CFD2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63" name="Freeform 208">
            <a:extLst>
              <a:ext uri="{FF2B5EF4-FFF2-40B4-BE49-F238E27FC236}">
                <a16:creationId xmlns:a16="http://schemas.microsoft.com/office/drawing/2014/main" id="{BDDCE107-DEA7-D358-5FF3-1824E39D78C0}"/>
              </a:ext>
            </a:extLst>
          </p:cNvPr>
          <p:cNvSpPr>
            <a:spLocks/>
          </p:cNvSpPr>
          <p:nvPr/>
        </p:nvSpPr>
        <p:spPr bwMode="auto">
          <a:xfrm>
            <a:off x="4309835" y="2950407"/>
            <a:ext cx="12734" cy="9904"/>
          </a:xfrm>
          <a:custGeom>
            <a:avLst/>
            <a:gdLst>
              <a:gd name="T0" fmla="*/ 1 w 6"/>
              <a:gd name="T1" fmla="*/ 4 h 5"/>
              <a:gd name="T2" fmla="*/ 2 w 6"/>
              <a:gd name="T3" fmla="*/ 4 h 5"/>
              <a:gd name="T4" fmla="*/ 5 w 6"/>
              <a:gd name="T5" fmla="*/ 1 h 5"/>
              <a:gd name="T6" fmla="*/ 5 w 6"/>
              <a:gd name="T7" fmla="*/ 0 h 5"/>
              <a:gd name="T8" fmla="*/ 4 w 6"/>
              <a:gd name="T9" fmla="*/ 0 h 5"/>
              <a:gd name="T10" fmla="*/ 3 w 6"/>
              <a:gd name="T11" fmla="*/ 1 h 5"/>
              <a:gd name="T12" fmla="*/ 0 w 6"/>
              <a:gd name="T13" fmla="*/ 3 h 5"/>
              <a:gd name="T14" fmla="*/ 0 w 6"/>
              <a:gd name="T15" fmla="*/ 4 h 5"/>
              <a:gd name="T16" fmla="*/ 2 w 6"/>
              <a:gd name="T17" fmla="*/ 4 h 5"/>
              <a:gd name="T18" fmla="*/ 1 w 6"/>
              <a:gd name="T19" fmla="*/ 4 h 5"/>
              <a:gd name="T20" fmla="*/ 2 w 6"/>
              <a:gd name="T21" fmla="*/ 4 h 5"/>
              <a:gd name="T22" fmla="*/ 4 w 6"/>
              <a:gd name="T23" fmla="*/ 2 h 5"/>
              <a:gd name="T24" fmla="*/ 5 w 6"/>
              <a:gd name="T25" fmla="*/ 1 h 5"/>
              <a:gd name="T26" fmla="*/ 5 w 6"/>
              <a:gd name="T27" fmla="*/ 1 h 5"/>
              <a:gd name="T28" fmla="*/ 5 w 6"/>
              <a:gd name="T29" fmla="*/ 0 h 5"/>
              <a:gd name="T30" fmla="*/ 5 w 6"/>
              <a:gd name="T31" fmla="*/ 0 h 5"/>
              <a:gd name="T32" fmla="*/ 4 w 6"/>
              <a:gd name="T33" fmla="*/ 0 h 5"/>
              <a:gd name="T34" fmla="*/ 0 w 6"/>
              <a:gd name="T35" fmla="*/ 3 h 5"/>
              <a:gd name="T36" fmla="*/ 0 w 6"/>
              <a:gd name="T37" fmla="*/ 3 h 5"/>
              <a:gd name="T38" fmla="*/ 0 w 6"/>
              <a:gd name="T39" fmla="*/ 4 h 5"/>
              <a:gd name="T40" fmla="*/ 1 w 6"/>
              <a:gd name="T41" fmla="*/ 5 h 5"/>
              <a:gd name="T42" fmla="*/ 2 w 6"/>
              <a:gd name="T43" fmla="*/ 4 h 5"/>
              <a:gd name="T44" fmla="*/ 1 w 6"/>
              <a:gd name="T45"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 h="5">
                <a:moveTo>
                  <a:pt x="1" y="4"/>
                </a:moveTo>
                <a:cubicBezTo>
                  <a:pt x="2" y="4"/>
                  <a:pt x="2" y="4"/>
                  <a:pt x="2" y="4"/>
                </a:cubicBezTo>
                <a:cubicBezTo>
                  <a:pt x="5" y="1"/>
                  <a:pt x="5" y="1"/>
                  <a:pt x="5" y="1"/>
                </a:cubicBezTo>
                <a:cubicBezTo>
                  <a:pt x="6" y="1"/>
                  <a:pt x="6" y="0"/>
                  <a:pt x="5" y="0"/>
                </a:cubicBezTo>
                <a:cubicBezTo>
                  <a:pt x="5" y="0"/>
                  <a:pt x="4" y="0"/>
                  <a:pt x="4" y="0"/>
                </a:cubicBezTo>
                <a:cubicBezTo>
                  <a:pt x="3" y="1"/>
                  <a:pt x="3" y="1"/>
                  <a:pt x="3" y="1"/>
                </a:cubicBezTo>
                <a:cubicBezTo>
                  <a:pt x="0" y="3"/>
                  <a:pt x="0" y="3"/>
                  <a:pt x="0" y="3"/>
                </a:cubicBezTo>
                <a:cubicBezTo>
                  <a:pt x="0" y="3"/>
                  <a:pt x="0" y="4"/>
                  <a:pt x="0" y="4"/>
                </a:cubicBezTo>
                <a:cubicBezTo>
                  <a:pt x="0" y="5"/>
                  <a:pt x="1" y="5"/>
                  <a:pt x="2" y="4"/>
                </a:cubicBezTo>
                <a:cubicBezTo>
                  <a:pt x="1" y="4"/>
                  <a:pt x="1" y="4"/>
                  <a:pt x="1" y="4"/>
                </a:cubicBezTo>
                <a:cubicBezTo>
                  <a:pt x="2" y="4"/>
                  <a:pt x="2" y="4"/>
                  <a:pt x="2" y="4"/>
                </a:cubicBezTo>
                <a:cubicBezTo>
                  <a:pt x="4" y="2"/>
                  <a:pt x="4" y="2"/>
                  <a:pt x="4" y="2"/>
                </a:cubicBezTo>
                <a:cubicBezTo>
                  <a:pt x="5" y="1"/>
                  <a:pt x="5" y="1"/>
                  <a:pt x="5" y="1"/>
                </a:cubicBezTo>
                <a:cubicBezTo>
                  <a:pt x="5" y="1"/>
                  <a:pt x="5" y="1"/>
                  <a:pt x="5" y="1"/>
                </a:cubicBezTo>
                <a:cubicBezTo>
                  <a:pt x="5" y="0"/>
                  <a:pt x="5" y="0"/>
                  <a:pt x="5" y="0"/>
                </a:cubicBezTo>
                <a:cubicBezTo>
                  <a:pt x="5" y="0"/>
                  <a:pt x="5" y="0"/>
                  <a:pt x="5" y="0"/>
                </a:cubicBezTo>
                <a:cubicBezTo>
                  <a:pt x="4" y="0"/>
                  <a:pt x="4" y="0"/>
                  <a:pt x="4" y="0"/>
                </a:cubicBezTo>
                <a:cubicBezTo>
                  <a:pt x="0" y="3"/>
                  <a:pt x="0" y="3"/>
                  <a:pt x="0" y="3"/>
                </a:cubicBezTo>
                <a:cubicBezTo>
                  <a:pt x="0" y="3"/>
                  <a:pt x="0" y="3"/>
                  <a:pt x="0" y="3"/>
                </a:cubicBezTo>
                <a:cubicBezTo>
                  <a:pt x="0" y="4"/>
                  <a:pt x="0" y="4"/>
                  <a:pt x="0" y="4"/>
                </a:cubicBezTo>
                <a:cubicBezTo>
                  <a:pt x="1" y="5"/>
                  <a:pt x="1" y="5"/>
                  <a:pt x="1" y="5"/>
                </a:cubicBezTo>
                <a:cubicBezTo>
                  <a:pt x="2" y="4"/>
                  <a:pt x="2" y="4"/>
                  <a:pt x="2" y="4"/>
                </a:cubicBezTo>
                <a:lnTo>
                  <a:pt x="1" y="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64" name="Freeform 209">
            <a:extLst>
              <a:ext uri="{FF2B5EF4-FFF2-40B4-BE49-F238E27FC236}">
                <a16:creationId xmlns:a16="http://schemas.microsoft.com/office/drawing/2014/main" id="{9D7B2492-3687-3433-1832-244201A200A8}"/>
              </a:ext>
            </a:extLst>
          </p:cNvPr>
          <p:cNvSpPr>
            <a:spLocks/>
          </p:cNvSpPr>
          <p:nvPr/>
        </p:nvSpPr>
        <p:spPr bwMode="auto">
          <a:xfrm>
            <a:off x="3463770" y="2872591"/>
            <a:ext cx="1089414" cy="571589"/>
          </a:xfrm>
          <a:custGeom>
            <a:avLst/>
            <a:gdLst>
              <a:gd name="T0" fmla="*/ 749 w 770"/>
              <a:gd name="T1" fmla="*/ 384 h 404"/>
              <a:gd name="T2" fmla="*/ 742 w 770"/>
              <a:gd name="T3" fmla="*/ 360 h 404"/>
              <a:gd name="T4" fmla="*/ 723 w 770"/>
              <a:gd name="T5" fmla="*/ 345 h 404"/>
              <a:gd name="T6" fmla="*/ 719 w 770"/>
              <a:gd name="T7" fmla="*/ 330 h 404"/>
              <a:gd name="T8" fmla="*/ 689 w 770"/>
              <a:gd name="T9" fmla="*/ 300 h 404"/>
              <a:gd name="T10" fmla="*/ 677 w 770"/>
              <a:gd name="T11" fmla="*/ 289 h 404"/>
              <a:gd name="T12" fmla="*/ 659 w 770"/>
              <a:gd name="T13" fmla="*/ 269 h 404"/>
              <a:gd name="T14" fmla="*/ 643 w 770"/>
              <a:gd name="T15" fmla="*/ 254 h 404"/>
              <a:gd name="T16" fmla="*/ 606 w 770"/>
              <a:gd name="T17" fmla="*/ 221 h 404"/>
              <a:gd name="T18" fmla="*/ 588 w 770"/>
              <a:gd name="T19" fmla="*/ 200 h 404"/>
              <a:gd name="T20" fmla="*/ 563 w 770"/>
              <a:gd name="T21" fmla="*/ 191 h 404"/>
              <a:gd name="T22" fmla="*/ 560 w 770"/>
              <a:gd name="T23" fmla="*/ 182 h 404"/>
              <a:gd name="T24" fmla="*/ 485 w 770"/>
              <a:gd name="T25" fmla="*/ 168 h 404"/>
              <a:gd name="T26" fmla="*/ 502 w 770"/>
              <a:gd name="T27" fmla="*/ 146 h 404"/>
              <a:gd name="T28" fmla="*/ 526 w 770"/>
              <a:gd name="T29" fmla="*/ 124 h 404"/>
              <a:gd name="T30" fmla="*/ 559 w 770"/>
              <a:gd name="T31" fmla="*/ 99 h 404"/>
              <a:gd name="T32" fmla="*/ 574 w 770"/>
              <a:gd name="T33" fmla="*/ 78 h 404"/>
              <a:gd name="T34" fmla="*/ 580 w 770"/>
              <a:gd name="T35" fmla="*/ 76 h 404"/>
              <a:gd name="T36" fmla="*/ 597 w 770"/>
              <a:gd name="T37" fmla="*/ 76 h 404"/>
              <a:gd name="T38" fmla="*/ 607 w 770"/>
              <a:gd name="T39" fmla="*/ 62 h 404"/>
              <a:gd name="T40" fmla="*/ 631 w 770"/>
              <a:gd name="T41" fmla="*/ 50 h 404"/>
              <a:gd name="T42" fmla="*/ 646 w 770"/>
              <a:gd name="T43" fmla="*/ 31 h 404"/>
              <a:gd name="T44" fmla="*/ 643 w 770"/>
              <a:gd name="T45" fmla="*/ 0 h 404"/>
              <a:gd name="T46" fmla="*/ 515 w 770"/>
              <a:gd name="T47" fmla="*/ 20 h 404"/>
              <a:gd name="T48" fmla="*/ 345 w 770"/>
              <a:gd name="T49" fmla="*/ 40 h 404"/>
              <a:gd name="T50" fmla="*/ 213 w 770"/>
              <a:gd name="T51" fmla="*/ 50 h 404"/>
              <a:gd name="T52" fmla="*/ 200 w 770"/>
              <a:gd name="T53" fmla="*/ 76 h 404"/>
              <a:gd name="T54" fmla="*/ 209 w 770"/>
              <a:gd name="T55" fmla="*/ 179 h 404"/>
              <a:gd name="T56" fmla="*/ 107 w 770"/>
              <a:gd name="T57" fmla="*/ 374 h 404"/>
              <a:gd name="T58" fmla="*/ 26 w 770"/>
              <a:gd name="T59" fmla="*/ 381 h 404"/>
              <a:gd name="T60" fmla="*/ 56 w 770"/>
              <a:gd name="T61" fmla="*/ 380 h 404"/>
              <a:gd name="T62" fmla="*/ 218 w 770"/>
              <a:gd name="T63" fmla="*/ 380 h 404"/>
              <a:gd name="T64" fmla="*/ 221 w 770"/>
              <a:gd name="T65" fmla="*/ 180 h 404"/>
              <a:gd name="T66" fmla="*/ 209 w 770"/>
              <a:gd name="T67" fmla="*/ 68 h 404"/>
              <a:gd name="T68" fmla="*/ 281 w 770"/>
              <a:gd name="T69" fmla="*/ 56 h 404"/>
              <a:gd name="T70" fmla="*/ 363 w 770"/>
              <a:gd name="T71" fmla="*/ 49 h 404"/>
              <a:gd name="T72" fmla="*/ 553 w 770"/>
              <a:gd name="T73" fmla="*/ 28 h 404"/>
              <a:gd name="T74" fmla="*/ 645 w 770"/>
              <a:gd name="T75" fmla="*/ 13 h 404"/>
              <a:gd name="T76" fmla="*/ 636 w 770"/>
              <a:gd name="T77" fmla="*/ 19 h 404"/>
              <a:gd name="T78" fmla="*/ 624 w 770"/>
              <a:gd name="T79" fmla="*/ 35 h 404"/>
              <a:gd name="T80" fmla="*/ 619 w 770"/>
              <a:gd name="T81" fmla="*/ 47 h 404"/>
              <a:gd name="T82" fmla="*/ 600 w 770"/>
              <a:gd name="T83" fmla="*/ 53 h 404"/>
              <a:gd name="T84" fmla="*/ 588 w 770"/>
              <a:gd name="T85" fmla="*/ 65 h 404"/>
              <a:gd name="T86" fmla="*/ 571 w 770"/>
              <a:gd name="T87" fmla="*/ 67 h 404"/>
              <a:gd name="T88" fmla="*/ 569 w 770"/>
              <a:gd name="T89" fmla="*/ 70 h 404"/>
              <a:gd name="T90" fmla="*/ 554 w 770"/>
              <a:gd name="T91" fmla="*/ 88 h 404"/>
              <a:gd name="T92" fmla="*/ 515 w 770"/>
              <a:gd name="T93" fmla="*/ 112 h 404"/>
              <a:gd name="T94" fmla="*/ 492 w 770"/>
              <a:gd name="T95" fmla="*/ 129 h 404"/>
              <a:gd name="T96" fmla="*/ 477 w 770"/>
              <a:gd name="T97" fmla="*/ 147 h 404"/>
              <a:gd name="T98" fmla="*/ 565 w 770"/>
              <a:gd name="T99" fmla="*/ 162 h 404"/>
              <a:gd name="T100" fmla="*/ 545 w 770"/>
              <a:gd name="T101" fmla="*/ 183 h 404"/>
              <a:gd name="T102" fmla="*/ 559 w 770"/>
              <a:gd name="T103" fmla="*/ 201 h 404"/>
              <a:gd name="T104" fmla="*/ 583 w 770"/>
              <a:gd name="T105" fmla="*/ 212 h 404"/>
              <a:gd name="T106" fmla="*/ 595 w 770"/>
              <a:gd name="T107" fmla="*/ 229 h 404"/>
              <a:gd name="T108" fmla="*/ 624 w 770"/>
              <a:gd name="T109" fmla="*/ 257 h 404"/>
              <a:gd name="T110" fmla="*/ 649 w 770"/>
              <a:gd name="T111" fmla="*/ 279 h 404"/>
              <a:gd name="T112" fmla="*/ 665 w 770"/>
              <a:gd name="T113" fmla="*/ 288 h 404"/>
              <a:gd name="T114" fmla="*/ 677 w 770"/>
              <a:gd name="T115" fmla="*/ 307 h 404"/>
              <a:gd name="T116" fmla="*/ 702 w 770"/>
              <a:gd name="T117" fmla="*/ 327 h 404"/>
              <a:gd name="T118" fmla="*/ 711 w 770"/>
              <a:gd name="T119" fmla="*/ 347 h 404"/>
              <a:gd name="T120" fmla="*/ 728 w 770"/>
              <a:gd name="T121" fmla="*/ 363 h 404"/>
              <a:gd name="T122" fmla="*/ 737 w 770"/>
              <a:gd name="T123" fmla="*/ 380 h 404"/>
              <a:gd name="T124" fmla="*/ 748 w 770"/>
              <a:gd name="T125" fmla="*/ 398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0" h="404">
                <a:moveTo>
                  <a:pt x="770" y="392"/>
                </a:moveTo>
                <a:lnTo>
                  <a:pt x="760" y="387"/>
                </a:lnTo>
                <a:lnTo>
                  <a:pt x="758" y="387"/>
                </a:lnTo>
                <a:lnTo>
                  <a:pt x="751" y="386"/>
                </a:lnTo>
                <a:lnTo>
                  <a:pt x="749" y="384"/>
                </a:lnTo>
                <a:lnTo>
                  <a:pt x="749" y="381"/>
                </a:lnTo>
                <a:lnTo>
                  <a:pt x="749" y="377"/>
                </a:lnTo>
                <a:lnTo>
                  <a:pt x="749" y="372"/>
                </a:lnTo>
                <a:lnTo>
                  <a:pt x="745" y="366"/>
                </a:lnTo>
                <a:lnTo>
                  <a:pt x="742" y="360"/>
                </a:lnTo>
                <a:lnTo>
                  <a:pt x="740" y="359"/>
                </a:lnTo>
                <a:lnTo>
                  <a:pt x="737" y="354"/>
                </a:lnTo>
                <a:lnTo>
                  <a:pt x="736" y="353"/>
                </a:lnTo>
                <a:lnTo>
                  <a:pt x="729" y="350"/>
                </a:lnTo>
                <a:lnTo>
                  <a:pt x="723" y="345"/>
                </a:lnTo>
                <a:lnTo>
                  <a:pt x="723" y="344"/>
                </a:lnTo>
                <a:lnTo>
                  <a:pt x="723" y="339"/>
                </a:lnTo>
                <a:lnTo>
                  <a:pt x="722" y="337"/>
                </a:lnTo>
                <a:lnTo>
                  <a:pt x="720" y="331"/>
                </a:lnTo>
                <a:lnTo>
                  <a:pt x="719" y="330"/>
                </a:lnTo>
                <a:lnTo>
                  <a:pt x="713" y="322"/>
                </a:lnTo>
                <a:lnTo>
                  <a:pt x="711" y="316"/>
                </a:lnTo>
                <a:lnTo>
                  <a:pt x="708" y="312"/>
                </a:lnTo>
                <a:lnTo>
                  <a:pt x="693" y="306"/>
                </a:lnTo>
                <a:lnTo>
                  <a:pt x="689" y="300"/>
                </a:lnTo>
                <a:lnTo>
                  <a:pt x="687" y="298"/>
                </a:lnTo>
                <a:lnTo>
                  <a:pt x="684" y="298"/>
                </a:lnTo>
                <a:lnTo>
                  <a:pt x="684" y="297"/>
                </a:lnTo>
                <a:lnTo>
                  <a:pt x="681" y="291"/>
                </a:lnTo>
                <a:lnTo>
                  <a:pt x="677" y="289"/>
                </a:lnTo>
                <a:lnTo>
                  <a:pt x="677" y="283"/>
                </a:lnTo>
                <a:lnTo>
                  <a:pt x="674" y="279"/>
                </a:lnTo>
                <a:lnTo>
                  <a:pt x="668" y="274"/>
                </a:lnTo>
                <a:lnTo>
                  <a:pt x="662" y="269"/>
                </a:lnTo>
                <a:lnTo>
                  <a:pt x="659" y="269"/>
                </a:lnTo>
                <a:lnTo>
                  <a:pt x="654" y="268"/>
                </a:lnTo>
                <a:lnTo>
                  <a:pt x="652" y="266"/>
                </a:lnTo>
                <a:lnTo>
                  <a:pt x="649" y="262"/>
                </a:lnTo>
                <a:lnTo>
                  <a:pt x="648" y="260"/>
                </a:lnTo>
                <a:lnTo>
                  <a:pt x="643" y="254"/>
                </a:lnTo>
                <a:lnTo>
                  <a:pt x="642" y="253"/>
                </a:lnTo>
                <a:lnTo>
                  <a:pt x="630" y="247"/>
                </a:lnTo>
                <a:lnTo>
                  <a:pt x="619" y="241"/>
                </a:lnTo>
                <a:lnTo>
                  <a:pt x="607" y="226"/>
                </a:lnTo>
                <a:lnTo>
                  <a:pt x="606" y="221"/>
                </a:lnTo>
                <a:lnTo>
                  <a:pt x="604" y="218"/>
                </a:lnTo>
                <a:lnTo>
                  <a:pt x="598" y="212"/>
                </a:lnTo>
                <a:lnTo>
                  <a:pt x="595" y="206"/>
                </a:lnTo>
                <a:lnTo>
                  <a:pt x="594" y="204"/>
                </a:lnTo>
                <a:lnTo>
                  <a:pt x="588" y="200"/>
                </a:lnTo>
                <a:lnTo>
                  <a:pt x="583" y="200"/>
                </a:lnTo>
                <a:lnTo>
                  <a:pt x="579" y="200"/>
                </a:lnTo>
                <a:lnTo>
                  <a:pt x="571" y="194"/>
                </a:lnTo>
                <a:lnTo>
                  <a:pt x="568" y="192"/>
                </a:lnTo>
                <a:lnTo>
                  <a:pt x="563" y="191"/>
                </a:lnTo>
                <a:lnTo>
                  <a:pt x="560" y="188"/>
                </a:lnTo>
                <a:lnTo>
                  <a:pt x="559" y="186"/>
                </a:lnTo>
                <a:lnTo>
                  <a:pt x="559" y="185"/>
                </a:lnTo>
                <a:lnTo>
                  <a:pt x="560" y="182"/>
                </a:lnTo>
                <a:lnTo>
                  <a:pt x="560" y="182"/>
                </a:lnTo>
                <a:lnTo>
                  <a:pt x="568" y="173"/>
                </a:lnTo>
                <a:lnTo>
                  <a:pt x="569" y="170"/>
                </a:lnTo>
                <a:lnTo>
                  <a:pt x="571" y="162"/>
                </a:lnTo>
                <a:lnTo>
                  <a:pt x="563" y="156"/>
                </a:lnTo>
                <a:lnTo>
                  <a:pt x="485" y="168"/>
                </a:lnTo>
                <a:lnTo>
                  <a:pt x="485" y="158"/>
                </a:lnTo>
                <a:lnTo>
                  <a:pt x="492" y="155"/>
                </a:lnTo>
                <a:lnTo>
                  <a:pt x="495" y="153"/>
                </a:lnTo>
                <a:lnTo>
                  <a:pt x="500" y="149"/>
                </a:lnTo>
                <a:lnTo>
                  <a:pt x="502" y="146"/>
                </a:lnTo>
                <a:lnTo>
                  <a:pt x="502" y="138"/>
                </a:lnTo>
                <a:lnTo>
                  <a:pt x="505" y="133"/>
                </a:lnTo>
                <a:lnTo>
                  <a:pt x="508" y="130"/>
                </a:lnTo>
                <a:lnTo>
                  <a:pt x="517" y="124"/>
                </a:lnTo>
                <a:lnTo>
                  <a:pt x="526" y="124"/>
                </a:lnTo>
                <a:lnTo>
                  <a:pt x="529" y="123"/>
                </a:lnTo>
                <a:lnTo>
                  <a:pt x="533" y="121"/>
                </a:lnTo>
                <a:lnTo>
                  <a:pt x="535" y="120"/>
                </a:lnTo>
                <a:lnTo>
                  <a:pt x="550" y="105"/>
                </a:lnTo>
                <a:lnTo>
                  <a:pt x="559" y="99"/>
                </a:lnTo>
                <a:lnTo>
                  <a:pt x="563" y="99"/>
                </a:lnTo>
                <a:lnTo>
                  <a:pt x="568" y="96"/>
                </a:lnTo>
                <a:lnTo>
                  <a:pt x="571" y="90"/>
                </a:lnTo>
                <a:lnTo>
                  <a:pt x="572" y="88"/>
                </a:lnTo>
                <a:lnTo>
                  <a:pt x="574" y="78"/>
                </a:lnTo>
                <a:lnTo>
                  <a:pt x="568" y="76"/>
                </a:lnTo>
                <a:lnTo>
                  <a:pt x="566" y="82"/>
                </a:lnTo>
                <a:lnTo>
                  <a:pt x="572" y="84"/>
                </a:lnTo>
                <a:lnTo>
                  <a:pt x="580" y="79"/>
                </a:lnTo>
                <a:lnTo>
                  <a:pt x="580" y="76"/>
                </a:lnTo>
                <a:lnTo>
                  <a:pt x="582" y="75"/>
                </a:lnTo>
                <a:lnTo>
                  <a:pt x="585" y="76"/>
                </a:lnTo>
                <a:lnTo>
                  <a:pt x="588" y="78"/>
                </a:lnTo>
                <a:lnTo>
                  <a:pt x="592" y="78"/>
                </a:lnTo>
                <a:lnTo>
                  <a:pt x="597" y="76"/>
                </a:lnTo>
                <a:lnTo>
                  <a:pt x="601" y="70"/>
                </a:lnTo>
                <a:lnTo>
                  <a:pt x="603" y="68"/>
                </a:lnTo>
                <a:lnTo>
                  <a:pt x="604" y="64"/>
                </a:lnTo>
                <a:lnTo>
                  <a:pt x="607" y="62"/>
                </a:lnTo>
                <a:lnTo>
                  <a:pt x="607" y="62"/>
                </a:lnTo>
                <a:lnTo>
                  <a:pt x="607" y="61"/>
                </a:lnTo>
                <a:lnTo>
                  <a:pt x="615" y="58"/>
                </a:lnTo>
                <a:lnTo>
                  <a:pt x="616" y="59"/>
                </a:lnTo>
                <a:lnTo>
                  <a:pt x="625" y="59"/>
                </a:lnTo>
                <a:lnTo>
                  <a:pt x="631" y="50"/>
                </a:lnTo>
                <a:lnTo>
                  <a:pt x="633" y="49"/>
                </a:lnTo>
                <a:lnTo>
                  <a:pt x="634" y="41"/>
                </a:lnTo>
                <a:lnTo>
                  <a:pt x="637" y="37"/>
                </a:lnTo>
                <a:lnTo>
                  <a:pt x="642" y="35"/>
                </a:lnTo>
                <a:lnTo>
                  <a:pt x="646" y="31"/>
                </a:lnTo>
                <a:lnTo>
                  <a:pt x="648" y="22"/>
                </a:lnTo>
                <a:lnTo>
                  <a:pt x="648" y="19"/>
                </a:lnTo>
                <a:lnTo>
                  <a:pt x="648" y="14"/>
                </a:lnTo>
                <a:lnTo>
                  <a:pt x="649" y="8"/>
                </a:lnTo>
                <a:lnTo>
                  <a:pt x="643" y="0"/>
                </a:lnTo>
                <a:lnTo>
                  <a:pt x="636" y="0"/>
                </a:lnTo>
                <a:lnTo>
                  <a:pt x="634" y="0"/>
                </a:lnTo>
                <a:lnTo>
                  <a:pt x="613" y="7"/>
                </a:lnTo>
                <a:lnTo>
                  <a:pt x="551" y="16"/>
                </a:lnTo>
                <a:lnTo>
                  <a:pt x="515" y="20"/>
                </a:lnTo>
                <a:lnTo>
                  <a:pt x="515" y="20"/>
                </a:lnTo>
                <a:lnTo>
                  <a:pt x="497" y="25"/>
                </a:lnTo>
                <a:lnTo>
                  <a:pt x="361" y="37"/>
                </a:lnTo>
                <a:lnTo>
                  <a:pt x="361" y="37"/>
                </a:lnTo>
                <a:lnTo>
                  <a:pt x="345" y="40"/>
                </a:lnTo>
                <a:lnTo>
                  <a:pt x="310" y="41"/>
                </a:lnTo>
                <a:lnTo>
                  <a:pt x="310" y="41"/>
                </a:lnTo>
                <a:lnTo>
                  <a:pt x="280" y="44"/>
                </a:lnTo>
                <a:lnTo>
                  <a:pt x="219" y="52"/>
                </a:lnTo>
                <a:lnTo>
                  <a:pt x="213" y="50"/>
                </a:lnTo>
                <a:lnTo>
                  <a:pt x="212" y="49"/>
                </a:lnTo>
                <a:lnTo>
                  <a:pt x="200" y="49"/>
                </a:lnTo>
                <a:lnTo>
                  <a:pt x="194" y="56"/>
                </a:lnTo>
                <a:lnTo>
                  <a:pt x="198" y="73"/>
                </a:lnTo>
                <a:lnTo>
                  <a:pt x="200" y="76"/>
                </a:lnTo>
                <a:lnTo>
                  <a:pt x="215" y="91"/>
                </a:lnTo>
                <a:lnTo>
                  <a:pt x="209" y="118"/>
                </a:lnTo>
                <a:lnTo>
                  <a:pt x="209" y="120"/>
                </a:lnTo>
                <a:lnTo>
                  <a:pt x="209" y="162"/>
                </a:lnTo>
                <a:lnTo>
                  <a:pt x="209" y="179"/>
                </a:lnTo>
                <a:lnTo>
                  <a:pt x="200" y="200"/>
                </a:lnTo>
                <a:lnTo>
                  <a:pt x="201" y="207"/>
                </a:lnTo>
                <a:lnTo>
                  <a:pt x="209" y="215"/>
                </a:lnTo>
                <a:lnTo>
                  <a:pt x="206" y="374"/>
                </a:lnTo>
                <a:lnTo>
                  <a:pt x="107" y="374"/>
                </a:lnTo>
                <a:lnTo>
                  <a:pt x="106" y="374"/>
                </a:lnTo>
                <a:lnTo>
                  <a:pt x="83" y="380"/>
                </a:lnTo>
                <a:lnTo>
                  <a:pt x="58" y="368"/>
                </a:lnTo>
                <a:lnTo>
                  <a:pt x="53" y="368"/>
                </a:lnTo>
                <a:lnTo>
                  <a:pt x="26" y="381"/>
                </a:lnTo>
                <a:lnTo>
                  <a:pt x="0" y="393"/>
                </a:lnTo>
                <a:lnTo>
                  <a:pt x="5" y="404"/>
                </a:lnTo>
                <a:lnTo>
                  <a:pt x="30" y="392"/>
                </a:lnTo>
                <a:lnTo>
                  <a:pt x="30" y="392"/>
                </a:lnTo>
                <a:lnTo>
                  <a:pt x="56" y="380"/>
                </a:lnTo>
                <a:lnTo>
                  <a:pt x="80" y="392"/>
                </a:lnTo>
                <a:lnTo>
                  <a:pt x="85" y="393"/>
                </a:lnTo>
                <a:lnTo>
                  <a:pt x="109" y="386"/>
                </a:lnTo>
                <a:lnTo>
                  <a:pt x="212" y="386"/>
                </a:lnTo>
                <a:lnTo>
                  <a:pt x="218" y="380"/>
                </a:lnTo>
                <a:lnTo>
                  <a:pt x="221" y="212"/>
                </a:lnTo>
                <a:lnTo>
                  <a:pt x="219" y="207"/>
                </a:lnTo>
                <a:lnTo>
                  <a:pt x="213" y="201"/>
                </a:lnTo>
                <a:lnTo>
                  <a:pt x="219" y="183"/>
                </a:lnTo>
                <a:lnTo>
                  <a:pt x="221" y="180"/>
                </a:lnTo>
                <a:lnTo>
                  <a:pt x="221" y="162"/>
                </a:lnTo>
                <a:lnTo>
                  <a:pt x="221" y="120"/>
                </a:lnTo>
                <a:lnTo>
                  <a:pt x="227" y="90"/>
                </a:lnTo>
                <a:lnTo>
                  <a:pt x="225" y="84"/>
                </a:lnTo>
                <a:lnTo>
                  <a:pt x="209" y="68"/>
                </a:lnTo>
                <a:lnTo>
                  <a:pt x="207" y="61"/>
                </a:lnTo>
                <a:lnTo>
                  <a:pt x="212" y="61"/>
                </a:lnTo>
                <a:lnTo>
                  <a:pt x="216" y="64"/>
                </a:lnTo>
                <a:lnTo>
                  <a:pt x="219" y="64"/>
                </a:lnTo>
                <a:lnTo>
                  <a:pt x="281" y="56"/>
                </a:lnTo>
                <a:lnTo>
                  <a:pt x="281" y="56"/>
                </a:lnTo>
                <a:lnTo>
                  <a:pt x="311" y="53"/>
                </a:lnTo>
                <a:lnTo>
                  <a:pt x="345" y="52"/>
                </a:lnTo>
                <a:lnTo>
                  <a:pt x="346" y="52"/>
                </a:lnTo>
                <a:lnTo>
                  <a:pt x="363" y="49"/>
                </a:lnTo>
                <a:lnTo>
                  <a:pt x="363" y="49"/>
                </a:lnTo>
                <a:lnTo>
                  <a:pt x="498" y="35"/>
                </a:lnTo>
                <a:lnTo>
                  <a:pt x="500" y="35"/>
                </a:lnTo>
                <a:lnTo>
                  <a:pt x="518" y="32"/>
                </a:lnTo>
                <a:lnTo>
                  <a:pt x="553" y="28"/>
                </a:lnTo>
                <a:lnTo>
                  <a:pt x="553" y="28"/>
                </a:lnTo>
                <a:lnTo>
                  <a:pt x="615" y="19"/>
                </a:lnTo>
                <a:lnTo>
                  <a:pt x="616" y="19"/>
                </a:lnTo>
                <a:lnTo>
                  <a:pt x="637" y="13"/>
                </a:lnTo>
                <a:lnTo>
                  <a:pt x="645" y="13"/>
                </a:lnTo>
                <a:lnTo>
                  <a:pt x="645" y="7"/>
                </a:lnTo>
                <a:lnTo>
                  <a:pt x="639" y="3"/>
                </a:lnTo>
                <a:lnTo>
                  <a:pt x="636" y="11"/>
                </a:lnTo>
                <a:lnTo>
                  <a:pt x="636" y="14"/>
                </a:lnTo>
                <a:lnTo>
                  <a:pt x="636" y="19"/>
                </a:lnTo>
                <a:lnTo>
                  <a:pt x="634" y="26"/>
                </a:lnTo>
                <a:lnTo>
                  <a:pt x="633" y="26"/>
                </a:lnTo>
                <a:lnTo>
                  <a:pt x="630" y="28"/>
                </a:lnTo>
                <a:lnTo>
                  <a:pt x="625" y="34"/>
                </a:lnTo>
                <a:lnTo>
                  <a:pt x="624" y="35"/>
                </a:lnTo>
                <a:lnTo>
                  <a:pt x="621" y="44"/>
                </a:lnTo>
                <a:lnTo>
                  <a:pt x="616" y="52"/>
                </a:lnTo>
                <a:lnTo>
                  <a:pt x="621" y="55"/>
                </a:lnTo>
                <a:lnTo>
                  <a:pt x="624" y="50"/>
                </a:lnTo>
                <a:lnTo>
                  <a:pt x="619" y="47"/>
                </a:lnTo>
                <a:lnTo>
                  <a:pt x="613" y="46"/>
                </a:lnTo>
                <a:lnTo>
                  <a:pt x="603" y="50"/>
                </a:lnTo>
                <a:lnTo>
                  <a:pt x="601" y="52"/>
                </a:lnTo>
                <a:lnTo>
                  <a:pt x="600" y="53"/>
                </a:lnTo>
                <a:lnTo>
                  <a:pt x="600" y="53"/>
                </a:lnTo>
                <a:lnTo>
                  <a:pt x="595" y="55"/>
                </a:lnTo>
                <a:lnTo>
                  <a:pt x="594" y="58"/>
                </a:lnTo>
                <a:lnTo>
                  <a:pt x="592" y="62"/>
                </a:lnTo>
                <a:lnTo>
                  <a:pt x="589" y="65"/>
                </a:lnTo>
                <a:lnTo>
                  <a:pt x="588" y="65"/>
                </a:lnTo>
                <a:lnTo>
                  <a:pt x="588" y="71"/>
                </a:lnTo>
                <a:lnTo>
                  <a:pt x="592" y="67"/>
                </a:lnTo>
                <a:lnTo>
                  <a:pt x="588" y="62"/>
                </a:lnTo>
                <a:lnTo>
                  <a:pt x="579" y="61"/>
                </a:lnTo>
                <a:lnTo>
                  <a:pt x="571" y="67"/>
                </a:lnTo>
                <a:lnTo>
                  <a:pt x="569" y="71"/>
                </a:lnTo>
                <a:lnTo>
                  <a:pt x="568" y="76"/>
                </a:lnTo>
                <a:lnTo>
                  <a:pt x="574" y="78"/>
                </a:lnTo>
                <a:lnTo>
                  <a:pt x="575" y="71"/>
                </a:lnTo>
                <a:lnTo>
                  <a:pt x="569" y="70"/>
                </a:lnTo>
                <a:lnTo>
                  <a:pt x="562" y="75"/>
                </a:lnTo>
                <a:lnTo>
                  <a:pt x="560" y="85"/>
                </a:lnTo>
                <a:lnTo>
                  <a:pt x="559" y="87"/>
                </a:lnTo>
                <a:lnTo>
                  <a:pt x="557" y="87"/>
                </a:lnTo>
                <a:lnTo>
                  <a:pt x="554" y="88"/>
                </a:lnTo>
                <a:lnTo>
                  <a:pt x="544" y="96"/>
                </a:lnTo>
                <a:lnTo>
                  <a:pt x="542" y="96"/>
                </a:lnTo>
                <a:lnTo>
                  <a:pt x="527" y="111"/>
                </a:lnTo>
                <a:lnTo>
                  <a:pt x="524" y="112"/>
                </a:lnTo>
                <a:lnTo>
                  <a:pt x="515" y="112"/>
                </a:lnTo>
                <a:lnTo>
                  <a:pt x="512" y="114"/>
                </a:lnTo>
                <a:lnTo>
                  <a:pt x="500" y="120"/>
                </a:lnTo>
                <a:lnTo>
                  <a:pt x="498" y="121"/>
                </a:lnTo>
                <a:lnTo>
                  <a:pt x="494" y="126"/>
                </a:lnTo>
                <a:lnTo>
                  <a:pt x="492" y="129"/>
                </a:lnTo>
                <a:lnTo>
                  <a:pt x="491" y="135"/>
                </a:lnTo>
                <a:lnTo>
                  <a:pt x="491" y="135"/>
                </a:lnTo>
                <a:lnTo>
                  <a:pt x="489" y="141"/>
                </a:lnTo>
                <a:lnTo>
                  <a:pt x="486" y="144"/>
                </a:lnTo>
                <a:lnTo>
                  <a:pt x="477" y="147"/>
                </a:lnTo>
                <a:lnTo>
                  <a:pt x="473" y="153"/>
                </a:lnTo>
                <a:lnTo>
                  <a:pt x="473" y="176"/>
                </a:lnTo>
                <a:lnTo>
                  <a:pt x="480" y="182"/>
                </a:lnTo>
                <a:lnTo>
                  <a:pt x="565" y="168"/>
                </a:lnTo>
                <a:lnTo>
                  <a:pt x="565" y="162"/>
                </a:lnTo>
                <a:lnTo>
                  <a:pt x="559" y="161"/>
                </a:lnTo>
                <a:lnTo>
                  <a:pt x="557" y="167"/>
                </a:lnTo>
                <a:lnTo>
                  <a:pt x="551" y="174"/>
                </a:lnTo>
                <a:lnTo>
                  <a:pt x="548" y="179"/>
                </a:lnTo>
                <a:lnTo>
                  <a:pt x="545" y="183"/>
                </a:lnTo>
                <a:lnTo>
                  <a:pt x="547" y="189"/>
                </a:lnTo>
                <a:lnTo>
                  <a:pt x="547" y="189"/>
                </a:lnTo>
                <a:lnTo>
                  <a:pt x="550" y="195"/>
                </a:lnTo>
                <a:lnTo>
                  <a:pt x="551" y="198"/>
                </a:lnTo>
                <a:lnTo>
                  <a:pt x="559" y="201"/>
                </a:lnTo>
                <a:lnTo>
                  <a:pt x="559" y="203"/>
                </a:lnTo>
                <a:lnTo>
                  <a:pt x="563" y="203"/>
                </a:lnTo>
                <a:lnTo>
                  <a:pt x="572" y="212"/>
                </a:lnTo>
                <a:lnTo>
                  <a:pt x="577" y="214"/>
                </a:lnTo>
                <a:lnTo>
                  <a:pt x="583" y="212"/>
                </a:lnTo>
                <a:lnTo>
                  <a:pt x="586" y="214"/>
                </a:lnTo>
                <a:lnTo>
                  <a:pt x="589" y="220"/>
                </a:lnTo>
                <a:lnTo>
                  <a:pt x="589" y="220"/>
                </a:lnTo>
                <a:lnTo>
                  <a:pt x="594" y="226"/>
                </a:lnTo>
                <a:lnTo>
                  <a:pt x="595" y="229"/>
                </a:lnTo>
                <a:lnTo>
                  <a:pt x="597" y="232"/>
                </a:lnTo>
                <a:lnTo>
                  <a:pt x="610" y="248"/>
                </a:lnTo>
                <a:lnTo>
                  <a:pt x="612" y="250"/>
                </a:lnTo>
                <a:lnTo>
                  <a:pt x="624" y="257"/>
                </a:lnTo>
                <a:lnTo>
                  <a:pt x="624" y="257"/>
                </a:lnTo>
                <a:lnTo>
                  <a:pt x="634" y="263"/>
                </a:lnTo>
                <a:lnTo>
                  <a:pt x="639" y="268"/>
                </a:lnTo>
                <a:lnTo>
                  <a:pt x="642" y="274"/>
                </a:lnTo>
                <a:lnTo>
                  <a:pt x="645" y="277"/>
                </a:lnTo>
                <a:lnTo>
                  <a:pt x="649" y="279"/>
                </a:lnTo>
                <a:lnTo>
                  <a:pt x="651" y="280"/>
                </a:lnTo>
                <a:lnTo>
                  <a:pt x="654" y="280"/>
                </a:lnTo>
                <a:lnTo>
                  <a:pt x="660" y="285"/>
                </a:lnTo>
                <a:lnTo>
                  <a:pt x="662" y="285"/>
                </a:lnTo>
                <a:lnTo>
                  <a:pt x="665" y="288"/>
                </a:lnTo>
                <a:lnTo>
                  <a:pt x="666" y="294"/>
                </a:lnTo>
                <a:lnTo>
                  <a:pt x="669" y="298"/>
                </a:lnTo>
                <a:lnTo>
                  <a:pt x="672" y="300"/>
                </a:lnTo>
                <a:lnTo>
                  <a:pt x="672" y="301"/>
                </a:lnTo>
                <a:lnTo>
                  <a:pt x="677" y="307"/>
                </a:lnTo>
                <a:lnTo>
                  <a:pt x="681" y="309"/>
                </a:lnTo>
                <a:lnTo>
                  <a:pt x="686" y="315"/>
                </a:lnTo>
                <a:lnTo>
                  <a:pt x="687" y="316"/>
                </a:lnTo>
                <a:lnTo>
                  <a:pt x="701" y="322"/>
                </a:lnTo>
                <a:lnTo>
                  <a:pt x="702" y="327"/>
                </a:lnTo>
                <a:lnTo>
                  <a:pt x="704" y="328"/>
                </a:lnTo>
                <a:lnTo>
                  <a:pt x="710" y="337"/>
                </a:lnTo>
                <a:lnTo>
                  <a:pt x="711" y="340"/>
                </a:lnTo>
                <a:lnTo>
                  <a:pt x="711" y="345"/>
                </a:lnTo>
                <a:lnTo>
                  <a:pt x="711" y="347"/>
                </a:lnTo>
                <a:lnTo>
                  <a:pt x="713" y="351"/>
                </a:lnTo>
                <a:lnTo>
                  <a:pt x="714" y="354"/>
                </a:lnTo>
                <a:lnTo>
                  <a:pt x="723" y="360"/>
                </a:lnTo>
                <a:lnTo>
                  <a:pt x="723" y="360"/>
                </a:lnTo>
                <a:lnTo>
                  <a:pt x="728" y="363"/>
                </a:lnTo>
                <a:lnTo>
                  <a:pt x="731" y="366"/>
                </a:lnTo>
                <a:lnTo>
                  <a:pt x="734" y="371"/>
                </a:lnTo>
                <a:lnTo>
                  <a:pt x="734" y="372"/>
                </a:lnTo>
                <a:lnTo>
                  <a:pt x="737" y="377"/>
                </a:lnTo>
                <a:lnTo>
                  <a:pt x="737" y="380"/>
                </a:lnTo>
                <a:lnTo>
                  <a:pt x="737" y="383"/>
                </a:lnTo>
                <a:lnTo>
                  <a:pt x="737" y="387"/>
                </a:lnTo>
                <a:lnTo>
                  <a:pt x="739" y="390"/>
                </a:lnTo>
                <a:lnTo>
                  <a:pt x="743" y="395"/>
                </a:lnTo>
                <a:lnTo>
                  <a:pt x="748" y="398"/>
                </a:lnTo>
                <a:lnTo>
                  <a:pt x="757" y="399"/>
                </a:lnTo>
                <a:lnTo>
                  <a:pt x="766" y="402"/>
                </a:lnTo>
                <a:lnTo>
                  <a:pt x="770" y="39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65" name="Oval 210">
            <a:extLst>
              <a:ext uri="{FF2B5EF4-FFF2-40B4-BE49-F238E27FC236}">
                <a16:creationId xmlns:a16="http://schemas.microsoft.com/office/drawing/2014/main" id="{A1AF5A7D-757C-6DE2-5587-F08208993769}"/>
              </a:ext>
            </a:extLst>
          </p:cNvPr>
          <p:cNvSpPr>
            <a:spLocks noChangeArrowheads="1"/>
          </p:cNvSpPr>
          <p:nvPr/>
        </p:nvSpPr>
        <p:spPr bwMode="auto">
          <a:xfrm>
            <a:off x="3899536" y="3021148"/>
            <a:ext cx="42445" cy="42445"/>
          </a:xfrm>
          <a:prstGeom prst="ellipse">
            <a:avLst/>
          </a:prstGeom>
          <a:solidFill>
            <a:srgbClr val="3A3838"/>
          </a:solidFill>
          <a:ln>
            <a:solidFill>
              <a:schemeClr val="bg1"/>
            </a:solid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66" name="Freeform 211">
            <a:extLst>
              <a:ext uri="{FF2B5EF4-FFF2-40B4-BE49-F238E27FC236}">
                <a16:creationId xmlns:a16="http://schemas.microsoft.com/office/drawing/2014/main" id="{B28FC891-63CE-948C-799A-EB8484FF1F68}"/>
              </a:ext>
            </a:extLst>
          </p:cNvPr>
          <p:cNvSpPr>
            <a:spLocks/>
          </p:cNvSpPr>
          <p:nvPr/>
        </p:nvSpPr>
        <p:spPr bwMode="auto">
          <a:xfrm>
            <a:off x="3384540" y="2511812"/>
            <a:ext cx="391906" cy="410299"/>
          </a:xfrm>
          <a:custGeom>
            <a:avLst/>
            <a:gdLst>
              <a:gd name="T0" fmla="*/ 186 w 277"/>
              <a:gd name="T1" fmla="*/ 271 h 290"/>
              <a:gd name="T2" fmla="*/ 197 w 277"/>
              <a:gd name="T3" fmla="*/ 269 h 290"/>
              <a:gd name="T4" fmla="*/ 213 w 277"/>
              <a:gd name="T5" fmla="*/ 275 h 290"/>
              <a:gd name="T6" fmla="*/ 224 w 277"/>
              <a:gd name="T7" fmla="*/ 280 h 290"/>
              <a:gd name="T8" fmla="*/ 227 w 277"/>
              <a:gd name="T9" fmla="*/ 268 h 290"/>
              <a:gd name="T10" fmla="*/ 221 w 277"/>
              <a:gd name="T11" fmla="*/ 257 h 290"/>
              <a:gd name="T12" fmla="*/ 228 w 277"/>
              <a:gd name="T13" fmla="*/ 249 h 290"/>
              <a:gd name="T14" fmla="*/ 245 w 277"/>
              <a:gd name="T15" fmla="*/ 242 h 290"/>
              <a:gd name="T16" fmla="*/ 243 w 277"/>
              <a:gd name="T17" fmla="*/ 231 h 290"/>
              <a:gd name="T18" fmla="*/ 247 w 277"/>
              <a:gd name="T19" fmla="*/ 219 h 290"/>
              <a:gd name="T20" fmla="*/ 250 w 277"/>
              <a:gd name="T21" fmla="*/ 212 h 290"/>
              <a:gd name="T22" fmla="*/ 248 w 277"/>
              <a:gd name="T23" fmla="*/ 201 h 290"/>
              <a:gd name="T24" fmla="*/ 250 w 277"/>
              <a:gd name="T25" fmla="*/ 189 h 290"/>
              <a:gd name="T26" fmla="*/ 250 w 277"/>
              <a:gd name="T27" fmla="*/ 177 h 290"/>
              <a:gd name="T28" fmla="*/ 257 w 277"/>
              <a:gd name="T29" fmla="*/ 166 h 290"/>
              <a:gd name="T30" fmla="*/ 268 w 277"/>
              <a:gd name="T31" fmla="*/ 148 h 290"/>
              <a:gd name="T32" fmla="*/ 274 w 277"/>
              <a:gd name="T33" fmla="*/ 132 h 290"/>
              <a:gd name="T34" fmla="*/ 277 w 277"/>
              <a:gd name="T35" fmla="*/ 125 h 290"/>
              <a:gd name="T36" fmla="*/ 274 w 277"/>
              <a:gd name="T37" fmla="*/ 107 h 290"/>
              <a:gd name="T38" fmla="*/ 265 w 277"/>
              <a:gd name="T39" fmla="*/ 95 h 290"/>
              <a:gd name="T40" fmla="*/ 268 w 277"/>
              <a:gd name="T41" fmla="*/ 83 h 290"/>
              <a:gd name="T42" fmla="*/ 271 w 277"/>
              <a:gd name="T43" fmla="*/ 73 h 290"/>
              <a:gd name="T44" fmla="*/ 256 w 277"/>
              <a:gd name="T45" fmla="*/ 62 h 290"/>
              <a:gd name="T46" fmla="*/ 183 w 277"/>
              <a:gd name="T47" fmla="*/ 47 h 290"/>
              <a:gd name="T48" fmla="*/ 139 w 277"/>
              <a:gd name="T49" fmla="*/ 53 h 290"/>
              <a:gd name="T50" fmla="*/ 111 w 277"/>
              <a:gd name="T51" fmla="*/ 33 h 290"/>
              <a:gd name="T52" fmla="*/ 79 w 277"/>
              <a:gd name="T53" fmla="*/ 27 h 290"/>
              <a:gd name="T54" fmla="*/ 35 w 277"/>
              <a:gd name="T55" fmla="*/ 15 h 290"/>
              <a:gd name="T56" fmla="*/ 6 w 277"/>
              <a:gd name="T57" fmla="*/ 0 h 290"/>
              <a:gd name="T58" fmla="*/ 2 w 277"/>
              <a:gd name="T59" fmla="*/ 8 h 290"/>
              <a:gd name="T60" fmla="*/ 0 w 277"/>
              <a:gd name="T61" fmla="*/ 24 h 290"/>
              <a:gd name="T62" fmla="*/ 5 w 277"/>
              <a:gd name="T63" fmla="*/ 38 h 290"/>
              <a:gd name="T64" fmla="*/ 11 w 277"/>
              <a:gd name="T65" fmla="*/ 56 h 290"/>
              <a:gd name="T66" fmla="*/ 20 w 277"/>
              <a:gd name="T67" fmla="*/ 67 h 290"/>
              <a:gd name="T68" fmla="*/ 32 w 277"/>
              <a:gd name="T69" fmla="*/ 77 h 290"/>
              <a:gd name="T70" fmla="*/ 47 w 277"/>
              <a:gd name="T71" fmla="*/ 91 h 290"/>
              <a:gd name="T72" fmla="*/ 56 w 277"/>
              <a:gd name="T73" fmla="*/ 100 h 290"/>
              <a:gd name="T74" fmla="*/ 67 w 277"/>
              <a:gd name="T75" fmla="*/ 130 h 290"/>
              <a:gd name="T76" fmla="*/ 76 w 277"/>
              <a:gd name="T77" fmla="*/ 124 h 290"/>
              <a:gd name="T78" fmla="*/ 85 w 277"/>
              <a:gd name="T79" fmla="*/ 125 h 290"/>
              <a:gd name="T80" fmla="*/ 100 w 277"/>
              <a:gd name="T81" fmla="*/ 133 h 290"/>
              <a:gd name="T82" fmla="*/ 97 w 277"/>
              <a:gd name="T83" fmla="*/ 142 h 290"/>
              <a:gd name="T84" fmla="*/ 93 w 277"/>
              <a:gd name="T85" fmla="*/ 160 h 290"/>
              <a:gd name="T86" fmla="*/ 86 w 277"/>
              <a:gd name="T87" fmla="*/ 175 h 290"/>
              <a:gd name="T88" fmla="*/ 88 w 277"/>
              <a:gd name="T89" fmla="*/ 186 h 290"/>
              <a:gd name="T90" fmla="*/ 115 w 277"/>
              <a:gd name="T91" fmla="*/ 209 h 290"/>
              <a:gd name="T92" fmla="*/ 118 w 277"/>
              <a:gd name="T93" fmla="*/ 216 h 290"/>
              <a:gd name="T94" fmla="*/ 135 w 277"/>
              <a:gd name="T95" fmla="*/ 219 h 290"/>
              <a:gd name="T96" fmla="*/ 144 w 277"/>
              <a:gd name="T97" fmla="*/ 230 h 290"/>
              <a:gd name="T98" fmla="*/ 150 w 277"/>
              <a:gd name="T99" fmla="*/ 243 h 290"/>
              <a:gd name="T100" fmla="*/ 156 w 277"/>
              <a:gd name="T101" fmla="*/ 260 h 290"/>
              <a:gd name="T102" fmla="*/ 159 w 277"/>
              <a:gd name="T103" fmla="*/ 278 h 290"/>
              <a:gd name="T104" fmla="*/ 173 w 277"/>
              <a:gd name="T105" fmla="*/ 287 h 290"/>
              <a:gd name="T106" fmla="*/ 177 w 277"/>
              <a:gd name="T107" fmla="*/ 28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7" h="290">
                <a:moveTo>
                  <a:pt x="177" y="281"/>
                </a:moveTo>
                <a:lnTo>
                  <a:pt x="186" y="271"/>
                </a:lnTo>
                <a:lnTo>
                  <a:pt x="191" y="269"/>
                </a:lnTo>
                <a:lnTo>
                  <a:pt x="197" y="269"/>
                </a:lnTo>
                <a:lnTo>
                  <a:pt x="203" y="272"/>
                </a:lnTo>
                <a:lnTo>
                  <a:pt x="213" y="275"/>
                </a:lnTo>
                <a:lnTo>
                  <a:pt x="218" y="280"/>
                </a:lnTo>
                <a:lnTo>
                  <a:pt x="224" y="280"/>
                </a:lnTo>
                <a:lnTo>
                  <a:pt x="228" y="274"/>
                </a:lnTo>
                <a:lnTo>
                  <a:pt x="227" y="268"/>
                </a:lnTo>
                <a:lnTo>
                  <a:pt x="222" y="262"/>
                </a:lnTo>
                <a:lnTo>
                  <a:pt x="221" y="257"/>
                </a:lnTo>
                <a:lnTo>
                  <a:pt x="222" y="251"/>
                </a:lnTo>
                <a:lnTo>
                  <a:pt x="228" y="249"/>
                </a:lnTo>
                <a:lnTo>
                  <a:pt x="234" y="245"/>
                </a:lnTo>
                <a:lnTo>
                  <a:pt x="245" y="242"/>
                </a:lnTo>
                <a:lnTo>
                  <a:pt x="248" y="237"/>
                </a:lnTo>
                <a:lnTo>
                  <a:pt x="243" y="231"/>
                </a:lnTo>
                <a:lnTo>
                  <a:pt x="243" y="225"/>
                </a:lnTo>
                <a:lnTo>
                  <a:pt x="247" y="219"/>
                </a:lnTo>
                <a:lnTo>
                  <a:pt x="250" y="215"/>
                </a:lnTo>
                <a:lnTo>
                  <a:pt x="250" y="212"/>
                </a:lnTo>
                <a:lnTo>
                  <a:pt x="245" y="206"/>
                </a:lnTo>
                <a:lnTo>
                  <a:pt x="248" y="201"/>
                </a:lnTo>
                <a:lnTo>
                  <a:pt x="248" y="190"/>
                </a:lnTo>
                <a:lnTo>
                  <a:pt x="250" y="189"/>
                </a:lnTo>
                <a:lnTo>
                  <a:pt x="251" y="178"/>
                </a:lnTo>
                <a:lnTo>
                  <a:pt x="250" y="177"/>
                </a:lnTo>
                <a:lnTo>
                  <a:pt x="251" y="171"/>
                </a:lnTo>
                <a:lnTo>
                  <a:pt x="257" y="166"/>
                </a:lnTo>
                <a:lnTo>
                  <a:pt x="262" y="160"/>
                </a:lnTo>
                <a:lnTo>
                  <a:pt x="268" y="148"/>
                </a:lnTo>
                <a:lnTo>
                  <a:pt x="269" y="142"/>
                </a:lnTo>
                <a:lnTo>
                  <a:pt x="274" y="132"/>
                </a:lnTo>
                <a:lnTo>
                  <a:pt x="277" y="132"/>
                </a:lnTo>
                <a:lnTo>
                  <a:pt x="277" y="125"/>
                </a:lnTo>
                <a:lnTo>
                  <a:pt x="274" y="113"/>
                </a:lnTo>
                <a:lnTo>
                  <a:pt x="274" y="107"/>
                </a:lnTo>
                <a:lnTo>
                  <a:pt x="269" y="103"/>
                </a:lnTo>
                <a:lnTo>
                  <a:pt x="265" y="95"/>
                </a:lnTo>
                <a:lnTo>
                  <a:pt x="265" y="89"/>
                </a:lnTo>
                <a:lnTo>
                  <a:pt x="268" y="83"/>
                </a:lnTo>
                <a:lnTo>
                  <a:pt x="265" y="79"/>
                </a:lnTo>
                <a:lnTo>
                  <a:pt x="271" y="73"/>
                </a:lnTo>
                <a:lnTo>
                  <a:pt x="271" y="68"/>
                </a:lnTo>
                <a:lnTo>
                  <a:pt x="256" y="62"/>
                </a:lnTo>
                <a:lnTo>
                  <a:pt x="207" y="70"/>
                </a:lnTo>
                <a:lnTo>
                  <a:pt x="183" y="47"/>
                </a:lnTo>
                <a:lnTo>
                  <a:pt x="159" y="47"/>
                </a:lnTo>
                <a:lnTo>
                  <a:pt x="139" y="53"/>
                </a:lnTo>
                <a:lnTo>
                  <a:pt x="111" y="47"/>
                </a:lnTo>
                <a:lnTo>
                  <a:pt x="111" y="33"/>
                </a:lnTo>
                <a:lnTo>
                  <a:pt x="91" y="27"/>
                </a:lnTo>
                <a:lnTo>
                  <a:pt x="79" y="27"/>
                </a:lnTo>
                <a:lnTo>
                  <a:pt x="58" y="15"/>
                </a:lnTo>
                <a:lnTo>
                  <a:pt x="35" y="15"/>
                </a:lnTo>
                <a:lnTo>
                  <a:pt x="22" y="3"/>
                </a:lnTo>
                <a:lnTo>
                  <a:pt x="6" y="0"/>
                </a:lnTo>
                <a:lnTo>
                  <a:pt x="3" y="3"/>
                </a:lnTo>
                <a:lnTo>
                  <a:pt x="2" y="8"/>
                </a:lnTo>
                <a:lnTo>
                  <a:pt x="0" y="14"/>
                </a:lnTo>
                <a:lnTo>
                  <a:pt x="0" y="24"/>
                </a:lnTo>
                <a:lnTo>
                  <a:pt x="2" y="36"/>
                </a:lnTo>
                <a:lnTo>
                  <a:pt x="5" y="38"/>
                </a:lnTo>
                <a:lnTo>
                  <a:pt x="8" y="50"/>
                </a:lnTo>
                <a:lnTo>
                  <a:pt x="11" y="56"/>
                </a:lnTo>
                <a:lnTo>
                  <a:pt x="13" y="61"/>
                </a:lnTo>
                <a:lnTo>
                  <a:pt x="20" y="67"/>
                </a:lnTo>
                <a:lnTo>
                  <a:pt x="26" y="73"/>
                </a:lnTo>
                <a:lnTo>
                  <a:pt x="32" y="77"/>
                </a:lnTo>
                <a:lnTo>
                  <a:pt x="34" y="82"/>
                </a:lnTo>
                <a:lnTo>
                  <a:pt x="47" y="91"/>
                </a:lnTo>
                <a:lnTo>
                  <a:pt x="53" y="95"/>
                </a:lnTo>
                <a:lnTo>
                  <a:pt x="56" y="100"/>
                </a:lnTo>
                <a:lnTo>
                  <a:pt x="62" y="125"/>
                </a:lnTo>
                <a:lnTo>
                  <a:pt x="67" y="130"/>
                </a:lnTo>
                <a:lnTo>
                  <a:pt x="73" y="129"/>
                </a:lnTo>
                <a:lnTo>
                  <a:pt x="76" y="124"/>
                </a:lnTo>
                <a:lnTo>
                  <a:pt x="79" y="122"/>
                </a:lnTo>
                <a:lnTo>
                  <a:pt x="85" y="125"/>
                </a:lnTo>
                <a:lnTo>
                  <a:pt x="90" y="125"/>
                </a:lnTo>
                <a:lnTo>
                  <a:pt x="100" y="133"/>
                </a:lnTo>
                <a:lnTo>
                  <a:pt x="100" y="135"/>
                </a:lnTo>
                <a:lnTo>
                  <a:pt x="97" y="142"/>
                </a:lnTo>
                <a:lnTo>
                  <a:pt x="97" y="151"/>
                </a:lnTo>
                <a:lnTo>
                  <a:pt x="93" y="160"/>
                </a:lnTo>
                <a:lnTo>
                  <a:pt x="91" y="169"/>
                </a:lnTo>
                <a:lnTo>
                  <a:pt x="86" y="175"/>
                </a:lnTo>
                <a:lnTo>
                  <a:pt x="86" y="181"/>
                </a:lnTo>
                <a:lnTo>
                  <a:pt x="88" y="186"/>
                </a:lnTo>
                <a:lnTo>
                  <a:pt x="99" y="198"/>
                </a:lnTo>
                <a:lnTo>
                  <a:pt x="115" y="209"/>
                </a:lnTo>
                <a:lnTo>
                  <a:pt x="118" y="209"/>
                </a:lnTo>
                <a:lnTo>
                  <a:pt x="118" y="216"/>
                </a:lnTo>
                <a:lnTo>
                  <a:pt x="124" y="213"/>
                </a:lnTo>
                <a:lnTo>
                  <a:pt x="135" y="219"/>
                </a:lnTo>
                <a:lnTo>
                  <a:pt x="138" y="225"/>
                </a:lnTo>
                <a:lnTo>
                  <a:pt x="144" y="230"/>
                </a:lnTo>
                <a:lnTo>
                  <a:pt x="150" y="231"/>
                </a:lnTo>
                <a:lnTo>
                  <a:pt x="150" y="243"/>
                </a:lnTo>
                <a:lnTo>
                  <a:pt x="157" y="255"/>
                </a:lnTo>
                <a:lnTo>
                  <a:pt x="156" y="260"/>
                </a:lnTo>
                <a:lnTo>
                  <a:pt x="151" y="266"/>
                </a:lnTo>
                <a:lnTo>
                  <a:pt x="159" y="278"/>
                </a:lnTo>
                <a:lnTo>
                  <a:pt x="168" y="289"/>
                </a:lnTo>
                <a:lnTo>
                  <a:pt x="173" y="287"/>
                </a:lnTo>
                <a:lnTo>
                  <a:pt x="182" y="290"/>
                </a:lnTo>
                <a:lnTo>
                  <a:pt x="177" y="287"/>
                </a:lnTo>
                <a:lnTo>
                  <a:pt x="177" y="281"/>
                </a:lnTo>
                <a:close/>
              </a:path>
            </a:pathLst>
          </a:custGeom>
          <a:solidFill>
            <a:schemeClr val="tx2">
              <a:lumMod val="75000"/>
              <a:lumOff val="25000"/>
            </a:schemeClr>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67" name="Freeform 212">
            <a:extLst>
              <a:ext uri="{FF2B5EF4-FFF2-40B4-BE49-F238E27FC236}">
                <a16:creationId xmlns:a16="http://schemas.microsoft.com/office/drawing/2014/main" id="{CBA211D0-8F1D-56E2-0AC8-CEF0D21E40A7}"/>
              </a:ext>
            </a:extLst>
          </p:cNvPr>
          <p:cNvSpPr>
            <a:spLocks/>
          </p:cNvSpPr>
          <p:nvPr/>
        </p:nvSpPr>
        <p:spPr bwMode="auto">
          <a:xfrm>
            <a:off x="3383126" y="2510396"/>
            <a:ext cx="394737" cy="420203"/>
          </a:xfrm>
          <a:custGeom>
            <a:avLst/>
            <a:gdLst>
              <a:gd name="T0" fmla="*/ 198 w 279"/>
              <a:gd name="T1" fmla="*/ 272 h 297"/>
              <a:gd name="T2" fmla="*/ 219 w 279"/>
              <a:gd name="T3" fmla="*/ 282 h 297"/>
              <a:gd name="T4" fmla="*/ 229 w 279"/>
              <a:gd name="T5" fmla="*/ 269 h 297"/>
              <a:gd name="T6" fmla="*/ 229 w 279"/>
              <a:gd name="T7" fmla="*/ 250 h 297"/>
              <a:gd name="T8" fmla="*/ 246 w 279"/>
              <a:gd name="T9" fmla="*/ 226 h 297"/>
              <a:gd name="T10" fmla="*/ 252 w 279"/>
              <a:gd name="T11" fmla="*/ 213 h 297"/>
              <a:gd name="T12" fmla="*/ 251 w 279"/>
              <a:gd name="T13" fmla="*/ 191 h 297"/>
              <a:gd name="T14" fmla="*/ 258 w 279"/>
              <a:gd name="T15" fmla="*/ 169 h 297"/>
              <a:gd name="T16" fmla="*/ 278 w 279"/>
              <a:gd name="T17" fmla="*/ 133 h 297"/>
              <a:gd name="T18" fmla="*/ 276 w 279"/>
              <a:gd name="T19" fmla="*/ 108 h 297"/>
              <a:gd name="T20" fmla="*/ 270 w 279"/>
              <a:gd name="T21" fmla="*/ 84 h 297"/>
              <a:gd name="T22" fmla="*/ 257 w 279"/>
              <a:gd name="T23" fmla="*/ 62 h 297"/>
              <a:gd name="T24" fmla="*/ 113 w 279"/>
              <a:gd name="T25" fmla="*/ 46 h 297"/>
              <a:gd name="T26" fmla="*/ 36 w 279"/>
              <a:gd name="T27" fmla="*/ 15 h 297"/>
              <a:gd name="T28" fmla="*/ 1 w 279"/>
              <a:gd name="T29" fmla="*/ 9 h 297"/>
              <a:gd name="T30" fmla="*/ 4 w 279"/>
              <a:gd name="T31" fmla="*/ 40 h 297"/>
              <a:gd name="T32" fmla="*/ 20 w 279"/>
              <a:gd name="T33" fmla="*/ 69 h 297"/>
              <a:gd name="T34" fmla="*/ 48 w 279"/>
              <a:gd name="T35" fmla="*/ 93 h 297"/>
              <a:gd name="T36" fmla="*/ 74 w 279"/>
              <a:gd name="T37" fmla="*/ 131 h 297"/>
              <a:gd name="T38" fmla="*/ 91 w 279"/>
              <a:gd name="T39" fmla="*/ 128 h 297"/>
              <a:gd name="T40" fmla="*/ 92 w 279"/>
              <a:gd name="T41" fmla="*/ 161 h 297"/>
              <a:gd name="T42" fmla="*/ 87 w 279"/>
              <a:gd name="T43" fmla="*/ 188 h 297"/>
              <a:gd name="T44" fmla="*/ 119 w 279"/>
              <a:gd name="T45" fmla="*/ 217 h 297"/>
              <a:gd name="T46" fmla="*/ 143 w 279"/>
              <a:gd name="T47" fmla="*/ 232 h 297"/>
              <a:gd name="T48" fmla="*/ 151 w 279"/>
              <a:gd name="T49" fmla="*/ 267 h 297"/>
              <a:gd name="T50" fmla="*/ 180 w 279"/>
              <a:gd name="T51" fmla="*/ 288 h 297"/>
              <a:gd name="T52" fmla="*/ 177 w 279"/>
              <a:gd name="T53" fmla="*/ 282 h 297"/>
              <a:gd name="T54" fmla="*/ 183 w 279"/>
              <a:gd name="T55" fmla="*/ 291 h 297"/>
              <a:gd name="T56" fmla="*/ 158 w 279"/>
              <a:gd name="T57" fmla="*/ 263 h 297"/>
              <a:gd name="T58" fmla="*/ 145 w 279"/>
              <a:gd name="T59" fmla="*/ 229 h 297"/>
              <a:gd name="T60" fmla="*/ 121 w 279"/>
              <a:gd name="T61" fmla="*/ 210 h 297"/>
              <a:gd name="T62" fmla="*/ 89 w 279"/>
              <a:gd name="T63" fmla="*/ 182 h 297"/>
              <a:gd name="T64" fmla="*/ 100 w 279"/>
              <a:gd name="T65" fmla="*/ 143 h 297"/>
              <a:gd name="T66" fmla="*/ 86 w 279"/>
              <a:gd name="T67" fmla="*/ 125 h 297"/>
              <a:gd name="T68" fmla="*/ 72 w 279"/>
              <a:gd name="T69" fmla="*/ 128 h 297"/>
              <a:gd name="T70" fmla="*/ 50 w 279"/>
              <a:gd name="T71" fmla="*/ 90 h 297"/>
              <a:gd name="T72" fmla="*/ 23 w 279"/>
              <a:gd name="T73" fmla="*/ 66 h 297"/>
              <a:gd name="T74" fmla="*/ 7 w 279"/>
              <a:gd name="T75" fmla="*/ 39 h 297"/>
              <a:gd name="T76" fmla="*/ 6 w 279"/>
              <a:gd name="T77" fmla="*/ 4 h 297"/>
              <a:gd name="T78" fmla="*/ 80 w 279"/>
              <a:gd name="T79" fmla="*/ 30 h 297"/>
              <a:gd name="T80" fmla="*/ 160 w 279"/>
              <a:gd name="T81" fmla="*/ 49 h 297"/>
              <a:gd name="T82" fmla="*/ 270 w 279"/>
              <a:gd name="T83" fmla="*/ 72 h 297"/>
              <a:gd name="T84" fmla="*/ 264 w 279"/>
              <a:gd name="T85" fmla="*/ 96 h 297"/>
              <a:gd name="T86" fmla="*/ 276 w 279"/>
              <a:gd name="T87" fmla="*/ 126 h 297"/>
              <a:gd name="T88" fmla="*/ 267 w 279"/>
              <a:gd name="T89" fmla="*/ 149 h 297"/>
              <a:gd name="T90" fmla="*/ 249 w 279"/>
              <a:gd name="T91" fmla="*/ 178 h 297"/>
              <a:gd name="T92" fmla="*/ 248 w 279"/>
              <a:gd name="T93" fmla="*/ 201 h 297"/>
              <a:gd name="T94" fmla="*/ 246 w 279"/>
              <a:gd name="T95" fmla="*/ 220 h 297"/>
              <a:gd name="T96" fmla="*/ 244 w 279"/>
              <a:gd name="T97" fmla="*/ 241 h 297"/>
              <a:gd name="T98" fmla="*/ 220 w 279"/>
              <a:gd name="T99" fmla="*/ 256 h 297"/>
              <a:gd name="T100" fmla="*/ 228 w 279"/>
              <a:gd name="T101" fmla="*/ 273 h 297"/>
              <a:gd name="T102" fmla="*/ 204 w 279"/>
              <a:gd name="T103" fmla="*/ 272 h 297"/>
              <a:gd name="T104" fmla="*/ 186 w 279"/>
              <a:gd name="T105" fmla="*/ 270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9" h="297">
                <a:moveTo>
                  <a:pt x="178" y="282"/>
                </a:moveTo>
                <a:lnTo>
                  <a:pt x="180" y="284"/>
                </a:lnTo>
                <a:lnTo>
                  <a:pt x="187" y="273"/>
                </a:lnTo>
                <a:lnTo>
                  <a:pt x="193" y="272"/>
                </a:lnTo>
                <a:lnTo>
                  <a:pt x="198" y="272"/>
                </a:lnTo>
                <a:lnTo>
                  <a:pt x="202" y="275"/>
                </a:lnTo>
                <a:lnTo>
                  <a:pt x="204" y="275"/>
                </a:lnTo>
                <a:lnTo>
                  <a:pt x="214" y="278"/>
                </a:lnTo>
                <a:lnTo>
                  <a:pt x="219" y="281"/>
                </a:lnTo>
                <a:lnTo>
                  <a:pt x="219" y="282"/>
                </a:lnTo>
                <a:lnTo>
                  <a:pt x="225" y="282"/>
                </a:lnTo>
                <a:lnTo>
                  <a:pt x="225" y="282"/>
                </a:lnTo>
                <a:lnTo>
                  <a:pt x="231" y="275"/>
                </a:lnTo>
                <a:lnTo>
                  <a:pt x="229" y="269"/>
                </a:lnTo>
                <a:lnTo>
                  <a:pt x="229" y="269"/>
                </a:lnTo>
                <a:lnTo>
                  <a:pt x="225" y="263"/>
                </a:lnTo>
                <a:lnTo>
                  <a:pt x="223" y="258"/>
                </a:lnTo>
                <a:lnTo>
                  <a:pt x="225" y="253"/>
                </a:lnTo>
                <a:lnTo>
                  <a:pt x="229" y="250"/>
                </a:lnTo>
                <a:lnTo>
                  <a:pt x="229" y="250"/>
                </a:lnTo>
                <a:lnTo>
                  <a:pt x="235" y="247"/>
                </a:lnTo>
                <a:lnTo>
                  <a:pt x="246" y="244"/>
                </a:lnTo>
                <a:lnTo>
                  <a:pt x="252" y="238"/>
                </a:lnTo>
                <a:lnTo>
                  <a:pt x="246" y="231"/>
                </a:lnTo>
                <a:lnTo>
                  <a:pt x="246" y="226"/>
                </a:lnTo>
                <a:lnTo>
                  <a:pt x="249" y="222"/>
                </a:lnTo>
                <a:lnTo>
                  <a:pt x="252" y="216"/>
                </a:lnTo>
                <a:lnTo>
                  <a:pt x="252" y="216"/>
                </a:lnTo>
                <a:lnTo>
                  <a:pt x="252" y="213"/>
                </a:lnTo>
                <a:lnTo>
                  <a:pt x="252" y="213"/>
                </a:lnTo>
                <a:lnTo>
                  <a:pt x="248" y="207"/>
                </a:lnTo>
                <a:lnTo>
                  <a:pt x="251" y="202"/>
                </a:lnTo>
                <a:lnTo>
                  <a:pt x="251" y="202"/>
                </a:lnTo>
                <a:lnTo>
                  <a:pt x="251" y="191"/>
                </a:lnTo>
                <a:lnTo>
                  <a:pt x="251" y="191"/>
                </a:lnTo>
                <a:lnTo>
                  <a:pt x="252" y="191"/>
                </a:lnTo>
                <a:lnTo>
                  <a:pt x="254" y="178"/>
                </a:lnTo>
                <a:lnTo>
                  <a:pt x="252" y="178"/>
                </a:lnTo>
                <a:lnTo>
                  <a:pt x="254" y="173"/>
                </a:lnTo>
                <a:lnTo>
                  <a:pt x="258" y="169"/>
                </a:lnTo>
                <a:lnTo>
                  <a:pt x="263" y="163"/>
                </a:lnTo>
                <a:lnTo>
                  <a:pt x="270" y="151"/>
                </a:lnTo>
                <a:lnTo>
                  <a:pt x="272" y="145"/>
                </a:lnTo>
                <a:lnTo>
                  <a:pt x="276" y="134"/>
                </a:lnTo>
                <a:lnTo>
                  <a:pt x="278" y="133"/>
                </a:lnTo>
                <a:lnTo>
                  <a:pt x="278" y="133"/>
                </a:lnTo>
                <a:lnTo>
                  <a:pt x="279" y="126"/>
                </a:lnTo>
                <a:lnTo>
                  <a:pt x="279" y="126"/>
                </a:lnTo>
                <a:lnTo>
                  <a:pt x="276" y="114"/>
                </a:lnTo>
                <a:lnTo>
                  <a:pt x="276" y="108"/>
                </a:lnTo>
                <a:lnTo>
                  <a:pt x="278" y="108"/>
                </a:lnTo>
                <a:lnTo>
                  <a:pt x="272" y="102"/>
                </a:lnTo>
                <a:lnTo>
                  <a:pt x="267" y="96"/>
                </a:lnTo>
                <a:lnTo>
                  <a:pt x="267" y="90"/>
                </a:lnTo>
                <a:lnTo>
                  <a:pt x="270" y="84"/>
                </a:lnTo>
                <a:lnTo>
                  <a:pt x="269" y="80"/>
                </a:lnTo>
                <a:lnTo>
                  <a:pt x="273" y="74"/>
                </a:lnTo>
                <a:lnTo>
                  <a:pt x="273" y="68"/>
                </a:lnTo>
                <a:lnTo>
                  <a:pt x="273" y="68"/>
                </a:lnTo>
                <a:lnTo>
                  <a:pt x="257" y="62"/>
                </a:lnTo>
                <a:lnTo>
                  <a:pt x="210" y="68"/>
                </a:lnTo>
                <a:lnTo>
                  <a:pt x="184" y="46"/>
                </a:lnTo>
                <a:lnTo>
                  <a:pt x="160" y="46"/>
                </a:lnTo>
                <a:lnTo>
                  <a:pt x="140" y="52"/>
                </a:lnTo>
                <a:lnTo>
                  <a:pt x="113" y="46"/>
                </a:lnTo>
                <a:lnTo>
                  <a:pt x="113" y="34"/>
                </a:lnTo>
                <a:lnTo>
                  <a:pt x="92" y="27"/>
                </a:lnTo>
                <a:lnTo>
                  <a:pt x="81" y="27"/>
                </a:lnTo>
                <a:lnTo>
                  <a:pt x="60" y="15"/>
                </a:lnTo>
                <a:lnTo>
                  <a:pt x="36" y="15"/>
                </a:lnTo>
                <a:lnTo>
                  <a:pt x="23" y="3"/>
                </a:lnTo>
                <a:lnTo>
                  <a:pt x="6" y="0"/>
                </a:lnTo>
                <a:lnTo>
                  <a:pt x="4" y="3"/>
                </a:lnTo>
                <a:lnTo>
                  <a:pt x="4" y="3"/>
                </a:lnTo>
                <a:lnTo>
                  <a:pt x="1" y="9"/>
                </a:lnTo>
                <a:lnTo>
                  <a:pt x="0" y="15"/>
                </a:lnTo>
                <a:lnTo>
                  <a:pt x="0" y="15"/>
                </a:lnTo>
                <a:lnTo>
                  <a:pt x="0" y="25"/>
                </a:lnTo>
                <a:lnTo>
                  <a:pt x="1" y="37"/>
                </a:lnTo>
                <a:lnTo>
                  <a:pt x="4" y="40"/>
                </a:lnTo>
                <a:lnTo>
                  <a:pt x="7" y="51"/>
                </a:lnTo>
                <a:lnTo>
                  <a:pt x="10" y="57"/>
                </a:lnTo>
                <a:lnTo>
                  <a:pt x="12" y="63"/>
                </a:lnTo>
                <a:lnTo>
                  <a:pt x="12" y="63"/>
                </a:lnTo>
                <a:lnTo>
                  <a:pt x="20" y="69"/>
                </a:lnTo>
                <a:lnTo>
                  <a:pt x="26" y="75"/>
                </a:lnTo>
                <a:lnTo>
                  <a:pt x="32" y="78"/>
                </a:lnTo>
                <a:lnTo>
                  <a:pt x="33" y="83"/>
                </a:lnTo>
                <a:lnTo>
                  <a:pt x="33" y="84"/>
                </a:lnTo>
                <a:lnTo>
                  <a:pt x="48" y="93"/>
                </a:lnTo>
                <a:lnTo>
                  <a:pt x="53" y="96"/>
                </a:lnTo>
                <a:lnTo>
                  <a:pt x="56" y="102"/>
                </a:lnTo>
                <a:lnTo>
                  <a:pt x="62" y="126"/>
                </a:lnTo>
                <a:lnTo>
                  <a:pt x="66" y="133"/>
                </a:lnTo>
                <a:lnTo>
                  <a:pt x="74" y="131"/>
                </a:lnTo>
                <a:lnTo>
                  <a:pt x="78" y="125"/>
                </a:lnTo>
                <a:lnTo>
                  <a:pt x="80" y="125"/>
                </a:lnTo>
                <a:lnTo>
                  <a:pt x="84" y="128"/>
                </a:lnTo>
                <a:lnTo>
                  <a:pt x="84" y="128"/>
                </a:lnTo>
                <a:lnTo>
                  <a:pt x="91" y="128"/>
                </a:lnTo>
                <a:lnTo>
                  <a:pt x="100" y="134"/>
                </a:lnTo>
                <a:lnTo>
                  <a:pt x="100" y="136"/>
                </a:lnTo>
                <a:lnTo>
                  <a:pt x="97" y="143"/>
                </a:lnTo>
                <a:lnTo>
                  <a:pt x="97" y="152"/>
                </a:lnTo>
                <a:lnTo>
                  <a:pt x="92" y="161"/>
                </a:lnTo>
                <a:lnTo>
                  <a:pt x="91" y="170"/>
                </a:lnTo>
                <a:lnTo>
                  <a:pt x="86" y="176"/>
                </a:lnTo>
                <a:lnTo>
                  <a:pt x="86" y="182"/>
                </a:lnTo>
                <a:lnTo>
                  <a:pt x="86" y="182"/>
                </a:lnTo>
                <a:lnTo>
                  <a:pt x="87" y="188"/>
                </a:lnTo>
                <a:lnTo>
                  <a:pt x="87" y="188"/>
                </a:lnTo>
                <a:lnTo>
                  <a:pt x="98" y="201"/>
                </a:lnTo>
                <a:lnTo>
                  <a:pt x="115" y="211"/>
                </a:lnTo>
                <a:lnTo>
                  <a:pt x="118" y="211"/>
                </a:lnTo>
                <a:lnTo>
                  <a:pt x="119" y="217"/>
                </a:lnTo>
                <a:lnTo>
                  <a:pt x="119" y="220"/>
                </a:lnTo>
                <a:lnTo>
                  <a:pt x="125" y="216"/>
                </a:lnTo>
                <a:lnTo>
                  <a:pt x="134" y="222"/>
                </a:lnTo>
                <a:lnTo>
                  <a:pt x="137" y="228"/>
                </a:lnTo>
                <a:lnTo>
                  <a:pt x="143" y="232"/>
                </a:lnTo>
                <a:lnTo>
                  <a:pt x="149" y="234"/>
                </a:lnTo>
                <a:lnTo>
                  <a:pt x="149" y="246"/>
                </a:lnTo>
                <a:lnTo>
                  <a:pt x="155" y="256"/>
                </a:lnTo>
                <a:lnTo>
                  <a:pt x="155" y="261"/>
                </a:lnTo>
                <a:lnTo>
                  <a:pt x="151" y="267"/>
                </a:lnTo>
                <a:lnTo>
                  <a:pt x="158" y="279"/>
                </a:lnTo>
                <a:lnTo>
                  <a:pt x="168" y="293"/>
                </a:lnTo>
                <a:lnTo>
                  <a:pt x="174" y="290"/>
                </a:lnTo>
                <a:lnTo>
                  <a:pt x="190" y="297"/>
                </a:lnTo>
                <a:lnTo>
                  <a:pt x="180" y="288"/>
                </a:lnTo>
                <a:lnTo>
                  <a:pt x="180" y="282"/>
                </a:lnTo>
                <a:lnTo>
                  <a:pt x="178" y="282"/>
                </a:lnTo>
                <a:lnTo>
                  <a:pt x="180" y="284"/>
                </a:lnTo>
                <a:lnTo>
                  <a:pt x="178" y="282"/>
                </a:lnTo>
                <a:lnTo>
                  <a:pt x="177" y="282"/>
                </a:lnTo>
                <a:lnTo>
                  <a:pt x="177" y="288"/>
                </a:lnTo>
                <a:lnTo>
                  <a:pt x="177" y="290"/>
                </a:lnTo>
                <a:lnTo>
                  <a:pt x="181" y="293"/>
                </a:lnTo>
                <a:lnTo>
                  <a:pt x="183" y="291"/>
                </a:lnTo>
                <a:lnTo>
                  <a:pt x="183" y="291"/>
                </a:lnTo>
                <a:lnTo>
                  <a:pt x="174" y="285"/>
                </a:lnTo>
                <a:lnTo>
                  <a:pt x="169" y="288"/>
                </a:lnTo>
                <a:lnTo>
                  <a:pt x="161" y="278"/>
                </a:lnTo>
                <a:lnTo>
                  <a:pt x="154" y="267"/>
                </a:lnTo>
                <a:lnTo>
                  <a:pt x="158" y="263"/>
                </a:lnTo>
                <a:lnTo>
                  <a:pt x="160" y="256"/>
                </a:lnTo>
                <a:lnTo>
                  <a:pt x="160" y="255"/>
                </a:lnTo>
                <a:lnTo>
                  <a:pt x="152" y="244"/>
                </a:lnTo>
                <a:lnTo>
                  <a:pt x="151" y="231"/>
                </a:lnTo>
                <a:lnTo>
                  <a:pt x="145" y="229"/>
                </a:lnTo>
                <a:lnTo>
                  <a:pt x="140" y="226"/>
                </a:lnTo>
                <a:lnTo>
                  <a:pt x="137" y="220"/>
                </a:lnTo>
                <a:lnTo>
                  <a:pt x="127" y="213"/>
                </a:lnTo>
                <a:lnTo>
                  <a:pt x="121" y="216"/>
                </a:lnTo>
                <a:lnTo>
                  <a:pt x="121" y="210"/>
                </a:lnTo>
                <a:lnTo>
                  <a:pt x="121" y="208"/>
                </a:lnTo>
                <a:lnTo>
                  <a:pt x="116" y="208"/>
                </a:lnTo>
                <a:lnTo>
                  <a:pt x="100" y="198"/>
                </a:lnTo>
                <a:lnTo>
                  <a:pt x="91" y="187"/>
                </a:lnTo>
                <a:lnTo>
                  <a:pt x="89" y="182"/>
                </a:lnTo>
                <a:lnTo>
                  <a:pt x="89" y="176"/>
                </a:lnTo>
                <a:lnTo>
                  <a:pt x="92" y="172"/>
                </a:lnTo>
                <a:lnTo>
                  <a:pt x="95" y="161"/>
                </a:lnTo>
                <a:lnTo>
                  <a:pt x="100" y="152"/>
                </a:lnTo>
                <a:lnTo>
                  <a:pt x="100" y="143"/>
                </a:lnTo>
                <a:lnTo>
                  <a:pt x="103" y="136"/>
                </a:lnTo>
                <a:lnTo>
                  <a:pt x="103" y="134"/>
                </a:lnTo>
                <a:lnTo>
                  <a:pt x="103" y="133"/>
                </a:lnTo>
                <a:lnTo>
                  <a:pt x="92" y="125"/>
                </a:lnTo>
                <a:lnTo>
                  <a:pt x="86" y="125"/>
                </a:lnTo>
                <a:lnTo>
                  <a:pt x="80" y="122"/>
                </a:lnTo>
                <a:lnTo>
                  <a:pt x="80" y="122"/>
                </a:lnTo>
                <a:lnTo>
                  <a:pt x="77" y="123"/>
                </a:lnTo>
                <a:lnTo>
                  <a:pt x="75" y="123"/>
                </a:lnTo>
                <a:lnTo>
                  <a:pt x="72" y="128"/>
                </a:lnTo>
                <a:lnTo>
                  <a:pt x="68" y="130"/>
                </a:lnTo>
                <a:lnTo>
                  <a:pt x="65" y="125"/>
                </a:lnTo>
                <a:lnTo>
                  <a:pt x="59" y="101"/>
                </a:lnTo>
                <a:lnTo>
                  <a:pt x="56" y="95"/>
                </a:lnTo>
                <a:lnTo>
                  <a:pt x="50" y="90"/>
                </a:lnTo>
                <a:lnTo>
                  <a:pt x="36" y="81"/>
                </a:lnTo>
                <a:lnTo>
                  <a:pt x="35" y="77"/>
                </a:lnTo>
                <a:lnTo>
                  <a:pt x="33" y="77"/>
                </a:lnTo>
                <a:lnTo>
                  <a:pt x="27" y="72"/>
                </a:lnTo>
                <a:lnTo>
                  <a:pt x="23" y="66"/>
                </a:lnTo>
                <a:lnTo>
                  <a:pt x="15" y="62"/>
                </a:lnTo>
                <a:lnTo>
                  <a:pt x="14" y="57"/>
                </a:lnTo>
                <a:lnTo>
                  <a:pt x="14" y="57"/>
                </a:lnTo>
                <a:lnTo>
                  <a:pt x="10" y="51"/>
                </a:lnTo>
                <a:lnTo>
                  <a:pt x="7" y="39"/>
                </a:lnTo>
                <a:lnTo>
                  <a:pt x="4" y="36"/>
                </a:lnTo>
                <a:lnTo>
                  <a:pt x="3" y="25"/>
                </a:lnTo>
                <a:lnTo>
                  <a:pt x="3" y="15"/>
                </a:lnTo>
                <a:lnTo>
                  <a:pt x="4" y="9"/>
                </a:lnTo>
                <a:lnTo>
                  <a:pt x="6" y="4"/>
                </a:lnTo>
                <a:lnTo>
                  <a:pt x="7" y="3"/>
                </a:lnTo>
                <a:lnTo>
                  <a:pt x="21" y="4"/>
                </a:lnTo>
                <a:lnTo>
                  <a:pt x="35" y="18"/>
                </a:lnTo>
                <a:lnTo>
                  <a:pt x="59" y="18"/>
                </a:lnTo>
                <a:lnTo>
                  <a:pt x="80" y="30"/>
                </a:lnTo>
                <a:lnTo>
                  <a:pt x="91" y="30"/>
                </a:lnTo>
                <a:lnTo>
                  <a:pt x="110" y="36"/>
                </a:lnTo>
                <a:lnTo>
                  <a:pt x="110" y="49"/>
                </a:lnTo>
                <a:lnTo>
                  <a:pt x="140" y="55"/>
                </a:lnTo>
                <a:lnTo>
                  <a:pt x="160" y="49"/>
                </a:lnTo>
                <a:lnTo>
                  <a:pt x="183" y="49"/>
                </a:lnTo>
                <a:lnTo>
                  <a:pt x="208" y="72"/>
                </a:lnTo>
                <a:lnTo>
                  <a:pt x="257" y="65"/>
                </a:lnTo>
                <a:lnTo>
                  <a:pt x="270" y="69"/>
                </a:lnTo>
                <a:lnTo>
                  <a:pt x="270" y="72"/>
                </a:lnTo>
                <a:lnTo>
                  <a:pt x="264" y="78"/>
                </a:lnTo>
                <a:lnTo>
                  <a:pt x="267" y="84"/>
                </a:lnTo>
                <a:lnTo>
                  <a:pt x="264" y="90"/>
                </a:lnTo>
                <a:lnTo>
                  <a:pt x="264" y="96"/>
                </a:lnTo>
                <a:lnTo>
                  <a:pt x="264" y="96"/>
                </a:lnTo>
                <a:lnTo>
                  <a:pt x="269" y="104"/>
                </a:lnTo>
                <a:lnTo>
                  <a:pt x="273" y="110"/>
                </a:lnTo>
                <a:lnTo>
                  <a:pt x="273" y="114"/>
                </a:lnTo>
                <a:lnTo>
                  <a:pt x="273" y="114"/>
                </a:lnTo>
                <a:lnTo>
                  <a:pt x="276" y="126"/>
                </a:lnTo>
                <a:lnTo>
                  <a:pt x="276" y="131"/>
                </a:lnTo>
                <a:lnTo>
                  <a:pt x="275" y="131"/>
                </a:lnTo>
                <a:lnTo>
                  <a:pt x="275" y="133"/>
                </a:lnTo>
                <a:lnTo>
                  <a:pt x="269" y="143"/>
                </a:lnTo>
                <a:lnTo>
                  <a:pt x="267" y="149"/>
                </a:lnTo>
                <a:lnTo>
                  <a:pt x="261" y="161"/>
                </a:lnTo>
                <a:lnTo>
                  <a:pt x="257" y="166"/>
                </a:lnTo>
                <a:lnTo>
                  <a:pt x="251" y="172"/>
                </a:lnTo>
                <a:lnTo>
                  <a:pt x="249" y="178"/>
                </a:lnTo>
                <a:lnTo>
                  <a:pt x="249" y="178"/>
                </a:lnTo>
                <a:lnTo>
                  <a:pt x="251" y="179"/>
                </a:lnTo>
                <a:lnTo>
                  <a:pt x="249" y="190"/>
                </a:lnTo>
                <a:lnTo>
                  <a:pt x="249" y="190"/>
                </a:lnTo>
                <a:lnTo>
                  <a:pt x="248" y="190"/>
                </a:lnTo>
                <a:lnTo>
                  <a:pt x="248" y="201"/>
                </a:lnTo>
                <a:lnTo>
                  <a:pt x="244" y="207"/>
                </a:lnTo>
                <a:lnTo>
                  <a:pt x="244" y="207"/>
                </a:lnTo>
                <a:lnTo>
                  <a:pt x="249" y="214"/>
                </a:lnTo>
                <a:lnTo>
                  <a:pt x="249" y="214"/>
                </a:lnTo>
                <a:lnTo>
                  <a:pt x="246" y="220"/>
                </a:lnTo>
                <a:lnTo>
                  <a:pt x="243" y="226"/>
                </a:lnTo>
                <a:lnTo>
                  <a:pt x="243" y="232"/>
                </a:lnTo>
                <a:lnTo>
                  <a:pt x="244" y="232"/>
                </a:lnTo>
                <a:lnTo>
                  <a:pt x="248" y="238"/>
                </a:lnTo>
                <a:lnTo>
                  <a:pt x="244" y="241"/>
                </a:lnTo>
                <a:lnTo>
                  <a:pt x="234" y="244"/>
                </a:lnTo>
                <a:lnTo>
                  <a:pt x="228" y="249"/>
                </a:lnTo>
                <a:lnTo>
                  <a:pt x="223" y="250"/>
                </a:lnTo>
                <a:lnTo>
                  <a:pt x="222" y="250"/>
                </a:lnTo>
                <a:lnTo>
                  <a:pt x="220" y="256"/>
                </a:lnTo>
                <a:lnTo>
                  <a:pt x="220" y="256"/>
                </a:lnTo>
                <a:lnTo>
                  <a:pt x="222" y="264"/>
                </a:lnTo>
                <a:lnTo>
                  <a:pt x="222" y="264"/>
                </a:lnTo>
                <a:lnTo>
                  <a:pt x="226" y="270"/>
                </a:lnTo>
                <a:lnTo>
                  <a:pt x="228" y="273"/>
                </a:lnTo>
                <a:lnTo>
                  <a:pt x="223" y="279"/>
                </a:lnTo>
                <a:lnTo>
                  <a:pt x="220" y="279"/>
                </a:lnTo>
                <a:lnTo>
                  <a:pt x="216" y="276"/>
                </a:lnTo>
                <a:lnTo>
                  <a:pt x="214" y="276"/>
                </a:lnTo>
                <a:lnTo>
                  <a:pt x="204" y="272"/>
                </a:lnTo>
                <a:lnTo>
                  <a:pt x="199" y="270"/>
                </a:lnTo>
                <a:lnTo>
                  <a:pt x="199" y="270"/>
                </a:lnTo>
                <a:lnTo>
                  <a:pt x="193" y="269"/>
                </a:lnTo>
                <a:lnTo>
                  <a:pt x="192" y="269"/>
                </a:lnTo>
                <a:lnTo>
                  <a:pt x="186" y="270"/>
                </a:lnTo>
                <a:lnTo>
                  <a:pt x="177" y="282"/>
                </a:lnTo>
                <a:lnTo>
                  <a:pt x="177" y="282"/>
                </a:lnTo>
                <a:lnTo>
                  <a:pt x="178" y="2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68" name="Freeform 213">
            <a:extLst>
              <a:ext uri="{FF2B5EF4-FFF2-40B4-BE49-F238E27FC236}">
                <a16:creationId xmlns:a16="http://schemas.microsoft.com/office/drawing/2014/main" id="{D14BFA00-89C0-9679-DDE2-E9E7EE3179DD}"/>
              </a:ext>
            </a:extLst>
          </p:cNvPr>
          <p:cNvSpPr>
            <a:spLocks/>
          </p:cNvSpPr>
          <p:nvPr/>
        </p:nvSpPr>
        <p:spPr bwMode="auto">
          <a:xfrm>
            <a:off x="3615157" y="2627827"/>
            <a:ext cx="445670" cy="359365"/>
          </a:xfrm>
          <a:custGeom>
            <a:avLst/>
            <a:gdLst>
              <a:gd name="T0" fmla="*/ 305 w 315"/>
              <a:gd name="T1" fmla="*/ 158 h 254"/>
              <a:gd name="T2" fmla="*/ 305 w 315"/>
              <a:gd name="T3" fmla="*/ 110 h 254"/>
              <a:gd name="T4" fmla="*/ 315 w 315"/>
              <a:gd name="T5" fmla="*/ 57 h 254"/>
              <a:gd name="T6" fmla="*/ 296 w 315"/>
              <a:gd name="T7" fmla="*/ 10 h 254"/>
              <a:gd name="T8" fmla="*/ 292 w 315"/>
              <a:gd name="T9" fmla="*/ 3 h 254"/>
              <a:gd name="T10" fmla="*/ 295 w 315"/>
              <a:gd name="T11" fmla="*/ 13 h 254"/>
              <a:gd name="T12" fmla="*/ 283 w 315"/>
              <a:gd name="T13" fmla="*/ 22 h 254"/>
              <a:gd name="T14" fmla="*/ 265 w 315"/>
              <a:gd name="T15" fmla="*/ 27 h 254"/>
              <a:gd name="T16" fmla="*/ 254 w 315"/>
              <a:gd name="T17" fmla="*/ 30 h 254"/>
              <a:gd name="T18" fmla="*/ 257 w 315"/>
              <a:gd name="T19" fmla="*/ 42 h 254"/>
              <a:gd name="T20" fmla="*/ 251 w 315"/>
              <a:gd name="T21" fmla="*/ 53 h 254"/>
              <a:gd name="T22" fmla="*/ 244 w 315"/>
              <a:gd name="T23" fmla="*/ 68 h 254"/>
              <a:gd name="T24" fmla="*/ 233 w 315"/>
              <a:gd name="T25" fmla="*/ 72 h 254"/>
              <a:gd name="T26" fmla="*/ 228 w 315"/>
              <a:gd name="T27" fmla="*/ 89 h 254"/>
              <a:gd name="T28" fmla="*/ 222 w 315"/>
              <a:gd name="T29" fmla="*/ 99 h 254"/>
              <a:gd name="T30" fmla="*/ 206 w 315"/>
              <a:gd name="T31" fmla="*/ 95 h 254"/>
              <a:gd name="T32" fmla="*/ 195 w 315"/>
              <a:gd name="T33" fmla="*/ 84 h 254"/>
              <a:gd name="T34" fmla="*/ 192 w 315"/>
              <a:gd name="T35" fmla="*/ 93 h 254"/>
              <a:gd name="T36" fmla="*/ 189 w 315"/>
              <a:gd name="T37" fmla="*/ 104 h 254"/>
              <a:gd name="T38" fmla="*/ 183 w 315"/>
              <a:gd name="T39" fmla="*/ 116 h 254"/>
              <a:gd name="T40" fmla="*/ 173 w 315"/>
              <a:gd name="T41" fmla="*/ 111 h 254"/>
              <a:gd name="T42" fmla="*/ 162 w 315"/>
              <a:gd name="T43" fmla="*/ 110 h 254"/>
              <a:gd name="T44" fmla="*/ 153 w 315"/>
              <a:gd name="T45" fmla="*/ 118 h 254"/>
              <a:gd name="T46" fmla="*/ 150 w 315"/>
              <a:gd name="T47" fmla="*/ 125 h 254"/>
              <a:gd name="T48" fmla="*/ 127 w 315"/>
              <a:gd name="T49" fmla="*/ 115 h 254"/>
              <a:gd name="T50" fmla="*/ 115 w 315"/>
              <a:gd name="T51" fmla="*/ 118 h 254"/>
              <a:gd name="T52" fmla="*/ 111 w 315"/>
              <a:gd name="T53" fmla="*/ 125 h 254"/>
              <a:gd name="T54" fmla="*/ 105 w 315"/>
              <a:gd name="T55" fmla="*/ 122 h 254"/>
              <a:gd name="T56" fmla="*/ 96 w 315"/>
              <a:gd name="T57" fmla="*/ 125 h 254"/>
              <a:gd name="T58" fmla="*/ 87 w 315"/>
              <a:gd name="T59" fmla="*/ 130 h 254"/>
              <a:gd name="T60" fmla="*/ 84 w 315"/>
              <a:gd name="T61" fmla="*/ 137 h 254"/>
              <a:gd name="T62" fmla="*/ 80 w 315"/>
              <a:gd name="T63" fmla="*/ 149 h 254"/>
              <a:gd name="T64" fmla="*/ 82 w 315"/>
              <a:gd name="T65" fmla="*/ 160 h 254"/>
              <a:gd name="T66" fmla="*/ 65 w 315"/>
              <a:gd name="T67" fmla="*/ 167 h 254"/>
              <a:gd name="T68" fmla="*/ 58 w 315"/>
              <a:gd name="T69" fmla="*/ 175 h 254"/>
              <a:gd name="T70" fmla="*/ 64 w 315"/>
              <a:gd name="T71" fmla="*/ 186 h 254"/>
              <a:gd name="T72" fmla="*/ 61 w 315"/>
              <a:gd name="T73" fmla="*/ 198 h 254"/>
              <a:gd name="T74" fmla="*/ 50 w 315"/>
              <a:gd name="T75" fmla="*/ 193 h 254"/>
              <a:gd name="T76" fmla="*/ 34 w 315"/>
              <a:gd name="T77" fmla="*/ 187 h 254"/>
              <a:gd name="T78" fmla="*/ 23 w 315"/>
              <a:gd name="T79" fmla="*/ 189 h 254"/>
              <a:gd name="T80" fmla="*/ 14 w 315"/>
              <a:gd name="T81" fmla="*/ 205 h 254"/>
              <a:gd name="T82" fmla="*/ 19 w 315"/>
              <a:gd name="T83" fmla="*/ 214 h 254"/>
              <a:gd name="T84" fmla="*/ 20 w 315"/>
              <a:gd name="T85" fmla="*/ 228 h 254"/>
              <a:gd name="T86" fmla="*/ 17 w 315"/>
              <a:gd name="T87" fmla="*/ 237 h 254"/>
              <a:gd name="T88" fmla="*/ 8 w 315"/>
              <a:gd name="T89" fmla="*/ 243 h 254"/>
              <a:gd name="T90" fmla="*/ 0 w 315"/>
              <a:gd name="T91" fmla="*/ 254 h 254"/>
              <a:gd name="T92" fmla="*/ 97 w 315"/>
              <a:gd name="T93" fmla="*/ 238 h 254"/>
              <a:gd name="T94" fmla="*/ 105 w 315"/>
              <a:gd name="T95" fmla="*/ 228 h 254"/>
              <a:gd name="T96" fmla="*/ 141 w 315"/>
              <a:gd name="T97" fmla="*/ 226 h 254"/>
              <a:gd name="T98" fmla="*/ 204 w 315"/>
              <a:gd name="T99" fmla="*/ 220 h 254"/>
              <a:gd name="T100" fmla="*/ 272 w 315"/>
              <a:gd name="T101" fmla="*/ 214 h 254"/>
              <a:gd name="T102" fmla="*/ 315 w 315"/>
              <a:gd name="T103" fmla="*/ 210 h 254"/>
              <a:gd name="T104" fmla="*/ 296 w 315"/>
              <a:gd name="T105" fmla="*/ 18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5" h="254">
                <a:moveTo>
                  <a:pt x="296" y="180"/>
                </a:moveTo>
                <a:lnTo>
                  <a:pt x="305" y="158"/>
                </a:lnTo>
                <a:lnTo>
                  <a:pt x="305" y="131"/>
                </a:lnTo>
                <a:lnTo>
                  <a:pt x="305" y="110"/>
                </a:lnTo>
                <a:lnTo>
                  <a:pt x="305" y="92"/>
                </a:lnTo>
                <a:lnTo>
                  <a:pt x="315" y="57"/>
                </a:lnTo>
                <a:lnTo>
                  <a:pt x="305" y="24"/>
                </a:lnTo>
                <a:lnTo>
                  <a:pt x="296" y="10"/>
                </a:lnTo>
                <a:lnTo>
                  <a:pt x="290" y="0"/>
                </a:lnTo>
                <a:lnTo>
                  <a:pt x="292" y="3"/>
                </a:lnTo>
                <a:lnTo>
                  <a:pt x="290" y="7"/>
                </a:lnTo>
                <a:lnTo>
                  <a:pt x="295" y="13"/>
                </a:lnTo>
                <a:lnTo>
                  <a:pt x="295" y="19"/>
                </a:lnTo>
                <a:lnTo>
                  <a:pt x="283" y="22"/>
                </a:lnTo>
                <a:lnTo>
                  <a:pt x="272" y="31"/>
                </a:lnTo>
                <a:lnTo>
                  <a:pt x="265" y="27"/>
                </a:lnTo>
                <a:lnTo>
                  <a:pt x="260" y="28"/>
                </a:lnTo>
                <a:lnTo>
                  <a:pt x="254" y="30"/>
                </a:lnTo>
                <a:lnTo>
                  <a:pt x="256" y="36"/>
                </a:lnTo>
                <a:lnTo>
                  <a:pt x="257" y="42"/>
                </a:lnTo>
                <a:lnTo>
                  <a:pt x="256" y="48"/>
                </a:lnTo>
                <a:lnTo>
                  <a:pt x="251" y="53"/>
                </a:lnTo>
                <a:lnTo>
                  <a:pt x="245" y="57"/>
                </a:lnTo>
                <a:lnTo>
                  <a:pt x="244" y="68"/>
                </a:lnTo>
                <a:lnTo>
                  <a:pt x="238" y="72"/>
                </a:lnTo>
                <a:lnTo>
                  <a:pt x="233" y="72"/>
                </a:lnTo>
                <a:lnTo>
                  <a:pt x="228" y="83"/>
                </a:lnTo>
                <a:lnTo>
                  <a:pt x="228" y="89"/>
                </a:lnTo>
                <a:lnTo>
                  <a:pt x="228" y="95"/>
                </a:lnTo>
                <a:lnTo>
                  <a:pt x="222" y="99"/>
                </a:lnTo>
                <a:lnTo>
                  <a:pt x="212" y="98"/>
                </a:lnTo>
                <a:lnTo>
                  <a:pt x="206" y="95"/>
                </a:lnTo>
                <a:lnTo>
                  <a:pt x="201" y="87"/>
                </a:lnTo>
                <a:lnTo>
                  <a:pt x="195" y="84"/>
                </a:lnTo>
                <a:lnTo>
                  <a:pt x="198" y="89"/>
                </a:lnTo>
                <a:lnTo>
                  <a:pt x="192" y="93"/>
                </a:lnTo>
                <a:lnTo>
                  <a:pt x="188" y="99"/>
                </a:lnTo>
                <a:lnTo>
                  <a:pt x="189" y="104"/>
                </a:lnTo>
                <a:lnTo>
                  <a:pt x="185" y="110"/>
                </a:lnTo>
                <a:lnTo>
                  <a:pt x="183" y="116"/>
                </a:lnTo>
                <a:lnTo>
                  <a:pt x="177" y="111"/>
                </a:lnTo>
                <a:lnTo>
                  <a:pt x="173" y="111"/>
                </a:lnTo>
                <a:lnTo>
                  <a:pt x="168" y="105"/>
                </a:lnTo>
                <a:lnTo>
                  <a:pt x="162" y="110"/>
                </a:lnTo>
                <a:lnTo>
                  <a:pt x="157" y="111"/>
                </a:lnTo>
                <a:lnTo>
                  <a:pt x="153" y="118"/>
                </a:lnTo>
                <a:lnTo>
                  <a:pt x="153" y="119"/>
                </a:lnTo>
                <a:lnTo>
                  <a:pt x="150" y="125"/>
                </a:lnTo>
                <a:lnTo>
                  <a:pt x="145" y="121"/>
                </a:lnTo>
                <a:lnTo>
                  <a:pt x="127" y="115"/>
                </a:lnTo>
                <a:lnTo>
                  <a:pt x="123" y="116"/>
                </a:lnTo>
                <a:lnTo>
                  <a:pt x="115" y="118"/>
                </a:lnTo>
                <a:lnTo>
                  <a:pt x="117" y="122"/>
                </a:lnTo>
                <a:lnTo>
                  <a:pt x="111" y="125"/>
                </a:lnTo>
                <a:lnTo>
                  <a:pt x="109" y="119"/>
                </a:lnTo>
                <a:lnTo>
                  <a:pt x="105" y="122"/>
                </a:lnTo>
                <a:lnTo>
                  <a:pt x="93" y="121"/>
                </a:lnTo>
                <a:lnTo>
                  <a:pt x="96" y="125"/>
                </a:lnTo>
                <a:lnTo>
                  <a:pt x="93" y="131"/>
                </a:lnTo>
                <a:lnTo>
                  <a:pt x="87" y="130"/>
                </a:lnTo>
                <a:lnTo>
                  <a:pt x="87" y="133"/>
                </a:lnTo>
                <a:lnTo>
                  <a:pt x="84" y="137"/>
                </a:lnTo>
                <a:lnTo>
                  <a:pt x="80" y="143"/>
                </a:lnTo>
                <a:lnTo>
                  <a:pt x="80" y="149"/>
                </a:lnTo>
                <a:lnTo>
                  <a:pt x="85" y="155"/>
                </a:lnTo>
                <a:lnTo>
                  <a:pt x="82" y="160"/>
                </a:lnTo>
                <a:lnTo>
                  <a:pt x="71" y="163"/>
                </a:lnTo>
                <a:lnTo>
                  <a:pt x="65" y="167"/>
                </a:lnTo>
                <a:lnTo>
                  <a:pt x="59" y="169"/>
                </a:lnTo>
                <a:lnTo>
                  <a:pt x="58" y="175"/>
                </a:lnTo>
                <a:lnTo>
                  <a:pt x="59" y="180"/>
                </a:lnTo>
                <a:lnTo>
                  <a:pt x="64" y="186"/>
                </a:lnTo>
                <a:lnTo>
                  <a:pt x="65" y="192"/>
                </a:lnTo>
                <a:lnTo>
                  <a:pt x="61" y="198"/>
                </a:lnTo>
                <a:lnTo>
                  <a:pt x="55" y="198"/>
                </a:lnTo>
                <a:lnTo>
                  <a:pt x="50" y="193"/>
                </a:lnTo>
                <a:lnTo>
                  <a:pt x="40" y="190"/>
                </a:lnTo>
                <a:lnTo>
                  <a:pt x="34" y="187"/>
                </a:lnTo>
                <a:lnTo>
                  <a:pt x="28" y="187"/>
                </a:lnTo>
                <a:lnTo>
                  <a:pt x="23" y="189"/>
                </a:lnTo>
                <a:lnTo>
                  <a:pt x="14" y="199"/>
                </a:lnTo>
                <a:lnTo>
                  <a:pt x="14" y="205"/>
                </a:lnTo>
                <a:lnTo>
                  <a:pt x="19" y="208"/>
                </a:lnTo>
                <a:lnTo>
                  <a:pt x="19" y="214"/>
                </a:lnTo>
                <a:lnTo>
                  <a:pt x="19" y="220"/>
                </a:lnTo>
                <a:lnTo>
                  <a:pt x="20" y="228"/>
                </a:lnTo>
                <a:lnTo>
                  <a:pt x="14" y="232"/>
                </a:lnTo>
                <a:lnTo>
                  <a:pt x="17" y="237"/>
                </a:lnTo>
                <a:lnTo>
                  <a:pt x="14" y="246"/>
                </a:lnTo>
                <a:lnTo>
                  <a:pt x="8" y="243"/>
                </a:lnTo>
                <a:lnTo>
                  <a:pt x="2" y="246"/>
                </a:lnTo>
                <a:lnTo>
                  <a:pt x="0" y="254"/>
                </a:lnTo>
                <a:lnTo>
                  <a:pt x="96" y="244"/>
                </a:lnTo>
                <a:lnTo>
                  <a:pt x="97" y="238"/>
                </a:lnTo>
                <a:lnTo>
                  <a:pt x="93" y="228"/>
                </a:lnTo>
                <a:lnTo>
                  <a:pt x="105" y="228"/>
                </a:lnTo>
                <a:lnTo>
                  <a:pt x="111" y="231"/>
                </a:lnTo>
                <a:lnTo>
                  <a:pt x="141" y="226"/>
                </a:lnTo>
                <a:lnTo>
                  <a:pt x="168" y="225"/>
                </a:lnTo>
                <a:lnTo>
                  <a:pt x="204" y="220"/>
                </a:lnTo>
                <a:lnTo>
                  <a:pt x="238" y="219"/>
                </a:lnTo>
                <a:lnTo>
                  <a:pt x="272" y="214"/>
                </a:lnTo>
                <a:lnTo>
                  <a:pt x="292" y="211"/>
                </a:lnTo>
                <a:lnTo>
                  <a:pt x="315" y="210"/>
                </a:lnTo>
                <a:lnTo>
                  <a:pt x="315" y="204"/>
                </a:lnTo>
                <a:lnTo>
                  <a:pt x="296" y="180"/>
                </a:lnTo>
                <a:close/>
              </a:path>
            </a:pathLst>
          </a:custGeom>
          <a:solidFill>
            <a:schemeClr val="tx2">
              <a:lumMod val="75000"/>
              <a:lumOff val="25000"/>
            </a:schemeClr>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69" name="Freeform 214">
            <a:extLst>
              <a:ext uri="{FF2B5EF4-FFF2-40B4-BE49-F238E27FC236}">
                <a16:creationId xmlns:a16="http://schemas.microsoft.com/office/drawing/2014/main" id="{25A0BA7B-9547-9BFA-54B2-1C9CF64211AF}"/>
              </a:ext>
            </a:extLst>
          </p:cNvPr>
          <p:cNvSpPr>
            <a:spLocks/>
          </p:cNvSpPr>
          <p:nvPr/>
        </p:nvSpPr>
        <p:spPr bwMode="auto">
          <a:xfrm>
            <a:off x="3613741" y="2624997"/>
            <a:ext cx="448500" cy="363610"/>
          </a:xfrm>
          <a:custGeom>
            <a:avLst/>
            <a:gdLst>
              <a:gd name="T0" fmla="*/ 308 w 317"/>
              <a:gd name="T1" fmla="*/ 112 h 257"/>
              <a:gd name="T2" fmla="*/ 293 w 317"/>
              <a:gd name="T3" fmla="*/ 0 h 257"/>
              <a:gd name="T4" fmla="*/ 294 w 317"/>
              <a:gd name="T5" fmla="*/ 17 h 257"/>
              <a:gd name="T6" fmla="*/ 261 w 317"/>
              <a:gd name="T7" fmla="*/ 29 h 257"/>
              <a:gd name="T8" fmla="*/ 255 w 317"/>
              <a:gd name="T9" fmla="*/ 49 h 257"/>
              <a:gd name="T10" fmla="*/ 234 w 317"/>
              <a:gd name="T11" fmla="*/ 73 h 257"/>
              <a:gd name="T12" fmla="*/ 223 w 317"/>
              <a:gd name="T13" fmla="*/ 98 h 257"/>
              <a:gd name="T14" fmla="*/ 198 w 317"/>
              <a:gd name="T15" fmla="*/ 91 h 257"/>
              <a:gd name="T16" fmla="*/ 184 w 317"/>
              <a:gd name="T17" fmla="*/ 112 h 257"/>
              <a:gd name="T18" fmla="*/ 169 w 317"/>
              <a:gd name="T19" fmla="*/ 104 h 257"/>
              <a:gd name="T20" fmla="*/ 152 w 317"/>
              <a:gd name="T21" fmla="*/ 121 h 257"/>
              <a:gd name="T22" fmla="*/ 122 w 317"/>
              <a:gd name="T23" fmla="*/ 117 h 257"/>
              <a:gd name="T24" fmla="*/ 112 w 317"/>
              <a:gd name="T25" fmla="*/ 121 h 257"/>
              <a:gd name="T26" fmla="*/ 92 w 317"/>
              <a:gd name="T27" fmla="*/ 132 h 257"/>
              <a:gd name="T28" fmla="*/ 80 w 317"/>
              <a:gd name="T29" fmla="*/ 145 h 257"/>
              <a:gd name="T30" fmla="*/ 71 w 317"/>
              <a:gd name="T31" fmla="*/ 163 h 257"/>
              <a:gd name="T32" fmla="*/ 57 w 317"/>
              <a:gd name="T33" fmla="*/ 175 h 257"/>
              <a:gd name="T34" fmla="*/ 60 w 317"/>
              <a:gd name="T35" fmla="*/ 198 h 257"/>
              <a:gd name="T36" fmla="*/ 36 w 317"/>
              <a:gd name="T37" fmla="*/ 189 h 257"/>
              <a:gd name="T38" fmla="*/ 14 w 317"/>
              <a:gd name="T39" fmla="*/ 201 h 257"/>
              <a:gd name="T40" fmla="*/ 18 w 317"/>
              <a:gd name="T41" fmla="*/ 221 h 257"/>
              <a:gd name="T42" fmla="*/ 14 w 317"/>
              <a:gd name="T43" fmla="*/ 245 h 257"/>
              <a:gd name="T44" fmla="*/ 98 w 317"/>
              <a:gd name="T45" fmla="*/ 248 h 257"/>
              <a:gd name="T46" fmla="*/ 112 w 317"/>
              <a:gd name="T47" fmla="*/ 234 h 257"/>
              <a:gd name="T48" fmla="*/ 273 w 317"/>
              <a:gd name="T49" fmla="*/ 218 h 257"/>
              <a:gd name="T50" fmla="*/ 297 w 317"/>
              <a:gd name="T51" fmla="*/ 182 h 257"/>
              <a:gd name="T52" fmla="*/ 314 w 317"/>
              <a:gd name="T53" fmla="*/ 210 h 257"/>
              <a:gd name="T54" fmla="*/ 169 w 317"/>
              <a:gd name="T55" fmla="*/ 225 h 257"/>
              <a:gd name="T56" fmla="*/ 97 w 317"/>
              <a:gd name="T57" fmla="*/ 242 h 257"/>
              <a:gd name="T58" fmla="*/ 15 w 317"/>
              <a:gd name="T59" fmla="*/ 250 h 257"/>
              <a:gd name="T60" fmla="*/ 23 w 317"/>
              <a:gd name="T61" fmla="*/ 230 h 257"/>
              <a:gd name="T62" fmla="*/ 21 w 317"/>
              <a:gd name="T63" fmla="*/ 210 h 257"/>
              <a:gd name="T64" fmla="*/ 35 w 317"/>
              <a:gd name="T65" fmla="*/ 191 h 257"/>
              <a:gd name="T66" fmla="*/ 56 w 317"/>
              <a:gd name="T67" fmla="*/ 201 h 257"/>
              <a:gd name="T68" fmla="*/ 66 w 317"/>
              <a:gd name="T69" fmla="*/ 188 h 257"/>
              <a:gd name="T70" fmla="*/ 66 w 317"/>
              <a:gd name="T71" fmla="*/ 169 h 257"/>
              <a:gd name="T72" fmla="*/ 83 w 317"/>
              <a:gd name="T73" fmla="*/ 145 h 257"/>
              <a:gd name="T74" fmla="*/ 92 w 317"/>
              <a:gd name="T75" fmla="*/ 135 h 257"/>
              <a:gd name="T76" fmla="*/ 110 w 317"/>
              <a:gd name="T77" fmla="*/ 123 h 257"/>
              <a:gd name="T78" fmla="*/ 124 w 317"/>
              <a:gd name="T79" fmla="*/ 120 h 257"/>
              <a:gd name="T80" fmla="*/ 155 w 317"/>
              <a:gd name="T81" fmla="*/ 121 h 257"/>
              <a:gd name="T82" fmla="*/ 169 w 317"/>
              <a:gd name="T83" fmla="*/ 109 h 257"/>
              <a:gd name="T84" fmla="*/ 187 w 317"/>
              <a:gd name="T85" fmla="*/ 112 h 257"/>
              <a:gd name="T86" fmla="*/ 199 w 317"/>
              <a:gd name="T87" fmla="*/ 89 h 257"/>
              <a:gd name="T88" fmla="*/ 231 w 317"/>
              <a:gd name="T89" fmla="*/ 98 h 257"/>
              <a:gd name="T90" fmla="*/ 239 w 317"/>
              <a:gd name="T91" fmla="*/ 76 h 257"/>
              <a:gd name="T92" fmla="*/ 258 w 317"/>
              <a:gd name="T93" fmla="*/ 50 h 257"/>
              <a:gd name="T94" fmla="*/ 261 w 317"/>
              <a:gd name="T95" fmla="*/ 32 h 257"/>
              <a:gd name="T96" fmla="*/ 297 w 317"/>
              <a:gd name="T97" fmla="*/ 23 h 257"/>
              <a:gd name="T98" fmla="*/ 294 w 317"/>
              <a:gd name="T99" fmla="*/ 5 h 257"/>
              <a:gd name="T100" fmla="*/ 314 w 317"/>
              <a:gd name="T101" fmla="*/ 59 h 257"/>
              <a:gd name="T102" fmla="*/ 296 w 317"/>
              <a:gd name="T103" fmla="*/ 182 h 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7" h="257">
                <a:moveTo>
                  <a:pt x="297" y="182"/>
                </a:moveTo>
                <a:lnTo>
                  <a:pt x="299" y="182"/>
                </a:lnTo>
                <a:lnTo>
                  <a:pt x="308" y="160"/>
                </a:lnTo>
                <a:lnTo>
                  <a:pt x="308" y="133"/>
                </a:lnTo>
                <a:lnTo>
                  <a:pt x="308" y="112"/>
                </a:lnTo>
                <a:lnTo>
                  <a:pt x="308" y="95"/>
                </a:lnTo>
                <a:lnTo>
                  <a:pt x="317" y="59"/>
                </a:lnTo>
                <a:lnTo>
                  <a:pt x="308" y="26"/>
                </a:lnTo>
                <a:lnTo>
                  <a:pt x="299" y="11"/>
                </a:lnTo>
                <a:lnTo>
                  <a:pt x="293" y="0"/>
                </a:lnTo>
                <a:lnTo>
                  <a:pt x="290" y="2"/>
                </a:lnTo>
                <a:lnTo>
                  <a:pt x="291" y="5"/>
                </a:lnTo>
                <a:lnTo>
                  <a:pt x="290" y="9"/>
                </a:lnTo>
                <a:lnTo>
                  <a:pt x="290" y="11"/>
                </a:lnTo>
                <a:lnTo>
                  <a:pt x="294" y="17"/>
                </a:lnTo>
                <a:lnTo>
                  <a:pt x="294" y="20"/>
                </a:lnTo>
                <a:lnTo>
                  <a:pt x="282" y="23"/>
                </a:lnTo>
                <a:lnTo>
                  <a:pt x="273" y="32"/>
                </a:lnTo>
                <a:lnTo>
                  <a:pt x="266" y="27"/>
                </a:lnTo>
                <a:lnTo>
                  <a:pt x="261" y="29"/>
                </a:lnTo>
                <a:lnTo>
                  <a:pt x="255" y="30"/>
                </a:lnTo>
                <a:lnTo>
                  <a:pt x="254" y="30"/>
                </a:lnTo>
                <a:lnTo>
                  <a:pt x="255" y="38"/>
                </a:lnTo>
                <a:lnTo>
                  <a:pt x="257" y="44"/>
                </a:lnTo>
                <a:lnTo>
                  <a:pt x="255" y="49"/>
                </a:lnTo>
                <a:lnTo>
                  <a:pt x="251" y="55"/>
                </a:lnTo>
                <a:lnTo>
                  <a:pt x="245" y="58"/>
                </a:lnTo>
                <a:lnTo>
                  <a:pt x="243" y="70"/>
                </a:lnTo>
                <a:lnTo>
                  <a:pt x="239" y="73"/>
                </a:lnTo>
                <a:lnTo>
                  <a:pt x="234" y="73"/>
                </a:lnTo>
                <a:lnTo>
                  <a:pt x="232" y="73"/>
                </a:lnTo>
                <a:lnTo>
                  <a:pt x="228" y="85"/>
                </a:lnTo>
                <a:lnTo>
                  <a:pt x="228" y="91"/>
                </a:lnTo>
                <a:lnTo>
                  <a:pt x="228" y="97"/>
                </a:lnTo>
                <a:lnTo>
                  <a:pt x="223" y="98"/>
                </a:lnTo>
                <a:lnTo>
                  <a:pt x="213" y="98"/>
                </a:lnTo>
                <a:lnTo>
                  <a:pt x="208" y="97"/>
                </a:lnTo>
                <a:lnTo>
                  <a:pt x="204" y="88"/>
                </a:lnTo>
                <a:lnTo>
                  <a:pt x="193" y="83"/>
                </a:lnTo>
                <a:lnTo>
                  <a:pt x="198" y="91"/>
                </a:lnTo>
                <a:lnTo>
                  <a:pt x="193" y="94"/>
                </a:lnTo>
                <a:lnTo>
                  <a:pt x="192" y="94"/>
                </a:lnTo>
                <a:lnTo>
                  <a:pt x="187" y="100"/>
                </a:lnTo>
                <a:lnTo>
                  <a:pt x="189" y="106"/>
                </a:lnTo>
                <a:lnTo>
                  <a:pt x="184" y="112"/>
                </a:lnTo>
                <a:lnTo>
                  <a:pt x="183" y="115"/>
                </a:lnTo>
                <a:lnTo>
                  <a:pt x="180" y="113"/>
                </a:lnTo>
                <a:lnTo>
                  <a:pt x="178" y="113"/>
                </a:lnTo>
                <a:lnTo>
                  <a:pt x="174" y="112"/>
                </a:lnTo>
                <a:lnTo>
                  <a:pt x="169" y="104"/>
                </a:lnTo>
                <a:lnTo>
                  <a:pt x="163" y="110"/>
                </a:lnTo>
                <a:lnTo>
                  <a:pt x="157" y="112"/>
                </a:lnTo>
                <a:lnTo>
                  <a:pt x="157" y="112"/>
                </a:lnTo>
                <a:lnTo>
                  <a:pt x="152" y="118"/>
                </a:lnTo>
                <a:lnTo>
                  <a:pt x="152" y="121"/>
                </a:lnTo>
                <a:lnTo>
                  <a:pt x="151" y="124"/>
                </a:lnTo>
                <a:lnTo>
                  <a:pt x="146" y="121"/>
                </a:lnTo>
                <a:lnTo>
                  <a:pt x="146" y="121"/>
                </a:lnTo>
                <a:lnTo>
                  <a:pt x="128" y="113"/>
                </a:lnTo>
                <a:lnTo>
                  <a:pt x="122" y="117"/>
                </a:lnTo>
                <a:lnTo>
                  <a:pt x="116" y="118"/>
                </a:lnTo>
                <a:lnTo>
                  <a:pt x="113" y="118"/>
                </a:lnTo>
                <a:lnTo>
                  <a:pt x="115" y="124"/>
                </a:lnTo>
                <a:lnTo>
                  <a:pt x="113" y="124"/>
                </a:lnTo>
                <a:lnTo>
                  <a:pt x="112" y="121"/>
                </a:lnTo>
                <a:lnTo>
                  <a:pt x="112" y="118"/>
                </a:lnTo>
                <a:lnTo>
                  <a:pt x="106" y="123"/>
                </a:lnTo>
                <a:lnTo>
                  <a:pt x="92" y="121"/>
                </a:lnTo>
                <a:lnTo>
                  <a:pt x="95" y="127"/>
                </a:lnTo>
                <a:lnTo>
                  <a:pt x="92" y="132"/>
                </a:lnTo>
                <a:lnTo>
                  <a:pt x="88" y="130"/>
                </a:lnTo>
                <a:lnTo>
                  <a:pt x="86" y="130"/>
                </a:lnTo>
                <a:lnTo>
                  <a:pt x="86" y="133"/>
                </a:lnTo>
                <a:lnTo>
                  <a:pt x="83" y="139"/>
                </a:lnTo>
                <a:lnTo>
                  <a:pt x="80" y="145"/>
                </a:lnTo>
                <a:lnTo>
                  <a:pt x="80" y="151"/>
                </a:lnTo>
                <a:lnTo>
                  <a:pt x="81" y="151"/>
                </a:lnTo>
                <a:lnTo>
                  <a:pt x="85" y="157"/>
                </a:lnTo>
                <a:lnTo>
                  <a:pt x="81" y="160"/>
                </a:lnTo>
                <a:lnTo>
                  <a:pt x="71" y="163"/>
                </a:lnTo>
                <a:lnTo>
                  <a:pt x="65" y="168"/>
                </a:lnTo>
                <a:lnTo>
                  <a:pt x="60" y="169"/>
                </a:lnTo>
                <a:lnTo>
                  <a:pt x="59" y="169"/>
                </a:lnTo>
                <a:lnTo>
                  <a:pt x="57" y="175"/>
                </a:lnTo>
                <a:lnTo>
                  <a:pt x="57" y="175"/>
                </a:lnTo>
                <a:lnTo>
                  <a:pt x="59" y="183"/>
                </a:lnTo>
                <a:lnTo>
                  <a:pt x="59" y="183"/>
                </a:lnTo>
                <a:lnTo>
                  <a:pt x="63" y="189"/>
                </a:lnTo>
                <a:lnTo>
                  <a:pt x="65" y="192"/>
                </a:lnTo>
                <a:lnTo>
                  <a:pt x="60" y="198"/>
                </a:lnTo>
                <a:lnTo>
                  <a:pt x="57" y="198"/>
                </a:lnTo>
                <a:lnTo>
                  <a:pt x="53" y="195"/>
                </a:lnTo>
                <a:lnTo>
                  <a:pt x="51" y="195"/>
                </a:lnTo>
                <a:lnTo>
                  <a:pt x="41" y="191"/>
                </a:lnTo>
                <a:lnTo>
                  <a:pt x="36" y="189"/>
                </a:lnTo>
                <a:lnTo>
                  <a:pt x="36" y="189"/>
                </a:lnTo>
                <a:lnTo>
                  <a:pt x="30" y="188"/>
                </a:lnTo>
                <a:lnTo>
                  <a:pt x="29" y="188"/>
                </a:lnTo>
                <a:lnTo>
                  <a:pt x="23" y="189"/>
                </a:lnTo>
                <a:lnTo>
                  <a:pt x="14" y="201"/>
                </a:lnTo>
                <a:lnTo>
                  <a:pt x="14" y="207"/>
                </a:lnTo>
                <a:lnTo>
                  <a:pt x="14" y="209"/>
                </a:lnTo>
                <a:lnTo>
                  <a:pt x="18" y="212"/>
                </a:lnTo>
                <a:lnTo>
                  <a:pt x="18" y="216"/>
                </a:lnTo>
                <a:lnTo>
                  <a:pt x="18" y="221"/>
                </a:lnTo>
                <a:lnTo>
                  <a:pt x="18" y="222"/>
                </a:lnTo>
                <a:lnTo>
                  <a:pt x="20" y="230"/>
                </a:lnTo>
                <a:lnTo>
                  <a:pt x="14" y="234"/>
                </a:lnTo>
                <a:lnTo>
                  <a:pt x="17" y="239"/>
                </a:lnTo>
                <a:lnTo>
                  <a:pt x="14" y="245"/>
                </a:lnTo>
                <a:lnTo>
                  <a:pt x="11" y="243"/>
                </a:lnTo>
                <a:lnTo>
                  <a:pt x="9" y="243"/>
                </a:lnTo>
                <a:lnTo>
                  <a:pt x="1" y="246"/>
                </a:lnTo>
                <a:lnTo>
                  <a:pt x="0" y="257"/>
                </a:lnTo>
                <a:lnTo>
                  <a:pt x="98" y="248"/>
                </a:lnTo>
                <a:lnTo>
                  <a:pt x="100" y="242"/>
                </a:lnTo>
                <a:lnTo>
                  <a:pt x="100" y="240"/>
                </a:lnTo>
                <a:lnTo>
                  <a:pt x="97" y="231"/>
                </a:lnTo>
                <a:lnTo>
                  <a:pt x="106" y="231"/>
                </a:lnTo>
                <a:lnTo>
                  <a:pt x="112" y="234"/>
                </a:lnTo>
                <a:lnTo>
                  <a:pt x="142" y="230"/>
                </a:lnTo>
                <a:lnTo>
                  <a:pt x="169" y="228"/>
                </a:lnTo>
                <a:lnTo>
                  <a:pt x="205" y="224"/>
                </a:lnTo>
                <a:lnTo>
                  <a:pt x="239" y="222"/>
                </a:lnTo>
                <a:lnTo>
                  <a:pt x="273" y="218"/>
                </a:lnTo>
                <a:lnTo>
                  <a:pt x="293" y="215"/>
                </a:lnTo>
                <a:lnTo>
                  <a:pt x="317" y="213"/>
                </a:lnTo>
                <a:lnTo>
                  <a:pt x="317" y="204"/>
                </a:lnTo>
                <a:lnTo>
                  <a:pt x="299" y="180"/>
                </a:lnTo>
                <a:lnTo>
                  <a:pt x="297" y="182"/>
                </a:lnTo>
                <a:lnTo>
                  <a:pt x="299" y="182"/>
                </a:lnTo>
                <a:lnTo>
                  <a:pt x="297" y="182"/>
                </a:lnTo>
                <a:lnTo>
                  <a:pt x="296" y="182"/>
                </a:lnTo>
                <a:lnTo>
                  <a:pt x="314" y="206"/>
                </a:lnTo>
                <a:lnTo>
                  <a:pt x="314" y="210"/>
                </a:lnTo>
                <a:lnTo>
                  <a:pt x="291" y="212"/>
                </a:lnTo>
                <a:lnTo>
                  <a:pt x="273" y="215"/>
                </a:lnTo>
                <a:lnTo>
                  <a:pt x="239" y="219"/>
                </a:lnTo>
                <a:lnTo>
                  <a:pt x="205" y="221"/>
                </a:lnTo>
                <a:lnTo>
                  <a:pt x="169" y="225"/>
                </a:lnTo>
                <a:lnTo>
                  <a:pt x="142" y="227"/>
                </a:lnTo>
                <a:lnTo>
                  <a:pt x="113" y="231"/>
                </a:lnTo>
                <a:lnTo>
                  <a:pt x="106" y="228"/>
                </a:lnTo>
                <a:lnTo>
                  <a:pt x="92" y="228"/>
                </a:lnTo>
                <a:lnTo>
                  <a:pt x="97" y="242"/>
                </a:lnTo>
                <a:lnTo>
                  <a:pt x="97" y="245"/>
                </a:lnTo>
                <a:lnTo>
                  <a:pt x="3" y="254"/>
                </a:lnTo>
                <a:lnTo>
                  <a:pt x="5" y="250"/>
                </a:lnTo>
                <a:lnTo>
                  <a:pt x="9" y="246"/>
                </a:lnTo>
                <a:lnTo>
                  <a:pt x="15" y="250"/>
                </a:lnTo>
                <a:lnTo>
                  <a:pt x="17" y="250"/>
                </a:lnTo>
                <a:lnTo>
                  <a:pt x="20" y="239"/>
                </a:lnTo>
                <a:lnTo>
                  <a:pt x="17" y="234"/>
                </a:lnTo>
                <a:lnTo>
                  <a:pt x="21" y="231"/>
                </a:lnTo>
                <a:lnTo>
                  <a:pt x="23" y="230"/>
                </a:lnTo>
                <a:lnTo>
                  <a:pt x="21" y="222"/>
                </a:lnTo>
                <a:lnTo>
                  <a:pt x="21" y="216"/>
                </a:lnTo>
                <a:lnTo>
                  <a:pt x="21" y="216"/>
                </a:lnTo>
                <a:lnTo>
                  <a:pt x="21" y="210"/>
                </a:lnTo>
                <a:lnTo>
                  <a:pt x="21" y="210"/>
                </a:lnTo>
                <a:lnTo>
                  <a:pt x="17" y="207"/>
                </a:lnTo>
                <a:lnTo>
                  <a:pt x="17" y="203"/>
                </a:lnTo>
                <a:lnTo>
                  <a:pt x="24" y="192"/>
                </a:lnTo>
                <a:lnTo>
                  <a:pt x="30" y="191"/>
                </a:lnTo>
                <a:lnTo>
                  <a:pt x="35" y="191"/>
                </a:lnTo>
                <a:lnTo>
                  <a:pt x="39" y="194"/>
                </a:lnTo>
                <a:lnTo>
                  <a:pt x="41" y="194"/>
                </a:lnTo>
                <a:lnTo>
                  <a:pt x="51" y="197"/>
                </a:lnTo>
                <a:lnTo>
                  <a:pt x="56" y="200"/>
                </a:lnTo>
                <a:lnTo>
                  <a:pt x="56" y="201"/>
                </a:lnTo>
                <a:lnTo>
                  <a:pt x="62" y="201"/>
                </a:lnTo>
                <a:lnTo>
                  <a:pt x="62" y="201"/>
                </a:lnTo>
                <a:lnTo>
                  <a:pt x="68" y="194"/>
                </a:lnTo>
                <a:lnTo>
                  <a:pt x="66" y="188"/>
                </a:lnTo>
                <a:lnTo>
                  <a:pt x="66" y="188"/>
                </a:lnTo>
                <a:lnTo>
                  <a:pt x="62" y="182"/>
                </a:lnTo>
                <a:lnTo>
                  <a:pt x="60" y="177"/>
                </a:lnTo>
                <a:lnTo>
                  <a:pt x="62" y="172"/>
                </a:lnTo>
                <a:lnTo>
                  <a:pt x="66" y="169"/>
                </a:lnTo>
                <a:lnTo>
                  <a:pt x="66" y="169"/>
                </a:lnTo>
                <a:lnTo>
                  <a:pt x="72" y="166"/>
                </a:lnTo>
                <a:lnTo>
                  <a:pt x="83" y="163"/>
                </a:lnTo>
                <a:lnTo>
                  <a:pt x="89" y="157"/>
                </a:lnTo>
                <a:lnTo>
                  <a:pt x="83" y="150"/>
                </a:lnTo>
                <a:lnTo>
                  <a:pt x="83" y="145"/>
                </a:lnTo>
                <a:lnTo>
                  <a:pt x="86" y="141"/>
                </a:lnTo>
                <a:lnTo>
                  <a:pt x="89" y="135"/>
                </a:lnTo>
                <a:lnTo>
                  <a:pt x="89" y="135"/>
                </a:lnTo>
                <a:lnTo>
                  <a:pt x="89" y="133"/>
                </a:lnTo>
                <a:lnTo>
                  <a:pt x="92" y="135"/>
                </a:lnTo>
                <a:lnTo>
                  <a:pt x="94" y="135"/>
                </a:lnTo>
                <a:lnTo>
                  <a:pt x="98" y="127"/>
                </a:lnTo>
                <a:lnTo>
                  <a:pt x="97" y="124"/>
                </a:lnTo>
                <a:lnTo>
                  <a:pt x="106" y="126"/>
                </a:lnTo>
                <a:lnTo>
                  <a:pt x="110" y="123"/>
                </a:lnTo>
                <a:lnTo>
                  <a:pt x="110" y="127"/>
                </a:lnTo>
                <a:lnTo>
                  <a:pt x="110" y="129"/>
                </a:lnTo>
                <a:lnTo>
                  <a:pt x="119" y="126"/>
                </a:lnTo>
                <a:lnTo>
                  <a:pt x="118" y="121"/>
                </a:lnTo>
                <a:lnTo>
                  <a:pt x="124" y="120"/>
                </a:lnTo>
                <a:lnTo>
                  <a:pt x="124" y="120"/>
                </a:lnTo>
                <a:lnTo>
                  <a:pt x="128" y="118"/>
                </a:lnTo>
                <a:lnTo>
                  <a:pt x="145" y="124"/>
                </a:lnTo>
                <a:lnTo>
                  <a:pt x="151" y="129"/>
                </a:lnTo>
                <a:lnTo>
                  <a:pt x="155" y="121"/>
                </a:lnTo>
                <a:lnTo>
                  <a:pt x="155" y="120"/>
                </a:lnTo>
                <a:lnTo>
                  <a:pt x="160" y="115"/>
                </a:lnTo>
                <a:lnTo>
                  <a:pt x="165" y="113"/>
                </a:lnTo>
                <a:lnTo>
                  <a:pt x="165" y="113"/>
                </a:lnTo>
                <a:lnTo>
                  <a:pt x="169" y="109"/>
                </a:lnTo>
                <a:lnTo>
                  <a:pt x="172" y="113"/>
                </a:lnTo>
                <a:lnTo>
                  <a:pt x="172" y="115"/>
                </a:lnTo>
                <a:lnTo>
                  <a:pt x="178" y="115"/>
                </a:lnTo>
                <a:lnTo>
                  <a:pt x="186" y="121"/>
                </a:lnTo>
                <a:lnTo>
                  <a:pt x="187" y="112"/>
                </a:lnTo>
                <a:lnTo>
                  <a:pt x="192" y="107"/>
                </a:lnTo>
                <a:lnTo>
                  <a:pt x="190" y="101"/>
                </a:lnTo>
                <a:lnTo>
                  <a:pt x="195" y="97"/>
                </a:lnTo>
                <a:lnTo>
                  <a:pt x="201" y="92"/>
                </a:lnTo>
                <a:lnTo>
                  <a:pt x="199" y="89"/>
                </a:lnTo>
                <a:lnTo>
                  <a:pt x="201" y="89"/>
                </a:lnTo>
                <a:lnTo>
                  <a:pt x="205" y="98"/>
                </a:lnTo>
                <a:lnTo>
                  <a:pt x="211" y="101"/>
                </a:lnTo>
                <a:lnTo>
                  <a:pt x="223" y="103"/>
                </a:lnTo>
                <a:lnTo>
                  <a:pt x="231" y="98"/>
                </a:lnTo>
                <a:lnTo>
                  <a:pt x="231" y="92"/>
                </a:lnTo>
                <a:lnTo>
                  <a:pt x="231" y="91"/>
                </a:lnTo>
                <a:lnTo>
                  <a:pt x="231" y="86"/>
                </a:lnTo>
                <a:lnTo>
                  <a:pt x="234" y="76"/>
                </a:lnTo>
                <a:lnTo>
                  <a:pt x="239" y="76"/>
                </a:lnTo>
                <a:lnTo>
                  <a:pt x="240" y="76"/>
                </a:lnTo>
                <a:lnTo>
                  <a:pt x="246" y="71"/>
                </a:lnTo>
                <a:lnTo>
                  <a:pt x="248" y="59"/>
                </a:lnTo>
                <a:lnTo>
                  <a:pt x="254" y="56"/>
                </a:lnTo>
                <a:lnTo>
                  <a:pt x="258" y="50"/>
                </a:lnTo>
                <a:lnTo>
                  <a:pt x="260" y="44"/>
                </a:lnTo>
                <a:lnTo>
                  <a:pt x="260" y="44"/>
                </a:lnTo>
                <a:lnTo>
                  <a:pt x="258" y="36"/>
                </a:lnTo>
                <a:lnTo>
                  <a:pt x="257" y="33"/>
                </a:lnTo>
                <a:lnTo>
                  <a:pt x="261" y="32"/>
                </a:lnTo>
                <a:lnTo>
                  <a:pt x="261" y="32"/>
                </a:lnTo>
                <a:lnTo>
                  <a:pt x="266" y="30"/>
                </a:lnTo>
                <a:lnTo>
                  <a:pt x="273" y="35"/>
                </a:lnTo>
                <a:lnTo>
                  <a:pt x="284" y="26"/>
                </a:lnTo>
                <a:lnTo>
                  <a:pt x="297" y="23"/>
                </a:lnTo>
                <a:lnTo>
                  <a:pt x="297" y="17"/>
                </a:lnTo>
                <a:lnTo>
                  <a:pt x="297" y="15"/>
                </a:lnTo>
                <a:lnTo>
                  <a:pt x="293" y="9"/>
                </a:lnTo>
                <a:lnTo>
                  <a:pt x="294" y="5"/>
                </a:lnTo>
                <a:lnTo>
                  <a:pt x="294" y="5"/>
                </a:lnTo>
                <a:lnTo>
                  <a:pt x="293" y="0"/>
                </a:lnTo>
                <a:lnTo>
                  <a:pt x="290" y="2"/>
                </a:lnTo>
                <a:lnTo>
                  <a:pt x="296" y="12"/>
                </a:lnTo>
                <a:lnTo>
                  <a:pt x="305" y="26"/>
                </a:lnTo>
                <a:lnTo>
                  <a:pt x="314" y="59"/>
                </a:lnTo>
                <a:lnTo>
                  <a:pt x="305" y="94"/>
                </a:lnTo>
                <a:lnTo>
                  <a:pt x="305" y="112"/>
                </a:lnTo>
                <a:lnTo>
                  <a:pt x="305" y="133"/>
                </a:lnTo>
                <a:lnTo>
                  <a:pt x="305" y="160"/>
                </a:lnTo>
                <a:lnTo>
                  <a:pt x="296" y="182"/>
                </a:lnTo>
                <a:lnTo>
                  <a:pt x="296" y="182"/>
                </a:lnTo>
                <a:lnTo>
                  <a:pt x="297" y="1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70" name="Freeform 215">
            <a:extLst>
              <a:ext uri="{FF2B5EF4-FFF2-40B4-BE49-F238E27FC236}">
                <a16:creationId xmlns:a16="http://schemas.microsoft.com/office/drawing/2014/main" id="{F3134D21-70B6-B040-863A-3A12469147D9}"/>
              </a:ext>
            </a:extLst>
          </p:cNvPr>
          <p:cNvSpPr>
            <a:spLocks/>
          </p:cNvSpPr>
          <p:nvPr/>
        </p:nvSpPr>
        <p:spPr bwMode="auto">
          <a:xfrm>
            <a:off x="3731172" y="2602360"/>
            <a:ext cx="301358" cy="210809"/>
          </a:xfrm>
          <a:custGeom>
            <a:avLst/>
            <a:gdLst>
              <a:gd name="T0" fmla="*/ 151 w 213"/>
              <a:gd name="T1" fmla="*/ 9 h 149"/>
              <a:gd name="T2" fmla="*/ 92 w 213"/>
              <a:gd name="T3" fmla="*/ 7 h 149"/>
              <a:gd name="T4" fmla="*/ 38 w 213"/>
              <a:gd name="T5" fmla="*/ 7 h 149"/>
              <a:gd name="T6" fmla="*/ 26 w 213"/>
              <a:gd name="T7" fmla="*/ 4 h 149"/>
              <a:gd name="T8" fmla="*/ 20 w 213"/>
              <a:gd name="T9" fmla="*/ 15 h 149"/>
              <a:gd name="T10" fmla="*/ 20 w 213"/>
              <a:gd name="T11" fmla="*/ 25 h 149"/>
              <a:gd name="T12" fmla="*/ 24 w 213"/>
              <a:gd name="T13" fmla="*/ 39 h 149"/>
              <a:gd name="T14" fmla="*/ 29 w 213"/>
              <a:gd name="T15" fmla="*/ 49 h 149"/>
              <a:gd name="T16" fmla="*/ 32 w 213"/>
              <a:gd name="T17" fmla="*/ 68 h 149"/>
              <a:gd name="T18" fmla="*/ 24 w 213"/>
              <a:gd name="T19" fmla="*/ 78 h 149"/>
              <a:gd name="T20" fmla="*/ 17 w 213"/>
              <a:gd name="T21" fmla="*/ 96 h 149"/>
              <a:gd name="T22" fmla="*/ 6 w 213"/>
              <a:gd name="T23" fmla="*/ 107 h 149"/>
              <a:gd name="T24" fmla="*/ 6 w 213"/>
              <a:gd name="T25" fmla="*/ 114 h 149"/>
              <a:gd name="T26" fmla="*/ 3 w 213"/>
              <a:gd name="T27" fmla="*/ 126 h 149"/>
              <a:gd name="T28" fmla="*/ 0 w 213"/>
              <a:gd name="T29" fmla="*/ 142 h 149"/>
              <a:gd name="T30" fmla="*/ 11 w 213"/>
              <a:gd name="T31" fmla="*/ 149 h 149"/>
              <a:gd name="T32" fmla="*/ 11 w 213"/>
              <a:gd name="T33" fmla="*/ 139 h 149"/>
              <a:gd name="T34" fmla="*/ 27 w 213"/>
              <a:gd name="T35" fmla="*/ 137 h 149"/>
              <a:gd name="T36" fmla="*/ 35 w 213"/>
              <a:gd name="T37" fmla="*/ 140 h 149"/>
              <a:gd name="T38" fmla="*/ 41 w 213"/>
              <a:gd name="T39" fmla="*/ 134 h 149"/>
              <a:gd name="T40" fmla="*/ 63 w 213"/>
              <a:gd name="T41" fmla="*/ 139 h 149"/>
              <a:gd name="T42" fmla="*/ 71 w 213"/>
              <a:gd name="T43" fmla="*/ 137 h 149"/>
              <a:gd name="T44" fmla="*/ 75 w 213"/>
              <a:gd name="T45" fmla="*/ 129 h 149"/>
              <a:gd name="T46" fmla="*/ 86 w 213"/>
              <a:gd name="T47" fmla="*/ 123 h 149"/>
              <a:gd name="T48" fmla="*/ 95 w 213"/>
              <a:gd name="T49" fmla="*/ 129 h 149"/>
              <a:gd name="T50" fmla="*/ 103 w 213"/>
              <a:gd name="T51" fmla="*/ 128 h 149"/>
              <a:gd name="T52" fmla="*/ 106 w 213"/>
              <a:gd name="T53" fmla="*/ 117 h 149"/>
              <a:gd name="T54" fmla="*/ 116 w 213"/>
              <a:gd name="T55" fmla="*/ 107 h 149"/>
              <a:gd name="T56" fmla="*/ 119 w 213"/>
              <a:gd name="T57" fmla="*/ 105 h 149"/>
              <a:gd name="T58" fmla="*/ 130 w 213"/>
              <a:gd name="T59" fmla="*/ 116 h 149"/>
              <a:gd name="T60" fmla="*/ 146 w 213"/>
              <a:gd name="T61" fmla="*/ 113 h 149"/>
              <a:gd name="T62" fmla="*/ 146 w 213"/>
              <a:gd name="T63" fmla="*/ 101 h 149"/>
              <a:gd name="T64" fmla="*/ 156 w 213"/>
              <a:gd name="T65" fmla="*/ 90 h 149"/>
              <a:gd name="T66" fmla="*/ 163 w 213"/>
              <a:gd name="T67" fmla="*/ 75 h 149"/>
              <a:gd name="T68" fmla="*/ 174 w 213"/>
              <a:gd name="T69" fmla="*/ 66 h 149"/>
              <a:gd name="T70" fmla="*/ 174 w 213"/>
              <a:gd name="T71" fmla="*/ 54 h 149"/>
              <a:gd name="T72" fmla="*/ 178 w 213"/>
              <a:gd name="T73" fmla="*/ 46 h 149"/>
              <a:gd name="T74" fmla="*/ 190 w 213"/>
              <a:gd name="T75" fmla="*/ 49 h 149"/>
              <a:gd name="T76" fmla="*/ 213 w 213"/>
              <a:gd name="T77" fmla="*/ 37 h 149"/>
              <a:gd name="T78" fmla="*/ 208 w 213"/>
              <a:gd name="T79" fmla="*/ 25 h 149"/>
              <a:gd name="T80" fmla="*/ 208 w 213"/>
              <a:gd name="T81" fmla="*/ 18 h 149"/>
              <a:gd name="T82" fmla="*/ 183 w 213"/>
              <a:gd name="T83" fmla="*/ 16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3" h="149">
                <a:moveTo>
                  <a:pt x="183" y="16"/>
                </a:moveTo>
                <a:lnTo>
                  <a:pt x="151" y="9"/>
                </a:lnTo>
                <a:lnTo>
                  <a:pt x="137" y="0"/>
                </a:lnTo>
                <a:lnTo>
                  <a:pt x="92" y="7"/>
                </a:lnTo>
                <a:lnTo>
                  <a:pt x="56" y="9"/>
                </a:lnTo>
                <a:lnTo>
                  <a:pt x="38" y="7"/>
                </a:lnTo>
                <a:lnTo>
                  <a:pt x="29" y="6"/>
                </a:lnTo>
                <a:lnTo>
                  <a:pt x="26" y="4"/>
                </a:lnTo>
                <a:lnTo>
                  <a:pt x="26" y="9"/>
                </a:lnTo>
                <a:lnTo>
                  <a:pt x="20" y="15"/>
                </a:lnTo>
                <a:lnTo>
                  <a:pt x="23" y="19"/>
                </a:lnTo>
                <a:lnTo>
                  <a:pt x="20" y="25"/>
                </a:lnTo>
                <a:lnTo>
                  <a:pt x="20" y="31"/>
                </a:lnTo>
                <a:lnTo>
                  <a:pt x="24" y="39"/>
                </a:lnTo>
                <a:lnTo>
                  <a:pt x="29" y="43"/>
                </a:lnTo>
                <a:lnTo>
                  <a:pt x="29" y="49"/>
                </a:lnTo>
                <a:lnTo>
                  <a:pt x="32" y="61"/>
                </a:lnTo>
                <a:lnTo>
                  <a:pt x="32" y="68"/>
                </a:lnTo>
                <a:lnTo>
                  <a:pt x="29" y="68"/>
                </a:lnTo>
                <a:lnTo>
                  <a:pt x="24" y="78"/>
                </a:lnTo>
                <a:lnTo>
                  <a:pt x="23" y="84"/>
                </a:lnTo>
                <a:lnTo>
                  <a:pt x="17" y="96"/>
                </a:lnTo>
                <a:lnTo>
                  <a:pt x="12" y="102"/>
                </a:lnTo>
                <a:lnTo>
                  <a:pt x="6" y="107"/>
                </a:lnTo>
                <a:lnTo>
                  <a:pt x="5" y="113"/>
                </a:lnTo>
                <a:lnTo>
                  <a:pt x="6" y="114"/>
                </a:lnTo>
                <a:lnTo>
                  <a:pt x="5" y="125"/>
                </a:lnTo>
                <a:lnTo>
                  <a:pt x="3" y="126"/>
                </a:lnTo>
                <a:lnTo>
                  <a:pt x="3" y="137"/>
                </a:lnTo>
                <a:lnTo>
                  <a:pt x="0" y="142"/>
                </a:lnTo>
                <a:lnTo>
                  <a:pt x="5" y="148"/>
                </a:lnTo>
                <a:lnTo>
                  <a:pt x="11" y="149"/>
                </a:lnTo>
                <a:lnTo>
                  <a:pt x="14" y="143"/>
                </a:lnTo>
                <a:lnTo>
                  <a:pt x="11" y="139"/>
                </a:lnTo>
                <a:lnTo>
                  <a:pt x="23" y="140"/>
                </a:lnTo>
                <a:lnTo>
                  <a:pt x="27" y="137"/>
                </a:lnTo>
                <a:lnTo>
                  <a:pt x="29" y="143"/>
                </a:lnTo>
                <a:lnTo>
                  <a:pt x="35" y="140"/>
                </a:lnTo>
                <a:lnTo>
                  <a:pt x="33" y="136"/>
                </a:lnTo>
                <a:lnTo>
                  <a:pt x="41" y="134"/>
                </a:lnTo>
                <a:lnTo>
                  <a:pt x="45" y="133"/>
                </a:lnTo>
                <a:lnTo>
                  <a:pt x="63" y="139"/>
                </a:lnTo>
                <a:lnTo>
                  <a:pt x="68" y="143"/>
                </a:lnTo>
                <a:lnTo>
                  <a:pt x="71" y="137"/>
                </a:lnTo>
                <a:lnTo>
                  <a:pt x="71" y="136"/>
                </a:lnTo>
                <a:lnTo>
                  <a:pt x="75" y="129"/>
                </a:lnTo>
                <a:lnTo>
                  <a:pt x="80" y="128"/>
                </a:lnTo>
                <a:lnTo>
                  <a:pt x="86" y="123"/>
                </a:lnTo>
                <a:lnTo>
                  <a:pt x="91" y="129"/>
                </a:lnTo>
                <a:lnTo>
                  <a:pt x="95" y="129"/>
                </a:lnTo>
                <a:lnTo>
                  <a:pt x="101" y="134"/>
                </a:lnTo>
                <a:lnTo>
                  <a:pt x="103" y="128"/>
                </a:lnTo>
                <a:lnTo>
                  <a:pt x="107" y="122"/>
                </a:lnTo>
                <a:lnTo>
                  <a:pt x="106" y="117"/>
                </a:lnTo>
                <a:lnTo>
                  <a:pt x="110" y="111"/>
                </a:lnTo>
                <a:lnTo>
                  <a:pt x="116" y="107"/>
                </a:lnTo>
                <a:lnTo>
                  <a:pt x="113" y="102"/>
                </a:lnTo>
                <a:lnTo>
                  <a:pt x="119" y="105"/>
                </a:lnTo>
                <a:lnTo>
                  <a:pt x="124" y="113"/>
                </a:lnTo>
                <a:lnTo>
                  <a:pt x="130" y="116"/>
                </a:lnTo>
                <a:lnTo>
                  <a:pt x="140" y="117"/>
                </a:lnTo>
                <a:lnTo>
                  <a:pt x="146" y="113"/>
                </a:lnTo>
                <a:lnTo>
                  <a:pt x="146" y="107"/>
                </a:lnTo>
                <a:lnTo>
                  <a:pt x="146" y="101"/>
                </a:lnTo>
                <a:lnTo>
                  <a:pt x="151" y="90"/>
                </a:lnTo>
                <a:lnTo>
                  <a:pt x="156" y="90"/>
                </a:lnTo>
                <a:lnTo>
                  <a:pt x="162" y="86"/>
                </a:lnTo>
                <a:lnTo>
                  <a:pt x="163" y="75"/>
                </a:lnTo>
                <a:lnTo>
                  <a:pt x="169" y="71"/>
                </a:lnTo>
                <a:lnTo>
                  <a:pt x="174" y="66"/>
                </a:lnTo>
                <a:lnTo>
                  <a:pt x="175" y="60"/>
                </a:lnTo>
                <a:lnTo>
                  <a:pt x="174" y="54"/>
                </a:lnTo>
                <a:lnTo>
                  <a:pt x="172" y="48"/>
                </a:lnTo>
                <a:lnTo>
                  <a:pt x="178" y="46"/>
                </a:lnTo>
                <a:lnTo>
                  <a:pt x="183" y="45"/>
                </a:lnTo>
                <a:lnTo>
                  <a:pt x="190" y="49"/>
                </a:lnTo>
                <a:lnTo>
                  <a:pt x="201" y="40"/>
                </a:lnTo>
                <a:lnTo>
                  <a:pt x="213" y="37"/>
                </a:lnTo>
                <a:lnTo>
                  <a:pt x="213" y="31"/>
                </a:lnTo>
                <a:lnTo>
                  <a:pt x="208" y="25"/>
                </a:lnTo>
                <a:lnTo>
                  <a:pt x="210" y="21"/>
                </a:lnTo>
                <a:lnTo>
                  <a:pt x="208" y="18"/>
                </a:lnTo>
                <a:lnTo>
                  <a:pt x="208" y="16"/>
                </a:lnTo>
                <a:lnTo>
                  <a:pt x="183" y="16"/>
                </a:lnTo>
                <a:close/>
              </a:path>
            </a:pathLst>
          </a:custGeom>
          <a:solidFill>
            <a:schemeClr val="tx2">
              <a:lumMod val="75000"/>
              <a:lumOff val="25000"/>
            </a:schemeClr>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71" name="Freeform 216">
            <a:extLst>
              <a:ext uri="{FF2B5EF4-FFF2-40B4-BE49-F238E27FC236}">
                <a16:creationId xmlns:a16="http://schemas.microsoft.com/office/drawing/2014/main" id="{00DD4C39-F681-54B3-5EC1-E0FD54A87EC5}"/>
              </a:ext>
            </a:extLst>
          </p:cNvPr>
          <p:cNvSpPr>
            <a:spLocks/>
          </p:cNvSpPr>
          <p:nvPr/>
        </p:nvSpPr>
        <p:spPr bwMode="auto">
          <a:xfrm>
            <a:off x="3728343" y="2599530"/>
            <a:ext cx="305602" cy="216469"/>
          </a:xfrm>
          <a:custGeom>
            <a:avLst/>
            <a:gdLst>
              <a:gd name="T0" fmla="*/ 139 w 216"/>
              <a:gd name="T1" fmla="*/ 0 h 153"/>
              <a:gd name="T2" fmla="*/ 32 w 216"/>
              <a:gd name="T3" fmla="*/ 6 h 153"/>
              <a:gd name="T4" fmla="*/ 20 w 216"/>
              <a:gd name="T5" fmla="*/ 15 h 153"/>
              <a:gd name="T6" fmla="*/ 20 w 216"/>
              <a:gd name="T7" fmla="*/ 33 h 153"/>
              <a:gd name="T8" fmla="*/ 29 w 216"/>
              <a:gd name="T9" fmla="*/ 51 h 153"/>
              <a:gd name="T10" fmla="*/ 31 w 216"/>
              <a:gd name="T11" fmla="*/ 70 h 153"/>
              <a:gd name="T12" fmla="*/ 13 w 216"/>
              <a:gd name="T13" fmla="*/ 103 h 153"/>
              <a:gd name="T14" fmla="*/ 7 w 216"/>
              <a:gd name="T15" fmla="*/ 116 h 153"/>
              <a:gd name="T16" fmla="*/ 4 w 216"/>
              <a:gd name="T17" fmla="*/ 138 h 153"/>
              <a:gd name="T18" fmla="*/ 11 w 216"/>
              <a:gd name="T19" fmla="*/ 153 h 153"/>
              <a:gd name="T20" fmla="*/ 25 w 216"/>
              <a:gd name="T21" fmla="*/ 144 h 153"/>
              <a:gd name="T22" fmla="*/ 38 w 216"/>
              <a:gd name="T23" fmla="*/ 144 h 153"/>
              <a:gd name="T24" fmla="*/ 47 w 216"/>
              <a:gd name="T25" fmla="*/ 136 h 153"/>
              <a:gd name="T26" fmla="*/ 74 w 216"/>
              <a:gd name="T27" fmla="*/ 138 h 153"/>
              <a:gd name="T28" fmla="*/ 88 w 216"/>
              <a:gd name="T29" fmla="*/ 127 h 153"/>
              <a:gd name="T30" fmla="*/ 105 w 216"/>
              <a:gd name="T31" fmla="*/ 139 h 153"/>
              <a:gd name="T32" fmla="*/ 114 w 216"/>
              <a:gd name="T33" fmla="*/ 115 h 153"/>
              <a:gd name="T34" fmla="*/ 124 w 216"/>
              <a:gd name="T35" fmla="*/ 116 h 153"/>
              <a:gd name="T36" fmla="*/ 150 w 216"/>
              <a:gd name="T37" fmla="*/ 110 h 153"/>
              <a:gd name="T38" fmla="*/ 158 w 216"/>
              <a:gd name="T39" fmla="*/ 94 h 153"/>
              <a:gd name="T40" fmla="*/ 173 w 216"/>
              <a:gd name="T41" fmla="*/ 74 h 153"/>
              <a:gd name="T42" fmla="*/ 177 w 216"/>
              <a:gd name="T43" fmla="*/ 54 h 153"/>
              <a:gd name="T44" fmla="*/ 185 w 216"/>
              <a:gd name="T45" fmla="*/ 48 h 153"/>
              <a:gd name="T46" fmla="*/ 216 w 216"/>
              <a:gd name="T47" fmla="*/ 35 h 153"/>
              <a:gd name="T48" fmla="*/ 213 w 216"/>
              <a:gd name="T49" fmla="*/ 23 h 153"/>
              <a:gd name="T50" fmla="*/ 185 w 216"/>
              <a:gd name="T51" fmla="*/ 17 h 153"/>
              <a:gd name="T52" fmla="*/ 185 w 216"/>
              <a:gd name="T53" fmla="*/ 20 h 153"/>
              <a:gd name="T54" fmla="*/ 209 w 216"/>
              <a:gd name="T55" fmla="*/ 20 h 153"/>
              <a:gd name="T56" fmla="*/ 213 w 216"/>
              <a:gd name="T57" fmla="*/ 35 h 153"/>
              <a:gd name="T58" fmla="*/ 185 w 216"/>
              <a:gd name="T59" fmla="*/ 45 h 153"/>
              <a:gd name="T60" fmla="*/ 174 w 216"/>
              <a:gd name="T61" fmla="*/ 56 h 153"/>
              <a:gd name="T62" fmla="*/ 164 w 216"/>
              <a:gd name="T63" fmla="*/ 76 h 153"/>
              <a:gd name="T64" fmla="*/ 151 w 216"/>
              <a:gd name="T65" fmla="*/ 91 h 153"/>
              <a:gd name="T66" fmla="*/ 142 w 216"/>
              <a:gd name="T67" fmla="*/ 116 h 153"/>
              <a:gd name="T68" fmla="*/ 112 w 216"/>
              <a:gd name="T69" fmla="*/ 101 h 153"/>
              <a:gd name="T70" fmla="*/ 106 w 216"/>
              <a:gd name="T71" fmla="*/ 118 h 153"/>
              <a:gd name="T72" fmla="*/ 99 w 216"/>
              <a:gd name="T73" fmla="*/ 131 h 153"/>
              <a:gd name="T74" fmla="*/ 82 w 216"/>
              <a:gd name="T75" fmla="*/ 128 h 153"/>
              <a:gd name="T76" fmla="*/ 71 w 216"/>
              <a:gd name="T77" fmla="*/ 139 h 153"/>
              <a:gd name="T78" fmla="*/ 47 w 216"/>
              <a:gd name="T79" fmla="*/ 131 h 153"/>
              <a:gd name="T80" fmla="*/ 34 w 216"/>
              <a:gd name="T81" fmla="*/ 142 h 153"/>
              <a:gd name="T82" fmla="*/ 25 w 216"/>
              <a:gd name="T83" fmla="*/ 141 h 153"/>
              <a:gd name="T84" fmla="*/ 7 w 216"/>
              <a:gd name="T85" fmla="*/ 148 h 153"/>
              <a:gd name="T86" fmla="*/ 7 w 216"/>
              <a:gd name="T87" fmla="*/ 128 h 153"/>
              <a:gd name="T88" fmla="*/ 8 w 216"/>
              <a:gd name="T89" fmla="*/ 115 h 153"/>
              <a:gd name="T90" fmla="*/ 26 w 216"/>
              <a:gd name="T91" fmla="*/ 88 h 153"/>
              <a:gd name="T92" fmla="*/ 34 w 216"/>
              <a:gd name="T93" fmla="*/ 70 h 153"/>
              <a:gd name="T94" fmla="*/ 32 w 216"/>
              <a:gd name="T95" fmla="*/ 45 h 153"/>
              <a:gd name="T96" fmla="*/ 23 w 216"/>
              <a:gd name="T97" fmla="*/ 27 h 153"/>
              <a:gd name="T98" fmla="*/ 29 w 216"/>
              <a:gd name="T99" fmla="*/ 8 h 153"/>
              <a:gd name="T100" fmla="*/ 56 w 216"/>
              <a:gd name="T101" fmla="*/ 12 h 153"/>
              <a:gd name="T102" fmla="*/ 185 w 216"/>
              <a:gd name="T103" fmla="*/ 2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16" h="153">
                <a:moveTo>
                  <a:pt x="185" y="18"/>
                </a:moveTo>
                <a:lnTo>
                  <a:pt x="185" y="17"/>
                </a:lnTo>
                <a:lnTo>
                  <a:pt x="154" y="11"/>
                </a:lnTo>
                <a:lnTo>
                  <a:pt x="139" y="0"/>
                </a:lnTo>
                <a:lnTo>
                  <a:pt x="94" y="8"/>
                </a:lnTo>
                <a:lnTo>
                  <a:pt x="58" y="9"/>
                </a:lnTo>
                <a:lnTo>
                  <a:pt x="40" y="8"/>
                </a:lnTo>
                <a:lnTo>
                  <a:pt x="32" y="6"/>
                </a:lnTo>
                <a:lnTo>
                  <a:pt x="28" y="5"/>
                </a:lnTo>
                <a:lnTo>
                  <a:pt x="26" y="3"/>
                </a:lnTo>
                <a:lnTo>
                  <a:pt x="26" y="9"/>
                </a:lnTo>
                <a:lnTo>
                  <a:pt x="20" y="15"/>
                </a:lnTo>
                <a:lnTo>
                  <a:pt x="23" y="21"/>
                </a:lnTo>
                <a:lnTo>
                  <a:pt x="20" y="27"/>
                </a:lnTo>
                <a:lnTo>
                  <a:pt x="20" y="33"/>
                </a:lnTo>
                <a:lnTo>
                  <a:pt x="20" y="33"/>
                </a:lnTo>
                <a:lnTo>
                  <a:pt x="25" y="41"/>
                </a:lnTo>
                <a:lnTo>
                  <a:pt x="29" y="47"/>
                </a:lnTo>
                <a:lnTo>
                  <a:pt x="29" y="51"/>
                </a:lnTo>
                <a:lnTo>
                  <a:pt x="29" y="51"/>
                </a:lnTo>
                <a:lnTo>
                  <a:pt x="32" y="63"/>
                </a:lnTo>
                <a:lnTo>
                  <a:pt x="32" y="68"/>
                </a:lnTo>
                <a:lnTo>
                  <a:pt x="31" y="68"/>
                </a:lnTo>
                <a:lnTo>
                  <a:pt x="31" y="70"/>
                </a:lnTo>
                <a:lnTo>
                  <a:pt x="25" y="80"/>
                </a:lnTo>
                <a:lnTo>
                  <a:pt x="23" y="86"/>
                </a:lnTo>
                <a:lnTo>
                  <a:pt x="17" y="98"/>
                </a:lnTo>
                <a:lnTo>
                  <a:pt x="13" y="103"/>
                </a:lnTo>
                <a:lnTo>
                  <a:pt x="7" y="109"/>
                </a:lnTo>
                <a:lnTo>
                  <a:pt x="5" y="115"/>
                </a:lnTo>
                <a:lnTo>
                  <a:pt x="5" y="115"/>
                </a:lnTo>
                <a:lnTo>
                  <a:pt x="7" y="116"/>
                </a:lnTo>
                <a:lnTo>
                  <a:pt x="5" y="127"/>
                </a:lnTo>
                <a:lnTo>
                  <a:pt x="5" y="127"/>
                </a:lnTo>
                <a:lnTo>
                  <a:pt x="4" y="127"/>
                </a:lnTo>
                <a:lnTo>
                  <a:pt x="4" y="138"/>
                </a:lnTo>
                <a:lnTo>
                  <a:pt x="0" y="144"/>
                </a:lnTo>
                <a:lnTo>
                  <a:pt x="0" y="144"/>
                </a:lnTo>
                <a:lnTo>
                  <a:pt x="5" y="151"/>
                </a:lnTo>
                <a:lnTo>
                  <a:pt x="11" y="153"/>
                </a:lnTo>
                <a:lnTo>
                  <a:pt x="13" y="153"/>
                </a:lnTo>
                <a:lnTo>
                  <a:pt x="17" y="145"/>
                </a:lnTo>
                <a:lnTo>
                  <a:pt x="16" y="142"/>
                </a:lnTo>
                <a:lnTo>
                  <a:pt x="25" y="144"/>
                </a:lnTo>
                <a:lnTo>
                  <a:pt x="29" y="141"/>
                </a:lnTo>
                <a:lnTo>
                  <a:pt x="29" y="145"/>
                </a:lnTo>
                <a:lnTo>
                  <a:pt x="29" y="147"/>
                </a:lnTo>
                <a:lnTo>
                  <a:pt x="38" y="144"/>
                </a:lnTo>
                <a:lnTo>
                  <a:pt x="37" y="139"/>
                </a:lnTo>
                <a:lnTo>
                  <a:pt x="43" y="138"/>
                </a:lnTo>
                <a:lnTo>
                  <a:pt x="43" y="138"/>
                </a:lnTo>
                <a:lnTo>
                  <a:pt x="47" y="136"/>
                </a:lnTo>
                <a:lnTo>
                  <a:pt x="64" y="142"/>
                </a:lnTo>
                <a:lnTo>
                  <a:pt x="70" y="147"/>
                </a:lnTo>
                <a:lnTo>
                  <a:pt x="74" y="139"/>
                </a:lnTo>
                <a:lnTo>
                  <a:pt x="74" y="138"/>
                </a:lnTo>
                <a:lnTo>
                  <a:pt x="79" y="133"/>
                </a:lnTo>
                <a:lnTo>
                  <a:pt x="84" y="131"/>
                </a:lnTo>
                <a:lnTo>
                  <a:pt x="84" y="131"/>
                </a:lnTo>
                <a:lnTo>
                  <a:pt x="88" y="127"/>
                </a:lnTo>
                <a:lnTo>
                  <a:pt x="91" y="131"/>
                </a:lnTo>
                <a:lnTo>
                  <a:pt x="91" y="133"/>
                </a:lnTo>
                <a:lnTo>
                  <a:pt x="97" y="133"/>
                </a:lnTo>
                <a:lnTo>
                  <a:pt x="105" y="139"/>
                </a:lnTo>
                <a:lnTo>
                  <a:pt x="106" y="130"/>
                </a:lnTo>
                <a:lnTo>
                  <a:pt x="111" y="125"/>
                </a:lnTo>
                <a:lnTo>
                  <a:pt x="109" y="119"/>
                </a:lnTo>
                <a:lnTo>
                  <a:pt x="114" y="115"/>
                </a:lnTo>
                <a:lnTo>
                  <a:pt x="120" y="110"/>
                </a:lnTo>
                <a:lnTo>
                  <a:pt x="118" y="107"/>
                </a:lnTo>
                <a:lnTo>
                  <a:pt x="120" y="107"/>
                </a:lnTo>
                <a:lnTo>
                  <a:pt x="124" y="116"/>
                </a:lnTo>
                <a:lnTo>
                  <a:pt x="130" y="119"/>
                </a:lnTo>
                <a:lnTo>
                  <a:pt x="142" y="121"/>
                </a:lnTo>
                <a:lnTo>
                  <a:pt x="150" y="116"/>
                </a:lnTo>
                <a:lnTo>
                  <a:pt x="150" y="110"/>
                </a:lnTo>
                <a:lnTo>
                  <a:pt x="150" y="109"/>
                </a:lnTo>
                <a:lnTo>
                  <a:pt x="150" y="104"/>
                </a:lnTo>
                <a:lnTo>
                  <a:pt x="153" y="94"/>
                </a:lnTo>
                <a:lnTo>
                  <a:pt x="158" y="94"/>
                </a:lnTo>
                <a:lnTo>
                  <a:pt x="159" y="94"/>
                </a:lnTo>
                <a:lnTo>
                  <a:pt x="165" y="89"/>
                </a:lnTo>
                <a:lnTo>
                  <a:pt x="167" y="77"/>
                </a:lnTo>
                <a:lnTo>
                  <a:pt x="173" y="74"/>
                </a:lnTo>
                <a:lnTo>
                  <a:pt x="177" y="68"/>
                </a:lnTo>
                <a:lnTo>
                  <a:pt x="179" y="62"/>
                </a:lnTo>
                <a:lnTo>
                  <a:pt x="179" y="62"/>
                </a:lnTo>
                <a:lnTo>
                  <a:pt x="177" y="54"/>
                </a:lnTo>
                <a:lnTo>
                  <a:pt x="176" y="51"/>
                </a:lnTo>
                <a:lnTo>
                  <a:pt x="180" y="50"/>
                </a:lnTo>
                <a:lnTo>
                  <a:pt x="180" y="50"/>
                </a:lnTo>
                <a:lnTo>
                  <a:pt x="185" y="48"/>
                </a:lnTo>
                <a:lnTo>
                  <a:pt x="192" y="53"/>
                </a:lnTo>
                <a:lnTo>
                  <a:pt x="203" y="44"/>
                </a:lnTo>
                <a:lnTo>
                  <a:pt x="216" y="41"/>
                </a:lnTo>
                <a:lnTo>
                  <a:pt x="216" y="35"/>
                </a:lnTo>
                <a:lnTo>
                  <a:pt x="216" y="33"/>
                </a:lnTo>
                <a:lnTo>
                  <a:pt x="212" y="27"/>
                </a:lnTo>
                <a:lnTo>
                  <a:pt x="213" y="23"/>
                </a:lnTo>
                <a:lnTo>
                  <a:pt x="213" y="23"/>
                </a:lnTo>
                <a:lnTo>
                  <a:pt x="212" y="18"/>
                </a:lnTo>
                <a:lnTo>
                  <a:pt x="212" y="18"/>
                </a:lnTo>
                <a:lnTo>
                  <a:pt x="212" y="17"/>
                </a:lnTo>
                <a:lnTo>
                  <a:pt x="185" y="17"/>
                </a:lnTo>
                <a:lnTo>
                  <a:pt x="185" y="18"/>
                </a:lnTo>
                <a:lnTo>
                  <a:pt x="185" y="17"/>
                </a:lnTo>
                <a:lnTo>
                  <a:pt x="185" y="18"/>
                </a:lnTo>
                <a:lnTo>
                  <a:pt x="185" y="20"/>
                </a:lnTo>
                <a:lnTo>
                  <a:pt x="210" y="20"/>
                </a:lnTo>
                <a:lnTo>
                  <a:pt x="210" y="18"/>
                </a:lnTo>
                <a:lnTo>
                  <a:pt x="209" y="20"/>
                </a:lnTo>
                <a:lnTo>
                  <a:pt x="209" y="20"/>
                </a:lnTo>
                <a:lnTo>
                  <a:pt x="210" y="23"/>
                </a:lnTo>
                <a:lnTo>
                  <a:pt x="209" y="27"/>
                </a:lnTo>
                <a:lnTo>
                  <a:pt x="209" y="29"/>
                </a:lnTo>
                <a:lnTo>
                  <a:pt x="213" y="35"/>
                </a:lnTo>
                <a:lnTo>
                  <a:pt x="213" y="38"/>
                </a:lnTo>
                <a:lnTo>
                  <a:pt x="201" y="41"/>
                </a:lnTo>
                <a:lnTo>
                  <a:pt x="192" y="50"/>
                </a:lnTo>
                <a:lnTo>
                  <a:pt x="185" y="45"/>
                </a:lnTo>
                <a:lnTo>
                  <a:pt x="180" y="47"/>
                </a:lnTo>
                <a:lnTo>
                  <a:pt x="174" y="48"/>
                </a:lnTo>
                <a:lnTo>
                  <a:pt x="173" y="48"/>
                </a:lnTo>
                <a:lnTo>
                  <a:pt x="174" y="56"/>
                </a:lnTo>
                <a:lnTo>
                  <a:pt x="176" y="62"/>
                </a:lnTo>
                <a:lnTo>
                  <a:pt x="174" y="67"/>
                </a:lnTo>
                <a:lnTo>
                  <a:pt x="170" y="73"/>
                </a:lnTo>
                <a:lnTo>
                  <a:pt x="164" y="76"/>
                </a:lnTo>
                <a:lnTo>
                  <a:pt x="162" y="88"/>
                </a:lnTo>
                <a:lnTo>
                  <a:pt x="158" y="91"/>
                </a:lnTo>
                <a:lnTo>
                  <a:pt x="153" y="91"/>
                </a:lnTo>
                <a:lnTo>
                  <a:pt x="151" y="91"/>
                </a:lnTo>
                <a:lnTo>
                  <a:pt x="147" y="103"/>
                </a:lnTo>
                <a:lnTo>
                  <a:pt x="147" y="109"/>
                </a:lnTo>
                <a:lnTo>
                  <a:pt x="147" y="115"/>
                </a:lnTo>
                <a:lnTo>
                  <a:pt x="142" y="116"/>
                </a:lnTo>
                <a:lnTo>
                  <a:pt x="132" y="116"/>
                </a:lnTo>
                <a:lnTo>
                  <a:pt x="127" y="115"/>
                </a:lnTo>
                <a:lnTo>
                  <a:pt x="123" y="106"/>
                </a:lnTo>
                <a:lnTo>
                  <a:pt x="112" y="101"/>
                </a:lnTo>
                <a:lnTo>
                  <a:pt x="117" y="109"/>
                </a:lnTo>
                <a:lnTo>
                  <a:pt x="112" y="112"/>
                </a:lnTo>
                <a:lnTo>
                  <a:pt x="111" y="112"/>
                </a:lnTo>
                <a:lnTo>
                  <a:pt x="106" y="118"/>
                </a:lnTo>
                <a:lnTo>
                  <a:pt x="108" y="124"/>
                </a:lnTo>
                <a:lnTo>
                  <a:pt x="103" y="130"/>
                </a:lnTo>
                <a:lnTo>
                  <a:pt x="102" y="133"/>
                </a:lnTo>
                <a:lnTo>
                  <a:pt x="99" y="131"/>
                </a:lnTo>
                <a:lnTo>
                  <a:pt x="97" y="131"/>
                </a:lnTo>
                <a:lnTo>
                  <a:pt x="93" y="130"/>
                </a:lnTo>
                <a:lnTo>
                  <a:pt x="88" y="122"/>
                </a:lnTo>
                <a:lnTo>
                  <a:pt x="82" y="128"/>
                </a:lnTo>
                <a:lnTo>
                  <a:pt x="76" y="130"/>
                </a:lnTo>
                <a:lnTo>
                  <a:pt x="76" y="130"/>
                </a:lnTo>
                <a:lnTo>
                  <a:pt x="71" y="136"/>
                </a:lnTo>
                <a:lnTo>
                  <a:pt x="71" y="139"/>
                </a:lnTo>
                <a:lnTo>
                  <a:pt x="70" y="142"/>
                </a:lnTo>
                <a:lnTo>
                  <a:pt x="65" y="139"/>
                </a:lnTo>
                <a:lnTo>
                  <a:pt x="65" y="139"/>
                </a:lnTo>
                <a:lnTo>
                  <a:pt x="47" y="131"/>
                </a:lnTo>
                <a:lnTo>
                  <a:pt x="41" y="135"/>
                </a:lnTo>
                <a:lnTo>
                  <a:pt x="35" y="136"/>
                </a:lnTo>
                <a:lnTo>
                  <a:pt x="32" y="136"/>
                </a:lnTo>
                <a:lnTo>
                  <a:pt x="34" y="142"/>
                </a:lnTo>
                <a:lnTo>
                  <a:pt x="32" y="142"/>
                </a:lnTo>
                <a:lnTo>
                  <a:pt x="31" y="139"/>
                </a:lnTo>
                <a:lnTo>
                  <a:pt x="31" y="136"/>
                </a:lnTo>
                <a:lnTo>
                  <a:pt x="25" y="141"/>
                </a:lnTo>
                <a:lnTo>
                  <a:pt x="11" y="139"/>
                </a:lnTo>
                <a:lnTo>
                  <a:pt x="14" y="145"/>
                </a:lnTo>
                <a:lnTo>
                  <a:pt x="11" y="150"/>
                </a:lnTo>
                <a:lnTo>
                  <a:pt x="7" y="148"/>
                </a:lnTo>
                <a:lnTo>
                  <a:pt x="4" y="144"/>
                </a:lnTo>
                <a:lnTo>
                  <a:pt x="7" y="139"/>
                </a:lnTo>
                <a:lnTo>
                  <a:pt x="7" y="139"/>
                </a:lnTo>
                <a:lnTo>
                  <a:pt x="7" y="128"/>
                </a:lnTo>
                <a:lnTo>
                  <a:pt x="7" y="128"/>
                </a:lnTo>
                <a:lnTo>
                  <a:pt x="8" y="128"/>
                </a:lnTo>
                <a:lnTo>
                  <a:pt x="10" y="115"/>
                </a:lnTo>
                <a:lnTo>
                  <a:pt x="8" y="115"/>
                </a:lnTo>
                <a:lnTo>
                  <a:pt x="10" y="110"/>
                </a:lnTo>
                <a:lnTo>
                  <a:pt x="14" y="106"/>
                </a:lnTo>
                <a:lnTo>
                  <a:pt x="19" y="100"/>
                </a:lnTo>
                <a:lnTo>
                  <a:pt x="26" y="88"/>
                </a:lnTo>
                <a:lnTo>
                  <a:pt x="28" y="82"/>
                </a:lnTo>
                <a:lnTo>
                  <a:pt x="32" y="71"/>
                </a:lnTo>
                <a:lnTo>
                  <a:pt x="34" y="70"/>
                </a:lnTo>
                <a:lnTo>
                  <a:pt x="34" y="70"/>
                </a:lnTo>
                <a:lnTo>
                  <a:pt x="35" y="63"/>
                </a:lnTo>
                <a:lnTo>
                  <a:pt x="35" y="63"/>
                </a:lnTo>
                <a:lnTo>
                  <a:pt x="32" y="51"/>
                </a:lnTo>
                <a:lnTo>
                  <a:pt x="32" y="45"/>
                </a:lnTo>
                <a:lnTo>
                  <a:pt x="34" y="45"/>
                </a:lnTo>
                <a:lnTo>
                  <a:pt x="28" y="39"/>
                </a:lnTo>
                <a:lnTo>
                  <a:pt x="23" y="33"/>
                </a:lnTo>
                <a:lnTo>
                  <a:pt x="23" y="27"/>
                </a:lnTo>
                <a:lnTo>
                  <a:pt x="26" y="21"/>
                </a:lnTo>
                <a:lnTo>
                  <a:pt x="25" y="17"/>
                </a:lnTo>
                <a:lnTo>
                  <a:pt x="29" y="11"/>
                </a:lnTo>
                <a:lnTo>
                  <a:pt x="29" y="8"/>
                </a:lnTo>
                <a:lnTo>
                  <a:pt x="31" y="8"/>
                </a:lnTo>
                <a:lnTo>
                  <a:pt x="31" y="8"/>
                </a:lnTo>
                <a:lnTo>
                  <a:pt x="40" y="11"/>
                </a:lnTo>
                <a:lnTo>
                  <a:pt x="56" y="12"/>
                </a:lnTo>
                <a:lnTo>
                  <a:pt x="94" y="11"/>
                </a:lnTo>
                <a:lnTo>
                  <a:pt x="138" y="3"/>
                </a:lnTo>
                <a:lnTo>
                  <a:pt x="153" y="12"/>
                </a:lnTo>
                <a:lnTo>
                  <a:pt x="185" y="20"/>
                </a:lnTo>
                <a:lnTo>
                  <a:pt x="185" y="20"/>
                </a:lnTo>
                <a:lnTo>
                  <a:pt x="185" y="1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72" name="Freeform 217">
            <a:extLst>
              <a:ext uri="{FF2B5EF4-FFF2-40B4-BE49-F238E27FC236}">
                <a16:creationId xmlns:a16="http://schemas.microsoft.com/office/drawing/2014/main" id="{D3E4DF6A-A00D-24AE-F81D-5CC52672DCA2}"/>
              </a:ext>
            </a:extLst>
          </p:cNvPr>
          <p:cNvSpPr>
            <a:spLocks/>
          </p:cNvSpPr>
          <p:nvPr/>
        </p:nvSpPr>
        <p:spPr bwMode="auto">
          <a:xfrm>
            <a:off x="3271354" y="2475026"/>
            <a:ext cx="797961" cy="449914"/>
          </a:xfrm>
          <a:custGeom>
            <a:avLst/>
            <a:gdLst>
              <a:gd name="T0" fmla="*/ 23 w 373"/>
              <a:gd name="T1" fmla="*/ 10 h 210"/>
              <a:gd name="T2" fmla="*/ 50 w 373"/>
              <a:gd name="T3" fmla="*/ 20 h 210"/>
              <a:gd name="T4" fmla="*/ 65 w 373"/>
              <a:gd name="T5" fmla="*/ 22 h 210"/>
              <a:gd name="T6" fmla="*/ 76 w 373"/>
              <a:gd name="T7" fmla="*/ 31 h 210"/>
              <a:gd name="T8" fmla="*/ 103 w 373"/>
              <a:gd name="T9" fmla="*/ 38 h 210"/>
              <a:gd name="T10" fmla="*/ 112 w 373"/>
              <a:gd name="T11" fmla="*/ 39 h 210"/>
              <a:gd name="T12" fmla="*/ 122 w 373"/>
              <a:gd name="T13" fmla="*/ 48 h 210"/>
              <a:gd name="T14" fmla="*/ 144 w 373"/>
              <a:gd name="T15" fmla="*/ 56 h 210"/>
              <a:gd name="T16" fmla="*/ 159 w 373"/>
              <a:gd name="T17" fmla="*/ 52 h 210"/>
              <a:gd name="T18" fmla="*/ 188 w 373"/>
              <a:gd name="T19" fmla="*/ 66 h 210"/>
              <a:gd name="T20" fmla="*/ 222 w 373"/>
              <a:gd name="T21" fmla="*/ 63 h 210"/>
              <a:gd name="T22" fmla="*/ 234 w 373"/>
              <a:gd name="T23" fmla="*/ 66 h 210"/>
              <a:gd name="T24" fmla="*/ 240 w 373"/>
              <a:gd name="T25" fmla="*/ 68 h 210"/>
              <a:gd name="T26" fmla="*/ 252 w 373"/>
              <a:gd name="T27" fmla="*/ 69 h 210"/>
              <a:gd name="T28" fmla="*/ 277 w 373"/>
              <a:gd name="T29" fmla="*/ 68 h 210"/>
              <a:gd name="T30" fmla="*/ 313 w 373"/>
              <a:gd name="T31" fmla="*/ 69 h 210"/>
              <a:gd name="T32" fmla="*/ 335 w 373"/>
              <a:gd name="T33" fmla="*/ 74 h 210"/>
              <a:gd name="T34" fmla="*/ 351 w 373"/>
              <a:gd name="T35" fmla="*/ 74 h 210"/>
              <a:gd name="T36" fmla="*/ 353 w 373"/>
              <a:gd name="T37" fmla="*/ 80 h 210"/>
              <a:gd name="T38" fmla="*/ 365 w 373"/>
              <a:gd name="T39" fmla="*/ 109 h 210"/>
              <a:gd name="T40" fmla="*/ 359 w 373"/>
              <a:gd name="T41" fmla="*/ 132 h 210"/>
              <a:gd name="T42" fmla="*/ 359 w 373"/>
              <a:gd name="T43" fmla="*/ 158 h 210"/>
              <a:gd name="T44" fmla="*/ 353 w 373"/>
              <a:gd name="T45" fmla="*/ 188 h 210"/>
              <a:gd name="T46" fmla="*/ 365 w 373"/>
              <a:gd name="T47" fmla="*/ 207 h 210"/>
              <a:gd name="T48" fmla="*/ 373 w 373"/>
              <a:gd name="T49" fmla="*/ 210 h 210"/>
              <a:gd name="T50" fmla="*/ 373 w 373"/>
              <a:gd name="T51" fmla="*/ 203 h 210"/>
              <a:gd name="T52" fmla="*/ 367 w 373"/>
              <a:gd name="T53" fmla="*/ 178 h 210"/>
              <a:gd name="T54" fmla="*/ 367 w 373"/>
              <a:gd name="T55" fmla="*/ 158 h 210"/>
              <a:gd name="T56" fmla="*/ 367 w 373"/>
              <a:gd name="T57" fmla="*/ 133 h 210"/>
              <a:gd name="T58" fmla="*/ 373 w 373"/>
              <a:gd name="T59" fmla="*/ 108 h 210"/>
              <a:gd name="T60" fmla="*/ 366 w 373"/>
              <a:gd name="T61" fmla="*/ 85 h 210"/>
              <a:gd name="T62" fmla="*/ 356 w 373"/>
              <a:gd name="T63" fmla="*/ 69 h 210"/>
              <a:gd name="T64" fmla="*/ 336 w 373"/>
              <a:gd name="T65" fmla="*/ 66 h 210"/>
              <a:gd name="T66" fmla="*/ 308 w 373"/>
              <a:gd name="T67" fmla="*/ 55 h 210"/>
              <a:gd name="T68" fmla="*/ 275 w 373"/>
              <a:gd name="T69" fmla="*/ 60 h 210"/>
              <a:gd name="T70" fmla="*/ 241 w 373"/>
              <a:gd name="T71" fmla="*/ 60 h 210"/>
              <a:gd name="T72" fmla="*/ 224 w 373"/>
              <a:gd name="T73" fmla="*/ 55 h 210"/>
              <a:gd name="T74" fmla="*/ 192 w 373"/>
              <a:gd name="T75" fmla="*/ 58 h 210"/>
              <a:gd name="T76" fmla="*/ 174 w 373"/>
              <a:gd name="T77" fmla="*/ 44 h 210"/>
              <a:gd name="T78" fmla="*/ 157 w 373"/>
              <a:gd name="T79" fmla="*/ 44 h 210"/>
              <a:gd name="T80" fmla="*/ 130 w 373"/>
              <a:gd name="T81" fmla="*/ 45 h 210"/>
              <a:gd name="T82" fmla="*/ 128 w 373"/>
              <a:gd name="T83" fmla="*/ 35 h 210"/>
              <a:gd name="T84" fmla="*/ 112 w 373"/>
              <a:gd name="T85" fmla="*/ 31 h 210"/>
              <a:gd name="T86" fmla="*/ 93 w 373"/>
              <a:gd name="T87" fmla="*/ 24 h 210"/>
              <a:gd name="T88" fmla="*/ 77 w 373"/>
              <a:gd name="T89" fmla="*/ 23 h 210"/>
              <a:gd name="T90" fmla="*/ 67 w 373"/>
              <a:gd name="T91" fmla="*/ 15 h 210"/>
              <a:gd name="T92" fmla="*/ 44 w 373"/>
              <a:gd name="T93" fmla="*/ 2 h 210"/>
              <a:gd name="T94" fmla="*/ 22 w 373"/>
              <a:gd name="T95" fmla="*/ 2 h 210"/>
              <a:gd name="T96" fmla="*/ 0 w 373"/>
              <a:gd name="T97" fmla="*/ 5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3" h="210">
                <a:moveTo>
                  <a:pt x="0" y="12"/>
                </a:moveTo>
                <a:cubicBezTo>
                  <a:pt x="23" y="10"/>
                  <a:pt x="23" y="10"/>
                  <a:pt x="23" y="10"/>
                </a:cubicBezTo>
                <a:cubicBezTo>
                  <a:pt x="40" y="9"/>
                  <a:pt x="40" y="9"/>
                  <a:pt x="40" y="9"/>
                </a:cubicBezTo>
                <a:cubicBezTo>
                  <a:pt x="50" y="20"/>
                  <a:pt x="50" y="20"/>
                  <a:pt x="50" y="20"/>
                </a:cubicBezTo>
                <a:cubicBezTo>
                  <a:pt x="51" y="20"/>
                  <a:pt x="51" y="21"/>
                  <a:pt x="52" y="21"/>
                </a:cubicBezTo>
                <a:cubicBezTo>
                  <a:pt x="65" y="22"/>
                  <a:pt x="65" y="22"/>
                  <a:pt x="65" y="22"/>
                </a:cubicBezTo>
                <a:cubicBezTo>
                  <a:pt x="73" y="30"/>
                  <a:pt x="73" y="30"/>
                  <a:pt x="73" y="30"/>
                </a:cubicBezTo>
                <a:cubicBezTo>
                  <a:pt x="74" y="31"/>
                  <a:pt x="75" y="31"/>
                  <a:pt x="76" y="31"/>
                </a:cubicBezTo>
                <a:cubicBezTo>
                  <a:pt x="90" y="31"/>
                  <a:pt x="90" y="31"/>
                  <a:pt x="90" y="31"/>
                </a:cubicBezTo>
                <a:cubicBezTo>
                  <a:pt x="103" y="38"/>
                  <a:pt x="103" y="38"/>
                  <a:pt x="103" y="38"/>
                </a:cubicBezTo>
                <a:cubicBezTo>
                  <a:pt x="104" y="39"/>
                  <a:pt x="105" y="39"/>
                  <a:pt x="106" y="39"/>
                </a:cubicBezTo>
                <a:cubicBezTo>
                  <a:pt x="112" y="39"/>
                  <a:pt x="112" y="39"/>
                  <a:pt x="112" y="39"/>
                </a:cubicBezTo>
                <a:cubicBezTo>
                  <a:pt x="122" y="42"/>
                  <a:pt x="122" y="42"/>
                  <a:pt x="122" y="42"/>
                </a:cubicBezTo>
                <a:cubicBezTo>
                  <a:pt x="122" y="48"/>
                  <a:pt x="122" y="48"/>
                  <a:pt x="122" y="48"/>
                </a:cubicBezTo>
                <a:cubicBezTo>
                  <a:pt x="122" y="50"/>
                  <a:pt x="124" y="51"/>
                  <a:pt x="126" y="52"/>
                </a:cubicBezTo>
                <a:cubicBezTo>
                  <a:pt x="144" y="56"/>
                  <a:pt x="144" y="56"/>
                  <a:pt x="144" y="56"/>
                </a:cubicBezTo>
                <a:cubicBezTo>
                  <a:pt x="144" y="56"/>
                  <a:pt x="145" y="56"/>
                  <a:pt x="146" y="56"/>
                </a:cubicBezTo>
                <a:cubicBezTo>
                  <a:pt x="159" y="52"/>
                  <a:pt x="159" y="52"/>
                  <a:pt x="159" y="52"/>
                </a:cubicBezTo>
                <a:cubicBezTo>
                  <a:pt x="172" y="52"/>
                  <a:pt x="172" y="52"/>
                  <a:pt x="172" y="52"/>
                </a:cubicBezTo>
                <a:cubicBezTo>
                  <a:pt x="188" y="66"/>
                  <a:pt x="188" y="66"/>
                  <a:pt x="188" y="66"/>
                </a:cubicBezTo>
                <a:cubicBezTo>
                  <a:pt x="189" y="66"/>
                  <a:pt x="190" y="67"/>
                  <a:pt x="191" y="66"/>
                </a:cubicBezTo>
                <a:cubicBezTo>
                  <a:pt x="222" y="63"/>
                  <a:pt x="222" y="63"/>
                  <a:pt x="222" y="63"/>
                </a:cubicBezTo>
                <a:cubicBezTo>
                  <a:pt x="233" y="66"/>
                  <a:pt x="233" y="66"/>
                  <a:pt x="233" y="66"/>
                </a:cubicBezTo>
                <a:cubicBezTo>
                  <a:pt x="234" y="66"/>
                  <a:pt x="234" y="66"/>
                  <a:pt x="234" y="66"/>
                </a:cubicBezTo>
                <a:cubicBezTo>
                  <a:pt x="239" y="68"/>
                  <a:pt x="239" y="68"/>
                  <a:pt x="239" y="68"/>
                </a:cubicBezTo>
                <a:cubicBezTo>
                  <a:pt x="240" y="68"/>
                  <a:pt x="240" y="68"/>
                  <a:pt x="240" y="68"/>
                </a:cubicBezTo>
                <a:cubicBezTo>
                  <a:pt x="251" y="69"/>
                  <a:pt x="251" y="69"/>
                  <a:pt x="251" y="69"/>
                </a:cubicBezTo>
                <a:cubicBezTo>
                  <a:pt x="252" y="69"/>
                  <a:pt x="252" y="69"/>
                  <a:pt x="252" y="69"/>
                </a:cubicBezTo>
                <a:cubicBezTo>
                  <a:pt x="276" y="68"/>
                  <a:pt x="276" y="68"/>
                  <a:pt x="276" y="68"/>
                </a:cubicBezTo>
                <a:cubicBezTo>
                  <a:pt x="277" y="68"/>
                  <a:pt x="277" y="68"/>
                  <a:pt x="277" y="68"/>
                </a:cubicBezTo>
                <a:cubicBezTo>
                  <a:pt x="305" y="63"/>
                  <a:pt x="305" y="63"/>
                  <a:pt x="305" y="63"/>
                </a:cubicBezTo>
                <a:cubicBezTo>
                  <a:pt x="313" y="69"/>
                  <a:pt x="313" y="69"/>
                  <a:pt x="313" y="69"/>
                </a:cubicBezTo>
                <a:cubicBezTo>
                  <a:pt x="313" y="69"/>
                  <a:pt x="314" y="69"/>
                  <a:pt x="314" y="69"/>
                </a:cubicBezTo>
                <a:cubicBezTo>
                  <a:pt x="335" y="74"/>
                  <a:pt x="335" y="74"/>
                  <a:pt x="335" y="74"/>
                </a:cubicBezTo>
                <a:cubicBezTo>
                  <a:pt x="336" y="74"/>
                  <a:pt x="336" y="74"/>
                  <a:pt x="336" y="74"/>
                </a:cubicBezTo>
                <a:cubicBezTo>
                  <a:pt x="351" y="74"/>
                  <a:pt x="351" y="74"/>
                  <a:pt x="351" y="74"/>
                </a:cubicBezTo>
                <a:cubicBezTo>
                  <a:pt x="353" y="79"/>
                  <a:pt x="353" y="79"/>
                  <a:pt x="353" y="79"/>
                </a:cubicBezTo>
                <a:cubicBezTo>
                  <a:pt x="353" y="80"/>
                  <a:pt x="353" y="80"/>
                  <a:pt x="353" y="80"/>
                </a:cubicBezTo>
                <a:cubicBezTo>
                  <a:pt x="359" y="89"/>
                  <a:pt x="359" y="89"/>
                  <a:pt x="359" y="89"/>
                </a:cubicBezTo>
                <a:cubicBezTo>
                  <a:pt x="365" y="109"/>
                  <a:pt x="365" y="109"/>
                  <a:pt x="365" y="109"/>
                </a:cubicBezTo>
                <a:cubicBezTo>
                  <a:pt x="359" y="131"/>
                  <a:pt x="359" y="131"/>
                  <a:pt x="359" y="131"/>
                </a:cubicBezTo>
                <a:cubicBezTo>
                  <a:pt x="359" y="132"/>
                  <a:pt x="359" y="132"/>
                  <a:pt x="359" y="132"/>
                </a:cubicBezTo>
                <a:cubicBezTo>
                  <a:pt x="359" y="144"/>
                  <a:pt x="359" y="144"/>
                  <a:pt x="359" y="144"/>
                </a:cubicBezTo>
                <a:cubicBezTo>
                  <a:pt x="359" y="158"/>
                  <a:pt x="359" y="158"/>
                  <a:pt x="359" y="158"/>
                </a:cubicBezTo>
                <a:cubicBezTo>
                  <a:pt x="359" y="175"/>
                  <a:pt x="359" y="175"/>
                  <a:pt x="359" y="175"/>
                </a:cubicBezTo>
                <a:cubicBezTo>
                  <a:pt x="353" y="188"/>
                  <a:pt x="353" y="188"/>
                  <a:pt x="353" y="188"/>
                </a:cubicBezTo>
                <a:cubicBezTo>
                  <a:pt x="352" y="189"/>
                  <a:pt x="353" y="191"/>
                  <a:pt x="354" y="192"/>
                </a:cubicBezTo>
                <a:cubicBezTo>
                  <a:pt x="365" y="207"/>
                  <a:pt x="365" y="207"/>
                  <a:pt x="365" y="207"/>
                </a:cubicBezTo>
                <a:cubicBezTo>
                  <a:pt x="365" y="210"/>
                  <a:pt x="365" y="210"/>
                  <a:pt x="365" y="210"/>
                </a:cubicBezTo>
                <a:cubicBezTo>
                  <a:pt x="373" y="210"/>
                  <a:pt x="373" y="210"/>
                  <a:pt x="373" y="210"/>
                </a:cubicBezTo>
                <a:cubicBezTo>
                  <a:pt x="373" y="206"/>
                  <a:pt x="373" y="206"/>
                  <a:pt x="373" y="206"/>
                </a:cubicBezTo>
                <a:cubicBezTo>
                  <a:pt x="373" y="205"/>
                  <a:pt x="373" y="204"/>
                  <a:pt x="373" y="203"/>
                </a:cubicBezTo>
                <a:cubicBezTo>
                  <a:pt x="361" y="189"/>
                  <a:pt x="361" y="189"/>
                  <a:pt x="361" y="189"/>
                </a:cubicBezTo>
                <a:cubicBezTo>
                  <a:pt x="367" y="178"/>
                  <a:pt x="367" y="178"/>
                  <a:pt x="367" y="178"/>
                </a:cubicBezTo>
                <a:cubicBezTo>
                  <a:pt x="367" y="177"/>
                  <a:pt x="367" y="177"/>
                  <a:pt x="367" y="176"/>
                </a:cubicBezTo>
                <a:cubicBezTo>
                  <a:pt x="367" y="158"/>
                  <a:pt x="367" y="158"/>
                  <a:pt x="367" y="158"/>
                </a:cubicBezTo>
                <a:cubicBezTo>
                  <a:pt x="367" y="144"/>
                  <a:pt x="367" y="144"/>
                  <a:pt x="367" y="144"/>
                </a:cubicBezTo>
                <a:cubicBezTo>
                  <a:pt x="367" y="133"/>
                  <a:pt x="367" y="133"/>
                  <a:pt x="367" y="133"/>
                </a:cubicBezTo>
                <a:cubicBezTo>
                  <a:pt x="373" y="110"/>
                  <a:pt x="373" y="110"/>
                  <a:pt x="373" y="110"/>
                </a:cubicBezTo>
                <a:cubicBezTo>
                  <a:pt x="373" y="110"/>
                  <a:pt x="373" y="109"/>
                  <a:pt x="373" y="108"/>
                </a:cubicBezTo>
                <a:cubicBezTo>
                  <a:pt x="367" y="86"/>
                  <a:pt x="367" y="86"/>
                  <a:pt x="367" y="86"/>
                </a:cubicBezTo>
                <a:cubicBezTo>
                  <a:pt x="367" y="86"/>
                  <a:pt x="367" y="85"/>
                  <a:pt x="366" y="85"/>
                </a:cubicBezTo>
                <a:cubicBezTo>
                  <a:pt x="360" y="75"/>
                  <a:pt x="360" y="75"/>
                  <a:pt x="360" y="75"/>
                </a:cubicBezTo>
                <a:cubicBezTo>
                  <a:pt x="356" y="69"/>
                  <a:pt x="356" y="69"/>
                  <a:pt x="356" y="69"/>
                </a:cubicBezTo>
                <a:cubicBezTo>
                  <a:pt x="356" y="67"/>
                  <a:pt x="354" y="66"/>
                  <a:pt x="353" y="66"/>
                </a:cubicBezTo>
                <a:cubicBezTo>
                  <a:pt x="336" y="66"/>
                  <a:pt x="336" y="66"/>
                  <a:pt x="336" y="66"/>
                </a:cubicBezTo>
                <a:cubicBezTo>
                  <a:pt x="317" y="62"/>
                  <a:pt x="317" y="62"/>
                  <a:pt x="317" y="62"/>
                </a:cubicBezTo>
                <a:cubicBezTo>
                  <a:pt x="308" y="55"/>
                  <a:pt x="308" y="55"/>
                  <a:pt x="308" y="55"/>
                </a:cubicBezTo>
                <a:cubicBezTo>
                  <a:pt x="307" y="55"/>
                  <a:pt x="306" y="55"/>
                  <a:pt x="305" y="55"/>
                </a:cubicBezTo>
                <a:cubicBezTo>
                  <a:pt x="275" y="60"/>
                  <a:pt x="275" y="60"/>
                  <a:pt x="275" y="60"/>
                </a:cubicBezTo>
                <a:cubicBezTo>
                  <a:pt x="252" y="61"/>
                  <a:pt x="252" y="61"/>
                  <a:pt x="252" y="61"/>
                </a:cubicBezTo>
                <a:cubicBezTo>
                  <a:pt x="241" y="60"/>
                  <a:pt x="241" y="60"/>
                  <a:pt x="241" y="60"/>
                </a:cubicBezTo>
                <a:cubicBezTo>
                  <a:pt x="235" y="59"/>
                  <a:pt x="235" y="59"/>
                  <a:pt x="235" y="59"/>
                </a:cubicBezTo>
                <a:cubicBezTo>
                  <a:pt x="224" y="55"/>
                  <a:pt x="224" y="55"/>
                  <a:pt x="224" y="55"/>
                </a:cubicBezTo>
                <a:cubicBezTo>
                  <a:pt x="223" y="54"/>
                  <a:pt x="222" y="54"/>
                  <a:pt x="222" y="54"/>
                </a:cubicBezTo>
                <a:cubicBezTo>
                  <a:pt x="192" y="58"/>
                  <a:pt x="192" y="58"/>
                  <a:pt x="192" y="58"/>
                </a:cubicBezTo>
                <a:cubicBezTo>
                  <a:pt x="176" y="45"/>
                  <a:pt x="176" y="45"/>
                  <a:pt x="176" y="45"/>
                </a:cubicBezTo>
                <a:cubicBezTo>
                  <a:pt x="176" y="44"/>
                  <a:pt x="175" y="44"/>
                  <a:pt x="174" y="44"/>
                </a:cubicBezTo>
                <a:cubicBezTo>
                  <a:pt x="158" y="44"/>
                  <a:pt x="158" y="44"/>
                  <a:pt x="158" y="44"/>
                </a:cubicBezTo>
                <a:cubicBezTo>
                  <a:pt x="158" y="44"/>
                  <a:pt x="157" y="44"/>
                  <a:pt x="157" y="44"/>
                </a:cubicBezTo>
                <a:cubicBezTo>
                  <a:pt x="144" y="48"/>
                  <a:pt x="144" y="48"/>
                  <a:pt x="144" y="48"/>
                </a:cubicBezTo>
                <a:cubicBezTo>
                  <a:pt x="130" y="45"/>
                  <a:pt x="130" y="45"/>
                  <a:pt x="130" y="45"/>
                </a:cubicBezTo>
                <a:cubicBezTo>
                  <a:pt x="130" y="39"/>
                  <a:pt x="130" y="39"/>
                  <a:pt x="130" y="39"/>
                </a:cubicBezTo>
                <a:cubicBezTo>
                  <a:pt x="130" y="38"/>
                  <a:pt x="129" y="36"/>
                  <a:pt x="128" y="35"/>
                </a:cubicBezTo>
                <a:cubicBezTo>
                  <a:pt x="114" y="31"/>
                  <a:pt x="114" y="31"/>
                  <a:pt x="114" y="31"/>
                </a:cubicBezTo>
                <a:cubicBezTo>
                  <a:pt x="113" y="31"/>
                  <a:pt x="113" y="31"/>
                  <a:pt x="112" y="31"/>
                </a:cubicBezTo>
                <a:cubicBezTo>
                  <a:pt x="106" y="31"/>
                  <a:pt x="106" y="31"/>
                  <a:pt x="106" y="31"/>
                </a:cubicBezTo>
                <a:cubicBezTo>
                  <a:pt x="93" y="24"/>
                  <a:pt x="93" y="24"/>
                  <a:pt x="93" y="24"/>
                </a:cubicBezTo>
                <a:cubicBezTo>
                  <a:pt x="93" y="24"/>
                  <a:pt x="92" y="23"/>
                  <a:pt x="91" y="23"/>
                </a:cubicBezTo>
                <a:cubicBezTo>
                  <a:pt x="77" y="23"/>
                  <a:pt x="77" y="23"/>
                  <a:pt x="77" y="23"/>
                </a:cubicBezTo>
                <a:cubicBezTo>
                  <a:pt x="69" y="16"/>
                  <a:pt x="69" y="16"/>
                  <a:pt x="69" y="16"/>
                </a:cubicBezTo>
                <a:cubicBezTo>
                  <a:pt x="69" y="15"/>
                  <a:pt x="68" y="15"/>
                  <a:pt x="67" y="15"/>
                </a:cubicBezTo>
                <a:cubicBezTo>
                  <a:pt x="55" y="13"/>
                  <a:pt x="55" y="13"/>
                  <a:pt x="55" y="13"/>
                </a:cubicBezTo>
                <a:cubicBezTo>
                  <a:pt x="44" y="2"/>
                  <a:pt x="44" y="2"/>
                  <a:pt x="44" y="2"/>
                </a:cubicBezTo>
                <a:cubicBezTo>
                  <a:pt x="43" y="1"/>
                  <a:pt x="42" y="0"/>
                  <a:pt x="41" y="1"/>
                </a:cubicBezTo>
                <a:cubicBezTo>
                  <a:pt x="22" y="2"/>
                  <a:pt x="22" y="2"/>
                  <a:pt x="22" y="2"/>
                </a:cubicBezTo>
                <a:cubicBezTo>
                  <a:pt x="22" y="2"/>
                  <a:pt x="22" y="2"/>
                  <a:pt x="22" y="2"/>
                </a:cubicBezTo>
                <a:cubicBezTo>
                  <a:pt x="0" y="5"/>
                  <a:pt x="0" y="5"/>
                  <a:pt x="0" y="5"/>
                </a:cubicBezTo>
                <a:lnTo>
                  <a:pt x="0"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73" name="Oval 218">
            <a:extLst>
              <a:ext uri="{FF2B5EF4-FFF2-40B4-BE49-F238E27FC236}">
                <a16:creationId xmlns:a16="http://schemas.microsoft.com/office/drawing/2014/main" id="{167DA91E-167A-A7EA-25F5-E565C7B39F6A}"/>
              </a:ext>
            </a:extLst>
          </p:cNvPr>
          <p:cNvSpPr>
            <a:spLocks noChangeArrowheads="1"/>
          </p:cNvSpPr>
          <p:nvPr/>
        </p:nvSpPr>
        <p:spPr bwMode="auto">
          <a:xfrm>
            <a:off x="3919343" y="2736767"/>
            <a:ext cx="41030" cy="39615"/>
          </a:xfrm>
          <a:prstGeom prst="ellipse">
            <a:avLst/>
          </a:prstGeom>
          <a:solidFill>
            <a:srgbClr val="3A3838"/>
          </a:solidFill>
          <a:ln>
            <a:solidFill>
              <a:schemeClr val="bg1"/>
            </a:solid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74" name="Oval 219">
            <a:extLst>
              <a:ext uri="{FF2B5EF4-FFF2-40B4-BE49-F238E27FC236}">
                <a16:creationId xmlns:a16="http://schemas.microsoft.com/office/drawing/2014/main" id="{201D6274-0CD5-BD10-06D1-FEE595966821}"/>
              </a:ext>
            </a:extLst>
          </p:cNvPr>
          <p:cNvSpPr>
            <a:spLocks noChangeArrowheads="1"/>
          </p:cNvSpPr>
          <p:nvPr/>
        </p:nvSpPr>
        <p:spPr bwMode="auto">
          <a:xfrm>
            <a:off x="4113175" y="2148202"/>
            <a:ext cx="42445" cy="42445"/>
          </a:xfrm>
          <a:prstGeom prst="ellipse">
            <a:avLst/>
          </a:prstGeom>
          <a:solidFill>
            <a:srgbClr val="221F1F"/>
          </a:solid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75" name="Freeform 220">
            <a:extLst>
              <a:ext uri="{FF2B5EF4-FFF2-40B4-BE49-F238E27FC236}">
                <a16:creationId xmlns:a16="http://schemas.microsoft.com/office/drawing/2014/main" id="{CF28B8A6-62B4-32DC-83E0-97D7030ABF53}"/>
              </a:ext>
            </a:extLst>
          </p:cNvPr>
          <p:cNvSpPr>
            <a:spLocks/>
          </p:cNvSpPr>
          <p:nvPr/>
        </p:nvSpPr>
        <p:spPr bwMode="auto">
          <a:xfrm>
            <a:off x="3978766" y="2261387"/>
            <a:ext cx="159876" cy="366440"/>
          </a:xfrm>
          <a:custGeom>
            <a:avLst/>
            <a:gdLst>
              <a:gd name="T0" fmla="*/ 74 w 75"/>
              <a:gd name="T1" fmla="*/ 0 h 171"/>
              <a:gd name="T2" fmla="*/ 4 w 75"/>
              <a:gd name="T3" fmla="*/ 11 h 171"/>
              <a:gd name="T4" fmla="*/ 1 w 75"/>
              <a:gd name="T5" fmla="*/ 15 h 171"/>
              <a:gd name="T6" fmla="*/ 18 w 75"/>
              <a:gd name="T7" fmla="*/ 171 h 171"/>
              <a:gd name="T8" fmla="*/ 26 w 75"/>
              <a:gd name="T9" fmla="*/ 170 h 171"/>
              <a:gd name="T10" fmla="*/ 9 w 75"/>
              <a:gd name="T11" fmla="*/ 18 h 171"/>
              <a:gd name="T12" fmla="*/ 75 w 75"/>
              <a:gd name="T13" fmla="*/ 8 h 171"/>
              <a:gd name="T14" fmla="*/ 74 w 75"/>
              <a:gd name="T15" fmla="*/ 0 h 1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5" h="171">
                <a:moveTo>
                  <a:pt x="74" y="0"/>
                </a:moveTo>
                <a:cubicBezTo>
                  <a:pt x="4" y="11"/>
                  <a:pt x="4" y="11"/>
                  <a:pt x="4" y="11"/>
                </a:cubicBezTo>
                <a:cubicBezTo>
                  <a:pt x="2" y="11"/>
                  <a:pt x="0" y="13"/>
                  <a:pt x="1" y="15"/>
                </a:cubicBezTo>
                <a:cubicBezTo>
                  <a:pt x="18" y="171"/>
                  <a:pt x="18" y="171"/>
                  <a:pt x="18" y="171"/>
                </a:cubicBezTo>
                <a:cubicBezTo>
                  <a:pt x="26" y="170"/>
                  <a:pt x="26" y="170"/>
                  <a:pt x="26" y="170"/>
                </a:cubicBezTo>
                <a:cubicBezTo>
                  <a:pt x="9" y="18"/>
                  <a:pt x="9" y="18"/>
                  <a:pt x="9" y="18"/>
                </a:cubicBezTo>
                <a:cubicBezTo>
                  <a:pt x="75" y="8"/>
                  <a:pt x="75" y="8"/>
                  <a:pt x="75" y="8"/>
                </a:cubicBezTo>
                <a:lnTo>
                  <a:pt x="7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76" name="Freeform 221">
            <a:extLst>
              <a:ext uri="{FF2B5EF4-FFF2-40B4-BE49-F238E27FC236}">
                <a16:creationId xmlns:a16="http://schemas.microsoft.com/office/drawing/2014/main" id="{DC3F95C8-DC10-DD63-ECF1-C6E67E67CA26}"/>
              </a:ext>
            </a:extLst>
          </p:cNvPr>
          <p:cNvSpPr>
            <a:spLocks/>
          </p:cNvSpPr>
          <p:nvPr/>
        </p:nvSpPr>
        <p:spPr bwMode="auto">
          <a:xfrm>
            <a:off x="4188160" y="2383062"/>
            <a:ext cx="788057" cy="530560"/>
          </a:xfrm>
          <a:custGeom>
            <a:avLst/>
            <a:gdLst>
              <a:gd name="T0" fmla="*/ 21 w 369"/>
              <a:gd name="T1" fmla="*/ 238 h 248"/>
              <a:gd name="T2" fmla="*/ 32 w 369"/>
              <a:gd name="T3" fmla="*/ 227 h 248"/>
              <a:gd name="T4" fmla="*/ 35 w 369"/>
              <a:gd name="T5" fmla="*/ 222 h 248"/>
              <a:gd name="T6" fmla="*/ 40 w 369"/>
              <a:gd name="T7" fmla="*/ 216 h 248"/>
              <a:gd name="T8" fmla="*/ 53 w 369"/>
              <a:gd name="T9" fmla="*/ 201 h 248"/>
              <a:gd name="T10" fmla="*/ 67 w 369"/>
              <a:gd name="T11" fmla="*/ 182 h 248"/>
              <a:gd name="T12" fmla="*/ 54 w 369"/>
              <a:gd name="T13" fmla="*/ 173 h 248"/>
              <a:gd name="T14" fmla="*/ 46 w 369"/>
              <a:gd name="T15" fmla="*/ 164 h 248"/>
              <a:gd name="T16" fmla="*/ 42 w 369"/>
              <a:gd name="T17" fmla="*/ 159 h 248"/>
              <a:gd name="T18" fmla="*/ 34 w 369"/>
              <a:gd name="T19" fmla="*/ 149 h 248"/>
              <a:gd name="T20" fmla="*/ 35 w 369"/>
              <a:gd name="T21" fmla="*/ 139 h 248"/>
              <a:gd name="T22" fmla="*/ 29 w 369"/>
              <a:gd name="T23" fmla="*/ 135 h 248"/>
              <a:gd name="T24" fmla="*/ 42 w 369"/>
              <a:gd name="T25" fmla="*/ 134 h 248"/>
              <a:gd name="T26" fmla="*/ 46 w 369"/>
              <a:gd name="T27" fmla="*/ 126 h 248"/>
              <a:gd name="T28" fmla="*/ 49 w 369"/>
              <a:gd name="T29" fmla="*/ 114 h 248"/>
              <a:gd name="T30" fmla="*/ 48 w 369"/>
              <a:gd name="T31" fmla="*/ 110 h 248"/>
              <a:gd name="T32" fmla="*/ 49 w 369"/>
              <a:gd name="T33" fmla="*/ 107 h 248"/>
              <a:gd name="T34" fmla="*/ 53 w 369"/>
              <a:gd name="T35" fmla="*/ 98 h 248"/>
              <a:gd name="T36" fmla="*/ 51 w 369"/>
              <a:gd name="T37" fmla="*/ 101 h 248"/>
              <a:gd name="T38" fmla="*/ 61 w 369"/>
              <a:gd name="T39" fmla="*/ 104 h 248"/>
              <a:gd name="T40" fmla="*/ 64 w 369"/>
              <a:gd name="T41" fmla="*/ 93 h 248"/>
              <a:gd name="T42" fmla="*/ 64 w 369"/>
              <a:gd name="T43" fmla="*/ 88 h 248"/>
              <a:gd name="T44" fmla="*/ 69 w 369"/>
              <a:gd name="T45" fmla="*/ 81 h 248"/>
              <a:gd name="T46" fmla="*/ 72 w 369"/>
              <a:gd name="T47" fmla="*/ 74 h 248"/>
              <a:gd name="T48" fmla="*/ 86 w 369"/>
              <a:gd name="T49" fmla="*/ 68 h 248"/>
              <a:gd name="T50" fmla="*/ 92 w 369"/>
              <a:gd name="T51" fmla="*/ 60 h 248"/>
              <a:gd name="T52" fmla="*/ 97 w 369"/>
              <a:gd name="T53" fmla="*/ 51 h 248"/>
              <a:gd name="T54" fmla="*/ 311 w 369"/>
              <a:gd name="T55" fmla="*/ 9 h 248"/>
              <a:gd name="T56" fmla="*/ 331 w 369"/>
              <a:gd name="T57" fmla="*/ 77 h 248"/>
              <a:gd name="T58" fmla="*/ 368 w 369"/>
              <a:gd name="T59" fmla="*/ 64 h 248"/>
              <a:gd name="T60" fmla="*/ 318 w 369"/>
              <a:gd name="T61" fmla="*/ 3 h 248"/>
              <a:gd name="T62" fmla="*/ 149 w 369"/>
              <a:gd name="T63" fmla="*/ 33 h 248"/>
              <a:gd name="T64" fmla="*/ 89 w 369"/>
              <a:gd name="T65" fmla="*/ 52 h 248"/>
              <a:gd name="T66" fmla="*/ 84 w 369"/>
              <a:gd name="T67" fmla="*/ 57 h 248"/>
              <a:gd name="T68" fmla="*/ 75 w 369"/>
              <a:gd name="T69" fmla="*/ 67 h 248"/>
              <a:gd name="T70" fmla="*/ 64 w 369"/>
              <a:gd name="T71" fmla="*/ 72 h 248"/>
              <a:gd name="T72" fmla="*/ 59 w 369"/>
              <a:gd name="T73" fmla="*/ 78 h 248"/>
              <a:gd name="T74" fmla="*/ 56 w 369"/>
              <a:gd name="T75" fmla="*/ 83 h 248"/>
              <a:gd name="T76" fmla="*/ 55 w 369"/>
              <a:gd name="T77" fmla="*/ 94 h 248"/>
              <a:gd name="T78" fmla="*/ 58 w 369"/>
              <a:gd name="T79" fmla="*/ 93 h 248"/>
              <a:gd name="T80" fmla="*/ 53 w 369"/>
              <a:gd name="T81" fmla="*/ 101 h 248"/>
              <a:gd name="T82" fmla="*/ 57 w 369"/>
              <a:gd name="T83" fmla="*/ 95 h 248"/>
              <a:gd name="T84" fmla="*/ 46 w 369"/>
              <a:gd name="T85" fmla="*/ 93 h 248"/>
              <a:gd name="T86" fmla="*/ 42 w 369"/>
              <a:gd name="T87" fmla="*/ 102 h 248"/>
              <a:gd name="T88" fmla="*/ 41 w 369"/>
              <a:gd name="T89" fmla="*/ 107 h 248"/>
              <a:gd name="T90" fmla="*/ 40 w 369"/>
              <a:gd name="T91" fmla="*/ 114 h 248"/>
              <a:gd name="T92" fmla="*/ 40 w 369"/>
              <a:gd name="T93" fmla="*/ 120 h 248"/>
              <a:gd name="T94" fmla="*/ 36 w 369"/>
              <a:gd name="T95" fmla="*/ 129 h 248"/>
              <a:gd name="T96" fmla="*/ 26 w 369"/>
              <a:gd name="T97" fmla="*/ 137 h 248"/>
              <a:gd name="T98" fmla="*/ 26 w 369"/>
              <a:gd name="T99" fmla="*/ 149 h 248"/>
              <a:gd name="T100" fmla="*/ 34 w 369"/>
              <a:gd name="T101" fmla="*/ 162 h 248"/>
              <a:gd name="T102" fmla="*/ 38 w 369"/>
              <a:gd name="T103" fmla="*/ 167 h 248"/>
              <a:gd name="T104" fmla="*/ 48 w 369"/>
              <a:gd name="T105" fmla="*/ 179 h 248"/>
              <a:gd name="T106" fmla="*/ 57 w 369"/>
              <a:gd name="T107" fmla="*/ 185 h 248"/>
              <a:gd name="T108" fmla="*/ 36 w 369"/>
              <a:gd name="T109" fmla="*/ 204 h 248"/>
              <a:gd name="T110" fmla="*/ 32 w 369"/>
              <a:gd name="T111" fmla="*/ 211 h 248"/>
              <a:gd name="T112" fmla="*/ 27 w 369"/>
              <a:gd name="T113" fmla="*/ 219 h 248"/>
              <a:gd name="T114" fmla="*/ 20 w 369"/>
              <a:gd name="T115" fmla="*/ 226 h 248"/>
              <a:gd name="T116" fmla="*/ 10 w 369"/>
              <a:gd name="T117" fmla="*/ 233 h 248"/>
              <a:gd name="T118" fmla="*/ 6 w 369"/>
              <a:gd name="T119" fmla="*/ 248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9" h="248">
                <a:moveTo>
                  <a:pt x="6" y="248"/>
                </a:moveTo>
                <a:cubicBezTo>
                  <a:pt x="13" y="240"/>
                  <a:pt x="13" y="240"/>
                  <a:pt x="13" y="240"/>
                </a:cubicBezTo>
                <a:cubicBezTo>
                  <a:pt x="21" y="238"/>
                  <a:pt x="21" y="238"/>
                  <a:pt x="21" y="238"/>
                </a:cubicBezTo>
                <a:cubicBezTo>
                  <a:pt x="22" y="238"/>
                  <a:pt x="23" y="237"/>
                  <a:pt x="23" y="236"/>
                </a:cubicBezTo>
                <a:cubicBezTo>
                  <a:pt x="25" y="232"/>
                  <a:pt x="25" y="232"/>
                  <a:pt x="25" y="232"/>
                </a:cubicBezTo>
                <a:cubicBezTo>
                  <a:pt x="32" y="227"/>
                  <a:pt x="32" y="227"/>
                  <a:pt x="32" y="227"/>
                </a:cubicBezTo>
                <a:cubicBezTo>
                  <a:pt x="32" y="226"/>
                  <a:pt x="32" y="226"/>
                  <a:pt x="32" y="226"/>
                </a:cubicBezTo>
                <a:cubicBezTo>
                  <a:pt x="34" y="224"/>
                  <a:pt x="34" y="224"/>
                  <a:pt x="34" y="224"/>
                </a:cubicBezTo>
                <a:cubicBezTo>
                  <a:pt x="35" y="223"/>
                  <a:pt x="35" y="223"/>
                  <a:pt x="35" y="222"/>
                </a:cubicBezTo>
                <a:cubicBezTo>
                  <a:pt x="35" y="221"/>
                  <a:pt x="35" y="221"/>
                  <a:pt x="35" y="221"/>
                </a:cubicBezTo>
                <a:cubicBezTo>
                  <a:pt x="38" y="219"/>
                  <a:pt x="38" y="219"/>
                  <a:pt x="38" y="219"/>
                </a:cubicBezTo>
                <a:cubicBezTo>
                  <a:pt x="39" y="218"/>
                  <a:pt x="40" y="217"/>
                  <a:pt x="40" y="216"/>
                </a:cubicBezTo>
                <a:cubicBezTo>
                  <a:pt x="40" y="212"/>
                  <a:pt x="40" y="212"/>
                  <a:pt x="40" y="212"/>
                </a:cubicBezTo>
                <a:cubicBezTo>
                  <a:pt x="41" y="210"/>
                  <a:pt x="41" y="210"/>
                  <a:pt x="41" y="210"/>
                </a:cubicBezTo>
                <a:cubicBezTo>
                  <a:pt x="53" y="201"/>
                  <a:pt x="53" y="201"/>
                  <a:pt x="53" y="201"/>
                </a:cubicBezTo>
                <a:cubicBezTo>
                  <a:pt x="54" y="200"/>
                  <a:pt x="54" y="200"/>
                  <a:pt x="54" y="200"/>
                </a:cubicBezTo>
                <a:cubicBezTo>
                  <a:pt x="67" y="186"/>
                  <a:pt x="67" y="186"/>
                  <a:pt x="67" y="186"/>
                </a:cubicBezTo>
                <a:cubicBezTo>
                  <a:pt x="68" y="185"/>
                  <a:pt x="68" y="183"/>
                  <a:pt x="67" y="182"/>
                </a:cubicBezTo>
                <a:cubicBezTo>
                  <a:pt x="67" y="181"/>
                  <a:pt x="66" y="180"/>
                  <a:pt x="65" y="179"/>
                </a:cubicBezTo>
                <a:cubicBezTo>
                  <a:pt x="60" y="177"/>
                  <a:pt x="60" y="177"/>
                  <a:pt x="60" y="177"/>
                </a:cubicBezTo>
                <a:cubicBezTo>
                  <a:pt x="54" y="173"/>
                  <a:pt x="54" y="173"/>
                  <a:pt x="54" y="173"/>
                </a:cubicBezTo>
                <a:cubicBezTo>
                  <a:pt x="53" y="171"/>
                  <a:pt x="53" y="171"/>
                  <a:pt x="53" y="171"/>
                </a:cubicBezTo>
                <a:cubicBezTo>
                  <a:pt x="52" y="171"/>
                  <a:pt x="52" y="171"/>
                  <a:pt x="52" y="171"/>
                </a:cubicBezTo>
                <a:cubicBezTo>
                  <a:pt x="46" y="164"/>
                  <a:pt x="46" y="164"/>
                  <a:pt x="46" y="164"/>
                </a:cubicBezTo>
                <a:cubicBezTo>
                  <a:pt x="46" y="164"/>
                  <a:pt x="46" y="164"/>
                  <a:pt x="46" y="164"/>
                </a:cubicBezTo>
                <a:cubicBezTo>
                  <a:pt x="44" y="161"/>
                  <a:pt x="44" y="161"/>
                  <a:pt x="44" y="161"/>
                </a:cubicBezTo>
                <a:cubicBezTo>
                  <a:pt x="42" y="159"/>
                  <a:pt x="42" y="159"/>
                  <a:pt x="42" y="159"/>
                </a:cubicBezTo>
                <a:cubicBezTo>
                  <a:pt x="41" y="157"/>
                  <a:pt x="41" y="157"/>
                  <a:pt x="41" y="157"/>
                </a:cubicBezTo>
                <a:cubicBezTo>
                  <a:pt x="41" y="156"/>
                  <a:pt x="40" y="156"/>
                  <a:pt x="40" y="155"/>
                </a:cubicBezTo>
                <a:cubicBezTo>
                  <a:pt x="34" y="149"/>
                  <a:pt x="34" y="149"/>
                  <a:pt x="34" y="149"/>
                </a:cubicBezTo>
                <a:cubicBezTo>
                  <a:pt x="35" y="145"/>
                  <a:pt x="35" y="145"/>
                  <a:pt x="35" y="145"/>
                </a:cubicBezTo>
                <a:cubicBezTo>
                  <a:pt x="35" y="144"/>
                  <a:pt x="35" y="144"/>
                  <a:pt x="35" y="144"/>
                </a:cubicBezTo>
                <a:cubicBezTo>
                  <a:pt x="35" y="139"/>
                  <a:pt x="35" y="139"/>
                  <a:pt x="35" y="139"/>
                </a:cubicBezTo>
                <a:cubicBezTo>
                  <a:pt x="35" y="139"/>
                  <a:pt x="35" y="138"/>
                  <a:pt x="35" y="137"/>
                </a:cubicBezTo>
                <a:cubicBezTo>
                  <a:pt x="33" y="133"/>
                  <a:pt x="33" y="133"/>
                  <a:pt x="33" y="133"/>
                </a:cubicBezTo>
                <a:cubicBezTo>
                  <a:pt x="29" y="135"/>
                  <a:pt x="29" y="135"/>
                  <a:pt x="29" y="135"/>
                </a:cubicBezTo>
                <a:cubicBezTo>
                  <a:pt x="30" y="139"/>
                  <a:pt x="30" y="139"/>
                  <a:pt x="30" y="139"/>
                </a:cubicBezTo>
                <a:cubicBezTo>
                  <a:pt x="40" y="136"/>
                  <a:pt x="40" y="136"/>
                  <a:pt x="40" y="136"/>
                </a:cubicBezTo>
                <a:cubicBezTo>
                  <a:pt x="41" y="136"/>
                  <a:pt x="42" y="135"/>
                  <a:pt x="42" y="134"/>
                </a:cubicBezTo>
                <a:cubicBezTo>
                  <a:pt x="45" y="130"/>
                  <a:pt x="45" y="130"/>
                  <a:pt x="45" y="130"/>
                </a:cubicBezTo>
                <a:cubicBezTo>
                  <a:pt x="45" y="129"/>
                  <a:pt x="46" y="129"/>
                  <a:pt x="46" y="128"/>
                </a:cubicBezTo>
                <a:cubicBezTo>
                  <a:pt x="46" y="126"/>
                  <a:pt x="46" y="126"/>
                  <a:pt x="46" y="126"/>
                </a:cubicBezTo>
                <a:cubicBezTo>
                  <a:pt x="48" y="126"/>
                  <a:pt x="48" y="126"/>
                  <a:pt x="48" y="126"/>
                </a:cubicBezTo>
                <a:cubicBezTo>
                  <a:pt x="49" y="125"/>
                  <a:pt x="50" y="123"/>
                  <a:pt x="50" y="122"/>
                </a:cubicBezTo>
                <a:cubicBezTo>
                  <a:pt x="49" y="114"/>
                  <a:pt x="49" y="114"/>
                  <a:pt x="49" y="114"/>
                </a:cubicBezTo>
                <a:cubicBezTo>
                  <a:pt x="49" y="114"/>
                  <a:pt x="49" y="113"/>
                  <a:pt x="48" y="113"/>
                </a:cubicBezTo>
                <a:cubicBezTo>
                  <a:pt x="48" y="112"/>
                  <a:pt x="48" y="112"/>
                  <a:pt x="48" y="112"/>
                </a:cubicBezTo>
                <a:cubicBezTo>
                  <a:pt x="48" y="110"/>
                  <a:pt x="48" y="110"/>
                  <a:pt x="48" y="110"/>
                </a:cubicBezTo>
                <a:cubicBezTo>
                  <a:pt x="49" y="110"/>
                  <a:pt x="49" y="110"/>
                  <a:pt x="49" y="110"/>
                </a:cubicBezTo>
                <a:cubicBezTo>
                  <a:pt x="49" y="108"/>
                  <a:pt x="49" y="108"/>
                  <a:pt x="49" y="108"/>
                </a:cubicBezTo>
                <a:cubicBezTo>
                  <a:pt x="49" y="107"/>
                  <a:pt x="49" y="107"/>
                  <a:pt x="49" y="107"/>
                </a:cubicBezTo>
                <a:cubicBezTo>
                  <a:pt x="50" y="104"/>
                  <a:pt x="50" y="104"/>
                  <a:pt x="50" y="104"/>
                </a:cubicBezTo>
                <a:cubicBezTo>
                  <a:pt x="51" y="101"/>
                  <a:pt x="51" y="101"/>
                  <a:pt x="51" y="101"/>
                </a:cubicBezTo>
                <a:cubicBezTo>
                  <a:pt x="53" y="98"/>
                  <a:pt x="53" y="98"/>
                  <a:pt x="53" y="98"/>
                </a:cubicBezTo>
                <a:cubicBezTo>
                  <a:pt x="49" y="96"/>
                  <a:pt x="49" y="96"/>
                  <a:pt x="49" y="96"/>
                </a:cubicBezTo>
                <a:cubicBezTo>
                  <a:pt x="48" y="99"/>
                  <a:pt x="48" y="99"/>
                  <a:pt x="48" y="99"/>
                </a:cubicBezTo>
                <a:cubicBezTo>
                  <a:pt x="51" y="101"/>
                  <a:pt x="51" y="101"/>
                  <a:pt x="51" y="101"/>
                </a:cubicBezTo>
                <a:cubicBezTo>
                  <a:pt x="54" y="105"/>
                  <a:pt x="54" y="105"/>
                  <a:pt x="54" y="105"/>
                </a:cubicBezTo>
                <a:cubicBezTo>
                  <a:pt x="55" y="106"/>
                  <a:pt x="56" y="107"/>
                  <a:pt x="57" y="107"/>
                </a:cubicBezTo>
                <a:cubicBezTo>
                  <a:pt x="59" y="107"/>
                  <a:pt x="60" y="106"/>
                  <a:pt x="61" y="104"/>
                </a:cubicBezTo>
                <a:cubicBezTo>
                  <a:pt x="63" y="100"/>
                  <a:pt x="63" y="100"/>
                  <a:pt x="63" y="100"/>
                </a:cubicBezTo>
                <a:cubicBezTo>
                  <a:pt x="64" y="98"/>
                  <a:pt x="64" y="98"/>
                  <a:pt x="64" y="98"/>
                </a:cubicBezTo>
                <a:cubicBezTo>
                  <a:pt x="65" y="97"/>
                  <a:pt x="65" y="95"/>
                  <a:pt x="64" y="93"/>
                </a:cubicBezTo>
                <a:cubicBezTo>
                  <a:pt x="63" y="91"/>
                  <a:pt x="63" y="91"/>
                  <a:pt x="63" y="91"/>
                </a:cubicBezTo>
                <a:cubicBezTo>
                  <a:pt x="63" y="90"/>
                  <a:pt x="63" y="90"/>
                  <a:pt x="63" y="90"/>
                </a:cubicBezTo>
                <a:cubicBezTo>
                  <a:pt x="64" y="90"/>
                  <a:pt x="64" y="89"/>
                  <a:pt x="64" y="88"/>
                </a:cubicBezTo>
                <a:cubicBezTo>
                  <a:pt x="64" y="85"/>
                  <a:pt x="64" y="85"/>
                  <a:pt x="64" y="85"/>
                </a:cubicBezTo>
                <a:cubicBezTo>
                  <a:pt x="65" y="84"/>
                  <a:pt x="65" y="84"/>
                  <a:pt x="65" y="84"/>
                </a:cubicBezTo>
                <a:cubicBezTo>
                  <a:pt x="69" y="81"/>
                  <a:pt x="69" y="81"/>
                  <a:pt x="69" y="81"/>
                </a:cubicBezTo>
                <a:cubicBezTo>
                  <a:pt x="69" y="80"/>
                  <a:pt x="70" y="79"/>
                  <a:pt x="70" y="78"/>
                </a:cubicBezTo>
                <a:cubicBezTo>
                  <a:pt x="71" y="76"/>
                  <a:pt x="71" y="76"/>
                  <a:pt x="71" y="76"/>
                </a:cubicBezTo>
                <a:cubicBezTo>
                  <a:pt x="72" y="74"/>
                  <a:pt x="72" y="74"/>
                  <a:pt x="72" y="74"/>
                </a:cubicBezTo>
                <a:cubicBezTo>
                  <a:pt x="75" y="75"/>
                  <a:pt x="75" y="75"/>
                  <a:pt x="75" y="75"/>
                </a:cubicBezTo>
                <a:cubicBezTo>
                  <a:pt x="76" y="76"/>
                  <a:pt x="78" y="75"/>
                  <a:pt x="79" y="74"/>
                </a:cubicBezTo>
                <a:cubicBezTo>
                  <a:pt x="86" y="68"/>
                  <a:pt x="86" y="68"/>
                  <a:pt x="86" y="68"/>
                </a:cubicBezTo>
                <a:cubicBezTo>
                  <a:pt x="87" y="68"/>
                  <a:pt x="87" y="68"/>
                  <a:pt x="87" y="67"/>
                </a:cubicBezTo>
                <a:cubicBezTo>
                  <a:pt x="91" y="61"/>
                  <a:pt x="91" y="61"/>
                  <a:pt x="91" y="61"/>
                </a:cubicBezTo>
                <a:cubicBezTo>
                  <a:pt x="92" y="60"/>
                  <a:pt x="92" y="60"/>
                  <a:pt x="92" y="60"/>
                </a:cubicBezTo>
                <a:cubicBezTo>
                  <a:pt x="95" y="57"/>
                  <a:pt x="95" y="57"/>
                  <a:pt x="95" y="57"/>
                </a:cubicBezTo>
                <a:cubicBezTo>
                  <a:pt x="96" y="56"/>
                  <a:pt x="97" y="55"/>
                  <a:pt x="97" y="55"/>
                </a:cubicBezTo>
                <a:cubicBezTo>
                  <a:pt x="97" y="51"/>
                  <a:pt x="97" y="51"/>
                  <a:pt x="97" y="51"/>
                </a:cubicBezTo>
                <a:cubicBezTo>
                  <a:pt x="151" y="41"/>
                  <a:pt x="151" y="41"/>
                  <a:pt x="151" y="41"/>
                </a:cubicBezTo>
                <a:cubicBezTo>
                  <a:pt x="151" y="41"/>
                  <a:pt x="151" y="41"/>
                  <a:pt x="151" y="41"/>
                </a:cubicBezTo>
                <a:cubicBezTo>
                  <a:pt x="311" y="9"/>
                  <a:pt x="311" y="9"/>
                  <a:pt x="311" y="9"/>
                </a:cubicBezTo>
                <a:cubicBezTo>
                  <a:pt x="328" y="72"/>
                  <a:pt x="328" y="72"/>
                  <a:pt x="328" y="72"/>
                </a:cubicBezTo>
                <a:cubicBezTo>
                  <a:pt x="329" y="73"/>
                  <a:pt x="329" y="73"/>
                  <a:pt x="329" y="73"/>
                </a:cubicBezTo>
                <a:cubicBezTo>
                  <a:pt x="331" y="77"/>
                  <a:pt x="331" y="77"/>
                  <a:pt x="331" y="77"/>
                </a:cubicBezTo>
                <a:cubicBezTo>
                  <a:pt x="332" y="79"/>
                  <a:pt x="334" y="80"/>
                  <a:pt x="335" y="79"/>
                </a:cubicBezTo>
                <a:cubicBezTo>
                  <a:pt x="369" y="72"/>
                  <a:pt x="369" y="72"/>
                  <a:pt x="369" y="72"/>
                </a:cubicBezTo>
                <a:cubicBezTo>
                  <a:pt x="368" y="64"/>
                  <a:pt x="368" y="64"/>
                  <a:pt x="368" y="64"/>
                </a:cubicBezTo>
                <a:cubicBezTo>
                  <a:pt x="336" y="71"/>
                  <a:pt x="336" y="71"/>
                  <a:pt x="336" y="71"/>
                </a:cubicBezTo>
                <a:cubicBezTo>
                  <a:pt x="336" y="70"/>
                  <a:pt x="336" y="70"/>
                  <a:pt x="336" y="70"/>
                </a:cubicBezTo>
                <a:cubicBezTo>
                  <a:pt x="318" y="3"/>
                  <a:pt x="318" y="3"/>
                  <a:pt x="318" y="3"/>
                </a:cubicBezTo>
                <a:cubicBezTo>
                  <a:pt x="317" y="1"/>
                  <a:pt x="315" y="0"/>
                  <a:pt x="313" y="0"/>
                </a:cubicBezTo>
                <a:cubicBezTo>
                  <a:pt x="149" y="33"/>
                  <a:pt x="149" y="33"/>
                  <a:pt x="149" y="33"/>
                </a:cubicBezTo>
                <a:cubicBezTo>
                  <a:pt x="149" y="33"/>
                  <a:pt x="149" y="33"/>
                  <a:pt x="149" y="33"/>
                </a:cubicBezTo>
                <a:cubicBezTo>
                  <a:pt x="93" y="44"/>
                  <a:pt x="93" y="44"/>
                  <a:pt x="93" y="44"/>
                </a:cubicBezTo>
                <a:cubicBezTo>
                  <a:pt x="92" y="44"/>
                  <a:pt x="90" y="46"/>
                  <a:pt x="90" y="47"/>
                </a:cubicBezTo>
                <a:cubicBezTo>
                  <a:pt x="89" y="52"/>
                  <a:pt x="89" y="52"/>
                  <a:pt x="89" y="52"/>
                </a:cubicBezTo>
                <a:cubicBezTo>
                  <a:pt x="86" y="54"/>
                  <a:pt x="86" y="54"/>
                  <a:pt x="86" y="54"/>
                </a:cubicBezTo>
                <a:cubicBezTo>
                  <a:pt x="86" y="55"/>
                  <a:pt x="86" y="55"/>
                  <a:pt x="86" y="55"/>
                </a:cubicBezTo>
                <a:cubicBezTo>
                  <a:pt x="84" y="57"/>
                  <a:pt x="84" y="57"/>
                  <a:pt x="84" y="57"/>
                </a:cubicBezTo>
                <a:cubicBezTo>
                  <a:pt x="84" y="57"/>
                  <a:pt x="84" y="57"/>
                  <a:pt x="84" y="57"/>
                </a:cubicBezTo>
                <a:cubicBezTo>
                  <a:pt x="81" y="63"/>
                  <a:pt x="81" y="63"/>
                  <a:pt x="81" y="63"/>
                </a:cubicBezTo>
                <a:cubicBezTo>
                  <a:pt x="75" y="67"/>
                  <a:pt x="75" y="67"/>
                  <a:pt x="75" y="67"/>
                </a:cubicBezTo>
                <a:cubicBezTo>
                  <a:pt x="71" y="66"/>
                  <a:pt x="71" y="66"/>
                  <a:pt x="71" y="66"/>
                </a:cubicBezTo>
                <a:cubicBezTo>
                  <a:pt x="70" y="65"/>
                  <a:pt x="68" y="66"/>
                  <a:pt x="67" y="67"/>
                </a:cubicBezTo>
                <a:cubicBezTo>
                  <a:pt x="64" y="72"/>
                  <a:pt x="64" y="72"/>
                  <a:pt x="64" y="72"/>
                </a:cubicBezTo>
                <a:cubicBezTo>
                  <a:pt x="64" y="72"/>
                  <a:pt x="63" y="73"/>
                  <a:pt x="63" y="73"/>
                </a:cubicBezTo>
                <a:cubicBezTo>
                  <a:pt x="63" y="75"/>
                  <a:pt x="63" y="75"/>
                  <a:pt x="63" y="75"/>
                </a:cubicBezTo>
                <a:cubicBezTo>
                  <a:pt x="59" y="78"/>
                  <a:pt x="59" y="78"/>
                  <a:pt x="59" y="78"/>
                </a:cubicBezTo>
                <a:cubicBezTo>
                  <a:pt x="58" y="78"/>
                  <a:pt x="58" y="79"/>
                  <a:pt x="58" y="80"/>
                </a:cubicBezTo>
                <a:cubicBezTo>
                  <a:pt x="57" y="82"/>
                  <a:pt x="57" y="82"/>
                  <a:pt x="57" y="82"/>
                </a:cubicBezTo>
                <a:cubicBezTo>
                  <a:pt x="56" y="83"/>
                  <a:pt x="56" y="83"/>
                  <a:pt x="56" y="83"/>
                </a:cubicBezTo>
                <a:cubicBezTo>
                  <a:pt x="56" y="87"/>
                  <a:pt x="56" y="87"/>
                  <a:pt x="56" y="87"/>
                </a:cubicBezTo>
                <a:cubicBezTo>
                  <a:pt x="54" y="89"/>
                  <a:pt x="54" y="89"/>
                  <a:pt x="54" y="89"/>
                </a:cubicBezTo>
                <a:cubicBezTo>
                  <a:pt x="53" y="91"/>
                  <a:pt x="53" y="93"/>
                  <a:pt x="55" y="94"/>
                </a:cubicBezTo>
                <a:cubicBezTo>
                  <a:pt x="58" y="98"/>
                  <a:pt x="58" y="98"/>
                  <a:pt x="58" y="98"/>
                </a:cubicBezTo>
                <a:cubicBezTo>
                  <a:pt x="61" y="96"/>
                  <a:pt x="61" y="96"/>
                  <a:pt x="61" y="96"/>
                </a:cubicBezTo>
                <a:cubicBezTo>
                  <a:pt x="58" y="93"/>
                  <a:pt x="58" y="93"/>
                  <a:pt x="58" y="93"/>
                </a:cubicBezTo>
                <a:cubicBezTo>
                  <a:pt x="56" y="95"/>
                  <a:pt x="56" y="95"/>
                  <a:pt x="56" y="95"/>
                </a:cubicBezTo>
                <a:cubicBezTo>
                  <a:pt x="56" y="96"/>
                  <a:pt x="55" y="96"/>
                  <a:pt x="55" y="96"/>
                </a:cubicBezTo>
                <a:cubicBezTo>
                  <a:pt x="53" y="101"/>
                  <a:pt x="53" y="101"/>
                  <a:pt x="53" y="101"/>
                </a:cubicBezTo>
                <a:cubicBezTo>
                  <a:pt x="57" y="103"/>
                  <a:pt x="57" y="103"/>
                  <a:pt x="57" y="103"/>
                </a:cubicBezTo>
                <a:cubicBezTo>
                  <a:pt x="60" y="101"/>
                  <a:pt x="60" y="101"/>
                  <a:pt x="60" y="101"/>
                </a:cubicBezTo>
                <a:cubicBezTo>
                  <a:pt x="57" y="95"/>
                  <a:pt x="57" y="95"/>
                  <a:pt x="57" y="95"/>
                </a:cubicBezTo>
                <a:cubicBezTo>
                  <a:pt x="56" y="95"/>
                  <a:pt x="56" y="94"/>
                  <a:pt x="55" y="94"/>
                </a:cubicBezTo>
                <a:cubicBezTo>
                  <a:pt x="51" y="92"/>
                  <a:pt x="51" y="92"/>
                  <a:pt x="51" y="92"/>
                </a:cubicBezTo>
                <a:cubicBezTo>
                  <a:pt x="49" y="91"/>
                  <a:pt x="47" y="92"/>
                  <a:pt x="46" y="93"/>
                </a:cubicBezTo>
                <a:cubicBezTo>
                  <a:pt x="44" y="97"/>
                  <a:pt x="44" y="97"/>
                  <a:pt x="44" y="97"/>
                </a:cubicBezTo>
                <a:cubicBezTo>
                  <a:pt x="43" y="98"/>
                  <a:pt x="43" y="98"/>
                  <a:pt x="43" y="98"/>
                </a:cubicBezTo>
                <a:cubicBezTo>
                  <a:pt x="42" y="102"/>
                  <a:pt x="42" y="102"/>
                  <a:pt x="42" y="102"/>
                </a:cubicBezTo>
                <a:cubicBezTo>
                  <a:pt x="42" y="103"/>
                  <a:pt x="42" y="103"/>
                  <a:pt x="42" y="103"/>
                </a:cubicBezTo>
                <a:cubicBezTo>
                  <a:pt x="41" y="106"/>
                  <a:pt x="41" y="106"/>
                  <a:pt x="41" y="106"/>
                </a:cubicBezTo>
                <a:cubicBezTo>
                  <a:pt x="41" y="107"/>
                  <a:pt x="41" y="107"/>
                  <a:pt x="41" y="107"/>
                </a:cubicBezTo>
                <a:cubicBezTo>
                  <a:pt x="41" y="107"/>
                  <a:pt x="41" y="107"/>
                  <a:pt x="41" y="107"/>
                </a:cubicBezTo>
                <a:cubicBezTo>
                  <a:pt x="39" y="111"/>
                  <a:pt x="39" y="111"/>
                  <a:pt x="39" y="111"/>
                </a:cubicBezTo>
                <a:cubicBezTo>
                  <a:pt x="39" y="112"/>
                  <a:pt x="39" y="113"/>
                  <a:pt x="40" y="114"/>
                </a:cubicBezTo>
                <a:cubicBezTo>
                  <a:pt x="41" y="116"/>
                  <a:pt x="41" y="116"/>
                  <a:pt x="41" y="116"/>
                </a:cubicBezTo>
                <a:cubicBezTo>
                  <a:pt x="41" y="120"/>
                  <a:pt x="41" y="120"/>
                  <a:pt x="41" y="120"/>
                </a:cubicBezTo>
                <a:cubicBezTo>
                  <a:pt x="40" y="120"/>
                  <a:pt x="40" y="120"/>
                  <a:pt x="40" y="120"/>
                </a:cubicBezTo>
                <a:cubicBezTo>
                  <a:pt x="39" y="121"/>
                  <a:pt x="38" y="122"/>
                  <a:pt x="38" y="124"/>
                </a:cubicBezTo>
                <a:cubicBezTo>
                  <a:pt x="38" y="127"/>
                  <a:pt x="38" y="127"/>
                  <a:pt x="38" y="127"/>
                </a:cubicBezTo>
                <a:cubicBezTo>
                  <a:pt x="36" y="129"/>
                  <a:pt x="36" y="129"/>
                  <a:pt x="36" y="129"/>
                </a:cubicBezTo>
                <a:cubicBezTo>
                  <a:pt x="28" y="131"/>
                  <a:pt x="28" y="131"/>
                  <a:pt x="28" y="131"/>
                </a:cubicBezTo>
                <a:cubicBezTo>
                  <a:pt x="27" y="132"/>
                  <a:pt x="26" y="133"/>
                  <a:pt x="26" y="134"/>
                </a:cubicBezTo>
                <a:cubicBezTo>
                  <a:pt x="25" y="135"/>
                  <a:pt x="25" y="136"/>
                  <a:pt x="26" y="137"/>
                </a:cubicBezTo>
                <a:cubicBezTo>
                  <a:pt x="27" y="140"/>
                  <a:pt x="27" y="140"/>
                  <a:pt x="27" y="140"/>
                </a:cubicBezTo>
                <a:cubicBezTo>
                  <a:pt x="27" y="143"/>
                  <a:pt x="27" y="143"/>
                  <a:pt x="27" y="143"/>
                </a:cubicBezTo>
                <a:cubicBezTo>
                  <a:pt x="26" y="149"/>
                  <a:pt x="26" y="149"/>
                  <a:pt x="26" y="149"/>
                </a:cubicBezTo>
                <a:cubicBezTo>
                  <a:pt x="25" y="151"/>
                  <a:pt x="26" y="152"/>
                  <a:pt x="27" y="153"/>
                </a:cubicBezTo>
                <a:cubicBezTo>
                  <a:pt x="34" y="160"/>
                  <a:pt x="34" y="160"/>
                  <a:pt x="34" y="160"/>
                </a:cubicBezTo>
                <a:cubicBezTo>
                  <a:pt x="34" y="162"/>
                  <a:pt x="34" y="162"/>
                  <a:pt x="34" y="162"/>
                </a:cubicBezTo>
                <a:cubicBezTo>
                  <a:pt x="34" y="163"/>
                  <a:pt x="35" y="163"/>
                  <a:pt x="35" y="164"/>
                </a:cubicBezTo>
                <a:cubicBezTo>
                  <a:pt x="38" y="167"/>
                  <a:pt x="38" y="167"/>
                  <a:pt x="38" y="167"/>
                </a:cubicBezTo>
                <a:cubicBezTo>
                  <a:pt x="38" y="167"/>
                  <a:pt x="38" y="167"/>
                  <a:pt x="38" y="167"/>
                </a:cubicBezTo>
                <a:cubicBezTo>
                  <a:pt x="40" y="169"/>
                  <a:pt x="40" y="169"/>
                  <a:pt x="40" y="169"/>
                </a:cubicBezTo>
                <a:cubicBezTo>
                  <a:pt x="46" y="176"/>
                  <a:pt x="46" y="176"/>
                  <a:pt x="46" y="176"/>
                </a:cubicBezTo>
                <a:cubicBezTo>
                  <a:pt x="48" y="179"/>
                  <a:pt x="48" y="179"/>
                  <a:pt x="48" y="179"/>
                </a:cubicBezTo>
                <a:cubicBezTo>
                  <a:pt x="48" y="179"/>
                  <a:pt x="48" y="179"/>
                  <a:pt x="49" y="180"/>
                </a:cubicBezTo>
                <a:cubicBezTo>
                  <a:pt x="56" y="184"/>
                  <a:pt x="56" y="184"/>
                  <a:pt x="56" y="184"/>
                </a:cubicBezTo>
                <a:cubicBezTo>
                  <a:pt x="57" y="185"/>
                  <a:pt x="57" y="185"/>
                  <a:pt x="57" y="185"/>
                </a:cubicBezTo>
                <a:cubicBezTo>
                  <a:pt x="57" y="185"/>
                  <a:pt x="57" y="185"/>
                  <a:pt x="57" y="185"/>
                </a:cubicBezTo>
                <a:cubicBezTo>
                  <a:pt x="48" y="195"/>
                  <a:pt x="48" y="195"/>
                  <a:pt x="48" y="195"/>
                </a:cubicBezTo>
                <a:cubicBezTo>
                  <a:pt x="36" y="204"/>
                  <a:pt x="36" y="204"/>
                  <a:pt x="36" y="204"/>
                </a:cubicBezTo>
                <a:cubicBezTo>
                  <a:pt x="35" y="204"/>
                  <a:pt x="35" y="205"/>
                  <a:pt x="35" y="205"/>
                </a:cubicBezTo>
                <a:cubicBezTo>
                  <a:pt x="32" y="209"/>
                  <a:pt x="32" y="209"/>
                  <a:pt x="32" y="209"/>
                </a:cubicBezTo>
                <a:cubicBezTo>
                  <a:pt x="32" y="210"/>
                  <a:pt x="32" y="211"/>
                  <a:pt x="32" y="211"/>
                </a:cubicBezTo>
                <a:cubicBezTo>
                  <a:pt x="32" y="214"/>
                  <a:pt x="32" y="214"/>
                  <a:pt x="32" y="214"/>
                </a:cubicBezTo>
                <a:cubicBezTo>
                  <a:pt x="29" y="215"/>
                  <a:pt x="29" y="215"/>
                  <a:pt x="29" y="215"/>
                </a:cubicBezTo>
                <a:cubicBezTo>
                  <a:pt x="28" y="216"/>
                  <a:pt x="27" y="217"/>
                  <a:pt x="27" y="219"/>
                </a:cubicBezTo>
                <a:cubicBezTo>
                  <a:pt x="27" y="220"/>
                  <a:pt x="27" y="220"/>
                  <a:pt x="27" y="220"/>
                </a:cubicBezTo>
                <a:cubicBezTo>
                  <a:pt x="26" y="221"/>
                  <a:pt x="26" y="221"/>
                  <a:pt x="26" y="221"/>
                </a:cubicBezTo>
                <a:cubicBezTo>
                  <a:pt x="20" y="226"/>
                  <a:pt x="20" y="226"/>
                  <a:pt x="20" y="226"/>
                </a:cubicBezTo>
                <a:cubicBezTo>
                  <a:pt x="19" y="227"/>
                  <a:pt x="19" y="227"/>
                  <a:pt x="18" y="228"/>
                </a:cubicBezTo>
                <a:cubicBezTo>
                  <a:pt x="17" y="231"/>
                  <a:pt x="17" y="231"/>
                  <a:pt x="17" y="231"/>
                </a:cubicBezTo>
                <a:cubicBezTo>
                  <a:pt x="10" y="233"/>
                  <a:pt x="10" y="233"/>
                  <a:pt x="10" y="233"/>
                </a:cubicBezTo>
                <a:cubicBezTo>
                  <a:pt x="9" y="233"/>
                  <a:pt x="8" y="234"/>
                  <a:pt x="8" y="234"/>
                </a:cubicBezTo>
                <a:cubicBezTo>
                  <a:pt x="0" y="243"/>
                  <a:pt x="0" y="243"/>
                  <a:pt x="0" y="243"/>
                </a:cubicBezTo>
                <a:lnTo>
                  <a:pt x="6" y="2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77" name="Freeform 222">
            <a:extLst>
              <a:ext uri="{FF2B5EF4-FFF2-40B4-BE49-F238E27FC236}">
                <a16:creationId xmlns:a16="http://schemas.microsoft.com/office/drawing/2014/main" id="{915FE7B7-9081-BDEA-5AD3-779E493873EC}"/>
              </a:ext>
            </a:extLst>
          </p:cNvPr>
          <p:cNvSpPr>
            <a:spLocks/>
          </p:cNvSpPr>
          <p:nvPr/>
        </p:nvSpPr>
        <p:spPr bwMode="auto">
          <a:xfrm>
            <a:off x="4421607" y="2131224"/>
            <a:ext cx="206564" cy="309847"/>
          </a:xfrm>
          <a:custGeom>
            <a:avLst/>
            <a:gdLst>
              <a:gd name="T0" fmla="*/ 97 w 97"/>
              <a:gd name="T1" fmla="*/ 144 h 145"/>
              <a:gd name="T2" fmla="*/ 94 w 97"/>
              <a:gd name="T3" fmla="*/ 120 h 145"/>
              <a:gd name="T4" fmla="*/ 93 w 97"/>
              <a:gd name="T5" fmla="*/ 117 h 145"/>
              <a:gd name="T6" fmla="*/ 84 w 97"/>
              <a:gd name="T7" fmla="*/ 109 h 145"/>
              <a:gd name="T8" fmla="*/ 81 w 97"/>
              <a:gd name="T9" fmla="*/ 104 h 145"/>
              <a:gd name="T10" fmla="*/ 81 w 97"/>
              <a:gd name="T11" fmla="*/ 101 h 145"/>
              <a:gd name="T12" fmla="*/ 85 w 97"/>
              <a:gd name="T13" fmla="*/ 89 h 145"/>
              <a:gd name="T14" fmla="*/ 85 w 97"/>
              <a:gd name="T15" fmla="*/ 88 h 145"/>
              <a:gd name="T16" fmla="*/ 85 w 97"/>
              <a:gd name="T17" fmla="*/ 75 h 145"/>
              <a:gd name="T18" fmla="*/ 84 w 97"/>
              <a:gd name="T19" fmla="*/ 74 h 145"/>
              <a:gd name="T20" fmla="*/ 81 w 97"/>
              <a:gd name="T21" fmla="*/ 64 h 145"/>
              <a:gd name="T22" fmla="*/ 81 w 97"/>
              <a:gd name="T23" fmla="*/ 48 h 145"/>
              <a:gd name="T24" fmla="*/ 79 w 97"/>
              <a:gd name="T25" fmla="*/ 45 h 145"/>
              <a:gd name="T26" fmla="*/ 69 w 97"/>
              <a:gd name="T27" fmla="*/ 36 h 145"/>
              <a:gd name="T28" fmla="*/ 69 w 97"/>
              <a:gd name="T29" fmla="*/ 27 h 145"/>
              <a:gd name="T30" fmla="*/ 69 w 97"/>
              <a:gd name="T31" fmla="*/ 27 h 145"/>
              <a:gd name="T32" fmla="*/ 68 w 97"/>
              <a:gd name="T33" fmla="*/ 18 h 145"/>
              <a:gd name="T34" fmla="*/ 67 w 97"/>
              <a:gd name="T35" fmla="*/ 15 h 145"/>
              <a:gd name="T36" fmla="*/ 63 w 97"/>
              <a:gd name="T37" fmla="*/ 14 h 145"/>
              <a:gd name="T38" fmla="*/ 12 w 97"/>
              <a:gd name="T39" fmla="*/ 24 h 145"/>
              <a:gd name="T40" fmla="*/ 8 w 97"/>
              <a:gd name="T41" fmla="*/ 0 h 145"/>
              <a:gd name="T42" fmla="*/ 0 w 97"/>
              <a:gd name="T43" fmla="*/ 1 h 145"/>
              <a:gd name="T44" fmla="*/ 5 w 97"/>
              <a:gd name="T45" fmla="*/ 29 h 145"/>
              <a:gd name="T46" fmla="*/ 6 w 97"/>
              <a:gd name="T47" fmla="*/ 32 h 145"/>
              <a:gd name="T48" fmla="*/ 9 w 97"/>
              <a:gd name="T49" fmla="*/ 33 h 145"/>
              <a:gd name="T50" fmla="*/ 60 w 97"/>
              <a:gd name="T51" fmla="*/ 23 h 145"/>
              <a:gd name="T52" fmla="*/ 61 w 97"/>
              <a:gd name="T53" fmla="*/ 27 h 145"/>
              <a:gd name="T54" fmla="*/ 61 w 97"/>
              <a:gd name="T55" fmla="*/ 38 h 145"/>
              <a:gd name="T56" fmla="*/ 62 w 97"/>
              <a:gd name="T57" fmla="*/ 41 h 145"/>
              <a:gd name="T58" fmla="*/ 73 w 97"/>
              <a:gd name="T59" fmla="*/ 50 h 145"/>
              <a:gd name="T60" fmla="*/ 73 w 97"/>
              <a:gd name="T61" fmla="*/ 65 h 145"/>
              <a:gd name="T62" fmla="*/ 73 w 97"/>
              <a:gd name="T63" fmla="*/ 67 h 145"/>
              <a:gd name="T64" fmla="*/ 77 w 97"/>
              <a:gd name="T65" fmla="*/ 76 h 145"/>
              <a:gd name="T66" fmla="*/ 77 w 97"/>
              <a:gd name="T67" fmla="*/ 88 h 145"/>
              <a:gd name="T68" fmla="*/ 73 w 97"/>
              <a:gd name="T69" fmla="*/ 99 h 145"/>
              <a:gd name="T70" fmla="*/ 73 w 97"/>
              <a:gd name="T71" fmla="*/ 101 h 145"/>
              <a:gd name="T72" fmla="*/ 73 w 97"/>
              <a:gd name="T73" fmla="*/ 105 h 145"/>
              <a:gd name="T74" fmla="*/ 73 w 97"/>
              <a:gd name="T75" fmla="*/ 107 h 145"/>
              <a:gd name="T76" fmla="*/ 77 w 97"/>
              <a:gd name="T77" fmla="*/ 114 h 145"/>
              <a:gd name="T78" fmla="*/ 78 w 97"/>
              <a:gd name="T79" fmla="*/ 115 h 145"/>
              <a:gd name="T80" fmla="*/ 86 w 97"/>
              <a:gd name="T81" fmla="*/ 122 h 145"/>
              <a:gd name="T82" fmla="*/ 89 w 97"/>
              <a:gd name="T83" fmla="*/ 145 h 145"/>
              <a:gd name="T84" fmla="*/ 97 w 97"/>
              <a:gd name="T85" fmla="*/ 14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 h="145">
                <a:moveTo>
                  <a:pt x="97" y="144"/>
                </a:moveTo>
                <a:cubicBezTo>
                  <a:pt x="94" y="120"/>
                  <a:pt x="94" y="120"/>
                  <a:pt x="94" y="120"/>
                </a:cubicBezTo>
                <a:cubicBezTo>
                  <a:pt x="94" y="119"/>
                  <a:pt x="94" y="118"/>
                  <a:pt x="93" y="117"/>
                </a:cubicBezTo>
                <a:cubicBezTo>
                  <a:pt x="84" y="109"/>
                  <a:pt x="84" y="109"/>
                  <a:pt x="84" y="109"/>
                </a:cubicBezTo>
                <a:cubicBezTo>
                  <a:pt x="81" y="104"/>
                  <a:pt x="81" y="104"/>
                  <a:pt x="81" y="104"/>
                </a:cubicBezTo>
                <a:cubicBezTo>
                  <a:pt x="81" y="101"/>
                  <a:pt x="81" y="101"/>
                  <a:pt x="81" y="101"/>
                </a:cubicBezTo>
                <a:cubicBezTo>
                  <a:pt x="85" y="89"/>
                  <a:pt x="85" y="89"/>
                  <a:pt x="85" y="89"/>
                </a:cubicBezTo>
                <a:cubicBezTo>
                  <a:pt x="85" y="89"/>
                  <a:pt x="85" y="89"/>
                  <a:pt x="85" y="88"/>
                </a:cubicBezTo>
                <a:cubicBezTo>
                  <a:pt x="85" y="75"/>
                  <a:pt x="85" y="75"/>
                  <a:pt x="85" y="75"/>
                </a:cubicBezTo>
                <a:cubicBezTo>
                  <a:pt x="85" y="75"/>
                  <a:pt x="85" y="74"/>
                  <a:pt x="84" y="74"/>
                </a:cubicBezTo>
                <a:cubicBezTo>
                  <a:pt x="81" y="64"/>
                  <a:pt x="81" y="64"/>
                  <a:pt x="81" y="64"/>
                </a:cubicBezTo>
                <a:cubicBezTo>
                  <a:pt x="81" y="48"/>
                  <a:pt x="81" y="48"/>
                  <a:pt x="81" y="48"/>
                </a:cubicBezTo>
                <a:cubicBezTo>
                  <a:pt x="81" y="47"/>
                  <a:pt x="80" y="46"/>
                  <a:pt x="79" y="45"/>
                </a:cubicBezTo>
                <a:cubicBezTo>
                  <a:pt x="69" y="36"/>
                  <a:pt x="69" y="36"/>
                  <a:pt x="69" y="36"/>
                </a:cubicBezTo>
                <a:cubicBezTo>
                  <a:pt x="69" y="27"/>
                  <a:pt x="69" y="27"/>
                  <a:pt x="69" y="27"/>
                </a:cubicBezTo>
                <a:cubicBezTo>
                  <a:pt x="69" y="27"/>
                  <a:pt x="69" y="27"/>
                  <a:pt x="69" y="27"/>
                </a:cubicBezTo>
                <a:cubicBezTo>
                  <a:pt x="68" y="18"/>
                  <a:pt x="68" y="18"/>
                  <a:pt x="68" y="18"/>
                </a:cubicBezTo>
                <a:cubicBezTo>
                  <a:pt x="68" y="17"/>
                  <a:pt x="68" y="16"/>
                  <a:pt x="67" y="15"/>
                </a:cubicBezTo>
                <a:cubicBezTo>
                  <a:pt x="66" y="15"/>
                  <a:pt x="65" y="14"/>
                  <a:pt x="63" y="14"/>
                </a:cubicBezTo>
                <a:cubicBezTo>
                  <a:pt x="12" y="24"/>
                  <a:pt x="12" y="24"/>
                  <a:pt x="12" y="24"/>
                </a:cubicBezTo>
                <a:cubicBezTo>
                  <a:pt x="8" y="0"/>
                  <a:pt x="8" y="0"/>
                  <a:pt x="8" y="0"/>
                </a:cubicBezTo>
                <a:cubicBezTo>
                  <a:pt x="0" y="1"/>
                  <a:pt x="0" y="1"/>
                  <a:pt x="0" y="1"/>
                </a:cubicBezTo>
                <a:cubicBezTo>
                  <a:pt x="5" y="29"/>
                  <a:pt x="5" y="29"/>
                  <a:pt x="5" y="29"/>
                </a:cubicBezTo>
                <a:cubicBezTo>
                  <a:pt x="5" y="30"/>
                  <a:pt x="5" y="31"/>
                  <a:pt x="6" y="32"/>
                </a:cubicBezTo>
                <a:cubicBezTo>
                  <a:pt x="7" y="33"/>
                  <a:pt x="8" y="33"/>
                  <a:pt x="9" y="33"/>
                </a:cubicBezTo>
                <a:cubicBezTo>
                  <a:pt x="60" y="23"/>
                  <a:pt x="60" y="23"/>
                  <a:pt x="60" y="23"/>
                </a:cubicBezTo>
                <a:cubicBezTo>
                  <a:pt x="61" y="27"/>
                  <a:pt x="61" y="27"/>
                  <a:pt x="61" y="27"/>
                </a:cubicBezTo>
                <a:cubicBezTo>
                  <a:pt x="61" y="38"/>
                  <a:pt x="61" y="38"/>
                  <a:pt x="61" y="38"/>
                </a:cubicBezTo>
                <a:cubicBezTo>
                  <a:pt x="61" y="39"/>
                  <a:pt x="61" y="41"/>
                  <a:pt x="62" y="41"/>
                </a:cubicBezTo>
                <a:cubicBezTo>
                  <a:pt x="73" y="50"/>
                  <a:pt x="73" y="50"/>
                  <a:pt x="73" y="50"/>
                </a:cubicBezTo>
                <a:cubicBezTo>
                  <a:pt x="73" y="65"/>
                  <a:pt x="73" y="65"/>
                  <a:pt x="73" y="65"/>
                </a:cubicBezTo>
                <a:cubicBezTo>
                  <a:pt x="73" y="66"/>
                  <a:pt x="73" y="66"/>
                  <a:pt x="73" y="67"/>
                </a:cubicBezTo>
                <a:cubicBezTo>
                  <a:pt x="77" y="76"/>
                  <a:pt x="77" y="76"/>
                  <a:pt x="77" y="76"/>
                </a:cubicBezTo>
                <a:cubicBezTo>
                  <a:pt x="77" y="88"/>
                  <a:pt x="77" y="88"/>
                  <a:pt x="77" y="88"/>
                </a:cubicBezTo>
                <a:cubicBezTo>
                  <a:pt x="73" y="99"/>
                  <a:pt x="73" y="99"/>
                  <a:pt x="73" y="99"/>
                </a:cubicBezTo>
                <a:cubicBezTo>
                  <a:pt x="73" y="100"/>
                  <a:pt x="73" y="100"/>
                  <a:pt x="73" y="101"/>
                </a:cubicBezTo>
                <a:cubicBezTo>
                  <a:pt x="73" y="105"/>
                  <a:pt x="73" y="105"/>
                  <a:pt x="73" y="105"/>
                </a:cubicBezTo>
                <a:cubicBezTo>
                  <a:pt x="73" y="106"/>
                  <a:pt x="73" y="107"/>
                  <a:pt x="73" y="107"/>
                </a:cubicBezTo>
                <a:cubicBezTo>
                  <a:pt x="77" y="114"/>
                  <a:pt x="77" y="114"/>
                  <a:pt x="77" y="114"/>
                </a:cubicBezTo>
                <a:cubicBezTo>
                  <a:pt x="78" y="115"/>
                  <a:pt x="78" y="115"/>
                  <a:pt x="78" y="115"/>
                </a:cubicBezTo>
                <a:cubicBezTo>
                  <a:pt x="86" y="122"/>
                  <a:pt x="86" y="122"/>
                  <a:pt x="86" y="122"/>
                </a:cubicBezTo>
                <a:cubicBezTo>
                  <a:pt x="89" y="145"/>
                  <a:pt x="89" y="145"/>
                  <a:pt x="89" y="145"/>
                </a:cubicBezTo>
                <a:lnTo>
                  <a:pt x="97" y="144"/>
                </a:lnTo>
                <a:close/>
              </a:path>
            </a:pathLst>
          </a:custGeom>
          <a:solidFill>
            <a:srgbClr val="60ABC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78" name="Freeform 223">
            <a:extLst>
              <a:ext uri="{FF2B5EF4-FFF2-40B4-BE49-F238E27FC236}">
                <a16:creationId xmlns:a16="http://schemas.microsoft.com/office/drawing/2014/main" id="{DD4E684C-63C6-84B9-46DE-7DC6D2113E81}"/>
              </a:ext>
            </a:extLst>
          </p:cNvPr>
          <p:cNvSpPr>
            <a:spLocks/>
          </p:cNvSpPr>
          <p:nvPr/>
        </p:nvSpPr>
        <p:spPr bwMode="auto">
          <a:xfrm>
            <a:off x="4389065" y="2366084"/>
            <a:ext cx="101867" cy="120260"/>
          </a:xfrm>
          <a:custGeom>
            <a:avLst/>
            <a:gdLst>
              <a:gd name="T0" fmla="*/ 8 w 72"/>
              <a:gd name="T1" fmla="*/ 0 h 85"/>
              <a:gd name="T2" fmla="*/ 3 w 72"/>
              <a:gd name="T3" fmla="*/ 3 h 85"/>
              <a:gd name="T4" fmla="*/ 2 w 72"/>
              <a:gd name="T5" fmla="*/ 3 h 85"/>
              <a:gd name="T6" fmla="*/ 0 w 72"/>
              <a:gd name="T7" fmla="*/ 8 h 85"/>
              <a:gd name="T8" fmla="*/ 3 w 72"/>
              <a:gd name="T9" fmla="*/ 12 h 85"/>
              <a:gd name="T10" fmla="*/ 8 w 72"/>
              <a:gd name="T11" fmla="*/ 29 h 85"/>
              <a:gd name="T12" fmla="*/ 5 w 72"/>
              <a:gd name="T13" fmla="*/ 35 h 85"/>
              <a:gd name="T14" fmla="*/ 2 w 72"/>
              <a:gd name="T15" fmla="*/ 52 h 85"/>
              <a:gd name="T16" fmla="*/ 3 w 72"/>
              <a:gd name="T17" fmla="*/ 58 h 85"/>
              <a:gd name="T18" fmla="*/ 3 w 72"/>
              <a:gd name="T19" fmla="*/ 65 h 85"/>
              <a:gd name="T20" fmla="*/ 0 w 72"/>
              <a:gd name="T21" fmla="*/ 65 h 85"/>
              <a:gd name="T22" fmla="*/ 2 w 72"/>
              <a:gd name="T23" fmla="*/ 71 h 85"/>
              <a:gd name="T24" fmla="*/ 0 w 72"/>
              <a:gd name="T25" fmla="*/ 77 h 85"/>
              <a:gd name="T26" fmla="*/ 0 w 72"/>
              <a:gd name="T27" fmla="*/ 82 h 85"/>
              <a:gd name="T28" fmla="*/ 0 w 72"/>
              <a:gd name="T29" fmla="*/ 85 h 85"/>
              <a:gd name="T30" fmla="*/ 72 w 72"/>
              <a:gd name="T31" fmla="*/ 71 h 85"/>
              <a:gd name="T32" fmla="*/ 21 w 72"/>
              <a:gd name="T33" fmla="*/ 80 h 85"/>
              <a:gd name="T34" fmla="*/ 8 w 72"/>
              <a:gd name="T35"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85">
                <a:moveTo>
                  <a:pt x="8" y="0"/>
                </a:moveTo>
                <a:lnTo>
                  <a:pt x="3" y="3"/>
                </a:lnTo>
                <a:lnTo>
                  <a:pt x="2" y="3"/>
                </a:lnTo>
                <a:lnTo>
                  <a:pt x="0" y="8"/>
                </a:lnTo>
                <a:lnTo>
                  <a:pt x="3" y="12"/>
                </a:lnTo>
                <a:lnTo>
                  <a:pt x="8" y="29"/>
                </a:lnTo>
                <a:lnTo>
                  <a:pt x="5" y="35"/>
                </a:lnTo>
                <a:lnTo>
                  <a:pt x="2" y="52"/>
                </a:lnTo>
                <a:lnTo>
                  <a:pt x="3" y="58"/>
                </a:lnTo>
                <a:lnTo>
                  <a:pt x="3" y="65"/>
                </a:lnTo>
                <a:lnTo>
                  <a:pt x="0" y="65"/>
                </a:lnTo>
                <a:lnTo>
                  <a:pt x="2" y="71"/>
                </a:lnTo>
                <a:lnTo>
                  <a:pt x="0" y="77"/>
                </a:lnTo>
                <a:lnTo>
                  <a:pt x="0" y="82"/>
                </a:lnTo>
                <a:lnTo>
                  <a:pt x="0" y="85"/>
                </a:lnTo>
                <a:lnTo>
                  <a:pt x="72" y="71"/>
                </a:lnTo>
                <a:lnTo>
                  <a:pt x="21" y="80"/>
                </a:lnTo>
                <a:lnTo>
                  <a:pt x="8" y="0"/>
                </a:lnTo>
                <a:close/>
              </a:path>
            </a:pathLst>
          </a:custGeom>
          <a:solidFill>
            <a:schemeClr val="accent3"/>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79" name="Freeform 224">
            <a:extLst>
              <a:ext uri="{FF2B5EF4-FFF2-40B4-BE49-F238E27FC236}">
                <a16:creationId xmlns:a16="http://schemas.microsoft.com/office/drawing/2014/main" id="{7B8F99CA-B342-A081-AD7B-F0746C9CE8CA}"/>
              </a:ext>
            </a:extLst>
          </p:cNvPr>
          <p:cNvSpPr>
            <a:spLocks/>
          </p:cNvSpPr>
          <p:nvPr/>
        </p:nvSpPr>
        <p:spPr bwMode="auto">
          <a:xfrm>
            <a:off x="4386236" y="2361839"/>
            <a:ext cx="104697" cy="125920"/>
          </a:xfrm>
          <a:custGeom>
            <a:avLst/>
            <a:gdLst>
              <a:gd name="T0" fmla="*/ 10 w 74"/>
              <a:gd name="T1" fmla="*/ 3 h 89"/>
              <a:gd name="T2" fmla="*/ 8 w 74"/>
              <a:gd name="T3" fmla="*/ 2 h 89"/>
              <a:gd name="T4" fmla="*/ 5 w 74"/>
              <a:gd name="T5" fmla="*/ 5 h 89"/>
              <a:gd name="T6" fmla="*/ 4 w 74"/>
              <a:gd name="T7" fmla="*/ 5 h 89"/>
              <a:gd name="T8" fmla="*/ 2 w 74"/>
              <a:gd name="T9" fmla="*/ 5 h 89"/>
              <a:gd name="T10" fmla="*/ 0 w 74"/>
              <a:gd name="T11" fmla="*/ 11 h 89"/>
              <a:gd name="T12" fmla="*/ 4 w 74"/>
              <a:gd name="T13" fmla="*/ 17 h 89"/>
              <a:gd name="T14" fmla="*/ 8 w 74"/>
              <a:gd name="T15" fmla="*/ 32 h 89"/>
              <a:gd name="T16" fmla="*/ 5 w 74"/>
              <a:gd name="T17" fmla="*/ 38 h 89"/>
              <a:gd name="T18" fmla="*/ 5 w 74"/>
              <a:gd name="T19" fmla="*/ 38 h 89"/>
              <a:gd name="T20" fmla="*/ 2 w 74"/>
              <a:gd name="T21" fmla="*/ 55 h 89"/>
              <a:gd name="T22" fmla="*/ 4 w 74"/>
              <a:gd name="T23" fmla="*/ 61 h 89"/>
              <a:gd name="T24" fmla="*/ 4 w 74"/>
              <a:gd name="T25" fmla="*/ 67 h 89"/>
              <a:gd name="T26" fmla="*/ 2 w 74"/>
              <a:gd name="T27" fmla="*/ 67 h 89"/>
              <a:gd name="T28" fmla="*/ 0 w 74"/>
              <a:gd name="T29" fmla="*/ 68 h 89"/>
              <a:gd name="T30" fmla="*/ 2 w 74"/>
              <a:gd name="T31" fmla="*/ 74 h 89"/>
              <a:gd name="T32" fmla="*/ 0 w 74"/>
              <a:gd name="T33" fmla="*/ 79 h 89"/>
              <a:gd name="T34" fmla="*/ 0 w 74"/>
              <a:gd name="T35" fmla="*/ 80 h 89"/>
              <a:gd name="T36" fmla="*/ 0 w 74"/>
              <a:gd name="T37" fmla="*/ 85 h 89"/>
              <a:gd name="T38" fmla="*/ 0 w 74"/>
              <a:gd name="T39" fmla="*/ 88 h 89"/>
              <a:gd name="T40" fmla="*/ 0 w 74"/>
              <a:gd name="T41" fmla="*/ 89 h 89"/>
              <a:gd name="T42" fmla="*/ 74 w 74"/>
              <a:gd name="T43" fmla="*/ 76 h 89"/>
              <a:gd name="T44" fmla="*/ 74 w 74"/>
              <a:gd name="T45" fmla="*/ 73 h 89"/>
              <a:gd name="T46" fmla="*/ 25 w 74"/>
              <a:gd name="T47" fmla="*/ 82 h 89"/>
              <a:gd name="T48" fmla="*/ 11 w 74"/>
              <a:gd name="T49" fmla="*/ 0 h 89"/>
              <a:gd name="T50" fmla="*/ 8 w 74"/>
              <a:gd name="T51" fmla="*/ 2 h 89"/>
              <a:gd name="T52" fmla="*/ 10 w 74"/>
              <a:gd name="T53" fmla="*/ 3 h 89"/>
              <a:gd name="T54" fmla="*/ 8 w 74"/>
              <a:gd name="T55" fmla="*/ 3 h 89"/>
              <a:gd name="T56" fmla="*/ 22 w 74"/>
              <a:gd name="T57" fmla="*/ 85 h 89"/>
              <a:gd name="T58" fmla="*/ 74 w 74"/>
              <a:gd name="T59" fmla="*/ 76 h 89"/>
              <a:gd name="T60" fmla="*/ 74 w 74"/>
              <a:gd name="T61" fmla="*/ 74 h 89"/>
              <a:gd name="T62" fmla="*/ 74 w 74"/>
              <a:gd name="T63" fmla="*/ 73 h 89"/>
              <a:gd name="T64" fmla="*/ 2 w 74"/>
              <a:gd name="T65" fmla="*/ 86 h 89"/>
              <a:gd name="T66" fmla="*/ 2 w 74"/>
              <a:gd name="T67" fmla="*/ 88 h 89"/>
              <a:gd name="T68" fmla="*/ 4 w 74"/>
              <a:gd name="T69" fmla="*/ 88 h 89"/>
              <a:gd name="T70" fmla="*/ 4 w 74"/>
              <a:gd name="T71" fmla="*/ 86 h 89"/>
              <a:gd name="T72" fmla="*/ 4 w 74"/>
              <a:gd name="T73" fmla="*/ 86 h 89"/>
              <a:gd name="T74" fmla="*/ 4 w 74"/>
              <a:gd name="T75" fmla="*/ 80 h 89"/>
              <a:gd name="T76" fmla="*/ 5 w 74"/>
              <a:gd name="T77" fmla="*/ 74 h 89"/>
              <a:gd name="T78" fmla="*/ 5 w 74"/>
              <a:gd name="T79" fmla="*/ 74 h 89"/>
              <a:gd name="T80" fmla="*/ 4 w 74"/>
              <a:gd name="T81" fmla="*/ 70 h 89"/>
              <a:gd name="T82" fmla="*/ 5 w 74"/>
              <a:gd name="T83" fmla="*/ 70 h 89"/>
              <a:gd name="T84" fmla="*/ 7 w 74"/>
              <a:gd name="T85" fmla="*/ 70 h 89"/>
              <a:gd name="T86" fmla="*/ 7 w 74"/>
              <a:gd name="T87" fmla="*/ 61 h 89"/>
              <a:gd name="T88" fmla="*/ 5 w 74"/>
              <a:gd name="T89" fmla="*/ 55 h 89"/>
              <a:gd name="T90" fmla="*/ 8 w 74"/>
              <a:gd name="T91" fmla="*/ 40 h 89"/>
              <a:gd name="T92" fmla="*/ 11 w 74"/>
              <a:gd name="T93" fmla="*/ 34 h 89"/>
              <a:gd name="T94" fmla="*/ 11 w 74"/>
              <a:gd name="T95" fmla="*/ 34 h 89"/>
              <a:gd name="T96" fmla="*/ 7 w 74"/>
              <a:gd name="T97" fmla="*/ 15 h 89"/>
              <a:gd name="T98" fmla="*/ 4 w 74"/>
              <a:gd name="T99" fmla="*/ 11 h 89"/>
              <a:gd name="T100" fmla="*/ 4 w 74"/>
              <a:gd name="T101" fmla="*/ 8 h 89"/>
              <a:gd name="T102" fmla="*/ 5 w 74"/>
              <a:gd name="T103" fmla="*/ 8 h 89"/>
              <a:gd name="T104" fmla="*/ 7 w 74"/>
              <a:gd name="T105" fmla="*/ 8 h 89"/>
              <a:gd name="T106" fmla="*/ 11 w 74"/>
              <a:gd name="T107" fmla="*/ 5 h 89"/>
              <a:gd name="T108" fmla="*/ 10 w 74"/>
              <a:gd name="T109" fmla="*/ 3 h 89"/>
              <a:gd name="T110" fmla="*/ 8 w 74"/>
              <a:gd name="T111" fmla="*/ 3 h 89"/>
              <a:gd name="T112" fmla="*/ 10 w 74"/>
              <a:gd name="T113" fmla="*/ 3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4" h="89">
                <a:moveTo>
                  <a:pt x="10" y="3"/>
                </a:moveTo>
                <a:lnTo>
                  <a:pt x="8" y="2"/>
                </a:lnTo>
                <a:lnTo>
                  <a:pt x="5" y="5"/>
                </a:lnTo>
                <a:lnTo>
                  <a:pt x="4" y="5"/>
                </a:lnTo>
                <a:lnTo>
                  <a:pt x="2" y="5"/>
                </a:lnTo>
                <a:lnTo>
                  <a:pt x="0" y="11"/>
                </a:lnTo>
                <a:lnTo>
                  <a:pt x="4" y="17"/>
                </a:lnTo>
                <a:lnTo>
                  <a:pt x="8" y="32"/>
                </a:lnTo>
                <a:lnTo>
                  <a:pt x="5" y="38"/>
                </a:lnTo>
                <a:lnTo>
                  <a:pt x="5" y="38"/>
                </a:lnTo>
                <a:lnTo>
                  <a:pt x="2" y="55"/>
                </a:lnTo>
                <a:lnTo>
                  <a:pt x="4" y="61"/>
                </a:lnTo>
                <a:lnTo>
                  <a:pt x="4" y="67"/>
                </a:lnTo>
                <a:lnTo>
                  <a:pt x="2" y="67"/>
                </a:lnTo>
                <a:lnTo>
                  <a:pt x="0" y="68"/>
                </a:lnTo>
                <a:lnTo>
                  <a:pt x="2" y="74"/>
                </a:lnTo>
                <a:lnTo>
                  <a:pt x="0" y="79"/>
                </a:lnTo>
                <a:lnTo>
                  <a:pt x="0" y="80"/>
                </a:lnTo>
                <a:lnTo>
                  <a:pt x="0" y="85"/>
                </a:lnTo>
                <a:lnTo>
                  <a:pt x="0" y="88"/>
                </a:lnTo>
                <a:lnTo>
                  <a:pt x="0" y="89"/>
                </a:lnTo>
                <a:lnTo>
                  <a:pt x="74" y="76"/>
                </a:lnTo>
                <a:lnTo>
                  <a:pt x="74" y="73"/>
                </a:lnTo>
                <a:lnTo>
                  <a:pt x="25" y="82"/>
                </a:lnTo>
                <a:lnTo>
                  <a:pt x="11" y="0"/>
                </a:lnTo>
                <a:lnTo>
                  <a:pt x="8" y="2"/>
                </a:lnTo>
                <a:lnTo>
                  <a:pt x="10" y="3"/>
                </a:lnTo>
                <a:lnTo>
                  <a:pt x="8" y="3"/>
                </a:lnTo>
                <a:lnTo>
                  <a:pt x="22" y="85"/>
                </a:lnTo>
                <a:lnTo>
                  <a:pt x="74" y="76"/>
                </a:lnTo>
                <a:lnTo>
                  <a:pt x="74" y="74"/>
                </a:lnTo>
                <a:lnTo>
                  <a:pt x="74" y="73"/>
                </a:lnTo>
                <a:lnTo>
                  <a:pt x="2" y="86"/>
                </a:lnTo>
                <a:lnTo>
                  <a:pt x="2" y="88"/>
                </a:lnTo>
                <a:lnTo>
                  <a:pt x="4" y="88"/>
                </a:lnTo>
                <a:lnTo>
                  <a:pt x="4" y="86"/>
                </a:lnTo>
                <a:lnTo>
                  <a:pt x="4" y="86"/>
                </a:lnTo>
                <a:lnTo>
                  <a:pt x="4" y="80"/>
                </a:lnTo>
                <a:lnTo>
                  <a:pt x="5" y="74"/>
                </a:lnTo>
                <a:lnTo>
                  <a:pt x="5" y="74"/>
                </a:lnTo>
                <a:lnTo>
                  <a:pt x="4" y="70"/>
                </a:lnTo>
                <a:lnTo>
                  <a:pt x="5" y="70"/>
                </a:lnTo>
                <a:lnTo>
                  <a:pt x="7" y="70"/>
                </a:lnTo>
                <a:lnTo>
                  <a:pt x="7" y="61"/>
                </a:lnTo>
                <a:lnTo>
                  <a:pt x="5" y="55"/>
                </a:lnTo>
                <a:lnTo>
                  <a:pt x="8" y="40"/>
                </a:lnTo>
                <a:lnTo>
                  <a:pt x="11" y="34"/>
                </a:lnTo>
                <a:lnTo>
                  <a:pt x="11" y="34"/>
                </a:lnTo>
                <a:lnTo>
                  <a:pt x="7" y="15"/>
                </a:lnTo>
                <a:lnTo>
                  <a:pt x="4" y="11"/>
                </a:lnTo>
                <a:lnTo>
                  <a:pt x="4" y="8"/>
                </a:lnTo>
                <a:lnTo>
                  <a:pt x="5" y="8"/>
                </a:lnTo>
                <a:lnTo>
                  <a:pt x="7" y="8"/>
                </a:lnTo>
                <a:lnTo>
                  <a:pt x="11" y="5"/>
                </a:lnTo>
                <a:lnTo>
                  <a:pt x="10" y="3"/>
                </a:lnTo>
                <a:lnTo>
                  <a:pt x="8" y="3"/>
                </a:lnTo>
                <a:lnTo>
                  <a:pt x="1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80" name="Freeform 225">
            <a:extLst>
              <a:ext uri="{FF2B5EF4-FFF2-40B4-BE49-F238E27FC236}">
                <a16:creationId xmlns:a16="http://schemas.microsoft.com/office/drawing/2014/main" id="{4991AD5A-75D5-3244-29D3-5EDD88F1EC34}"/>
              </a:ext>
            </a:extLst>
          </p:cNvPr>
          <p:cNvSpPr>
            <a:spLocks/>
          </p:cNvSpPr>
          <p:nvPr/>
        </p:nvSpPr>
        <p:spPr bwMode="auto">
          <a:xfrm>
            <a:off x="4372087" y="2155275"/>
            <a:ext cx="247594" cy="323995"/>
          </a:xfrm>
          <a:custGeom>
            <a:avLst/>
            <a:gdLst>
              <a:gd name="T0" fmla="*/ 157 w 175"/>
              <a:gd name="T1" fmla="*/ 152 h 229"/>
              <a:gd name="T2" fmla="*/ 151 w 175"/>
              <a:gd name="T3" fmla="*/ 142 h 229"/>
              <a:gd name="T4" fmla="*/ 151 w 175"/>
              <a:gd name="T5" fmla="*/ 136 h 229"/>
              <a:gd name="T6" fmla="*/ 157 w 175"/>
              <a:gd name="T7" fmla="*/ 116 h 229"/>
              <a:gd name="T8" fmla="*/ 157 w 175"/>
              <a:gd name="T9" fmla="*/ 96 h 229"/>
              <a:gd name="T10" fmla="*/ 151 w 175"/>
              <a:gd name="T11" fmla="*/ 81 h 229"/>
              <a:gd name="T12" fmla="*/ 151 w 175"/>
              <a:gd name="T13" fmla="*/ 56 h 229"/>
              <a:gd name="T14" fmla="*/ 133 w 175"/>
              <a:gd name="T15" fmla="*/ 40 h 229"/>
              <a:gd name="T16" fmla="*/ 133 w 175"/>
              <a:gd name="T17" fmla="*/ 24 h 229"/>
              <a:gd name="T18" fmla="*/ 131 w 175"/>
              <a:gd name="T19" fmla="*/ 10 h 229"/>
              <a:gd name="T20" fmla="*/ 48 w 175"/>
              <a:gd name="T21" fmla="*/ 27 h 229"/>
              <a:gd name="T22" fmla="*/ 44 w 175"/>
              <a:gd name="T23" fmla="*/ 0 h 229"/>
              <a:gd name="T24" fmla="*/ 24 w 175"/>
              <a:gd name="T25" fmla="*/ 15 h 229"/>
              <a:gd name="T26" fmla="*/ 24 w 175"/>
              <a:gd name="T27" fmla="*/ 13 h 229"/>
              <a:gd name="T28" fmla="*/ 18 w 175"/>
              <a:gd name="T29" fmla="*/ 19 h 229"/>
              <a:gd name="T30" fmla="*/ 7 w 175"/>
              <a:gd name="T31" fmla="*/ 28 h 229"/>
              <a:gd name="T32" fmla="*/ 0 w 175"/>
              <a:gd name="T33" fmla="*/ 33 h 229"/>
              <a:gd name="T34" fmla="*/ 0 w 175"/>
              <a:gd name="T35" fmla="*/ 36 h 229"/>
              <a:gd name="T36" fmla="*/ 20 w 175"/>
              <a:gd name="T37" fmla="*/ 149 h 229"/>
              <a:gd name="T38" fmla="*/ 33 w 175"/>
              <a:gd name="T39" fmla="*/ 229 h 229"/>
              <a:gd name="T40" fmla="*/ 103 w 175"/>
              <a:gd name="T41" fmla="*/ 216 h 229"/>
              <a:gd name="T42" fmla="*/ 175 w 175"/>
              <a:gd name="T43" fmla="*/ 202 h 229"/>
              <a:gd name="T44" fmla="*/ 171 w 175"/>
              <a:gd name="T45" fmla="*/ 164 h 229"/>
              <a:gd name="T46" fmla="*/ 157 w 175"/>
              <a:gd name="T47" fmla="*/ 152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5" h="229">
                <a:moveTo>
                  <a:pt x="157" y="152"/>
                </a:moveTo>
                <a:lnTo>
                  <a:pt x="151" y="142"/>
                </a:lnTo>
                <a:lnTo>
                  <a:pt x="151" y="136"/>
                </a:lnTo>
                <a:lnTo>
                  <a:pt x="157" y="116"/>
                </a:lnTo>
                <a:lnTo>
                  <a:pt x="157" y="96"/>
                </a:lnTo>
                <a:lnTo>
                  <a:pt x="151" y="81"/>
                </a:lnTo>
                <a:lnTo>
                  <a:pt x="151" y="56"/>
                </a:lnTo>
                <a:lnTo>
                  <a:pt x="133" y="40"/>
                </a:lnTo>
                <a:lnTo>
                  <a:pt x="133" y="24"/>
                </a:lnTo>
                <a:lnTo>
                  <a:pt x="131" y="10"/>
                </a:lnTo>
                <a:lnTo>
                  <a:pt x="48" y="27"/>
                </a:lnTo>
                <a:lnTo>
                  <a:pt x="44" y="0"/>
                </a:lnTo>
                <a:lnTo>
                  <a:pt x="24" y="15"/>
                </a:lnTo>
                <a:lnTo>
                  <a:pt x="24" y="13"/>
                </a:lnTo>
                <a:lnTo>
                  <a:pt x="18" y="19"/>
                </a:lnTo>
                <a:lnTo>
                  <a:pt x="7" y="28"/>
                </a:lnTo>
                <a:lnTo>
                  <a:pt x="0" y="33"/>
                </a:lnTo>
                <a:lnTo>
                  <a:pt x="0" y="36"/>
                </a:lnTo>
                <a:lnTo>
                  <a:pt x="20" y="149"/>
                </a:lnTo>
                <a:lnTo>
                  <a:pt x="33" y="229"/>
                </a:lnTo>
                <a:lnTo>
                  <a:pt x="103" y="216"/>
                </a:lnTo>
                <a:lnTo>
                  <a:pt x="175" y="202"/>
                </a:lnTo>
                <a:lnTo>
                  <a:pt x="171" y="164"/>
                </a:lnTo>
                <a:lnTo>
                  <a:pt x="157" y="152"/>
                </a:lnTo>
                <a:close/>
              </a:path>
            </a:pathLst>
          </a:custGeom>
          <a:solidFill>
            <a:schemeClr val="accent3"/>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81" name="Freeform 226">
            <a:extLst>
              <a:ext uri="{FF2B5EF4-FFF2-40B4-BE49-F238E27FC236}">
                <a16:creationId xmlns:a16="http://schemas.microsoft.com/office/drawing/2014/main" id="{9BD031BD-E254-9D0D-1611-20032B999C55}"/>
              </a:ext>
            </a:extLst>
          </p:cNvPr>
          <p:cNvSpPr>
            <a:spLocks/>
          </p:cNvSpPr>
          <p:nvPr/>
        </p:nvSpPr>
        <p:spPr bwMode="auto">
          <a:xfrm>
            <a:off x="4369257" y="2151031"/>
            <a:ext cx="254668" cy="331069"/>
          </a:xfrm>
          <a:custGeom>
            <a:avLst/>
            <a:gdLst>
              <a:gd name="T0" fmla="*/ 160 w 180"/>
              <a:gd name="T1" fmla="*/ 154 h 234"/>
              <a:gd name="T2" fmla="*/ 154 w 180"/>
              <a:gd name="T3" fmla="*/ 139 h 234"/>
              <a:gd name="T4" fmla="*/ 160 w 180"/>
              <a:gd name="T5" fmla="*/ 99 h 234"/>
              <a:gd name="T6" fmla="*/ 154 w 180"/>
              <a:gd name="T7" fmla="*/ 59 h 234"/>
              <a:gd name="T8" fmla="*/ 136 w 180"/>
              <a:gd name="T9" fmla="*/ 27 h 234"/>
              <a:gd name="T10" fmla="*/ 50 w 180"/>
              <a:gd name="T11" fmla="*/ 28 h 234"/>
              <a:gd name="T12" fmla="*/ 26 w 180"/>
              <a:gd name="T13" fmla="*/ 16 h 234"/>
              <a:gd name="T14" fmla="*/ 28 w 180"/>
              <a:gd name="T15" fmla="*/ 16 h 234"/>
              <a:gd name="T16" fmla="*/ 26 w 180"/>
              <a:gd name="T17" fmla="*/ 13 h 234"/>
              <a:gd name="T18" fmla="*/ 8 w 180"/>
              <a:gd name="T19" fmla="*/ 30 h 234"/>
              <a:gd name="T20" fmla="*/ 0 w 180"/>
              <a:gd name="T21" fmla="*/ 39 h 234"/>
              <a:gd name="T22" fmla="*/ 20 w 180"/>
              <a:gd name="T23" fmla="*/ 152 h 234"/>
              <a:gd name="T24" fmla="*/ 105 w 180"/>
              <a:gd name="T25" fmla="*/ 220 h 234"/>
              <a:gd name="T26" fmla="*/ 174 w 180"/>
              <a:gd name="T27" fmla="*/ 167 h 234"/>
              <a:gd name="T28" fmla="*/ 159 w 180"/>
              <a:gd name="T29" fmla="*/ 155 h 234"/>
              <a:gd name="T30" fmla="*/ 159 w 180"/>
              <a:gd name="T31" fmla="*/ 155 h 234"/>
              <a:gd name="T32" fmla="*/ 171 w 180"/>
              <a:gd name="T33" fmla="*/ 169 h 234"/>
              <a:gd name="T34" fmla="*/ 105 w 180"/>
              <a:gd name="T35" fmla="*/ 219 h 234"/>
              <a:gd name="T36" fmla="*/ 37 w 180"/>
              <a:gd name="T37" fmla="*/ 231 h 234"/>
              <a:gd name="T38" fmla="*/ 3 w 180"/>
              <a:gd name="T39" fmla="*/ 39 h 234"/>
              <a:gd name="T40" fmla="*/ 3 w 180"/>
              <a:gd name="T41" fmla="*/ 36 h 234"/>
              <a:gd name="T42" fmla="*/ 22 w 180"/>
              <a:gd name="T43" fmla="*/ 22 h 234"/>
              <a:gd name="T44" fmla="*/ 26 w 180"/>
              <a:gd name="T45" fmla="*/ 16 h 234"/>
              <a:gd name="T46" fmla="*/ 25 w 180"/>
              <a:gd name="T47" fmla="*/ 18 h 234"/>
              <a:gd name="T48" fmla="*/ 44 w 180"/>
              <a:gd name="T49" fmla="*/ 6 h 234"/>
              <a:gd name="T50" fmla="*/ 132 w 180"/>
              <a:gd name="T51" fmla="*/ 16 h 234"/>
              <a:gd name="T52" fmla="*/ 133 w 180"/>
              <a:gd name="T53" fmla="*/ 45 h 234"/>
              <a:gd name="T54" fmla="*/ 151 w 180"/>
              <a:gd name="T55" fmla="*/ 84 h 234"/>
              <a:gd name="T56" fmla="*/ 157 w 180"/>
              <a:gd name="T57" fmla="*/ 119 h 234"/>
              <a:gd name="T58" fmla="*/ 151 w 180"/>
              <a:gd name="T59" fmla="*/ 145 h 234"/>
              <a:gd name="T60" fmla="*/ 157 w 180"/>
              <a:gd name="T61" fmla="*/ 157 h 234"/>
              <a:gd name="T62" fmla="*/ 159 w 180"/>
              <a:gd name="T63" fmla="*/ 155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0" h="234">
                <a:moveTo>
                  <a:pt x="159" y="155"/>
                </a:moveTo>
                <a:lnTo>
                  <a:pt x="160" y="154"/>
                </a:lnTo>
                <a:lnTo>
                  <a:pt x="154" y="145"/>
                </a:lnTo>
                <a:lnTo>
                  <a:pt x="154" y="139"/>
                </a:lnTo>
                <a:lnTo>
                  <a:pt x="160" y="119"/>
                </a:lnTo>
                <a:lnTo>
                  <a:pt x="160" y="99"/>
                </a:lnTo>
                <a:lnTo>
                  <a:pt x="154" y="84"/>
                </a:lnTo>
                <a:lnTo>
                  <a:pt x="154" y="59"/>
                </a:lnTo>
                <a:lnTo>
                  <a:pt x="136" y="43"/>
                </a:lnTo>
                <a:lnTo>
                  <a:pt x="136" y="27"/>
                </a:lnTo>
                <a:lnTo>
                  <a:pt x="135" y="12"/>
                </a:lnTo>
                <a:lnTo>
                  <a:pt x="50" y="28"/>
                </a:lnTo>
                <a:lnTo>
                  <a:pt x="46" y="0"/>
                </a:lnTo>
                <a:lnTo>
                  <a:pt x="26" y="16"/>
                </a:lnTo>
                <a:lnTo>
                  <a:pt x="26" y="18"/>
                </a:lnTo>
                <a:lnTo>
                  <a:pt x="28" y="16"/>
                </a:lnTo>
                <a:lnTo>
                  <a:pt x="28" y="15"/>
                </a:lnTo>
                <a:lnTo>
                  <a:pt x="26" y="13"/>
                </a:lnTo>
                <a:lnTo>
                  <a:pt x="20" y="21"/>
                </a:lnTo>
                <a:lnTo>
                  <a:pt x="8" y="30"/>
                </a:lnTo>
                <a:lnTo>
                  <a:pt x="0" y="34"/>
                </a:lnTo>
                <a:lnTo>
                  <a:pt x="0" y="39"/>
                </a:lnTo>
                <a:lnTo>
                  <a:pt x="0" y="39"/>
                </a:lnTo>
                <a:lnTo>
                  <a:pt x="20" y="152"/>
                </a:lnTo>
                <a:lnTo>
                  <a:pt x="34" y="234"/>
                </a:lnTo>
                <a:lnTo>
                  <a:pt x="105" y="220"/>
                </a:lnTo>
                <a:lnTo>
                  <a:pt x="180" y="207"/>
                </a:lnTo>
                <a:lnTo>
                  <a:pt x="174" y="167"/>
                </a:lnTo>
                <a:lnTo>
                  <a:pt x="159" y="154"/>
                </a:lnTo>
                <a:lnTo>
                  <a:pt x="159" y="155"/>
                </a:lnTo>
                <a:lnTo>
                  <a:pt x="160" y="154"/>
                </a:lnTo>
                <a:lnTo>
                  <a:pt x="159" y="155"/>
                </a:lnTo>
                <a:lnTo>
                  <a:pt x="157" y="157"/>
                </a:lnTo>
                <a:lnTo>
                  <a:pt x="171" y="169"/>
                </a:lnTo>
                <a:lnTo>
                  <a:pt x="176" y="204"/>
                </a:lnTo>
                <a:lnTo>
                  <a:pt x="105" y="219"/>
                </a:lnTo>
                <a:lnTo>
                  <a:pt x="105" y="219"/>
                </a:lnTo>
                <a:lnTo>
                  <a:pt x="37" y="231"/>
                </a:lnTo>
                <a:lnTo>
                  <a:pt x="23" y="152"/>
                </a:lnTo>
                <a:lnTo>
                  <a:pt x="3" y="39"/>
                </a:lnTo>
                <a:lnTo>
                  <a:pt x="3" y="39"/>
                </a:lnTo>
                <a:lnTo>
                  <a:pt x="3" y="36"/>
                </a:lnTo>
                <a:lnTo>
                  <a:pt x="9" y="33"/>
                </a:lnTo>
                <a:lnTo>
                  <a:pt x="22" y="22"/>
                </a:lnTo>
                <a:lnTo>
                  <a:pt x="28" y="16"/>
                </a:lnTo>
                <a:lnTo>
                  <a:pt x="26" y="16"/>
                </a:lnTo>
                <a:lnTo>
                  <a:pt x="25" y="16"/>
                </a:lnTo>
                <a:lnTo>
                  <a:pt x="25" y="18"/>
                </a:lnTo>
                <a:lnTo>
                  <a:pt x="26" y="19"/>
                </a:lnTo>
                <a:lnTo>
                  <a:pt x="44" y="6"/>
                </a:lnTo>
                <a:lnTo>
                  <a:pt x="49" y="31"/>
                </a:lnTo>
                <a:lnTo>
                  <a:pt x="132" y="16"/>
                </a:lnTo>
                <a:lnTo>
                  <a:pt x="133" y="27"/>
                </a:lnTo>
                <a:lnTo>
                  <a:pt x="133" y="45"/>
                </a:lnTo>
                <a:lnTo>
                  <a:pt x="151" y="60"/>
                </a:lnTo>
                <a:lnTo>
                  <a:pt x="151" y="84"/>
                </a:lnTo>
                <a:lnTo>
                  <a:pt x="157" y="99"/>
                </a:lnTo>
                <a:lnTo>
                  <a:pt x="157" y="119"/>
                </a:lnTo>
                <a:lnTo>
                  <a:pt x="151" y="137"/>
                </a:lnTo>
                <a:lnTo>
                  <a:pt x="151" y="145"/>
                </a:lnTo>
                <a:lnTo>
                  <a:pt x="151" y="146"/>
                </a:lnTo>
                <a:lnTo>
                  <a:pt x="157" y="157"/>
                </a:lnTo>
                <a:lnTo>
                  <a:pt x="157" y="157"/>
                </a:lnTo>
                <a:lnTo>
                  <a:pt x="159" y="15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82" name="Freeform 227">
            <a:extLst>
              <a:ext uri="{FF2B5EF4-FFF2-40B4-BE49-F238E27FC236}">
                <a16:creationId xmlns:a16="http://schemas.microsoft.com/office/drawing/2014/main" id="{416596FB-E482-B5C8-2817-78323F65D8A6}"/>
              </a:ext>
            </a:extLst>
          </p:cNvPr>
          <p:cNvSpPr>
            <a:spLocks/>
          </p:cNvSpPr>
          <p:nvPr/>
        </p:nvSpPr>
        <p:spPr bwMode="auto">
          <a:xfrm>
            <a:off x="4421607" y="2131224"/>
            <a:ext cx="206564" cy="309847"/>
          </a:xfrm>
          <a:custGeom>
            <a:avLst/>
            <a:gdLst>
              <a:gd name="T0" fmla="*/ 97 w 97"/>
              <a:gd name="T1" fmla="*/ 144 h 145"/>
              <a:gd name="T2" fmla="*/ 94 w 97"/>
              <a:gd name="T3" fmla="*/ 120 h 145"/>
              <a:gd name="T4" fmla="*/ 93 w 97"/>
              <a:gd name="T5" fmla="*/ 117 h 145"/>
              <a:gd name="T6" fmla="*/ 84 w 97"/>
              <a:gd name="T7" fmla="*/ 109 h 145"/>
              <a:gd name="T8" fmla="*/ 81 w 97"/>
              <a:gd name="T9" fmla="*/ 104 h 145"/>
              <a:gd name="T10" fmla="*/ 81 w 97"/>
              <a:gd name="T11" fmla="*/ 101 h 145"/>
              <a:gd name="T12" fmla="*/ 85 w 97"/>
              <a:gd name="T13" fmla="*/ 89 h 145"/>
              <a:gd name="T14" fmla="*/ 85 w 97"/>
              <a:gd name="T15" fmla="*/ 88 h 145"/>
              <a:gd name="T16" fmla="*/ 85 w 97"/>
              <a:gd name="T17" fmla="*/ 75 h 145"/>
              <a:gd name="T18" fmla="*/ 84 w 97"/>
              <a:gd name="T19" fmla="*/ 74 h 145"/>
              <a:gd name="T20" fmla="*/ 81 w 97"/>
              <a:gd name="T21" fmla="*/ 64 h 145"/>
              <a:gd name="T22" fmla="*/ 81 w 97"/>
              <a:gd name="T23" fmla="*/ 48 h 145"/>
              <a:gd name="T24" fmla="*/ 79 w 97"/>
              <a:gd name="T25" fmla="*/ 45 h 145"/>
              <a:gd name="T26" fmla="*/ 69 w 97"/>
              <a:gd name="T27" fmla="*/ 36 h 145"/>
              <a:gd name="T28" fmla="*/ 69 w 97"/>
              <a:gd name="T29" fmla="*/ 27 h 145"/>
              <a:gd name="T30" fmla="*/ 69 w 97"/>
              <a:gd name="T31" fmla="*/ 27 h 145"/>
              <a:gd name="T32" fmla="*/ 68 w 97"/>
              <a:gd name="T33" fmla="*/ 18 h 145"/>
              <a:gd name="T34" fmla="*/ 67 w 97"/>
              <a:gd name="T35" fmla="*/ 15 h 145"/>
              <a:gd name="T36" fmla="*/ 63 w 97"/>
              <a:gd name="T37" fmla="*/ 14 h 145"/>
              <a:gd name="T38" fmla="*/ 12 w 97"/>
              <a:gd name="T39" fmla="*/ 24 h 145"/>
              <a:gd name="T40" fmla="*/ 8 w 97"/>
              <a:gd name="T41" fmla="*/ 0 h 145"/>
              <a:gd name="T42" fmla="*/ 0 w 97"/>
              <a:gd name="T43" fmla="*/ 1 h 145"/>
              <a:gd name="T44" fmla="*/ 5 w 97"/>
              <a:gd name="T45" fmla="*/ 29 h 145"/>
              <a:gd name="T46" fmla="*/ 6 w 97"/>
              <a:gd name="T47" fmla="*/ 32 h 145"/>
              <a:gd name="T48" fmla="*/ 9 w 97"/>
              <a:gd name="T49" fmla="*/ 33 h 145"/>
              <a:gd name="T50" fmla="*/ 60 w 97"/>
              <a:gd name="T51" fmla="*/ 23 h 145"/>
              <a:gd name="T52" fmla="*/ 61 w 97"/>
              <a:gd name="T53" fmla="*/ 27 h 145"/>
              <a:gd name="T54" fmla="*/ 61 w 97"/>
              <a:gd name="T55" fmla="*/ 38 h 145"/>
              <a:gd name="T56" fmla="*/ 62 w 97"/>
              <a:gd name="T57" fmla="*/ 41 h 145"/>
              <a:gd name="T58" fmla="*/ 73 w 97"/>
              <a:gd name="T59" fmla="*/ 50 h 145"/>
              <a:gd name="T60" fmla="*/ 73 w 97"/>
              <a:gd name="T61" fmla="*/ 65 h 145"/>
              <a:gd name="T62" fmla="*/ 73 w 97"/>
              <a:gd name="T63" fmla="*/ 67 h 145"/>
              <a:gd name="T64" fmla="*/ 77 w 97"/>
              <a:gd name="T65" fmla="*/ 76 h 145"/>
              <a:gd name="T66" fmla="*/ 77 w 97"/>
              <a:gd name="T67" fmla="*/ 88 h 145"/>
              <a:gd name="T68" fmla="*/ 73 w 97"/>
              <a:gd name="T69" fmla="*/ 99 h 145"/>
              <a:gd name="T70" fmla="*/ 73 w 97"/>
              <a:gd name="T71" fmla="*/ 101 h 145"/>
              <a:gd name="T72" fmla="*/ 73 w 97"/>
              <a:gd name="T73" fmla="*/ 105 h 145"/>
              <a:gd name="T74" fmla="*/ 73 w 97"/>
              <a:gd name="T75" fmla="*/ 107 h 145"/>
              <a:gd name="T76" fmla="*/ 77 w 97"/>
              <a:gd name="T77" fmla="*/ 114 h 145"/>
              <a:gd name="T78" fmla="*/ 78 w 97"/>
              <a:gd name="T79" fmla="*/ 115 h 145"/>
              <a:gd name="T80" fmla="*/ 86 w 97"/>
              <a:gd name="T81" fmla="*/ 122 h 145"/>
              <a:gd name="T82" fmla="*/ 89 w 97"/>
              <a:gd name="T83" fmla="*/ 145 h 145"/>
              <a:gd name="T84" fmla="*/ 97 w 97"/>
              <a:gd name="T85" fmla="*/ 14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7" h="145">
                <a:moveTo>
                  <a:pt x="97" y="144"/>
                </a:moveTo>
                <a:cubicBezTo>
                  <a:pt x="94" y="120"/>
                  <a:pt x="94" y="120"/>
                  <a:pt x="94" y="120"/>
                </a:cubicBezTo>
                <a:cubicBezTo>
                  <a:pt x="94" y="119"/>
                  <a:pt x="94" y="118"/>
                  <a:pt x="93" y="117"/>
                </a:cubicBezTo>
                <a:cubicBezTo>
                  <a:pt x="84" y="109"/>
                  <a:pt x="84" y="109"/>
                  <a:pt x="84" y="109"/>
                </a:cubicBezTo>
                <a:cubicBezTo>
                  <a:pt x="81" y="104"/>
                  <a:pt x="81" y="104"/>
                  <a:pt x="81" y="104"/>
                </a:cubicBezTo>
                <a:cubicBezTo>
                  <a:pt x="81" y="101"/>
                  <a:pt x="81" y="101"/>
                  <a:pt x="81" y="101"/>
                </a:cubicBezTo>
                <a:cubicBezTo>
                  <a:pt x="85" y="89"/>
                  <a:pt x="85" y="89"/>
                  <a:pt x="85" y="89"/>
                </a:cubicBezTo>
                <a:cubicBezTo>
                  <a:pt x="85" y="89"/>
                  <a:pt x="85" y="89"/>
                  <a:pt x="85" y="88"/>
                </a:cubicBezTo>
                <a:cubicBezTo>
                  <a:pt x="85" y="75"/>
                  <a:pt x="85" y="75"/>
                  <a:pt x="85" y="75"/>
                </a:cubicBezTo>
                <a:cubicBezTo>
                  <a:pt x="85" y="75"/>
                  <a:pt x="85" y="74"/>
                  <a:pt x="84" y="74"/>
                </a:cubicBezTo>
                <a:cubicBezTo>
                  <a:pt x="81" y="64"/>
                  <a:pt x="81" y="64"/>
                  <a:pt x="81" y="64"/>
                </a:cubicBezTo>
                <a:cubicBezTo>
                  <a:pt x="81" y="48"/>
                  <a:pt x="81" y="48"/>
                  <a:pt x="81" y="48"/>
                </a:cubicBezTo>
                <a:cubicBezTo>
                  <a:pt x="81" y="47"/>
                  <a:pt x="80" y="46"/>
                  <a:pt x="79" y="45"/>
                </a:cubicBezTo>
                <a:cubicBezTo>
                  <a:pt x="69" y="36"/>
                  <a:pt x="69" y="36"/>
                  <a:pt x="69" y="36"/>
                </a:cubicBezTo>
                <a:cubicBezTo>
                  <a:pt x="69" y="27"/>
                  <a:pt x="69" y="27"/>
                  <a:pt x="69" y="27"/>
                </a:cubicBezTo>
                <a:cubicBezTo>
                  <a:pt x="69" y="27"/>
                  <a:pt x="69" y="27"/>
                  <a:pt x="69" y="27"/>
                </a:cubicBezTo>
                <a:cubicBezTo>
                  <a:pt x="68" y="18"/>
                  <a:pt x="68" y="18"/>
                  <a:pt x="68" y="18"/>
                </a:cubicBezTo>
                <a:cubicBezTo>
                  <a:pt x="68" y="17"/>
                  <a:pt x="68" y="16"/>
                  <a:pt x="67" y="15"/>
                </a:cubicBezTo>
                <a:cubicBezTo>
                  <a:pt x="66" y="15"/>
                  <a:pt x="65" y="14"/>
                  <a:pt x="63" y="14"/>
                </a:cubicBezTo>
                <a:cubicBezTo>
                  <a:pt x="12" y="24"/>
                  <a:pt x="12" y="24"/>
                  <a:pt x="12" y="24"/>
                </a:cubicBezTo>
                <a:cubicBezTo>
                  <a:pt x="8" y="0"/>
                  <a:pt x="8" y="0"/>
                  <a:pt x="8" y="0"/>
                </a:cubicBezTo>
                <a:cubicBezTo>
                  <a:pt x="0" y="1"/>
                  <a:pt x="0" y="1"/>
                  <a:pt x="0" y="1"/>
                </a:cubicBezTo>
                <a:cubicBezTo>
                  <a:pt x="5" y="29"/>
                  <a:pt x="5" y="29"/>
                  <a:pt x="5" y="29"/>
                </a:cubicBezTo>
                <a:cubicBezTo>
                  <a:pt x="5" y="30"/>
                  <a:pt x="5" y="31"/>
                  <a:pt x="6" y="32"/>
                </a:cubicBezTo>
                <a:cubicBezTo>
                  <a:pt x="7" y="33"/>
                  <a:pt x="8" y="33"/>
                  <a:pt x="9" y="33"/>
                </a:cubicBezTo>
                <a:cubicBezTo>
                  <a:pt x="60" y="23"/>
                  <a:pt x="60" y="23"/>
                  <a:pt x="60" y="23"/>
                </a:cubicBezTo>
                <a:cubicBezTo>
                  <a:pt x="61" y="27"/>
                  <a:pt x="61" y="27"/>
                  <a:pt x="61" y="27"/>
                </a:cubicBezTo>
                <a:cubicBezTo>
                  <a:pt x="61" y="38"/>
                  <a:pt x="61" y="38"/>
                  <a:pt x="61" y="38"/>
                </a:cubicBezTo>
                <a:cubicBezTo>
                  <a:pt x="61" y="39"/>
                  <a:pt x="61" y="41"/>
                  <a:pt x="62" y="41"/>
                </a:cubicBezTo>
                <a:cubicBezTo>
                  <a:pt x="73" y="50"/>
                  <a:pt x="73" y="50"/>
                  <a:pt x="73" y="50"/>
                </a:cubicBezTo>
                <a:cubicBezTo>
                  <a:pt x="73" y="65"/>
                  <a:pt x="73" y="65"/>
                  <a:pt x="73" y="65"/>
                </a:cubicBezTo>
                <a:cubicBezTo>
                  <a:pt x="73" y="66"/>
                  <a:pt x="73" y="66"/>
                  <a:pt x="73" y="67"/>
                </a:cubicBezTo>
                <a:cubicBezTo>
                  <a:pt x="77" y="76"/>
                  <a:pt x="77" y="76"/>
                  <a:pt x="77" y="76"/>
                </a:cubicBezTo>
                <a:cubicBezTo>
                  <a:pt x="77" y="88"/>
                  <a:pt x="77" y="88"/>
                  <a:pt x="77" y="88"/>
                </a:cubicBezTo>
                <a:cubicBezTo>
                  <a:pt x="73" y="99"/>
                  <a:pt x="73" y="99"/>
                  <a:pt x="73" y="99"/>
                </a:cubicBezTo>
                <a:cubicBezTo>
                  <a:pt x="73" y="100"/>
                  <a:pt x="73" y="100"/>
                  <a:pt x="73" y="101"/>
                </a:cubicBezTo>
                <a:cubicBezTo>
                  <a:pt x="73" y="105"/>
                  <a:pt x="73" y="105"/>
                  <a:pt x="73" y="105"/>
                </a:cubicBezTo>
                <a:cubicBezTo>
                  <a:pt x="73" y="106"/>
                  <a:pt x="73" y="107"/>
                  <a:pt x="73" y="107"/>
                </a:cubicBezTo>
                <a:cubicBezTo>
                  <a:pt x="77" y="114"/>
                  <a:pt x="77" y="114"/>
                  <a:pt x="77" y="114"/>
                </a:cubicBezTo>
                <a:cubicBezTo>
                  <a:pt x="78" y="115"/>
                  <a:pt x="78" y="115"/>
                  <a:pt x="78" y="115"/>
                </a:cubicBezTo>
                <a:cubicBezTo>
                  <a:pt x="86" y="122"/>
                  <a:pt x="86" y="122"/>
                  <a:pt x="86" y="122"/>
                </a:cubicBezTo>
                <a:cubicBezTo>
                  <a:pt x="89" y="145"/>
                  <a:pt x="89" y="145"/>
                  <a:pt x="89" y="145"/>
                </a:cubicBezTo>
                <a:lnTo>
                  <a:pt x="97" y="14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83" name="Freeform 228">
            <a:extLst>
              <a:ext uri="{FF2B5EF4-FFF2-40B4-BE49-F238E27FC236}">
                <a16:creationId xmlns:a16="http://schemas.microsoft.com/office/drawing/2014/main" id="{BE643FAF-1BB2-B6F8-3EA5-300C5535A544}"/>
              </a:ext>
            </a:extLst>
          </p:cNvPr>
          <p:cNvSpPr>
            <a:spLocks/>
          </p:cNvSpPr>
          <p:nvPr/>
        </p:nvSpPr>
        <p:spPr bwMode="auto">
          <a:xfrm>
            <a:off x="4888498" y="2231677"/>
            <a:ext cx="2829" cy="4245"/>
          </a:xfrm>
          <a:custGeom>
            <a:avLst/>
            <a:gdLst>
              <a:gd name="T0" fmla="*/ 0 w 2"/>
              <a:gd name="T1" fmla="*/ 0 h 3"/>
              <a:gd name="T2" fmla="*/ 0 w 2"/>
              <a:gd name="T3" fmla="*/ 0 h 3"/>
              <a:gd name="T4" fmla="*/ 2 w 2"/>
              <a:gd name="T5" fmla="*/ 3 h 3"/>
              <a:gd name="T6" fmla="*/ 0 w 2"/>
              <a:gd name="T7" fmla="*/ 0 h 3"/>
              <a:gd name="T8" fmla="*/ 0 w 2"/>
              <a:gd name="T9" fmla="*/ 0 h 3"/>
            </a:gdLst>
            <a:ahLst/>
            <a:cxnLst>
              <a:cxn ang="0">
                <a:pos x="T0" y="T1"/>
              </a:cxn>
              <a:cxn ang="0">
                <a:pos x="T2" y="T3"/>
              </a:cxn>
              <a:cxn ang="0">
                <a:pos x="T4" y="T5"/>
              </a:cxn>
              <a:cxn ang="0">
                <a:pos x="T6" y="T7"/>
              </a:cxn>
              <a:cxn ang="0">
                <a:pos x="T8" y="T9"/>
              </a:cxn>
            </a:cxnLst>
            <a:rect l="0" t="0" r="r" b="b"/>
            <a:pathLst>
              <a:path w="2" h="3">
                <a:moveTo>
                  <a:pt x="0" y="0"/>
                </a:moveTo>
                <a:lnTo>
                  <a:pt x="0" y="0"/>
                </a:lnTo>
                <a:lnTo>
                  <a:pt x="2" y="3"/>
                </a:lnTo>
                <a:lnTo>
                  <a:pt x="0" y="0"/>
                </a:lnTo>
                <a:lnTo>
                  <a:pt x="0" y="0"/>
                </a:lnTo>
                <a:close/>
              </a:path>
            </a:pathLst>
          </a:custGeom>
          <a:solidFill>
            <a:srgbClr val="90B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84" name="Freeform 229">
            <a:extLst>
              <a:ext uri="{FF2B5EF4-FFF2-40B4-BE49-F238E27FC236}">
                <a16:creationId xmlns:a16="http://schemas.microsoft.com/office/drawing/2014/main" id="{3FA01F8E-952D-579F-E34B-44B0A2533001}"/>
              </a:ext>
            </a:extLst>
          </p:cNvPr>
          <p:cNvSpPr>
            <a:spLocks/>
          </p:cNvSpPr>
          <p:nvPr/>
        </p:nvSpPr>
        <p:spPr bwMode="auto">
          <a:xfrm>
            <a:off x="4874350" y="2218942"/>
            <a:ext cx="21223" cy="19807"/>
          </a:xfrm>
          <a:custGeom>
            <a:avLst/>
            <a:gdLst>
              <a:gd name="T0" fmla="*/ 10 w 15"/>
              <a:gd name="T1" fmla="*/ 9 h 14"/>
              <a:gd name="T2" fmla="*/ 7 w 15"/>
              <a:gd name="T3" fmla="*/ 11 h 14"/>
              <a:gd name="T4" fmla="*/ 10 w 15"/>
              <a:gd name="T5" fmla="*/ 14 h 14"/>
              <a:gd name="T6" fmla="*/ 15 w 15"/>
              <a:gd name="T7" fmla="*/ 11 h 14"/>
              <a:gd name="T8" fmla="*/ 13 w 15"/>
              <a:gd name="T9" fmla="*/ 8 h 14"/>
              <a:gd name="T10" fmla="*/ 13 w 15"/>
              <a:gd name="T11" fmla="*/ 6 h 14"/>
              <a:gd name="T12" fmla="*/ 10 w 15"/>
              <a:gd name="T13" fmla="*/ 6 h 14"/>
              <a:gd name="T14" fmla="*/ 0 w 15"/>
              <a:gd name="T15" fmla="*/ 0 h 14"/>
              <a:gd name="T16" fmla="*/ 7 w 15"/>
              <a:gd name="T17" fmla="*/ 11 h 14"/>
              <a:gd name="T18" fmla="*/ 10 w 15"/>
              <a:gd name="T19" fmla="*/ 9 h 14"/>
              <a:gd name="T20" fmla="*/ 9 w 15"/>
              <a:gd name="T21" fmla="*/ 11 h 14"/>
              <a:gd name="T22" fmla="*/ 9 w 15"/>
              <a:gd name="T23" fmla="*/ 11 h 14"/>
              <a:gd name="T24" fmla="*/ 10 w 15"/>
              <a:gd name="T25" fmla="*/ 14 h 14"/>
              <a:gd name="T26" fmla="*/ 12 w 15"/>
              <a:gd name="T27" fmla="*/ 12 h 14"/>
              <a:gd name="T28" fmla="*/ 15 w 15"/>
              <a:gd name="T29" fmla="*/ 11 h 14"/>
              <a:gd name="T30" fmla="*/ 12 w 15"/>
              <a:gd name="T31" fmla="*/ 6 h 14"/>
              <a:gd name="T32" fmla="*/ 10 w 15"/>
              <a:gd name="T33" fmla="*/ 9 h 14"/>
              <a:gd name="T34" fmla="*/ 9 w 15"/>
              <a:gd name="T35" fmla="*/ 11 h 14"/>
              <a:gd name="T36" fmla="*/ 10 w 15"/>
              <a:gd name="T37" fmla="*/ 9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4">
                <a:moveTo>
                  <a:pt x="10" y="9"/>
                </a:moveTo>
                <a:lnTo>
                  <a:pt x="7" y="11"/>
                </a:lnTo>
                <a:lnTo>
                  <a:pt x="10" y="14"/>
                </a:lnTo>
                <a:lnTo>
                  <a:pt x="15" y="11"/>
                </a:lnTo>
                <a:lnTo>
                  <a:pt x="13" y="8"/>
                </a:lnTo>
                <a:lnTo>
                  <a:pt x="13" y="6"/>
                </a:lnTo>
                <a:lnTo>
                  <a:pt x="10" y="6"/>
                </a:lnTo>
                <a:lnTo>
                  <a:pt x="0" y="0"/>
                </a:lnTo>
                <a:lnTo>
                  <a:pt x="7" y="11"/>
                </a:lnTo>
                <a:lnTo>
                  <a:pt x="10" y="9"/>
                </a:lnTo>
                <a:lnTo>
                  <a:pt x="9" y="11"/>
                </a:lnTo>
                <a:lnTo>
                  <a:pt x="9" y="11"/>
                </a:lnTo>
                <a:lnTo>
                  <a:pt x="10" y="14"/>
                </a:lnTo>
                <a:lnTo>
                  <a:pt x="12" y="12"/>
                </a:lnTo>
                <a:lnTo>
                  <a:pt x="15" y="11"/>
                </a:lnTo>
                <a:lnTo>
                  <a:pt x="12" y="6"/>
                </a:lnTo>
                <a:lnTo>
                  <a:pt x="10" y="9"/>
                </a:lnTo>
                <a:lnTo>
                  <a:pt x="9" y="11"/>
                </a:lnTo>
                <a:lnTo>
                  <a:pt x="1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85" name="Freeform 230">
            <a:extLst>
              <a:ext uri="{FF2B5EF4-FFF2-40B4-BE49-F238E27FC236}">
                <a16:creationId xmlns:a16="http://schemas.microsoft.com/office/drawing/2014/main" id="{13797764-B4C6-7882-3935-0001E3F35EC1}"/>
              </a:ext>
            </a:extLst>
          </p:cNvPr>
          <p:cNvSpPr>
            <a:spLocks/>
          </p:cNvSpPr>
          <p:nvPr/>
        </p:nvSpPr>
        <p:spPr bwMode="auto">
          <a:xfrm>
            <a:off x="4882839" y="2169424"/>
            <a:ext cx="113186" cy="100453"/>
          </a:xfrm>
          <a:custGeom>
            <a:avLst/>
            <a:gdLst>
              <a:gd name="T0" fmla="*/ 6 w 80"/>
              <a:gd name="T1" fmla="*/ 55 h 71"/>
              <a:gd name="T2" fmla="*/ 1 w 80"/>
              <a:gd name="T3" fmla="*/ 59 h 71"/>
              <a:gd name="T4" fmla="*/ 15 w 80"/>
              <a:gd name="T5" fmla="*/ 59 h 71"/>
              <a:gd name="T6" fmla="*/ 19 w 80"/>
              <a:gd name="T7" fmla="*/ 59 h 71"/>
              <a:gd name="T8" fmla="*/ 24 w 80"/>
              <a:gd name="T9" fmla="*/ 59 h 71"/>
              <a:gd name="T10" fmla="*/ 28 w 80"/>
              <a:gd name="T11" fmla="*/ 64 h 71"/>
              <a:gd name="T12" fmla="*/ 30 w 80"/>
              <a:gd name="T13" fmla="*/ 67 h 71"/>
              <a:gd name="T14" fmla="*/ 34 w 80"/>
              <a:gd name="T15" fmla="*/ 67 h 71"/>
              <a:gd name="T16" fmla="*/ 39 w 80"/>
              <a:gd name="T17" fmla="*/ 67 h 71"/>
              <a:gd name="T18" fmla="*/ 47 w 80"/>
              <a:gd name="T19" fmla="*/ 67 h 71"/>
              <a:gd name="T20" fmla="*/ 53 w 80"/>
              <a:gd name="T21" fmla="*/ 67 h 71"/>
              <a:gd name="T22" fmla="*/ 60 w 80"/>
              <a:gd name="T23" fmla="*/ 71 h 71"/>
              <a:gd name="T24" fmla="*/ 66 w 80"/>
              <a:gd name="T25" fmla="*/ 70 h 71"/>
              <a:gd name="T26" fmla="*/ 66 w 80"/>
              <a:gd name="T27" fmla="*/ 55 h 71"/>
              <a:gd name="T28" fmla="*/ 69 w 80"/>
              <a:gd name="T29" fmla="*/ 49 h 71"/>
              <a:gd name="T30" fmla="*/ 72 w 80"/>
              <a:gd name="T31" fmla="*/ 49 h 71"/>
              <a:gd name="T32" fmla="*/ 77 w 80"/>
              <a:gd name="T33" fmla="*/ 44 h 71"/>
              <a:gd name="T34" fmla="*/ 77 w 80"/>
              <a:gd name="T35" fmla="*/ 40 h 71"/>
              <a:gd name="T36" fmla="*/ 78 w 80"/>
              <a:gd name="T37" fmla="*/ 32 h 71"/>
              <a:gd name="T38" fmla="*/ 80 w 80"/>
              <a:gd name="T39" fmla="*/ 26 h 71"/>
              <a:gd name="T40" fmla="*/ 78 w 80"/>
              <a:gd name="T41" fmla="*/ 20 h 71"/>
              <a:gd name="T42" fmla="*/ 21 w 80"/>
              <a:gd name="T43" fmla="*/ 0 h 71"/>
              <a:gd name="T44" fmla="*/ 19 w 80"/>
              <a:gd name="T45" fmla="*/ 2 h 71"/>
              <a:gd name="T46" fmla="*/ 12 w 80"/>
              <a:gd name="T47" fmla="*/ 12 h 71"/>
              <a:gd name="T48" fmla="*/ 12 w 80"/>
              <a:gd name="T49" fmla="*/ 18 h 71"/>
              <a:gd name="T50" fmla="*/ 6 w 80"/>
              <a:gd name="T51" fmla="*/ 34 h 71"/>
              <a:gd name="T52" fmla="*/ 0 w 80"/>
              <a:gd name="T53" fmla="*/ 38 h 71"/>
              <a:gd name="T54" fmla="*/ 4 w 80"/>
              <a:gd name="T55" fmla="*/ 44 h 71"/>
              <a:gd name="T56" fmla="*/ 4 w 80"/>
              <a:gd name="T57" fmla="*/ 44 h 71"/>
              <a:gd name="T58" fmla="*/ 6 w 80"/>
              <a:gd name="T59" fmla="*/ 47 h 71"/>
              <a:gd name="T60" fmla="*/ 7 w 80"/>
              <a:gd name="T61" fmla="*/ 50 h 71"/>
              <a:gd name="T62" fmla="*/ 6 w 80"/>
              <a:gd name="T63" fmla="*/ 5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71">
                <a:moveTo>
                  <a:pt x="6" y="55"/>
                </a:moveTo>
                <a:lnTo>
                  <a:pt x="1" y="59"/>
                </a:lnTo>
                <a:lnTo>
                  <a:pt x="15" y="59"/>
                </a:lnTo>
                <a:lnTo>
                  <a:pt x="19" y="59"/>
                </a:lnTo>
                <a:lnTo>
                  <a:pt x="24" y="59"/>
                </a:lnTo>
                <a:lnTo>
                  <a:pt x="28" y="64"/>
                </a:lnTo>
                <a:lnTo>
                  <a:pt x="30" y="67"/>
                </a:lnTo>
                <a:lnTo>
                  <a:pt x="34" y="67"/>
                </a:lnTo>
                <a:lnTo>
                  <a:pt x="39" y="67"/>
                </a:lnTo>
                <a:lnTo>
                  <a:pt x="47" y="67"/>
                </a:lnTo>
                <a:lnTo>
                  <a:pt x="53" y="67"/>
                </a:lnTo>
                <a:lnTo>
                  <a:pt x="60" y="71"/>
                </a:lnTo>
                <a:lnTo>
                  <a:pt x="66" y="70"/>
                </a:lnTo>
                <a:lnTo>
                  <a:pt x="66" y="55"/>
                </a:lnTo>
                <a:lnTo>
                  <a:pt x="69" y="49"/>
                </a:lnTo>
                <a:lnTo>
                  <a:pt x="72" y="49"/>
                </a:lnTo>
                <a:lnTo>
                  <a:pt x="77" y="44"/>
                </a:lnTo>
                <a:lnTo>
                  <a:pt x="77" y="40"/>
                </a:lnTo>
                <a:lnTo>
                  <a:pt x="78" y="32"/>
                </a:lnTo>
                <a:lnTo>
                  <a:pt x="80" y="26"/>
                </a:lnTo>
                <a:lnTo>
                  <a:pt x="78" y="20"/>
                </a:lnTo>
                <a:lnTo>
                  <a:pt x="21" y="0"/>
                </a:lnTo>
                <a:lnTo>
                  <a:pt x="19" y="2"/>
                </a:lnTo>
                <a:lnTo>
                  <a:pt x="12" y="12"/>
                </a:lnTo>
                <a:lnTo>
                  <a:pt x="12" y="18"/>
                </a:lnTo>
                <a:lnTo>
                  <a:pt x="6" y="34"/>
                </a:lnTo>
                <a:lnTo>
                  <a:pt x="0" y="38"/>
                </a:lnTo>
                <a:lnTo>
                  <a:pt x="4" y="44"/>
                </a:lnTo>
                <a:lnTo>
                  <a:pt x="4" y="44"/>
                </a:lnTo>
                <a:lnTo>
                  <a:pt x="6" y="47"/>
                </a:lnTo>
                <a:lnTo>
                  <a:pt x="7" y="50"/>
                </a:lnTo>
                <a:lnTo>
                  <a:pt x="6" y="55"/>
                </a:lnTo>
                <a:close/>
              </a:path>
            </a:pathLst>
          </a:custGeom>
          <a:solidFill>
            <a:srgbClr val="53565A">
              <a:lumMod val="40000"/>
              <a:lumOff val="60000"/>
            </a:srgbClr>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86" name="Freeform 231">
            <a:extLst>
              <a:ext uri="{FF2B5EF4-FFF2-40B4-BE49-F238E27FC236}">
                <a16:creationId xmlns:a16="http://schemas.microsoft.com/office/drawing/2014/main" id="{5EC6E085-45D4-605E-E9AB-FCE5AC740D2D}"/>
              </a:ext>
            </a:extLst>
          </p:cNvPr>
          <p:cNvSpPr>
            <a:spLocks/>
          </p:cNvSpPr>
          <p:nvPr/>
        </p:nvSpPr>
        <p:spPr bwMode="auto">
          <a:xfrm>
            <a:off x="4880010" y="2168009"/>
            <a:ext cx="117431" cy="104697"/>
          </a:xfrm>
          <a:custGeom>
            <a:avLst/>
            <a:gdLst>
              <a:gd name="T0" fmla="*/ 8 w 83"/>
              <a:gd name="T1" fmla="*/ 56 h 74"/>
              <a:gd name="T2" fmla="*/ 17 w 83"/>
              <a:gd name="T3" fmla="*/ 62 h 74"/>
              <a:gd name="T4" fmla="*/ 26 w 83"/>
              <a:gd name="T5" fmla="*/ 62 h 74"/>
              <a:gd name="T6" fmla="*/ 30 w 83"/>
              <a:gd name="T7" fmla="*/ 69 h 74"/>
              <a:gd name="T8" fmla="*/ 36 w 83"/>
              <a:gd name="T9" fmla="*/ 69 h 74"/>
              <a:gd name="T10" fmla="*/ 49 w 83"/>
              <a:gd name="T11" fmla="*/ 69 h 74"/>
              <a:gd name="T12" fmla="*/ 62 w 83"/>
              <a:gd name="T13" fmla="*/ 74 h 74"/>
              <a:gd name="T14" fmla="*/ 70 w 83"/>
              <a:gd name="T15" fmla="*/ 56 h 74"/>
              <a:gd name="T16" fmla="*/ 73 w 83"/>
              <a:gd name="T17" fmla="*/ 51 h 74"/>
              <a:gd name="T18" fmla="*/ 80 w 83"/>
              <a:gd name="T19" fmla="*/ 45 h 74"/>
              <a:gd name="T20" fmla="*/ 82 w 83"/>
              <a:gd name="T21" fmla="*/ 33 h 74"/>
              <a:gd name="T22" fmla="*/ 83 w 83"/>
              <a:gd name="T23" fmla="*/ 27 h 74"/>
              <a:gd name="T24" fmla="*/ 82 w 83"/>
              <a:gd name="T25" fmla="*/ 19 h 74"/>
              <a:gd name="T26" fmla="*/ 20 w 83"/>
              <a:gd name="T27" fmla="*/ 1 h 74"/>
              <a:gd name="T28" fmla="*/ 12 w 83"/>
              <a:gd name="T29" fmla="*/ 13 h 74"/>
              <a:gd name="T30" fmla="*/ 6 w 83"/>
              <a:gd name="T31" fmla="*/ 33 h 74"/>
              <a:gd name="T32" fmla="*/ 5 w 83"/>
              <a:gd name="T33" fmla="*/ 45 h 74"/>
              <a:gd name="T34" fmla="*/ 6 w 83"/>
              <a:gd name="T35" fmla="*/ 50 h 74"/>
              <a:gd name="T36" fmla="*/ 8 w 83"/>
              <a:gd name="T37" fmla="*/ 51 h 74"/>
              <a:gd name="T38" fmla="*/ 8 w 83"/>
              <a:gd name="T39" fmla="*/ 56 h 74"/>
              <a:gd name="T40" fmla="*/ 8 w 83"/>
              <a:gd name="T41" fmla="*/ 56 h 74"/>
              <a:gd name="T42" fmla="*/ 11 w 83"/>
              <a:gd name="T43" fmla="*/ 51 h 74"/>
              <a:gd name="T44" fmla="*/ 9 w 83"/>
              <a:gd name="T45" fmla="*/ 48 h 74"/>
              <a:gd name="T46" fmla="*/ 8 w 83"/>
              <a:gd name="T47" fmla="*/ 44 h 74"/>
              <a:gd name="T48" fmla="*/ 5 w 83"/>
              <a:gd name="T49" fmla="*/ 41 h 74"/>
              <a:gd name="T50" fmla="*/ 15 w 83"/>
              <a:gd name="T51" fmla="*/ 19 h 74"/>
              <a:gd name="T52" fmla="*/ 23 w 83"/>
              <a:gd name="T53" fmla="*/ 4 h 74"/>
              <a:gd name="T54" fmla="*/ 79 w 83"/>
              <a:gd name="T55" fmla="*/ 22 h 74"/>
              <a:gd name="T56" fmla="*/ 79 w 83"/>
              <a:gd name="T57" fmla="*/ 31 h 74"/>
              <a:gd name="T58" fmla="*/ 77 w 83"/>
              <a:gd name="T59" fmla="*/ 44 h 74"/>
              <a:gd name="T60" fmla="*/ 73 w 83"/>
              <a:gd name="T61" fmla="*/ 48 h 74"/>
              <a:gd name="T62" fmla="*/ 67 w 83"/>
              <a:gd name="T63" fmla="*/ 56 h 74"/>
              <a:gd name="T64" fmla="*/ 62 w 83"/>
              <a:gd name="T65" fmla="*/ 71 h 74"/>
              <a:gd name="T66" fmla="*/ 49 w 83"/>
              <a:gd name="T67" fmla="*/ 66 h 74"/>
              <a:gd name="T68" fmla="*/ 36 w 83"/>
              <a:gd name="T69" fmla="*/ 66 h 74"/>
              <a:gd name="T70" fmla="*/ 30 w 83"/>
              <a:gd name="T71" fmla="*/ 63 h 74"/>
              <a:gd name="T72" fmla="*/ 27 w 83"/>
              <a:gd name="T73" fmla="*/ 60 h 74"/>
              <a:gd name="T74" fmla="*/ 21 w 83"/>
              <a:gd name="T75" fmla="*/ 59 h 74"/>
              <a:gd name="T76" fmla="*/ 8 w 83"/>
              <a:gd name="T77" fmla="*/ 59 h 74"/>
              <a:gd name="T78" fmla="*/ 9 w 83"/>
              <a:gd name="T79" fmla="*/ 57 h 74"/>
              <a:gd name="T80" fmla="*/ 8 w 83"/>
              <a:gd name="T81" fmla="*/ 5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3" h="74">
                <a:moveTo>
                  <a:pt x="8" y="56"/>
                </a:moveTo>
                <a:lnTo>
                  <a:pt x="8" y="56"/>
                </a:lnTo>
                <a:lnTo>
                  <a:pt x="0" y="62"/>
                </a:lnTo>
                <a:lnTo>
                  <a:pt x="17" y="62"/>
                </a:lnTo>
                <a:lnTo>
                  <a:pt x="21" y="62"/>
                </a:lnTo>
                <a:lnTo>
                  <a:pt x="26" y="62"/>
                </a:lnTo>
                <a:lnTo>
                  <a:pt x="29" y="66"/>
                </a:lnTo>
                <a:lnTo>
                  <a:pt x="30" y="69"/>
                </a:lnTo>
                <a:lnTo>
                  <a:pt x="32" y="69"/>
                </a:lnTo>
                <a:lnTo>
                  <a:pt x="36" y="69"/>
                </a:lnTo>
                <a:lnTo>
                  <a:pt x="41" y="69"/>
                </a:lnTo>
                <a:lnTo>
                  <a:pt x="49" y="69"/>
                </a:lnTo>
                <a:lnTo>
                  <a:pt x="55" y="69"/>
                </a:lnTo>
                <a:lnTo>
                  <a:pt x="62" y="74"/>
                </a:lnTo>
                <a:lnTo>
                  <a:pt x="70" y="72"/>
                </a:lnTo>
                <a:lnTo>
                  <a:pt x="70" y="56"/>
                </a:lnTo>
                <a:lnTo>
                  <a:pt x="73" y="51"/>
                </a:lnTo>
                <a:lnTo>
                  <a:pt x="73" y="51"/>
                </a:lnTo>
                <a:lnTo>
                  <a:pt x="74" y="51"/>
                </a:lnTo>
                <a:lnTo>
                  <a:pt x="80" y="45"/>
                </a:lnTo>
                <a:lnTo>
                  <a:pt x="80" y="41"/>
                </a:lnTo>
                <a:lnTo>
                  <a:pt x="82" y="33"/>
                </a:lnTo>
                <a:lnTo>
                  <a:pt x="83" y="27"/>
                </a:lnTo>
                <a:lnTo>
                  <a:pt x="83" y="27"/>
                </a:lnTo>
                <a:lnTo>
                  <a:pt x="82" y="21"/>
                </a:lnTo>
                <a:lnTo>
                  <a:pt x="82" y="19"/>
                </a:lnTo>
                <a:lnTo>
                  <a:pt x="21" y="0"/>
                </a:lnTo>
                <a:lnTo>
                  <a:pt x="20" y="1"/>
                </a:lnTo>
                <a:lnTo>
                  <a:pt x="20" y="1"/>
                </a:lnTo>
                <a:lnTo>
                  <a:pt x="12" y="13"/>
                </a:lnTo>
                <a:lnTo>
                  <a:pt x="12" y="19"/>
                </a:lnTo>
                <a:lnTo>
                  <a:pt x="6" y="33"/>
                </a:lnTo>
                <a:lnTo>
                  <a:pt x="0" y="39"/>
                </a:lnTo>
                <a:lnTo>
                  <a:pt x="5" y="45"/>
                </a:lnTo>
                <a:lnTo>
                  <a:pt x="5" y="47"/>
                </a:lnTo>
                <a:lnTo>
                  <a:pt x="6" y="50"/>
                </a:lnTo>
                <a:lnTo>
                  <a:pt x="6" y="50"/>
                </a:lnTo>
                <a:lnTo>
                  <a:pt x="8" y="51"/>
                </a:lnTo>
                <a:lnTo>
                  <a:pt x="6" y="56"/>
                </a:lnTo>
                <a:lnTo>
                  <a:pt x="8" y="56"/>
                </a:lnTo>
                <a:lnTo>
                  <a:pt x="8" y="56"/>
                </a:lnTo>
                <a:lnTo>
                  <a:pt x="8" y="56"/>
                </a:lnTo>
                <a:lnTo>
                  <a:pt x="9" y="57"/>
                </a:lnTo>
                <a:lnTo>
                  <a:pt x="11" y="51"/>
                </a:lnTo>
                <a:lnTo>
                  <a:pt x="12" y="51"/>
                </a:lnTo>
                <a:lnTo>
                  <a:pt x="9" y="48"/>
                </a:lnTo>
                <a:lnTo>
                  <a:pt x="8" y="44"/>
                </a:lnTo>
                <a:lnTo>
                  <a:pt x="8" y="44"/>
                </a:lnTo>
                <a:lnTo>
                  <a:pt x="6" y="44"/>
                </a:lnTo>
                <a:lnTo>
                  <a:pt x="5" y="41"/>
                </a:lnTo>
                <a:lnTo>
                  <a:pt x="9" y="35"/>
                </a:lnTo>
                <a:lnTo>
                  <a:pt x="15" y="19"/>
                </a:lnTo>
                <a:lnTo>
                  <a:pt x="15" y="13"/>
                </a:lnTo>
                <a:lnTo>
                  <a:pt x="23" y="4"/>
                </a:lnTo>
                <a:lnTo>
                  <a:pt x="23" y="3"/>
                </a:lnTo>
                <a:lnTo>
                  <a:pt x="79" y="22"/>
                </a:lnTo>
                <a:lnTo>
                  <a:pt x="80" y="27"/>
                </a:lnTo>
                <a:lnTo>
                  <a:pt x="79" y="31"/>
                </a:lnTo>
                <a:lnTo>
                  <a:pt x="77" y="41"/>
                </a:lnTo>
                <a:lnTo>
                  <a:pt x="77" y="44"/>
                </a:lnTo>
                <a:lnTo>
                  <a:pt x="73" y="48"/>
                </a:lnTo>
                <a:lnTo>
                  <a:pt x="73" y="48"/>
                </a:lnTo>
                <a:lnTo>
                  <a:pt x="71" y="47"/>
                </a:lnTo>
                <a:lnTo>
                  <a:pt x="67" y="56"/>
                </a:lnTo>
                <a:lnTo>
                  <a:pt x="67" y="69"/>
                </a:lnTo>
                <a:lnTo>
                  <a:pt x="62" y="71"/>
                </a:lnTo>
                <a:lnTo>
                  <a:pt x="55" y="66"/>
                </a:lnTo>
                <a:lnTo>
                  <a:pt x="49" y="66"/>
                </a:lnTo>
                <a:lnTo>
                  <a:pt x="41" y="66"/>
                </a:lnTo>
                <a:lnTo>
                  <a:pt x="36" y="66"/>
                </a:lnTo>
                <a:lnTo>
                  <a:pt x="33" y="66"/>
                </a:lnTo>
                <a:lnTo>
                  <a:pt x="30" y="63"/>
                </a:lnTo>
                <a:lnTo>
                  <a:pt x="30" y="63"/>
                </a:lnTo>
                <a:lnTo>
                  <a:pt x="27" y="60"/>
                </a:lnTo>
                <a:lnTo>
                  <a:pt x="27" y="59"/>
                </a:lnTo>
                <a:lnTo>
                  <a:pt x="21" y="59"/>
                </a:lnTo>
                <a:lnTo>
                  <a:pt x="17" y="59"/>
                </a:lnTo>
                <a:lnTo>
                  <a:pt x="8" y="59"/>
                </a:lnTo>
                <a:lnTo>
                  <a:pt x="9" y="57"/>
                </a:lnTo>
                <a:lnTo>
                  <a:pt x="9" y="57"/>
                </a:lnTo>
                <a:lnTo>
                  <a:pt x="9" y="57"/>
                </a:lnTo>
                <a:lnTo>
                  <a:pt x="8" y="5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87" name="Freeform 232">
            <a:extLst>
              <a:ext uri="{FF2B5EF4-FFF2-40B4-BE49-F238E27FC236}">
                <a16:creationId xmlns:a16="http://schemas.microsoft.com/office/drawing/2014/main" id="{AA0A7EDA-5E44-0949-3468-F61936F9BA49}"/>
              </a:ext>
            </a:extLst>
          </p:cNvPr>
          <p:cNvSpPr>
            <a:spLocks/>
          </p:cNvSpPr>
          <p:nvPr/>
        </p:nvSpPr>
        <p:spPr bwMode="auto">
          <a:xfrm>
            <a:off x="4882840" y="2172254"/>
            <a:ext cx="26882" cy="59423"/>
          </a:xfrm>
          <a:custGeom>
            <a:avLst/>
            <a:gdLst>
              <a:gd name="T0" fmla="*/ 6 w 19"/>
              <a:gd name="T1" fmla="*/ 32 h 42"/>
              <a:gd name="T2" fmla="*/ 12 w 19"/>
              <a:gd name="T3" fmla="*/ 16 h 42"/>
              <a:gd name="T4" fmla="*/ 12 w 19"/>
              <a:gd name="T5" fmla="*/ 10 h 42"/>
              <a:gd name="T6" fmla="*/ 19 w 19"/>
              <a:gd name="T7" fmla="*/ 0 h 42"/>
              <a:gd name="T8" fmla="*/ 15 w 19"/>
              <a:gd name="T9" fmla="*/ 6 h 42"/>
              <a:gd name="T10" fmla="*/ 12 w 19"/>
              <a:gd name="T11" fmla="*/ 10 h 42"/>
              <a:gd name="T12" fmla="*/ 12 w 19"/>
              <a:gd name="T13" fmla="*/ 16 h 42"/>
              <a:gd name="T14" fmla="*/ 6 w 19"/>
              <a:gd name="T15" fmla="*/ 32 h 42"/>
              <a:gd name="T16" fmla="*/ 0 w 19"/>
              <a:gd name="T17" fmla="*/ 36 h 42"/>
              <a:gd name="T18" fmla="*/ 3 w 19"/>
              <a:gd name="T19" fmla="*/ 41 h 42"/>
              <a:gd name="T20" fmla="*/ 4 w 19"/>
              <a:gd name="T21" fmla="*/ 42 h 42"/>
              <a:gd name="T22" fmla="*/ 0 w 19"/>
              <a:gd name="T23" fmla="*/ 36 h 42"/>
              <a:gd name="T24" fmla="*/ 6 w 19"/>
              <a:gd name="T25" fmla="*/ 3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2">
                <a:moveTo>
                  <a:pt x="6" y="32"/>
                </a:moveTo>
                <a:lnTo>
                  <a:pt x="12" y="16"/>
                </a:lnTo>
                <a:lnTo>
                  <a:pt x="12" y="10"/>
                </a:lnTo>
                <a:lnTo>
                  <a:pt x="19" y="0"/>
                </a:lnTo>
                <a:lnTo>
                  <a:pt x="15" y="6"/>
                </a:lnTo>
                <a:lnTo>
                  <a:pt x="12" y="10"/>
                </a:lnTo>
                <a:lnTo>
                  <a:pt x="12" y="16"/>
                </a:lnTo>
                <a:lnTo>
                  <a:pt x="6" y="32"/>
                </a:lnTo>
                <a:lnTo>
                  <a:pt x="0" y="36"/>
                </a:lnTo>
                <a:lnTo>
                  <a:pt x="3" y="41"/>
                </a:lnTo>
                <a:lnTo>
                  <a:pt x="4" y="42"/>
                </a:lnTo>
                <a:lnTo>
                  <a:pt x="0" y="36"/>
                </a:lnTo>
                <a:lnTo>
                  <a:pt x="6" y="32"/>
                </a:lnTo>
                <a:close/>
              </a:path>
            </a:pathLst>
          </a:custGeom>
          <a:solidFill>
            <a:srgbClr val="90B2B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88" name="Freeform 233">
            <a:extLst>
              <a:ext uri="{FF2B5EF4-FFF2-40B4-BE49-F238E27FC236}">
                <a16:creationId xmlns:a16="http://schemas.microsoft.com/office/drawing/2014/main" id="{F3B68BC2-0E4C-D169-66E4-BB0A41C8210B}"/>
              </a:ext>
            </a:extLst>
          </p:cNvPr>
          <p:cNvSpPr>
            <a:spLocks/>
          </p:cNvSpPr>
          <p:nvPr/>
        </p:nvSpPr>
        <p:spPr bwMode="auto">
          <a:xfrm>
            <a:off x="4880010" y="2169424"/>
            <a:ext cx="32541" cy="66497"/>
          </a:xfrm>
          <a:custGeom>
            <a:avLst/>
            <a:gdLst>
              <a:gd name="T0" fmla="*/ 8 w 23"/>
              <a:gd name="T1" fmla="*/ 34 h 47"/>
              <a:gd name="T2" fmla="*/ 9 w 23"/>
              <a:gd name="T3" fmla="*/ 34 h 47"/>
              <a:gd name="T4" fmla="*/ 15 w 23"/>
              <a:gd name="T5" fmla="*/ 18 h 47"/>
              <a:gd name="T6" fmla="*/ 15 w 23"/>
              <a:gd name="T7" fmla="*/ 12 h 47"/>
              <a:gd name="T8" fmla="*/ 23 w 23"/>
              <a:gd name="T9" fmla="*/ 3 h 47"/>
              <a:gd name="T10" fmla="*/ 20 w 23"/>
              <a:gd name="T11" fmla="*/ 0 h 47"/>
              <a:gd name="T12" fmla="*/ 15 w 23"/>
              <a:gd name="T13" fmla="*/ 6 h 47"/>
              <a:gd name="T14" fmla="*/ 12 w 23"/>
              <a:gd name="T15" fmla="*/ 12 h 47"/>
              <a:gd name="T16" fmla="*/ 12 w 23"/>
              <a:gd name="T17" fmla="*/ 12 h 47"/>
              <a:gd name="T18" fmla="*/ 12 w 23"/>
              <a:gd name="T19" fmla="*/ 18 h 47"/>
              <a:gd name="T20" fmla="*/ 6 w 23"/>
              <a:gd name="T21" fmla="*/ 32 h 47"/>
              <a:gd name="T22" fmla="*/ 0 w 23"/>
              <a:gd name="T23" fmla="*/ 38 h 47"/>
              <a:gd name="T24" fmla="*/ 3 w 23"/>
              <a:gd name="T25" fmla="*/ 44 h 47"/>
              <a:gd name="T26" fmla="*/ 3 w 23"/>
              <a:gd name="T27" fmla="*/ 44 h 47"/>
              <a:gd name="T28" fmla="*/ 5 w 23"/>
              <a:gd name="T29" fmla="*/ 44 h 47"/>
              <a:gd name="T30" fmla="*/ 9 w 23"/>
              <a:gd name="T31" fmla="*/ 47 h 47"/>
              <a:gd name="T32" fmla="*/ 5 w 23"/>
              <a:gd name="T33" fmla="*/ 40 h 47"/>
              <a:gd name="T34" fmla="*/ 9 w 23"/>
              <a:gd name="T35" fmla="*/ 34 h 47"/>
              <a:gd name="T36" fmla="*/ 9 w 23"/>
              <a:gd name="T37" fmla="*/ 34 h 47"/>
              <a:gd name="T38" fmla="*/ 8 w 23"/>
              <a:gd name="T39" fmla="*/ 34 h 47"/>
              <a:gd name="T40" fmla="*/ 6 w 23"/>
              <a:gd name="T41" fmla="*/ 32 h 47"/>
              <a:gd name="T42" fmla="*/ 0 w 23"/>
              <a:gd name="T43" fmla="*/ 38 h 47"/>
              <a:gd name="T44" fmla="*/ 5 w 23"/>
              <a:gd name="T45" fmla="*/ 44 h 47"/>
              <a:gd name="T46" fmla="*/ 6 w 23"/>
              <a:gd name="T47" fmla="*/ 44 h 47"/>
              <a:gd name="T48" fmla="*/ 6 w 23"/>
              <a:gd name="T49" fmla="*/ 43 h 47"/>
              <a:gd name="T50" fmla="*/ 6 w 23"/>
              <a:gd name="T51" fmla="*/ 41 h 47"/>
              <a:gd name="T52" fmla="*/ 5 w 23"/>
              <a:gd name="T53" fmla="*/ 38 h 47"/>
              <a:gd name="T54" fmla="*/ 9 w 23"/>
              <a:gd name="T55" fmla="*/ 34 h 47"/>
              <a:gd name="T56" fmla="*/ 15 w 23"/>
              <a:gd name="T57" fmla="*/ 18 h 47"/>
              <a:gd name="T58" fmla="*/ 15 w 23"/>
              <a:gd name="T59" fmla="*/ 14 h 47"/>
              <a:gd name="T60" fmla="*/ 17 w 23"/>
              <a:gd name="T61" fmla="*/ 8 h 47"/>
              <a:gd name="T62" fmla="*/ 23 w 23"/>
              <a:gd name="T63" fmla="*/ 3 h 47"/>
              <a:gd name="T64" fmla="*/ 21 w 23"/>
              <a:gd name="T65" fmla="*/ 2 h 47"/>
              <a:gd name="T66" fmla="*/ 20 w 23"/>
              <a:gd name="T67" fmla="*/ 0 h 47"/>
              <a:gd name="T68" fmla="*/ 12 w 23"/>
              <a:gd name="T69" fmla="*/ 12 h 47"/>
              <a:gd name="T70" fmla="*/ 12 w 23"/>
              <a:gd name="T71" fmla="*/ 18 h 47"/>
              <a:gd name="T72" fmla="*/ 6 w 23"/>
              <a:gd name="T73" fmla="*/ 32 h 47"/>
              <a:gd name="T74" fmla="*/ 8 w 23"/>
              <a:gd name="T75" fmla="*/ 34 h 47"/>
              <a:gd name="T76" fmla="*/ 6 w 23"/>
              <a:gd name="T77" fmla="*/ 32 h 47"/>
              <a:gd name="T78" fmla="*/ 8 w 23"/>
              <a:gd name="T79" fmla="*/ 3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 h="47">
                <a:moveTo>
                  <a:pt x="8" y="34"/>
                </a:moveTo>
                <a:lnTo>
                  <a:pt x="9" y="34"/>
                </a:lnTo>
                <a:lnTo>
                  <a:pt x="15" y="18"/>
                </a:lnTo>
                <a:lnTo>
                  <a:pt x="15" y="12"/>
                </a:lnTo>
                <a:lnTo>
                  <a:pt x="23" y="3"/>
                </a:lnTo>
                <a:lnTo>
                  <a:pt x="20" y="0"/>
                </a:lnTo>
                <a:lnTo>
                  <a:pt x="15" y="6"/>
                </a:lnTo>
                <a:lnTo>
                  <a:pt x="12" y="12"/>
                </a:lnTo>
                <a:lnTo>
                  <a:pt x="12" y="12"/>
                </a:lnTo>
                <a:lnTo>
                  <a:pt x="12" y="18"/>
                </a:lnTo>
                <a:lnTo>
                  <a:pt x="6" y="32"/>
                </a:lnTo>
                <a:lnTo>
                  <a:pt x="0" y="38"/>
                </a:lnTo>
                <a:lnTo>
                  <a:pt x="3" y="44"/>
                </a:lnTo>
                <a:lnTo>
                  <a:pt x="3" y="44"/>
                </a:lnTo>
                <a:lnTo>
                  <a:pt x="5" y="44"/>
                </a:lnTo>
                <a:lnTo>
                  <a:pt x="9" y="47"/>
                </a:lnTo>
                <a:lnTo>
                  <a:pt x="5" y="40"/>
                </a:lnTo>
                <a:lnTo>
                  <a:pt x="9" y="34"/>
                </a:lnTo>
                <a:lnTo>
                  <a:pt x="9" y="34"/>
                </a:lnTo>
                <a:lnTo>
                  <a:pt x="8" y="34"/>
                </a:lnTo>
                <a:lnTo>
                  <a:pt x="6" y="32"/>
                </a:lnTo>
                <a:lnTo>
                  <a:pt x="0" y="38"/>
                </a:lnTo>
                <a:lnTo>
                  <a:pt x="5" y="44"/>
                </a:lnTo>
                <a:lnTo>
                  <a:pt x="6" y="44"/>
                </a:lnTo>
                <a:lnTo>
                  <a:pt x="6" y="43"/>
                </a:lnTo>
                <a:lnTo>
                  <a:pt x="6" y="41"/>
                </a:lnTo>
                <a:lnTo>
                  <a:pt x="5" y="38"/>
                </a:lnTo>
                <a:lnTo>
                  <a:pt x="9" y="34"/>
                </a:lnTo>
                <a:lnTo>
                  <a:pt x="15" y="18"/>
                </a:lnTo>
                <a:lnTo>
                  <a:pt x="15" y="14"/>
                </a:lnTo>
                <a:lnTo>
                  <a:pt x="17" y="8"/>
                </a:lnTo>
                <a:lnTo>
                  <a:pt x="23" y="3"/>
                </a:lnTo>
                <a:lnTo>
                  <a:pt x="21" y="2"/>
                </a:lnTo>
                <a:lnTo>
                  <a:pt x="20" y="0"/>
                </a:lnTo>
                <a:lnTo>
                  <a:pt x="12" y="12"/>
                </a:lnTo>
                <a:lnTo>
                  <a:pt x="12" y="18"/>
                </a:lnTo>
                <a:lnTo>
                  <a:pt x="6" y="32"/>
                </a:lnTo>
                <a:lnTo>
                  <a:pt x="8" y="34"/>
                </a:lnTo>
                <a:lnTo>
                  <a:pt x="6" y="32"/>
                </a:lnTo>
                <a:lnTo>
                  <a:pt x="8" y="3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89" name="Freeform 234">
            <a:extLst>
              <a:ext uri="{FF2B5EF4-FFF2-40B4-BE49-F238E27FC236}">
                <a16:creationId xmlns:a16="http://schemas.microsoft.com/office/drawing/2014/main" id="{41EA6F46-7269-386D-6185-9EC5B9CE80CC}"/>
              </a:ext>
            </a:extLst>
          </p:cNvPr>
          <p:cNvSpPr>
            <a:spLocks/>
          </p:cNvSpPr>
          <p:nvPr/>
        </p:nvSpPr>
        <p:spPr bwMode="auto">
          <a:xfrm>
            <a:off x="4565919" y="2097267"/>
            <a:ext cx="438596" cy="181097"/>
          </a:xfrm>
          <a:custGeom>
            <a:avLst/>
            <a:gdLst>
              <a:gd name="T0" fmla="*/ 127 w 205"/>
              <a:gd name="T1" fmla="*/ 8 h 85"/>
              <a:gd name="T2" fmla="*/ 123 w 205"/>
              <a:gd name="T3" fmla="*/ 7 h 85"/>
              <a:gd name="T4" fmla="*/ 125 w 205"/>
              <a:gd name="T5" fmla="*/ 8 h 85"/>
              <a:gd name="T6" fmla="*/ 128 w 205"/>
              <a:gd name="T7" fmla="*/ 11 h 85"/>
              <a:gd name="T8" fmla="*/ 135 w 205"/>
              <a:gd name="T9" fmla="*/ 14 h 85"/>
              <a:gd name="T10" fmla="*/ 139 w 205"/>
              <a:gd name="T11" fmla="*/ 21 h 85"/>
              <a:gd name="T12" fmla="*/ 140 w 205"/>
              <a:gd name="T13" fmla="*/ 26 h 85"/>
              <a:gd name="T14" fmla="*/ 145 w 205"/>
              <a:gd name="T15" fmla="*/ 31 h 85"/>
              <a:gd name="T16" fmla="*/ 154 w 205"/>
              <a:gd name="T17" fmla="*/ 35 h 85"/>
              <a:gd name="T18" fmla="*/ 159 w 205"/>
              <a:gd name="T19" fmla="*/ 36 h 85"/>
              <a:gd name="T20" fmla="*/ 157 w 205"/>
              <a:gd name="T21" fmla="*/ 33 h 85"/>
              <a:gd name="T22" fmla="*/ 153 w 205"/>
              <a:gd name="T23" fmla="*/ 40 h 85"/>
              <a:gd name="T24" fmla="*/ 152 w 205"/>
              <a:gd name="T25" fmla="*/ 45 h 85"/>
              <a:gd name="T26" fmla="*/ 146 w 205"/>
              <a:gd name="T27" fmla="*/ 57 h 85"/>
              <a:gd name="T28" fmla="*/ 147 w 205"/>
              <a:gd name="T29" fmla="*/ 65 h 85"/>
              <a:gd name="T30" fmla="*/ 149 w 205"/>
              <a:gd name="T31" fmla="*/ 67 h 85"/>
              <a:gd name="T32" fmla="*/ 147 w 205"/>
              <a:gd name="T33" fmla="*/ 71 h 85"/>
              <a:gd name="T34" fmla="*/ 149 w 205"/>
              <a:gd name="T35" fmla="*/ 77 h 85"/>
              <a:gd name="T36" fmla="*/ 161 w 205"/>
              <a:gd name="T37" fmla="*/ 77 h 85"/>
              <a:gd name="T38" fmla="*/ 163 w 205"/>
              <a:gd name="T39" fmla="*/ 79 h 85"/>
              <a:gd name="T40" fmla="*/ 168 w 205"/>
              <a:gd name="T41" fmla="*/ 82 h 85"/>
              <a:gd name="T42" fmla="*/ 174 w 205"/>
              <a:gd name="T43" fmla="*/ 82 h 85"/>
              <a:gd name="T44" fmla="*/ 182 w 205"/>
              <a:gd name="T45" fmla="*/ 82 h 85"/>
              <a:gd name="T46" fmla="*/ 189 w 205"/>
              <a:gd name="T47" fmla="*/ 85 h 85"/>
              <a:gd name="T48" fmla="*/ 197 w 205"/>
              <a:gd name="T49" fmla="*/ 83 h 85"/>
              <a:gd name="T50" fmla="*/ 201 w 205"/>
              <a:gd name="T51" fmla="*/ 71 h 85"/>
              <a:gd name="T52" fmla="*/ 189 w 205"/>
              <a:gd name="T53" fmla="*/ 77 h 85"/>
              <a:gd name="T54" fmla="*/ 183 w 205"/>
              <a:gd name="T55" fmla="*/ 74 h 85"/>
              <a:gd name="T56" fmla="*/ 174 w 205"/>
              <a:gd name="T57" fmla="*/ 74 h 85"/>
              <a:gd name="T58" fmla="*/ 170 w 205"/>
              <a:gd name="T59" fmla="*/ 74 h 85"/>
              <a:gd name="T60" fmla="*/ 170 w 205"/>
              <a:gd name="T61" fmla="*/ 73 h 85"/>
              <a:gd name="T62" fmla="*/ 164 w 205"/>
              <a:gd name="T63" fmla="*/ 69 h 85"/>
              <a:gd name="T64" fmla="*/ 158 w 205"/>
              <a:gd name="T65" fmla="*/ 69 h 85"/>
              <a:gd name="T66" fmla="*/ 149 w 205"/>
              <a:gd name="T67" fmla="*/ 73 h 85"/>
              <a:gd name="T68" fmla="*/ 155 w 205"/>
              <a:gd name="T69" fmla="*/ 73 h 85"/>
              <a:gd name="T70" fmla="*/ 157 w 205"/>
              <a:gd name="T71" fmla="*/ 68 h 85"/>
              <a:gd name="T72" fmla="*/ 154 w 205"/>
              <a:gd name="T73" fmla="*/ 60 h 85"/>
              <a:gd name="T74" fmla="*/ 155 w 205"/>
              <a:gd name="T75" fmla="*/ 59 h 85"/>
              <a:gd name="T76" fmla="*/ 160 w 205"/>
              <a:gd name="T77" fmla="*/ 48 h 85"/>
              <a:gd name="T78" fmla="*/ 160 w 205"/>
              <a:gd name="T79" fmla="*/ 43 h 85"/>
              <a:gd name="T80" fmla="*/ 165 w 205"/>
              <a:gd name="T81" fmla="*/ 35 h 85"/>
              <a:gd name="T82" fmla="*/ 162 w 205"/>
              <a:gd name="T83" fmla="*/ 29 h 85"/>
              <a:gd name="T84" fmla="*/ 157 w 205"/>
              <a:gd name="T85" fmla="*/ 27 h 85"/>
              <a:gd name="T86" fmla="*/ 149 w 205"/>
              <a:gd name="T87" fmla="*/ 24 h 85"/>
              <a:gd name="T88" fmla="*/ 147 w 205"/>
              <a:gd name="T89" fmla="*/ 20 h 85"/>
              <a:gd name="T90" fmla="*/ 142 w 205"/>
              <a:gd name="T91" fmla="*/ 10 h 85"/>
              <a:gd name="T92" fmla="*/ 138 w 205"/>
              <a:gd name="T93" fmla="*/ 6 h 85"/>
              <a:gd name="T94" fmla="*/ 135 w 205"/>
              <a:gd name="T95" fmla="*/ 6 h 85"/>
              <a:gd name="T96" fmla="*/ 132 w 205"/>
              <a:gd name="T97" fmla="*/ 3 h 85"/>
              <a:gd name="T98" fmla="*/ 129 w 205"/>
              <a:gd name="T99" fmla="*/ 1 h 85"/>
              <a:gd name="T100" fmla="*/ 0 w 205"/>
              <a:gd name="T101" fmla="*/ 2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5" h="85">
                <a:moveTo>
                  <a:pt x="2" y="35"/>
                </a:moveTo>
                <a:cubicBezTo>
                  <a:pt x="127" y="8"/>
                  <a:pt x="127" y="8"/>
                  <a:pt x="127" y="8"/>
                </a:cubicBezTo>
                <a:cubicBezTo>
                  <a:pt x="126" y="4"/>
                  <a:pt x="126" y="4"/>
                  <a:pt x="126" y="4"/>
                </a:cubicBezTo>
                <a:cubicBezTo>
                  <a:pt x="123" y="7"/>
                  <a:pt x="123" y="7"/>
                  <a:pt x="123" y="7"/>
                </a:cubicBezTo>
                <a:cubicBezTo>
                  <a:pt x="124" y="8"/>
                  <a:pt x="124" y="8"/>
                  <a:pt x="124" y="8"/>
                </a:cubicBezTo>
                <a:cubicBezTo>
                  <a:pt x="124" y="8"/>
                  <a:pt x="125" y="8"/>
                  <a:pt x="125" y="8"/>
                </a:cubicBezTo>
                <a:cubicBezTo>
                  <a:pt x="127" y="9"/>
                  <a:pt x="127" y="9"/>
                  <a:pt x="127" y="9"/>
                </a:cubicBezTo>
                <a:cubicBezTo>
                  <a:pt x="128" y="11"/>
                  <a:pt x="128" y="11"/>
                  <a:pt x="128" y="11"/>
                </a:cubicBezTo>
                <a:cubicBezTo>
                  <a:pt x="129" y="13"/>
                  <a:pt x="131" y="14"/>
                  <a:pt x="133" y="14"/>
                </a:cubicBezTo>
                <a:cubicBezTo>
                  <a:pt x="135" y="14"/>
                  <a:pt x="135" y="14"/>
                  <a:pt x="135" y="14"/>
                </a:cubicBezTo>
                <a:cubicBezTo>
                  <a:pt x="136" y="15"/>
                  <a:pt x="136" y="15"/>
                  <a:pt x="136" y="15"/>
                </a:cubicBezTo>
                <a:cubicBezTo>
                  <a:pt x="139" y="21"/>
                  <a:pt x="139" y="21"/>
                  <a:pt x="139" y="21"/>
                </a:cubicBezTo>
                <a:cubicBezTo>
                  <a:pt x="139" y="24"/>
                  <a:pt x="139" y="24"/>
                  <a:pt x="139" y="24"/>
                </a:cubicBezTo>
                <a:cubicBezTo>
                  <a:pt x="140" y="25"/>
                  <a:pt x="140" y="25"/>
                  <a:pt x="140" y="26"/>
                </a:cubicBezTo>
                <a:cubicBezTo>
                  <a:pt x="144" y="30"/>
                  <a:pt x="144" y="30"/>
                  <a:pt x="144" y="30"/>
                </a:cubicBezTo>
                <a:cubicBezTo>
                  <a:pt x="144" y="31"/>
                  <a:pt x="145" y="31"/>
                  <a:pt x="145" y="31"/>
                </a:cubicBezTo>
                <a:cubicBezTo>
                  <a:pt x="152" y="34"/>
                  <a:pt x="152" y="34"/>
                  <a:pt x="152" y="34"/>
                </a:cubicBezTo>
                <a:cubicBezTo>
                  <a:pt x="153" y="35"/>
                  <a:pt x="153" y="35"/>
                  <a:pt x="154" y="35"/>
                </a:cubicBezTo>
                <a:cubicBezTo>
                  <a:pt x="156" y="35"/>
                  <a:pt x="156" y="35"/>
                  <a:pt x="156" y="35"/>
                </a:cubicBezTo>
                <a:cubicBezTo>
                  <a:pt x="159" y="36"/>
                  <a:pt x="159" y="36"/>
                  <a:pt x="159" y="36"/>
                </a:cubicBezTo>
                <a:cubicBezTo>
                  <a:pt x="161" y="33"/>
                  <a:pt x="161" y="33"/>
                  <a:pt x="161" y="33"/>
                </a:cubicBezTo>
                <a:cubicBezTo>
                  <a:pt x="157" y="33"/>
                  <a:pt x="157" y="33"/>
                  <a:pt x="157" y="33"/>
                </a:cubicBezTo>
                <a:cubicBezTo>
                  <a:pt x="157" y="34"/>
                  <a:pt x="157" y="34"/>
                  <a:pt x="157" y="34"/>
                </a:cubicBezTo>
                <a:cubicBezTo>
                  <a:pt x="153" y="40"/>
                  <a:pt x="153" y="40"/>
                  <a:pt x="153" y="40"/>
                </a:cubicBezTo>
                <a:cubicBezTo>
                  <a:pt x="153" y="40"/>
                  <a:pt x="152" y="41"/>
                  <a:pt x="152" y="42"/>
                </a:cubicBezTo>
                <a:cubicBezTo>
                  <a:pt x="152" y="45"/>
                  <a:pt x="152" y="45"/>
                  <a:pt x="152" y="45"/>
                </a:cubicBezTo>
                <a:cubicBezTo>
                  <a:pt x="149" y="53"/>
                  <a:pt x="149" y="53"/>
                  <a:pt x="149" y="53"/>
                </a:cubicBezTo>
                <a:cubicBezTo>
                  <a:pt x="146" y="57"/>
                  <a:pt x="146" y="57"/>
                  <a:pt x="146" y="57"/>
                </a:cubicBezTo>
                <a:cubicBezTo>
                  <a:pt x="144" y="58"/>
                  <a:pt x="144" y="60"/>
                  <a:pt x="145" y="62"/>
                </a:cubicBezTo>
                <a:cubicBezTo>
                  <a:pt x="147" y="65"/>
                  <a:pt x="147" y="65"/>
                  <a:pt x="147" y="65"/>
                </a:cubicBezTo>
                <a:cubicBezTo>
                  <a:pt x="147" y="65"/>
                  <a:pt x="147" y="65"/>
                  <a:pt x="147" y="65"/>
                </a:cubicBezTo>
                <a:cubicBezTo>
                  <a:pt x="149" y="67"/>
                  <a:pt x="149" y="67"/>
                  <a:pt x="149" y="67"/>
                </a:cubicBezTo>
                <a:cubicBezTo>
                  <a:pt x="149" y="68"/>
                  <a:pt x="149" y="68"/>
                  <a:pt x="149" y="68"/>
                </a:cubicBezTo>
                <a:cubicBezTo>
                  <a:pt x="147" y="71"/>
                  <a:pt x="147" y="71"/>
                  <a:pt x="147" y="71"/>
                </a:cubicBezTo>
                <a:cubicBezTo>
                  <a:pt x="145" y="72"/>
                  <a:pt x="145" y="73"/>
                  <a:pt x="146" y="75"/>
                </a:cubicBezTo>
                <a:cubicBezTo>
                  <a:pt x="146" y="76"/>
                  <a:pt x="148" y="77"/>
                  <a:pt x="149" y="77"/>
                </a:cubicBezTo>
                <a:cubicBezTo>
                  <a:pt x="158" y="77"/>
                  <a:pt x="158" y="77"/>
                  <a:pt x="158" y="77"/>
                </a:cubicBezTo>
                <a:cubicBezTo>
                  <a:pt x="161" y="77"/>
                  <a:pt x="161" y="77"/>
                  <a:pt x="161" y="77"/>
                </a:cubicBezTo>
                <a:cubicBezTo>
                  <a:pt x="162" y="77"/>
                  <a:pt x="162" y="77"/>
                  <a:pt x="162" y="77"/>
                </a:cubicBezTo>
                <a:cubicBezTo>
                  <a:pt x="163" y="79"/>
                  <a:pt x="163" y="79"/>
                  <a:pt x="163" y="79"/>
                </a:cubicBezTo>
                <a:cubicBezTo>
                  <a:pt x="165" y="81"/>
                  <a:pt x="165" y="81"/>
                  <a:pt x="165" y="81"/>
                </a:cubicBezTo>
                <a:cubicBezTo>
                  <a:pt x="166" y="82"/>
                  <a:pt x="167" y="82"/>
                  <a:pt x="168" y="82"/>
                </a:cubicBezTo>
                <a:cubicBezTo>
                  <a:pt x="171" y="82"/>
                  <a:pt x="171" y="82"/>
                  <a:pt x="171" y="82"/>
                </a:cubicBezTo>
                <a:cubicBezTo>
                  <a:pt x="174" y="82"/>
                  <a:pt x="174" y="82"/>
                  <a:pt x="174" y="82"/>
                </a:cubicBezTo>
                <a:cubicBezTo>
                  <a:pt x="179" y="82"/>
                  <a:pt x="179" y="82"/>
                  <a:pt x="179" y="82"/>
                </a:cubicBezTo>
                <a:cubicBezTo>
                  <a:pt x="182" y="82"/>
                  <a:pt x="182" y="82"/>
                  <a:pt x="182" y="82"/>
                </a:cubicBezTo>
                <a:cubicBezTo>
                  <a:pt x="186" y="85"/>
                  <a:pt x="186" y="85"/>
                  <a:pt x="186" y="85"/>
                </a:cubicBezTo>
                <a:cubicBezTo>
                  <a:pt x="187" y="85"/>
                  <a:pt x="188" y="85"/>
                  <a:pt x="189" y="85"/>
                </a:cubicBezTo>
                <a:cubicBezTo>
                  <a:pt x="196" y="84"/>
                  <a:pt x="196" y="84"/>
                  <a:pt x="196" y="84"/>
                </a:cubicBezTo>
                <a:cubicBezTo>
                  <a:pt x="196" y="83"/>
                  <a:pt x="197" y="83"/>
                  <a:pt x="197" y="83"/>
                </a:cubicBezTo>
                <a:cubicBezTo>
                  <a:pt x="205" y="78"/>
                  <a:pt x="205" y="78"/>
                  <a:pt x="205" y="78"/>
                </a:cubicBezTo>
                <a:cubicBezTo>
                  <a:pt x="201" y="71"/>
                  <a:pt x="201" y="71"/>
                  <a:pt x="201" y="71"/>
                </a:cubicBezTo>
                <a:cubicBezTo>
                  <a:pt x="193" y="76"/>
                  <a:pt x="193" y="76"/>
                  <a:pt x="193" y="76"/>
                </a:cubicBezTo>
                <a:cubicBezTo>
                  <a:pt x="189" y="77"/>
                  <a:pt x="189" y="77"/>
                  <a:pt x="189" y="77"/>
                </a:cubicBezTo>
                <a:cubicBezTo>
                  <a:pt x="185" y="75"/>
                  <a:pt x="185" y="75"/>
                  <a:pt x="185" y="75"/>
                </a:cubicBezTo>
                <a:cubicBezTo>
                  <a:pt x="184" y="75"/>
                  <a:pt x="184" y="74"/>
                  <a:pt x="183" y="74"/>
                </a:cubicBezTo>
                <a:cubicBezTo>
                  <a:pt x="179" y="74"/>
                  <a:pt x="179" y="74"/>
                  <a:pt x="179" y="74"/>
                </a:cubicBezTo>
                <a:cubicBezTo>
                  <a:pt x="174" y="74"/>
                  <a:pt x="174" y="74"/>
                  <a:pt x="174" y="74"/>
                </a:cubicBezTo>
                <a:cubicBezTo>
                  <a:pt x="171" y="74"/>
                  <a:pt x="171" y="74"/>
                  <a:pt x="171" y="74"/>
                </a:cubicBezTo>
                <a:cubicBezTo>
                  <a:pt x="170" y="74"/>
                  <a:pt x="170" y="74"/>
                  <a:pt x="170" y="74"/>
                </a:cubicBezTo>
                <a:cubicBezTo>
                  <a:pt x="170" y="74"/>
                  <a:pt x="170" y="74"/>
                  <a:pt x="170" y="74"/>
                </a:cubicBezTo>
                <a:cubicBezTo>
                  <a:pt x="170" y="73"/>
                  <a:pt x="170" y="73"/>
                  <a:pt x="170" y="73"/>
                </a:cubicBezTo>
                <a:cubicBezTo>
                  <a:pt x="167" y="71"/>
                  <a:pt x="167" y="71"/>
                  <a:pt x="167" y="71"/>
                </a:cubicBezTo>
                <a:cubicBezTo>
                  <a:pt x="167" y="70"/>
                  <a:pt x="165" y="69"/>
                  <a:pt x="164" y="69"/>
                </a:cubicBezTo>
                <a:cubicBezTo>
                  <a:pt x="161" y="69"/>
                  <a:pt x="161" y="69"/>
                  <a:pt x="161" y="69"/>
                </a:cubicBezTo>
                <a:cubicBezTo>
                  <a:pt x="158" y="69"/>
                  <a:pt x="158" y="69"/>
                  <a:pt x="158" y="69"/>
                </a:cubicBezTo>
                <a:cubicBezTo>
                  <a:pt x="149" y="69"/>
                  <a:pt x="149" y="69"/>
                  <a:pt x="149" y="69"/>
                </a:cubicBezTo>
                <a:cubicBezTo>
                  <a:pt x="149" y="73"/>
                  <a:pt x="149" y="73"/>
                  <a:pt x="149" y="73"/>
                </a:cubicBezTo>
                <a:cubicBezTo>
                  <a:pt x="152" y="76"/>
                  <a:pt x="152" y="76"/>
                  <a:pt x="152" y="76"/>
                </a:cubicBezTo>
                <a:cubicBezTo>
                  <a:pt x="155" y="73"/>
                  <a:pt x="155" y="73"/>
                  <a:pt x="155" y="73"/>
                </a:cubicBezTo>
                <a:cubicBezTo>
                  <a:pt x="156" y="73"/>
                  <a:pt x="156" y="72"/>
                  <a:pt x="156" y="72"/>
                </a:cubicBezTo>
                <a:cubicBezTo>
                  <a:pt x="157" y="68"/>
                  <a:pt x="157" y="68"/>
                  <a:pt x="157" y="68"/>
                </a:cubicBezTo>
                <a:cubicBezTo>
                  <a:pt x="158" y="67"/>
                  <a:pt x="157" y="66"/>
                  <a:pt x="157" y="65"/>
                </a:cubicBezTo>
                <a:cubicBezTo>
                  <a:pt x="154" y="60"/>
                  <a:pt x="154" y="60"/>
                  <a:pt x="154" y="60"/>
                </a:cubicBezTo>
                <a:cubicBezTo>
                  <a:pt x="154" y="60"/>
                  <a:pt x="154" y="60"/>
                  <a:pt x="154" y="60"/>
                </a:cubicBezTo>
                <a:cubicBezTo>
                  <a:pt x="155" y="59"/>
                  <a:pt x="155" y="59"/>
                  <a:pt x="155" y="59"/>
                </a:cubicBezTo>
                <a:cubicBezTo>
                  <a:pt x="155" y="58"/>
                  <a:pt x="155" y="58"/>
                  <a:pt x="156" y="57"/>
                </a:cubicBezTo>
                <a:cubicBezTo>
                  <a:pt x="160" y="48"/>
                  <a:pt x="160" y="48"/>
                  <a:pt x="160" y="48"/>
                </a:cubicBezTo>
                <a:cubicBezTo>
                  <a:pt x="160" y="47"/>
                  <a:pt x="160" y="47"/>
                  <a:pt x="160" y="46"/>
                </a:cubicBezTo>
                <a:cubicBezTo>
                  <a:pt x="160" y="43"/>
                  <a:pt x="160" y="43"/>
                  <a:pt x="160" y="43"/>
                </a:cubicBezTo>
                <a:cubicBezTo>
                  <a:pt x="164" y="37"/>
                  <a:pt x="164" y="37"/>
                  <a:pt x="164" y="37"/>
                </a:cubicBezTo>
                <a:cubicBezTo>
                  <a:pt x="165" y="37"/>
                  <a:pt x="165" y="36"/>
                  <a:pt x="165" y="35"/>
                </a:cubicBezTo>
                <a:cubicBezTo>
                  <a:pt x="165" y="33"/>
                  <a:pt x="165" y="33"/>
                  <a:pt x="165" y="33"/>
                </a:cubicBezTo>
                <a:cubicBezTo>
                  <a:pt x="165" y="31"/>
                  <a:pt x="164" y="30"/>
                  <a:pt x="162" y="29"/>
                </a:cubicBezTo>
                <a:cubicBezTo>
                  <a:pt x="158" y="27"/>
                  <a:pt x="158" y="27"/>
                  <a:pt x="158" y="27"/>
                </a:cubicBezTo>
                <a:cubicBezTo>
                  <a:pt x="158" y="27"/>
                  <a:pt x="157" y="27"/>
                  <a:pt x="157" y="27"/>
                </a:cubicBezTo>
                <a:cubicBezTo>
                  <a:pt x="155" y="27"/>
                  <a:pt x="155" y="27"/>
                  <a:pt x="155" y="27"/>
                </a:cubicBezTo>
                <a:cubicBezTo>
                  <a:pt x="149" y="24"/>
                  <a:pt x="149" y="24"/>
                  <a:pt x="149" y="24"/>
                </a:cubicBezTo>
                <a:cubicBezTo>
                  <a:pt x="147" y="22"/>
                  <a:pt x="147" y="22"/>
                  <a:pt x="147" y="22"/>
                </a:cubicBezTo>
                <a:cubicBezTo>
                  <a:pt x="147" y="20"/>
                  <a:pt x="147" y="20"/>
                  <a:pt x="147" y="20"/>
                </a:cubicBezTo>
                <a:cubicBezTo>
                  <a:pt x="147" y="19"/>
                  <a:pt x="147" y="19"/>
                  <a:pt x="146" y="18"/>
                </a:cubicBezTo>
                <a:cubicBezTo>
                  <a:pt x="142" y="10"/>
                  <a:pt x="142" y="10"/>
                  <a:pt x="142" y="10"/>
                </a:cubicBezTo>
                <a:cubicBezTo>
                  <a:pt x="142" y="10"/>
                  <a:pt x="142" y="9"/>
                  <a:pt x="141" y="9"/>
                </a:cubicBezTo>
                <a:cubicBezTo>
                  <a:pt x="138" y="6"/>
                  <a:pt x="138" y="6"/>
                  <a:pt x="138" y="6"/>
                </a:cubicBezTo>
                <a:cubicBezTo>
                  <a:pt x="137" y="6"/>
                  <a:pt x="136" y="5"/>
                  <a:pt x="135" y="5"/>
                </a:cubicBezTo>
                <a:cubicBezTo>
                  <a:pt x="135" y="6"/>
                  <a:pt x="135" y="6"/>
                  <a:pt x="135" y="6"/>
                </a:cubicBezTo>
                <a:cubicBezTo>
                  <a:pt x="135" y="5"/>
                  <a:pt x="135" y="5"/>
                  <a:pt x="135" y="5"/>
                </a:cubicBezTo>
                <a:cubicBezTo>
                  <a:pt x="134" y="4"/>
                  <a:pt x="133" y="3"/>
                  <a:pt x="132" y="3"/>
                </a:cubicBezTo>
                <a:cubicBezTo>
                  <a:pt x="129" y="1"/>
                  <a:pt x="129" y="1"/>
                  <a:pt x="129" y="1"/>
                </a:cubicBezTo>
                <a:cubicBezTo>
                  <a:pt x="129" y="1"/>
                  <a:pt x="129" y="1"/>
                  <a:pt x="129" y="1"/>
                </a:cubicBezTo>
                <a:cubicBezTo>
                  <a:pt x="128" y="0"/>
                  <a:pt x="126" y="0"/>
                  <a:pt x="125" y="0"/>
                </a:cubicBezTo>
                <a:cubicBezTo>
                  <a:pt x="0" y="27"/>
                  <a:pt x="0" y="27"/>
                  <a:pt x="0" y="27"/>
                </a:cubicBezTo>
                <a:lnTo>
                  <a:pt x="2" y="3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90" name="Oval 235">
            <a:extLst>
              <a:ext uri="{FF2B5EF4-FFF2-40B4-BE49-F238E27FC236}">
                <a16:creationId xmlns:a16="http://schemas.microsoft.com/office/drawing/2014/main" id="{C404F710-F709-2996-7F00-90FB4E930D18}"/>
              </a:ext>
            </a:extLst>
          </p:cNvPr>
          <p:cNvSpPr>
            <a:spLocks noChangeArrowheads="1"/>
          </p:cNvSpPr>
          <p:nvPr/>
        </p:nvSpPr>
        <p:spPr bwMode="auto">
          <a:xfrm>
            <a:off x="4448487" y="2373158"/>
            <a:ext cx="41030" cy="41030"/>
          </a:xfrm>
          <a:prstGeom prst="ellipse">
            <a:avLst/>
          </a:prstGeom>
          <a:solidFill>
            <a:srgbClr val="3A3838"/>
          </a:solidFill>
          <a:ln>
            <a:solidFill>
              <a:schemeClr val="bg1"/>
            </a:solid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91" name="Freeform 236">
            <a:extLst>
              <a:ext uri="{FF2B5EF4-FFF2-40B4-BE49-F238E27FC236}">
                <a16:creationId xmlns:a16="http://schemas.microsoft.com/office/drawing/2014/main" id="{BF17FBF4-5D42-4C8B-8C54-61C9A798130C}"/>
              </a:ext>
            </a:extLst>
          </p:cNvPr>
          <p:cNvSpPr>
            <a:spLocks/>
          </p:cNvSpPr>
          <p:nvPr/>
        </p:nvSpPr>
        <p:spPr bwMode="auto">
          <a:xfrm>
            <a:off x="4913965" y="1678480"/>
            <a:ext cx="117431" cy="523485"/>
          </a:xfrm>
          <a:custGeom>
            <a:avLst/>
            <a:gdLst>
              <a:gd name="T0" fmla="*/ 1 w 55"/>
              <a:gd name="T1" fmla="*/ 15 h 245"/>
              <a:gd name="T2" fmla="*/ 1 w 55"/>
              <a:gd name="T3" fmla="*/ 21 h 245"/>
              <a:gd name="T4" fmla="*/ 5 w 55"/>
              <a:gd name="T5" fmla="*/ 36 h 245"/>
              <a:gd name="T6" fmla="*/ 9 w 55"/>
              <a:gd name="T7" fmla="*/ 40 h 245"/>
              <a:gd name="T8" fmla="*/ 10 w 55"/>
              <a:gd name="T9" fmla="*/ 48 h 245"/>
              <a:gd name="T10" fmla="*/ 10 w 55"/>
              <a:gd name="T11" fmla="*/ 55 h 245"/>
              <a:gd name="T12" fmla="*/ 10 w 55"/>
              <a:gd name="T13" fmla="*/ 63 h 245"/>
              <a:gd name="T14" fmla="*/ 13 w 55"/>
              <a:gd name="T15" fmla="*/ 72 h 245"/>
              <a:gd name="T16" fmla="*/ 16 w 55"/>
              <a:gd name="T17" fmla="*/ 78 h 245"/>
              <a:gd name="T18" fmla="*/ 16 w 55"/>
              <a:gd name="T19" fmla="*/ 88 h 245"/>
              <a:gd name="T20" fmla="*/ 18 w 55"/>
              <a:gd name="T21" fmla="*/ 94 h 245"/>
              <a:gd name="T22" fmla="*/ 25 w 55"/>
              <a:gd name="T23" fmla="*/ 93 h 245"/>
              <a:gd name="T24" fmla="*/ 24 w 55"/>
              <a:gd name="T25" fmla="*/ 88 h 245"/>
              <a:gd name="T26" fmla="*/ 26 w 55"/>
              <a:gd name="T27" fmla="*/ 95 h 245"/>
              <a:gd name="T28" fmla="*/ 33 w 55"/>
              <a:gd name="T29" fmla="*/ 130 h 245"/>
              <a:gd name="T30" fmla="*/ 34 w 55"/>
              <a:gd name="T31" fmla="*/ 135 h 245"/>
              <a:gd name="T32" fmla="*/ 35 w 55"/>
              <a:gd name="T33" fmla="*/ 176 h 245"/>
              <a:gd name="T34" fmla="*/ 38 w 55"/>
              <a:gd name="T35" fmla="*/ 182 h 245"/>
              <a:gd name="T36" fmla="*/ 44 w 55"/>
              <a:gd name="T37" fmla="*/ 222 h 245"/>
              <a:gd name="T38" fmla="*/ 46 w 55"/>
              <a:gd name="T39" fmla="*/ 226 h 245"/>
              <a:gd name="T40" fmla="*/ 40 w 55"/>
              <a:gd name="T41" fmla="*/ 234 h 245"/>
              <a:gd name="T42" fmla="*/ 42 w 55"/>
              <a:gd name="T43" fmla="*/ 239 h 245"/>
              <a:gd name="T44" fmla="*/ 55 w 55"/>
              <a:gd name="T45" fmla="*/ 238 h 245"/>
              <a:gd name="T46" fmla="*/ 44 w 55"/>
              <a:gd name="T47" fmla="*/ 235 h 245"/>
              <a:gd name="T48" fmla="*/ 48 w 55"/>
              <a:gd name="T49" fmla="*/ 234 h 245"/>
              <a:gd name="T50" fmla="*/ 47 w 55"/>
              <a:gd name="T51" fmla="*/ 237 h 245"/>
              <a:gd name="T52" fmla="*/ 54 w 55"/>
              <a:gd name="T53" fmla="*/ 228 h 245"/>
              <a:gd name="T54" fmla="*/ 53 w 55"/>
              <a:gd name="T55" fmla="*/ 222 h 245"/>
              <a:gd name="T56" fmla="*/ 46 w 55"/>
              <a:gd name="T57" fmla="*/ 180 h 245"/>
              <a:gd name="T58" fmla="*/ 43 w 55"/>
              <a:gd name="T59" fmla="*/ 175 h 245"/>
              <a:gd name="T60" fmla="*/ 43 w 55"/>
              <a:gd name="T61" fmla="*/ 134 h 245"/>
              <a:gd name="T62" fmla="*/ 41 w 55"/>
              <a:gd name="T63" fmla="*/ 131 h 245"/>
              <a:gd name="T64" fmla="*/ 40 w 55"/>
              <a:gd name="T65" fmla="*/ 121 h 245"/>
              <a:gd name="T66" fmla="*/ 32 w 55"/>
              <a:gd name="T67" fmla="*/ 90 h 245"/>
              <a:gd name="T68" fmla="*/ 23 w 55"/>
              <a:gd name="T69" fmla="*/ 84 h 245"/>
              <a:gd name="T70" fmla="*/ 18 w 55"/>
              <a:gd name="T71" fmla="*/ 90 h 245"/>
              <a:gd name="T72" fmla="*/ 25 w 55"/>
              <a:gd name="T73" fmla="*/ 90 h 245"/>
              <a:gd name="T74" fmla="*/ 25 w 55"/>
              <a:gd name="T75" fmla="*/ 82 h 245"/>
              <a:gd name="T76" fmla="*/ 23 w 55"/>
              <a:gd name="T77" fmla="*/ 75 h 245"/>
              <a:gd name="T78" fmla="*/ 20 w 55"/>
              <a:gd name="T79" fmla="*/ 69 h 245"/>
              <a:gd name="T80" fmla="*/ 18 w 55"/>
              <a:gd name="T81" fmla="*/ 56 h 245"/>
              <a:gd name="T82" fmla="*/ 19 w 55"/>
              <a:gd name="T83" fmla="*/ 49 h 245"/>
              <a:gd name="T84" fmla="*/ 17 w 55"/>
              <a:gd name="T85" fmla="*/ 38 h 245"/>
              <a:gd name="T86" fmla="*/ 13 w 55"/>
              <a:gd name="T87" fmla="*/ 33 h 245"/>
              <a:gd name="T88" fmla="*/ 11 w 55"/>
              <a:gd name="T89" fmla="*/ 20 h 245"/>
              <a:gd name="T90" fmla="*/ 9 w 55"/>
              <a:gd name="T91" fmla="*/ 15 h 245"/>
              <a:gd name="T92" fmla="*/ 8 w 55"/>
              <a:gd name="T9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5" h="245">
                <a:moveTo>
                  <a:pt x="0" y="1"/>
                </a:moveTo>
                <a:cubicBezTo>
                  <a:pt x="1" y="15"/>
                  <a:pt x="1" y="15"/>
                  <a:pt x="1" y="15"/>
                </a:cubicBezTo>
                <a:cubicBezTo>
                  <a:pt x="1" y="18"/>
                  <a:pt x="1" y="18"/>
                  <a:pt x="1" y="18"/>
                </a:cubicBezTo>
                <a:cubicBezTo>
                  <a:pt x="0" y="19"/>
                  <a:pt x="1" y="20"/>
                  <a:pt x="1" y="21"/>
                </a:cubicBezTo>
                <a:cubicBezTo>
                  <a:pt x="4" y="24"/>
                  <a:pt x="4" y="24"/>
                  <a:pt x="4" y="24"/>
                </a:cubicBezTo>
                <a:cubicBezTo>
                  <a:pt x="5" y="36"/>
                  <a:pt x="5" y="36"/>
                  <a:pt x="5" y="36"/>
                </a:cubicBezTo>
                <a:cubicBezTo>
                  <a:pt x="5" y="36"/>
                  <a:pt x="6" y="37"/>
                  <a:pt x="6" y="38"/>
                </a:cubicBezTo>
                <a:cubicBezTo>
                  <a:pt x="9" y="40"/>
                  <a:pt x="9" y="40"/>
                  <a:pt x="9" y="40"/>
                </a:cubicBezTo>
                <a:cubicBezTo>
                  <a:pt x="10" y="47"/>
                  <a:pt x="10" y="47"/>
                  <a:pt x="10" y="47"/>
                </a:cubicBezTo>
                <a:cubicBezTo>
                  <a:pt x="10" y="48"/>
                  <a:pt x="10" y="48"/>
                  <a:pt x="10" y="48"/>
                </a:cubicBezTo>
                <a:cubicBezTo>
                  <a:pt x="11" y="50"/>
                  <a:pt x="11" y="50"/>
                  <a:pt x="11" y="50"/>
                </a:cubicBezTo>
                <a:cubicBezTo>
                  <a:pt x="10" y="55"/>
                  <a:pt x="10" y="55"/>
                  <a:pt x="10" y="55"/>
                </a:cubicBezTo>
                <a:cubicBezTo>
                  <a:pt x="10" y="55"/>
                  <a:pt x="10" y="55"/>
                  <a:pt x="10" y="55"/>
                </a:cubicBezTo>
                <a:cubicBezTo>
                  <a:pt x="10" y="63"/>
                  <a:pt x="10" y="63"/>
                  <a:pt x="10" y="63"/>
                </a:cubicBezTo>
                <a:cubicBezTo>
                  <a:pt x="10" y="63"/>
                  <a:pt x="10" y="64"/>
                  <a:pt x="10" y="64"/>
                </a:cubicBezTo>
                <a:cubicBezTo>
                  <a:pt x="13" y="72"/>
                  <a:pt x="13" y="72"/>
                  <a:pt x="13" y="72"/>
                </a:cubicBezTo>
                <a:cubicBezTo>
                  <a:pt x="13" y="72"/>
                  <a:pt x="13" y="72"/>
                  <a:pt x="13" y="72"/>
                </a:cubicBezTo>
                <a:cubicBezTo>
                  <a:pt x="16" y="78"/>
                  <a:pt x="16" y="78"/>
                  <a:pt x="16" y="78"/>
                </a:cubicBezTo>
                <a:cubicBezTo>
                  <a:pt x="17" y="82"/>
                  <a:pt x="17" y="82"/>
                  <a:pt x="17" y="82"/>
                </a:cubicBezTo>
                <a:cubicBezTo>
                  <a:pt x="16" y="88"/>
                  <a:pt x="16" y="88"/>
                  <a:pt x="16" y="88"/>
                </a:cubicBezTo>
                <a:cubicBezTo>
                  <a:pt x="16" y="88"/>
                  <a:pt x="16" y="89"/>
                  <a:pt x="16" y="90"/>
                </a:cubicBezTo>
                <a:cubicBezTo>
                  <a:pt x="18" y="94"/>
                  <a:pt x="18" y="94"/>
                  <a:pt x="18" y="94"/>
                </a:cubicBezTo>
                <a:cubicBezTo>
                  <a:pt x="19" y="95"/>
                  <a:pt x="20" y="96"/>
                  <a:pt x="22" y="96"/>
                </a:cubicBezTo>
                <a:cubicBezTo>
                  <a:pt x="23" y="96"/>
                  <a:pt x="25" y="95"/>
                  <a:pt x="25" y="93"/>
                </a:cubicBezTo>
                <a:cubicBezTo>
                  <a:pt x="27" y="89"/>
                  <a:pt x="27" y="89"/>
                  <a:pt x="27" y="89"/>
                </a:cubicBezTo>
                <a:cubicBezTo>
                  <a:pt x="24" y="88"/>
                  <a:pt x="24" y="88"/>
                  <a:pt x="24" y="88"/>
                </a:cubicBezTo>
                <a:cubicBezTo>
                  <a:pt x="21" y="91"/>
                  <a:pt x="21" y="91"/>
                  <a:pt x="21" y="91"/>
                </a:cubicBezTo>
                <a:cubicBezTo>
                  <a:pt x="26" y="95"/>
                  <a:pt x="26" y="95"/>
                  <a:pt x="26" y="95"/>
                </a:cubicBezTo>
                <a:cubicBezTo>
                  <a:pt x="32" y="123"/>
                  <a:pt x="32" y="123"/>
                  <a:pt x="32" y="123"/>
                </a:cubicBezTo>
                <a:cubicBezTo>
                  <a:pt x="33" y="130"/>
                  <a:pt x="33" y="130"/>
                  <a:pt x="33" y="130"/>
                </a:cubicBezTo>
                <a:cubicBezTo>
                  <a:pt x="33" y="132"/>
                  <a:pt x="33" y="132"/>
                  <a:pt x="33" y="132"/>
                </a:cubicBezTo>
                <a:cubicBezTo>
                  <a:pt x="33" y="133"/>
                  <a:pt x="33" y="134"/>
                  <a:pt x="34" y="135"/>
                </a:cubicBezTo>
                <a:cubicBezTo>
                  <a:pt x="36" y="137"/>
                  <a:pt x="36" y="137"/>
                  <a:pt x="36" y="137"/>
                </a:cubicBezTo>
                <a:cubicBezTo>
                  <a:pt x="35" y="176"/>
                  <a:pt x="35" y="176"/>
                  <a:pt x="35" y="176"/>
                </a:cubicBezTo>
                <a:cubicBezTo>
                  <a:pt x="35" y="177"/>
                  <a:pt x="35" y="178"/>
                  <a:pt x="35" y="178"/>
                </a:cubicBezTo>
                <a:cubicBezTo>
                  <a:pt x="38" y="182"/>
                  <a:pt x="38" y="182"/>
                  <a:pt x="38" y="182"/>
                </a:cubicBezTo>
                <a:cubicBezTo>
                  <a:pt x="44" y="220"/>
                  <a:pt x="44" y="220"/>
                  <a:pt x="44" y="220"/>
                </a:cubicBezTo>
                <a:cubicBezTo>
                  <a:pt x="44" y="221"/>
                  <a:pt x="44" y="222"/>
                  <a:pt x="44" y="222"/>
                </a:cubicBezTo>
                <a:cubicBezTo>
                  <a:pt x="46" y="225"/>
                  <a:pt x="46" y="225"/>
                  <a:pt x="46" y="225"/>
                </a:cubicBezTo>
                <a:cubicBezTo>
                  <a:pt x="46" y="226"/>
                  <a:pt x="46" y="226"/>
                  <a:pt x="46" y="226"/>
                </a:cubicBezTo>
                <a:cubicBezTo>
                  <a:pt x="41" y="231"/>
                  <a:pt x="41" y="231"/>
                  <a:pt x="41" y="231"/>
                </a:cubicBezTo>
                <a:cubicBezTo>
                  <a:pt x="40" y="232"/>
                  <a:pt x="40" y="233"/>
                  <a:pt x="40" y="234"/>
                </a:cubicBezTo>
                <a:cubicBezTo>
                  <a:pt x="40" y="235"/>
                  <a:pt x="40" y="235"/>
                  <a:pt x="40" y="235"/>
                </a:cubicBezTo>
                <a:cubicBezTo>
                  <a:pt x="40" y="237"/>
                  <a:pt x="41" y="238"/>
                  <a:pt x="42" y="239"/>
                </a:cubicBezTo>
                <a:cubicBezTo>
                  <a:pt x="50" y="245"/>
                  <a:pt x="50" y="245"/>
                  <a:pt x="50" y="245"/>
                </a:cubicBezTo>
                <a:cubicBezTo>
                  <a:pt x="55" y="238"/>
                  <a:pt x="55" y="238"/>
                  <a:pt x="55" y="238"/>
                </a:cubicBezTo>
                <a:cubicBezTo>
                  <a:pt x="46" y="232"/>
                  <a:pt x="46" y="232"/>
                  <a:pt x="46" y="232"/>
                </a:cubicBezTo>
                <a:cubicBezTo>
                  <a:pt x="44" y="235"/>
                  <a:pt x="44" y="235"/>
                  <a:pt x="44" y="235"/>
                </a:cubicBezTo>
                <a:cubicBezTo>
                  <a:pt x="48" y="235"/>
                  <a:pt x="48" y="235"/>
                  <a:pt x="48" y="235"/>
                </a:cubicBezTo>
                <a:cubicBezTo>
                  <a:pt x="48" y="234"/>
                  <a:pt x="48" y="234"/>
                  <a:pt x="48" y="234"/>
                </a:cubicBezTo>
                <a:cubicBezTo>
                  <a:pt x="44" y="234"/>
                  <a:pt x="44" y="234"/>
                  <a:pt x="44" y="234"/>
                </a:cubicBezTo>
                <a:cubicBezTo>
                  <a:pt x="47" y="237"/>
                  <a:pt x="47" y="237"/>
                  <a:pt x="47" y="237"/>
                </a:cubicBezTo>
                <a:cubicBezTo>
                  <a:pt x="53" y="231"/>
                  <a:pt x="53" y="231"/>
                  <a:pt x="53" y="231"/>
                </a:cubicBezTo>
                <a:cubicBezTo>
                  <a:pt x="54" y="230"/>
                  <a:pt x="54" y="229"/>
                  <a:pt x="54" y="228"/>
                </a:cubicBezTo>
                <a:cubicBezTo>
                  <a:pt x="54" y="224"/>
                  <a:pt x="54" y="224"/>
                  <a:pt x="54" y="224"/>
                </a:cubicBezTo>
                <a:cubicBezTo>
                  <a:pt x="54" y="223"/>
                  <a:pt x="54" y="222"/>
                  <a:pt x="53" y="222"/>
                </a:cubicBezTo>
                <a:cubicBezTo>
                  <a:pt x="51" y="218"/>
                  <a:pt x="51" y="218"/>
                  <a:pt x="51" y="218"/>
                </a:cubicBezTo>
                <a:cubicBezTo>
                  <a:pt x="46" y="180"/>
                  <a:pt x="46" y="180"/>
                  <a:pt x="46" y="180"/>
                </a:cubicBezTo>
                <a:cubicBezTo>
                  <a:pt x="46" y="179"/>
                  <a:pt x="46" y="178"/>
                  <a:pt x="45" y="178"/>
                </a:cubicBezTo>
                <a:cubicBezTo>
                  <a:pt x="43" y="175"/>
                  <a:pt x="43" y="175"/>
                  <a:pt x="43" y="175"/>
                </a:cubicBezTo>
                <a:cubicBezTo>
                  <a:pt x="44" y="136"/>
                  <a:pt x="44" y="136"/>
                  <a:pt x="44" y="136"/>
                </a:cubicBezTo>
                <a:cubicBezTo>
                  <a:pt x="44" y="136"/>
                  <a:pt x="43" y="135"/>
                  <a:pt x="43" y="134"/>
                </a:cubicBezTo>
                <a:cubicBezTo>
                  <a:pt x="41" y="132"/>
                  <a:pt x="41" y="132"/>
                  <a:pt x="41" y="132"/>
                </a:cubicBezTo>
                <a:cubicBezTo>
                  <a:pt x="41" y="131"/>
                  <a:pt x="41" y="131"/>
                  <a:pt x="41" y="131"/>
                </a:cubicBezTo>
                <a:cubicBezTo>
                  <a:pt x="42" y="130"/>
                  <a:pt x="42" y="130"/>
                  <a:pt x="41" y="129"/>
                </a:cubicBezTo>
                <a:cubicBezTo>
                  <a:pt x="40" y="121"/>
                  <a:pt x="40" y="121"/>
                  <a:pt x="40" y="121"/>
                </a:cubicBezTo>
                <a:cubicBezTo>
                  <a:pt x="33" y="92"/>
                  <a:pt x="33" y="92"/>
                  <a:pt x="33" y="92"/>
                </a:cubicBezTo>
                <a:cubicBezTo>
                  <a:pt x="33" y="91"/>
                  <a:pt x="33" y="90"/>
                  <a:pt x="32" y="90"/>
                </a:cubicBezTo>
                <a:cubicBezTo>
                  <a:pt x="26" y="85"/>
                  <a:pt x="26" y="85"/>
                  <a:pt x="26" y="85"/>
                </a:cubicBezTo>
                <a:cubicBezTo>
                  <a:pt x="25" y="84"/>
                  <a:pt x="24" y="83"/>
                  <a:pt x="23" y="84"/>
                </a:cubicBezTo>
                <a:cubicBezTo>
                  <a:pt x="21" y="84"/>
                  <a:pt x="20" y="85"/>
                  <a:pt x="20" y="86"/>
                </a:cubicBezTo>
                <a:cubicBezTo>
                  <a:pt x="18" y="90"/>
                  <a:pt x="18" y="90"/>
                  <a:pt x="18" y="90"/>
                </a:cubicBezTo>
                <a:cubicBezTo>
                  <a:pt x="22" y="92"/>
                  <a:pt x="22" y="92"/>
                  <a:pt x="22" y="92"/>
                </a:cubicBezTo>
                <a:cubicBezTo>
                  <a:pt x="25" y="90"/>
                  <a:pt x="25" y="90"/>
                  <a:pt x="25" y="90"/>
                </a:cubicBezTo>
                <a:cubicBezTo>
                  <a:pt x="24" y="87"/>
                  <a:pt x="24" y="87"/>
                  <a:pt x="24" y="87"/>
                </a:cubicBezTo>
                <a:cubicBezTo>
                  <a:pt x="25" y="82"/>
                  <a:pt x="25" y="82"/>
                  <a:pt x="25" y="82"/>
                </a:cubicBezTo>
                <a:cubicBezTo>
                  <a:pt x="25" y="81"/>
                  <a:pt x="25" y="81"/>
                  <a:pt x="25" y="80"/>
                </a:cubicBezTo>
                <a:cubicBezTo>
                  <a:pt x="23" y="75"/>
                  <a:pt x="23" y="75"/>
                  <a:pt x="23" y="75"/>
                </a:cubicBezTo>
                <a:cubicBezTo>
                  <a:pt x="23" y="75"/>
                  <a:pt x="23" y="75"/>
                  <a:pt x="23" y="75"/>
                </a:cubicBezTo>
                <a:cubicBezTo>
                  <a:pt x="20" y="69"/>
                  <a:pt x="20" y="69"/>
                  <a:pt x="20" y="69"/>
                </a:cubicBezTo>
                <a:cubicBezTo>
                  <a:pt x="18" y="62"/>
                  <a:pt x="18" y="62"/>
                  <a:pt x="18" y="62"/>
                </a:cubicBezTo>
                <a:cubicBezTo>
                  <a:pt x="18" y="56"/>
                  <a:pt x="18" y="56"/>
                  <a:pt x="18" y="56"/>
                </a:cubicBezTo>
                <a:cubicBezTo>
                  <a:pt x="19" y="51"/>
                  <a:pt x="19" y="51"/>
                  <a:pt x="19" y="51"/>
                </a:cubicBezTo>
                <a:cubicBezTo>
                  <a:pt x="19" y="50"/>
                  <a:pt x="19" y="49"/>
                  <a:pt x="19" y="49"/>
                </a:cubicBezTo>
                <a:cubicBezTo>
                  <a:pt x="18" y="45"/>
                  <a:pt x="18" y="45"/>
                  <a:pt x="18" y="45"/>
                </a:cubicBezTo>
                <a:cubicBezTo>
                  <a:pt x="17" y="38"/>
                  <a:pt x="17" y="38"/>
                  <a:pt x="17" y="38"/>
                </a:cubicBezTo>
                <a:cubicBezTo>
                  <a:pt x="17" y="37"/>
                  <a:pt x="16" y="36"/>
                  <a:pt x="16" y="36"/>
                </a:cubicBezTo>
                <a:cubicBezTo>
                  <a:pt x="13" y="33"/>
                  <a:pt x="13" y="33"/>
                  <a:pt x="13" y="33"/>
                </a:cubicBezTo>
                <a:cubicBezTo>
                  <a:pt x="11" y="22"/>
                  <a:pt x="11" y="22"/>
                  <a:pt x="11" y="22"/>
                </a:cubicBezTo>
                <a:cubicBezTo>
                  <a:pt x="11" y="21"/>
                  <a:pt x="11" y="21"/>
                  <a:pt x="11" y="20"/>
                </a:cubicBezTo>
                <a:cubicBezTo>
                  <a:pt x="9" y="18"/>
                  <a:pt x="9" y="18"/>
                  <a:pt x="9" y="18"/>
                </a:cubicBezTo>
                <a:cubicBezTo>
                  <a:pt x="9" y="15"/>
                  <a:pt x="9" y="15"/>
                  <a:pt x="9" y="15"/>
                </a:cubicBezTo>
                <a:cubicBezTo>
                  <a:pt x="9" y="15"/>
                  <a:pt x="9" y="15"/>
                  <a:pt x="9" y="14"/>
                </a:cubicBezTo>
                <a:cubicBezTo>
                  <a:pt x="8" y="0"/>
                  <a:pt x="8" y="0"/>
                  <a:pt x="8" y="0"/>
                </a:cubicBezTo>
                <a:lnTo>
                  <a:pt x="0"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92" name="Freeform 237">
            <a:extLst>
              <a:ext uri="{FF2B5EF4-FFF2-40B4-BE49-F238E27FC236}">
                <a16:creationId xmlns:a16="http://schemas.microsoft.com/office/drawing/2014/main" id="{357625E9-CD5D-423E-B5E7-85C7A58C48FF}"/>
              </a:ext>
            </a:extLst>
          </p:cNvPr>
          <p:cNvSpPr>
            <a:spLocks noEditPoints="1"/>
          </p:cNvSpPr>
          <p:nvPr/>
        </p:nvSpPr>
        <p:spPr bwMode="auto">
          <a:xfrm>
            <a:off x="1740515" y="4063872"/>
            <a:ext cx="557441" cy="340973"/>
          </a:xfrm>
          <a:custGeom>
            <a:avLst/>
            <a:gdLst>
              <a:gd name="T0" fmla="*/ 297 w 394"/>
              <a:gd name="T1" fmla="*/ 98 h 241"/>
              <a:gd name="T2" fmla="*/ 288 w 394"/>
              <a:gd name="T3" fmla="*/ 94 h 241"/>
              <a:gd name="T4" fmla="*/ 279 w 394"/>
              <a:gd name="T5" fmla="*/ 95 h 241"/>
              <a:gd name="T6" fmla="*/ 269 w 394"/>
              <a:gd name="T7" fmla="*/ 91 h 241"/>
              <a:gd name="T8" fmla="*/ 261 w 394"/>
              <a:gd name="T9" fmla="*/ 88 h 241"/>
              <a:gd name="T10" fmla="*/ 261 w 394"/>
              <a:gd name="T11" fmla="*/ 103 h 241"/>
              <a:gd name="T12" fmla="*/ 270 w 394"/>
              <a:gd name="T13" fmla="*/ 104 h 241"/>
              <a:gd name="T14" fmla="*/ 275 w 394"/>
              <a:gd name="T15" fmla="*/ 117 h 241"/>
              <a:gd name="T16" fmla="*/ 287 w 394"/>
              <a:gd name="T17" fmla="*/ 120 h 241"/>
              <a:gd name="T18" fmla="*/ 308 w 394"/>
              <a:gd name="T19" fmla="*/ 111 h 241"/>
              <a:gd name="T20" fmla="*/ 260 w 394"/>
              <a:gd name="T21" fmla="*/ 126 h 241"/>
              <a:gd name="T22" fmla="*/ 389 w 394"/>
              <a:gd name="T23" fmla="*/ 192 h 241"/>
              <a:gd name="T24" fmla="*/ 374 w 394"/>
              <a:gd name="T25" fmla="*/ 182 h 241"/>
              <a:gd name="T26" fmla="*/ 344 w 394"/>
              <a:gd name="T27" fmla="*/ 154 h 241"/>
              <a:gd name="T28" fmla="*/ 334 w 394"/>
              <a:gd name="T29" fmla="*/ 151 h 241"/>
              <a:gd name="T30" fmla="*/ 320 w 394"/>
              <a:gd name="T31" fmla="*/ 142 h 241"/>
              <a:gd name="T32" fmla="*/ 322 w 394"/>
              <a:gd name="T33" fmla="*/ 160 h 241"/>
              <a:gd name="T34" fmla="*/ 309 w 394"/>
              <a:gd name="T35" fmla="*/ 174 h 241"/>
              <a:gd name="T36" fmla="*/ 309 w 394"/>
              <a:gd name="T37" fmla="*/ 191 h 241"/>
              <a:gd name="T38" fmla="*/ 314 w 394"/>
              <a:gd name="T39" fmla="*/ 200 h 241"/>
              <a:gd name="T40" fmla="*/ 314 w 394"/>
              <a:gd name="T41" fmla="*/ 227 h 241"/>
              <a:gd name="T42" fmla="*/ 323 w 394"/>
              <a:gd name="T43" fmla="*/ 233 h 241"/>
              <a:gd name="T44" fmla="*/ 335 w 394"/>
              <a:gd name="T45" fmla="*/ 237 h 241"/>
              <a:gd name="T46" fmla="*/ 352 w 394"/>
              <a:gd name="T47" fmla="*/ 219 h 241"/>
              <a:gd name="T48" fmla="*/ 373 w 394"/>
              <a:gd name="T49" fmla="*/ 213 h 241"/>
              <a:gd name="T50" fmla="*/ 394 w 394"/>
              <a:gd name="T51" fmla="*/ 200 h 241"/>
              <a:gd name="T52" fmla="*/ 251 w 394"/>
              <a:gd name="T53" fmla="*/ 77 h 241"/>
              <a:gd name="T54" fmla="*/ 238 w 394"/>
              <a:gd name="T55" fmla="*/ 76 h 241"/>
              <a:gd name="T56" fmla="*/ 222 w 394"/>
              <a:gd name="T57" fmla="*/ 74 h 241"/>
              <a:gd name="T58" fmla="*/ 217 w 394"/>
              <a:gd name="T59" fmla="*/ 76 h 241"/>
              <a:gd name="T60" fmla="*/ 217 w 394"/>
              <a:gd name="T61" fmla="*/ 83 h 241"/>
              <a:gd name="T62" fmla="*/ 248 w 394"/>
              <a:gd name="T63" fmla="*/ 86 h 241"/>
              <a:gd name="T64" fmla="*/ 68 w 394"/>
              <a:gd name="T65" fmla="*/ 5 h 241"/>
              <a:gd name="T66" fmla="*/ 60 w 394"/>
              <a:gd name="T67" fmla="*/ 2 h 241"/>
              <a:gd name="T68" fmla="*/ 44 w 394"/>
              <a:gd name="T69" fmla="*/ 3 h 241"/>
              <a:gd name="T70" fmla="*/ 33 w 394"/>
              <a:gd name="T71" fmla="*/ 14 h 241"/>
              <a:gd name="T72" fmla="*/ 42 w 394"/>
              <a:gd name="T73" fmla="*/ 21 h 241"/>
              <a:gd name="T74" fmla="*/ 57 w 394"/>
              <a:gd name="T75" fmla="*/ 27 h 241"/>
              <a:gd name="T76" fmla="*/ 66 w 394"/>
              <a:gd name="T77" fmla="*/ 17 h 241"/>
              <a:gd name="T78" fmla="*/ 9 w 394"/>
              <a:gd name="T79" fmla="*/ 20 h 241"/>
              <a:gd name="T80" fmla="*/ 3 w 394"/>
              <a:gd name="T81" fmla="*/ 33 h 241"/>
              <a:gd name="T82" fmla="*/ 11 w 394"/>
              <a:gd name="T83" fmla="*/ 26 h 241"/>
              <a:gd name="T84" fmla="*/ 184 w 394"/>
              <a:gd name="T85" fmla="*/ 65 h 241"/>
              <a:gd name="T86" fmla="*/ 180 w 394"/>
              <a:gd name="T87" fmla="*/ 58 h 241"/>
              <a:gd name="T88" fmla="*/ 175 w 394"/>
              <a:gd name="T89" fmla="*/ 56 h 241"/>
              <a:gd name="T90" fmla="*/ 171 w 394"/>
              <a:gd name="T91" fmla="*/ 47 h 241"/>
              <a:gd name="T92" fmla="*/ 165 w 394"/>
              <a:gd name="T93" fmla="*/ 40 h 241"/>
              <a:gd name="T94" fmla="*/ 154 w 394"/>
              <a:gd name="T95" fmla="*/ 47 h 241"/>
              <a:gd name="T96" fmla="*/ 143 w 394"/>
              <a:gd name="T97" fmla="*/ 49 h 241"/>
              <a:gd name="T98" fmla="*/ 151 w 394"/>
              <a:gd name="T99" fmla="*/ 62 h 241"/>
              <a:gd name="T100" fmla="*/ 157 w 394"/>
              <a:gd name="T101" fmla="*/ 68 h 241"/>
              <a:gd name="T102" fmla="*/ 161 w 394"/>
              <a:gd name="T103" fmla="*/ 64 h 241"/>
              <a:gd name="T104" fmla="*/ 168 w 394"/>
              <a:gd name="T105" fmla="*/ 64 h 241"/>
              <a:gd name="T106" fmla="*/ 171 w 394"/>
              <a:gd name="T107" fmla="*/ 67 h 241"/>
              <a:gd name="T108" fmla="*/ 180 w 394"/>
              <a:gd name="T109" fmla="*/ 71 h 241"/>
              <a:gd name="T110" fmla="*/ 246 w 394"/>
              <a:gd name="T111" fmla="*/ 100 h 241"/>
              <a:gd name="T112" fmla="*/ 235 w 394"/>
              <a:gd name="T113" fmla="*/ 104 h 241"/>
              <a:gd name="T114" fmla="*/ 249 w 394"/>
              <a:gd name="T115" fmla="*/ 103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94" h="241">
                <a:moveTo>
                  <a:pt x="308" y="111"/>
                </a:moveTo>
                <a:lnTo>
                  <a:pt x="308" y="108"/>
                </a:lnTo>
                <a:lnTo>
                  <a:pt x="308" y="104"/>
                </a:lnTo>
                <a:lnTo>
                  <a:pt x="303" y="103"/>
                </a:lnTo>
                <a:lnTo>
                  <a:pt x="302" y="103"/>
                </a:lnTo>
                <a:lnTo>
                  <a:pt x="299" y="101"/>
                </a:lnTo>
                <a:lnTo>
                  <a:pt x="299" y="101"/>
                </a:lnTo>
                <a:lnTo>
                  <a:pt x="297" y="100"/>
                </a:lnTo>
                <a:lnTo>
                  <a:pt x="297" y="98"/>
                </a:lnTo>
                <a:lnTo>
                  <a:pt x="294" y="98"/>
                </a:lnTo>
                <a:lnTo>
                  <a:pt x="293" y="98"/>
                </a:lnTo>
                <a:lnTo>
                  <a:pt x="293" y="97"/>
                </a:lnTo>
                <a:lnTo>
                  <a:pt x="293" y="97"/>
                </a:lnTo>
                <a:lnTo>
                  <a:pt x="291" y="95"/>
                </a:lnTo>
                <a:lnTo>
                  <a:pt x="290" y="94"/>
                </a:lnTo>
                <a:lnTo>
                  <a:pt x="288" y="95"/>
                </a:lnTo>
                <a:lnTo>
                  <a:pt x="288" y="94"/>
                </a:lnTo>
                <a:lnTo>
                  <a:pt x="288" y="94"/>
                </a:lnTo>
                <a:lnTo>
                  <a:pt x="288" y="94"/>
                </a:lnTo>
                <a:lnTo>
                  <a:pt x="288" y="94"/>
                </a:lnTo>
                <a:lnTo>
                  <a:pt x="287" y="94"/>
                </a:lnTo>
                <a:lnTo>
                  <a:pt x="285" y="94"/>
                </a:lnTo>
                <a:lnTo>
                  <a:pt x="285" y="94"/>
                </a:lnTo>
                <a:lnTo>
                  <a:pt x="284" y="94"/>
                </a:lnTo>
                <a:lnTo>
                  <a:pt x="282" y="94"/>
                </a:lnTo>
                <a:lnTo>
                  <a:pt x="281" y="95"/>
                </a:lnTo>
                <a:lnTo>
                  <a:pt x="279" y="95"/>
                </a:lnTo>
                <a:lnTo>
                  <a:pt x="278" y="95"/>
                </a:lnTo>
                <a:lnTo>
                  <a:pt x="276" y="97"/>
                </a:lnTo>
                <a:lnTo>
                  <a:pt x="275" y="97"/>
                </a:lnTo>
                <a:lnTo>
                  <a:pt x="275" y="97"/>
                </a:lnTo>
                <a:lnTo>
                  <a:pt x="273" y="97"/>
                </a:lnTo>
                <a:lnTo>
                  <a:pt x="272" y="97"/>
                </a:lnTo>
                <a:lnTo>
                  <a:pt x="270" y="92"/>
                </a:lnTo>
                <a:lnTo>
                  <a:pt x="270" y="91"/>
                </a:lnTo>
                <a:lnTo>
                  <a:pt x="269" y="91"/>
                </a:lnTo>
                <a:lnTo>
                  <a:pt x="266" y="88"/>
                </a:lnTo>
                <a:lnTo>
                  <a:pt x="266" y="88"/>
                </a:lnTo>
                <a:lnTo>
                  <a:pt x="264" y="86"/>
                </a:lnTo>
                <a:lnTo>
                  <a:pt x="264" y="86"/>
                </a:lnTo>
                <a:lnTo>
                  <a:pt x="263" y="88"/>
                </a:lnTo>
                <a:lnTo>
                  <a:pt x="263" y="88"/>
                </a:lnTo>
                <a:lnTo>
                  <a:pt x="263" y="88"/>
                </a:lnTo>
                <a:lnTo>
                  <a:pt x="261" y="88"/>
                </a:lnTo>
                <a:lnTo>
                  <a:pt x="261" y="88"/>
                </a:lnTo>
                <a:lnTo>
                  <a:pt x="261" y="88"/>
                </a:lnTo>
                <a:lnTo>
                  <a:pt x="261" y="89"/>
                </a:lnTo>
                <a:lnTo>
                  <a:pt x="261" y="89"/>
                </a:lnTo>
                <a:lnTo>
                  <a:pt x="261" y="89"/>
                </a:lnTo>
                <a:lnTo>
                  <a:pt x="260" y="89"/>
                </a:lnTo>
                <a:lnTo>
                  <a:pt x="260" y="89"/>
                </a:lnTo>
                <a:lnTo>
                  <a:pt x="260" y="91"/>
                </a:lnTo>
                <a:lnTo>
                  <a:pt x="257" y="95"/>
                </a:lnTo>
                <a:lnTo>
                  <a:pt x="261" y="103"/>
                </a:lnTo>
                <a:lnTo>
                  <a:pt x="261" y="103"/>
                </a:lnTo>
                <a:lnTo>
                  <a:pt x="263" y="103"/>
                </a:lnTo>
                <a:lnTo>
                  <a:pt x="264" y="103"/>
                </a:lnTo>
                <a:lnTo>
                  <a:pt x="266" y="104"/>
                </a:lnTo>
                <a:lnTo>
                  <a:pt x="267" y="106"/>
                </a:lnTo>
                <a:lnTo>
                  <a:pt x="269" y="106"/>
                </a:lnTo>
                <a:lnTo>
                  <a:pt x="269" y="104"/>
                </a:lnTo>
                <a:lnTo>
                  <a:pt x="269" y="104"/>
                </a:lnTo>
                <a:lnTo>
                  <a:pt x="270" y="104"/>
                </a:lnTo>
                <a:lnTo>
                  <a:pt x="272" y="104"/>
                </a:lnTo>
                <a:lnTo>
                  <a:pt x="273" y="104"/>
                </a:lnTo>
                <a:lnTo>
                  <a:pt x="273" y="106"/>
                </a:lnTo>
                <a:lnTo>
                  <a:pt x="273" y="108"/>
                </a:lnTo>
                <a:lnTo>
                  <a:pt x="273" y="108"/>
                </a:lnTo>
                <a:lnTo>
                  <a:pt x="273" y="108"/>
                </a:lnTo>
                <a:lnTo>
                  <a:pt x="275" y="109"/>
                </a:lnTo>
                <a:lnTo>
                  <a:pt x="275" y="111"/>
                </a:lnTo>
                <a:lnTo>
                  <a:pt x="275" y="117"/>
                </a:lnTo>
                <a:lnTo>
                  <a:pt x="276" y="118"/>
                </a:lnTo>
                <a:lnTo>
                  <a:pt x="278" y="120"/>
                </a:lnTo>
                <a:lnTo>
                  <a:pt x="281" y="120"/>
                </a:lnTo>
                <a:lnTo>
                  <a:pt x="282" y="120"/>
                </a:lnTo>
                <a:lnTo>
                  <a:pt x="284" y="120"/>
                </a:lnTo>
                <a:lnTo>
                  <a:pt x="284" y="120"/>
                </a:lnTo>
                <a:lnTo>
                  <a:pt x="284" y="120"/>
                </a:lnTo>
                <a:lnTo>
                  <a:pt x="285" y="120"/>
                </a:lnTo>
                <a:lnTo>
                  <a:pt x="287" y="120"/>
                </a:lnTo>
                <a:lnTo>
                  <a:pt x="291" y="117"/>
                </a:lnTo>
                <a:lnTo>
                  <a:pt x="293" y="117"/>
                </a:lnTo>
                <a:lnTo>
                  <a:pt x="294" y="117"/>
                </a:lnTo>
                <a:lnTo>
                  <a:pt x="296" y="117"/>
                </a:lnTo>
                <a:lnTo>
                  <a:pt x="297" y="117"/>
                </a:lnTo>
                <a:lnTo>
                  <a:pt x="299" y="117"/>
                </a:lnTo>
                <a:lnTo>
                  <a:pt x="303" y="114"/>
                </a:lnTo>
                <a:lnTo>
                  <a:pt x="305" y="112"/>
                </a:lnTo>
                <a:lnTo>
                  <a:pt x="308" y="111"/>
                </a:lnTo>
                <a:close/>
                <a:moveTo>
                  <a:pt x="267" y="120"/>
                </a:moveTo>
                <a:lnTo>
                  <a:pt x="266" y="118"/>
                </a:lnTo>
                <a:lnTo>
                  <a:pt x="264" y="118"/>
                </a:lnTo>
                <a:lnTo>
                  <a:pt x="264" y="120"/>
                </a:lnTo>
                <a:lnTo>
                  <a:pt x="261" y="121"/>
                </a:lnTo>
                <a:lnTo>
                  <a:pt x="258" y="123"/>
                </a:lnTo>
                <a:lnTo>
                  <a:pt x="258" y="123"/>
                </a:lnTo>
                <a:lnTo>
                  <a:pt x="257" y="124"/>
                </a:lnTo>
                <a:lnTo>
                  <a:pt x="260" y="126"/>
                </a:lnTo>
                <a:lnTo>
                  <a:pt x="260" y="126"/>
                </a:lnTo>
                <a:lnTo>
                  <a:pt x="261" y="124"/>
                </a:lnTo>
                <a:lnTo>
                  <a:pt x="263" y="124"/>
                </a:lnTo>
                <a:lnTo>
                  <a:pt x="266" y="124"/>
                </a:lnTo>
                <a:lnTo>
                  <a:pt x="267" y="124"/>
                </a:lnTo>
                <a:lnTo>
                  <a:pt x="269" y="124"/>
                </a:lnTo>
                <a:lnTo>
                  <a:pt x="267" y="123"/>
                </a:lnTo>
                <a:lnTo>
                  <a:pt x="267" y="120"/>
                </a:lnTo>
                <a:close/>
                <a:moveTo>
                  <a:pt x="389" y="192"/>
                </a:moveTo>
                <a:lnTo>
                  <a:pt x="385" y="191"/>
                </a:lnTo>
                <a:lnTo>
                  <a:pt x="382" y="188"/>
                </a:lnTo>
                <a:lnTo>
                  <a:pt x="382" y="188"/>
                </a:lnTo>
                <a:lnTo>
                  <a:pt x="382" y="183"/>
                </a:lnTo>
                <a:lnTo>
                  <a:pt x="380" y="182"/>
                </a:lnTo>
                <a:lnTo>
                  <a:pt x="380" y="182"/>
                </a:lnTo>
                <a:lnTo>
                  <a:pt x="379" y="182"/>
                </a:lnTo>
                <a:lnTo>
                  <a:pt x="376" y="182"/>
                </a:lnTo>
                <a:lnTo>
                  <a:pt x="374" y="182"/>
                </a:lnTo>
                <a:lnTo>
                  <a:pt x="374" y="180"/>
                </a:lnTo>
                <a:lnTo>
                  <a:pt x="374" y="174"/>
                </a:lnTo>
                <a:lnTo>
                  <a:pt x="374" y="173"/>
                </a:lnTo>
                <a:lnTo>
                  <a:pt x="373" y="171"/>
                </a:lnTo>
                <a:lnTo>
                  <a:pt x="367" y="165"/>
                </a:lnTo>
                <a:lnTo>
                  <a:pt x="365" y="163"/>
                </a:lnTo>
                <a:lnTo>
                  <a:pt x="355" y="159"/>
                </a:lnTo>
                <a:lnTo>
                  <a:pt x="347" y="156"/>
                </a:lnTo>
                <a:lnTo>
                  <a:pt x="344" y="154"/>
                </a:lnTo>
                <a:lnTo>
                  <a:pt x="341" y="153"/>
                </a:lnTo>
                <a:lnTo>
                  <a:pt x="340" y="153"/>
                </a:lnTo>
                <a:lnTo>
                  <a:pt x="340" y="153"/>
                </a:lnTo>
                <a:lnTo>
                  <a:pt x="338" y="153"/>
                </a:lnTo>
                <a:lnTo>
                  <a:pt x="338" y="153"/>
                </a:lnTo>
                <a:lnTo>
                  <a:pt x="337" y="153"/>
                </a:lnTo>
                <a:lnTo>
                  <a:pt x="337" y="151"/>
                </a:lnTo>
                <a:lnTo>
                  <a:pt x="335" y="151"/>
                </a:lnTo>
                <a:lnTo>
                  <a:pt x="334" y="151"/>
                </a:lnTo>
                <a:lnTo>
                  <a:pt x="332" y="150"/>
                </a:lnTo>
                <a:lnTo>
                  <a:pt x="328" y="148"/>
                </a:lnTo>
                <a:lnTo>
                  <a:pt x="328" y="147"/>
                </a:lnTo>
                <a:lnTo>
                  <a:pt x="328" y="147"/>
                </a:lnTo>
                <a:lnTo>
                  <a:pt x="328" y="145"/>
                </a:lnTo>
                <a:lnTo>
                  <a:pt x="328" y="145"/>
                </a:lnTo>
                <a:lnTo>
                  <a:pt x="326" y="145"/>
                </a:lnTo>
                <a:lnTo>
                  <a:pt x="325" y="145"/>
                </a:lnTo>
                <a:lnTo>
                  <a:pt x="320" y="142"/>
                </a:lnTo>
                <a:lnTo>
                  <a:pt x="318" y="142"/>
                </a:lnTo>
                <a:lnTo>
                  <a:pt x="315" y="144"/>
                </a:lnTo>
                <a:lnTo>
                  <a:pt x="315" y="147"/>
                </a:lnTo>
                <a:lnTo>
                  <a:pt x="315" y="150"/>
                </a:lnTo>
                <a:lnTo>
                  <a:pt x="315" y="153"/>
                </a:lnTo>
                <a:lnTo>
                  <a:pt x="317" y="154"/>
                </a:lnTo>
                <a:lnTo>
                  <a:pt x="320" y="159"/>
                </a:lnTo>
                <a:lnTo>
                  <a:pt x="320" y="159"/>
                </a:lnTo>
                <a:lnTo>
                  <a:pt x="322" y="160"/>
                </a:lnTo>
                <a:lnTo>
                  <a:pt x="322" y="162"/>
                </a:lnTo>
                <a:lnTo>
                  <a:pt x="320" y="163"/>
                </a:lnTo>
                <a:lnTo>
                  <a:pt x="318" y="165"/>
                </a:lnTo>
                <a:lnTo>
                  <a:pt x="318" y="165"/>
                </a:lnTo>
                <a:lnTo>
                  <a:pt x="315" y="169"/>
                </a:lnTo>
                <a:lnTo>
                  <a:pt x="314" y="169"/>
                </a:lnTo>
                <a:lnTo>
                  <a:pt x="312" y="173"/>
                </a:lnTo>
                <a:lnTo>
                  <a:pt x="309" y="174"/>
                </a:lnTo>
                <a:lnTo>
                  <a:pt x="309" y="174"/>
                </a:lnTo>
                <a:lnTo>
                  <a:pt x="308" y="176"/>
                </a:lnTo>
                <a:lnTo>
                  <a:pt x="308" y="176"/>
                </a:lnTo>
                <a:lnTo>
                  <a:pt x="306" y="177"/>
                </a:lnTo>
                <a:lnTo>
                  <a:pt x="305" y="179"/>
                </a:lnTo>
                <a:lnTo>
                  <a:pt x="303" y="180"/>
                </a:lnTo>
                <a:lnTo>
                  <a:pt x="305" y="183"/>
                </a:lnTo>
                <a:lnTo>
                  <a:pt x="306" y="186"/>
                </a:lnTo>
                <a:lnTo>
                  <a:pt x="308" y="188"/>
                </a:lnTo>
                <a:lnTo>
                  <a:pt x="309" y="191"/>
                </a:lnTo>
                <a:lnTo>
                  <a:pt x="309" y="192"/>
                </a:lnTo>
                <a:lnTo>
                  <a:pt x="311" y="194"/>
                </a:lnTo>
                <a:lnTo>
                  <a:pt x="311" y="195"/>
                </a:lnTo>
                <a:lnTo>
                  <a:pt x="311" y="197"/>
                </a:lnTo>
                <a:lnTo>
                  <a:pt x="311" y="197"/>
                </a:lnTo>
                <a:lnTo>
                  <a:pt x="312" y="200"/>
                </a:lnTo>
                <a:lnTo>
                  <a:pt x="312" y="200"/>
                </a:lnTo>
                <a:lnTo>
                  <a:pt x="312" y="200"/>
                </a:lnTo>
                <a:lnTo>
                  <a:pt x="314" y="200"/>
                </a:lnTo>
                <a:lnTo>
                  <a:pt x="314" y="200"/>
                </a:lnTo>
                <a:lnTo>
                  <a:pt x="314" y="201"/>
                </a:lnTo>
                <a:lnTo>
                  <a:pt x="314" y="201"/>
                </a:lnTo>
                <a:lnTo>
                  <a:pt x="315" y="207"/>
                </a:lnTo>
                <a:lnTo>
                  <a:pt x="315" y="209"/>
                </a:lnTo>
                <a:lnTo>
                  <a:pt x="317" y="209"/>
                </a:lnTo>
                <a:lnTo>
                  <a:pt x="317" y="210"/>
                </a:lnTo>
                <a:lnTo>
                  <a:pt x="314" y="221"/>
                </a:lnTo>
                <a:lnTo>
                  <a:pt x="314" y="227"/>
                </a:lnTo>
                <a:lnTo>
                  <a:pt x="314" y="230"/>
                </a:lnTo>
                <a:lnTo>
                  <a:pt x="315" y="230"/>
                </a:lnTo>
                <a:lnTo>
                  <a:pt x="317" y="230"/>
                </a:lnTo>
                <a:lnTo>
                  <a:pt x="317" y="231"/>
                </a:lnTo>
                <a:lnTo>
                  <a:pt x="317" y="231"/>
                </a:lnTo>
                <a:lnTo>
                  <a:pt x="317" y="233"/>
                </a:lnTo>
                <a:lnTo>
                  <a:pt x="318" y="233"/>
                </a:lnTo>
                <a:lnTo>
                  <a:pt x="320" y="233"/>
                </a:lnTo>
                <a:lnTo>
                  <a:pt x="323" y="233"/>
                </a:lnTo>
                <a:lnTo>
                  <a:pt x="326" y="234"/>
                </a:lnTo>
                <a:lnTo>
                  <a:pt x="329" y="236"/>
                </a:lnTo>
                <a:lnTo>
                  <a:pt x="331" y="237"/>
                </a:lnTo>
                <a:lnTo>
                  <a:pt x="332" y="241"/>
                </a:lnTo>
                <a:lnTo>
                  <a:pt x="332" y="241"/>
                </a:lnTo>
                <a:lnTo>
                  <a:pt x="332" y="241"/>
                </a:lnTo>
                <a:lnTo>
                  <a:pt x="334" y="239"/>
                </a:lnTo>
                <a:lnTo>
                  <a:pt x="335" y="237"/>
                </a:lnTo>
                <a:lnTo>
                  <a:pt x="335" y="237"/>
                </a:lnTo>
                <a:lnTo>
                  <a:pt x="338" y="233"/>
                </a:lnTo>
                <a:lnTo>
                  <a:pt x="340" y="230"/>
                </a:lnTo>
                <a:lnTo>
                  <a:pt x="340" y="228"/>
                </a:lnTo>
                <a:lnTo>
                  <a:pt x="344" y="225"/>
                </a:lnTo>
                <a:lnTo>
                  <a:pt x="344" y="225"/>
                </a:lnTo>
                <a:lnTo>
                  <a:pt x="349" y="222"/>
                </a:lnTo>
                <a:lnTo>
                  <a:pt x="349" y="222"/>
                </a:lnTo>
                <a:lnTo>
                  <a:pt x="352" y="221"/>
                </a:lnTo>
                <a:lnTo>
                  <a:pt x="352" y="219"/>
                </a:lnTo>
                <a:lnTo>
                  <a:pt x="353" y="219"/>
                </a:lnTo>
                <a:lnTo>
                  <a:pt x="355" y="219"/>
                </a:lnTo>
                <a:lnTo>
                  <a:pt x="356" y="216"/>
                </a:lnTo>
                <a:lnTo>
                  <a:pt x="358" y="216"/>
                </a:lnTo>
                <a:lnTo>
                  <a:pt x="359" y="215"/>
                </a:lnTo>
                <a:lnTo>
                  <a:pt x="361" y="215"/>
                </a:lnTo>
                <a:lnTo>
                  <a:pt x="367" y="215"/>
                </a:lnTo>
                <a:lnTo>
                  <a:pt x="367" y="215"/>
                </a:lnTo>
                <a:lnTo>
                  <a:pt x="373" y="213"/>
                </a:lnTo>
                <a:lnTo>
                  <a:pt x="374" y="212"/>
                </a:lnTo>
                <a:lnTo>
                  <a:pt x="376" y="212"/>
                </a:lnTo>
                <a:lnTo>
                  <a:pt x="377" y="212"/>
                </a:lnTo>
                <a:lnTo>
                  <a:pt x="379" y="212"/>
                </a:lnTo>
                <a:lnTo>
                  <a:pt x="385" y="206"/>
                </a:lnTo>
                <a:lnTo>
                  <a:pt x="386" y="204"/>
                </a:lnTo>
                <a:lnTo>
                  <a:pt x="392" y="201"/>
                </a:lnTo>
                <a:lnTo>
                  <a:pt x="392" y="200"/>
                </a:lnTo>
                <a:lnTo>
                  <a:pt x="394" y="200"/>
                </a:lnTo>
                <a:lnTo>
                  <a:pt x="394" y="197"/>
                </a:lnTo>
                <a:lnTo>
                  <a:pt x="394" y="195"/>
                </a:lnTo>
                <a:lnTo>
                  <a:pt x="389" y="192"/>
                </a:lnTo>
                <a:close/>
                <a:moveTo>
                  <a:pt x="255" y="79"/>
                </a:moveTo>
                <a:lnTo>
                  <a:pt x="254" y="77"/>
                </a:lnTo>
                <a:lnTo>
                  <a:pt x="252" y="77"/>
                </a:lnTo>
                <a:lnTo>
                  <a:pt x="252" y="77"/>
                </a:lnTo>
                <a:lnTo>
                  <a:pt x="251" y="77"/>
                </a:lnTo>
                <a:lnTo>
                  <a:pt x="251" y="77"/>
                </a:lnTo>
                <a:lnTo>
                  <a:pt x="251" y="77"/>
                </a:lnTo>
                <a:lnTo>
                  <a:pt x="251" y="77"/>
                </a:lnTo>
                <a:lnTo>
                  <a:pt x="249" y="77"/>
                </a:lnTo>
                <a:lnTo>
                  <a:pt x="249" y="79"/>
                </a:lnTo>
                <a:lnTo>
                  <a:pt x="248" y="79"/>
                </a:lnTo>
                <a:lnTo>
                  <a:pt x="243" y="79"/>
                </a:lnTo>
                <a:lnTo>
                  <a:pt x="242" y="79"/>
                </a:lnTo>
                <a:lnTo>
                  <a:pt x="242" y="77"/>
                </a:lnTo>
                <a:lnTo>
                  <a:pt x="238" y="76"/>
                </a:lnTo>
                <a:lnTo>
                  <a:pt x="237" y="74"/>
                </a:lnTo>
                <a:lnTo>
                  <a:pt x="237" y="76"/>
                </a:lnTo>
                <a:lnTo>
                  <a:pt x="237" y="76"/>
                </a:lnTo>
                <a:lnTo>
                  <a:pt x="237" y="77"/>
                </a:lnTo>
                <a:lnTo>
                  <a:pt x="235" y="77"/>
                </a:lnTo>
                <a:lnTo>
                  <a:pt x="234" y="76"/>
                </a:lnTo>
                <a:lnTo>
                  <a:pt x="232" y="76"/>
                </a:lnTo>
                <a:lnTo>
                  <a:pt x="223" y="76"/>
                </a:lnTo>
                <a:lnTo>
                  <a:pt x="222" y="74"/>
                </a:lnTo>
                <a:lnTo>
                  <a:pt x="220" y="74"/>
                </a:lnTo>
                <a:lnTo>
                  <a:pt x="220" y="74"/>
                </a:lnTo>
                <a:lnTo>
                  <a:pt x="219" y="74"/>
                </a:lnTo>
                <a:lnTo>
                  <a:pt x="219" y="74"/>
                </a:lnTo>
                <a:lnTo>
                  <a:pt x="217" y="74"/>
                </a:lnTo>
                <a:lnTo>
                  <a:pt x="217" y="74"/>
                </a:lnTo>
                <a:lnTo>
                  <a:pt x="217" y="74"/>
                </a:lnTo>
                <a:lnTo>
                  <a:pt x="216" y="74"/>
                </a:lnTo>
                <a:lnTo>
                  <a:pt x="217" y="76"/>
                </a:lnTo>
                <a:lnTo>
                  <a:pt x="216" y="77"/>
                </a:lnTo>
                <a:lnTo>
                  <a:pt x="216" y="79"/>
                </a:lnTo>
                <a:lnTo>
                  <a:pt x="214" y="79"/>
                </a:lnTo>
                <a:lnTo>
                  <a:pt x="214" y="80"/>
                </a:lnTo>
                <a:lnTo>
                  <a:pt x="213" y="82"/>
                </a:lnTo>
                <a:lnTo>
                  <a:pt x="213" y="82"/>
                </a:lnTo>
                <a:lnTo>
                  <a:pt x="214" y="83"/>
                </a:lnTo>
                <a:lnTo>
                  <a:pt x="216" y="83"/>
                </a:lnTo>
                <a:lnTo>
                  <a:pt x="217" y="83"/>
                </a:lnTo>
                <a:lnTo>
                  <a:pt x="219" y="83"/>
                </a:lnTo>
                <a:lnTo>
                  <a:pt x="220" y="83"/>
                </a:lnTo>
                <a:lnTo>
                  <a:pt x="223" y="83"/>
                </a:lnTo>
                <a:lnTo>
                  <a:pt x="231" y="82"/>
                </a:lnTo>
                <a:lnTo>
                  <a:pt x="232" y="83"/>
                </a:lnTo>
                <a:lnTo>
                  <a:pt x="238" y="85"/>
                </a:lnTo>
                <a:lnTo>
                  <a:pt x="242" y="86"/>
                </a:lnTo>
                <a:lnTo>
                  <a:pt x="245" y="86"/>
                </a:lnTo>
                <a:lnTo>
                  <a:pt x="248" y="86"/>
                </a:lnTo>
                <a:lnTo>
                  <a:pt x="251" y="85"/>
                </a:lnTo>
                <a:lnTo>
                  <a:pt x="254" y="83"/>
                </a:lnTo>
                <a:lnTo>
                  <a:pt x="255" y="82"/>
                </a:lnTo>
                <a:lnTo>
                  <a:pt x="257" y="79"/>
                </a:lnTo>
                <a:lnTo>
                  <a:pt x="255" y="79"/>
                </a:lnTo>
                <a:close/>
                <a:moveTo>
                  <a:pt x="69" y="8"/>
                </a:moveTo>
                <a:lnTo>
                  <a:pt x="68" y="6"/>
                </a:lnTo>
                <a:lnTo>
                  <a:pt x="68" y="6"/>
                </a:lnTo>
                <a:lnTo>
                  <a:pt x="68" y="5"/>
                </a:lnTo>
                <a:lnTo>
                  <a:pt x="68" y="5"/>
                </a:lnTo>
                <a:lnTo>
                  <a:pt x="66" y="3"/>
                </a:lnTo>
                <a:lnTo>
                  <a:pt x="66" y="3"/>
                </a:lnTo>
                <a:lnTo>
                  <a:pt x="65" y="2"/>
                </a:lnTo>
                <a:lnTo>
                  <a:pt x="63" y="2"/>
                </a:lnTo>
                <a:lnTo>
                  <a:pt x="62" y="0"/>
                </a:lnTo>
                <a:lnTo>
                  <a:pt x="62" y="0"/>
                </a:lnTo>
                <a:lnTo>
                  <a:pt x="60" y="0"/>
                </a:lnTo>
                <a:lnTo>
                  <a:pt x="60" y="2"/>
                </a:lnTo>
                <a:lnTo>
                  <a:pt x="60" y="2"/>
                </a:lnTo>
                <a:lnTo>
                  <a:pt x="54" y="2"/>
                </a:lnTo>
                <a:lnTo>
                  <a:pt x="53" y="2"/>
                </a:lnTo>
                <a:lnTo>
                  <a:pt x="53" y="2"/>
                </a:lnTo>
                <a:lnTo>
                  <a:pt x="51" y="2"/>
                </a:lnTo>
                <a:lnTo>
                  <a:pt x="50" y="2"/>
                </a:lnTo>
                <a:lnTo>
                  <a:pt x="50" y="2"/>
                </a:lnTo>
                <a:lnTo>
                  <a:pt x="48" y="2"/>
                </a:lnTo>
                <a:lnTo>
                  <a:pt x="44" y="3"/>
                </a:lnTo>
                <a:lnTo>
                  <a:pt x="38" y="8"/>
                </a:lnTo>
                <a:lnTo>
                  <a:pt x="38" y="8"/>
                </a:lnTo>
                <a:lnTo>
                  <a:pt x="38" y="8"/>
                </a:lnTo>
                <a:lnTo>
                  <a:pt x="38" y="8"/>
                </a:lnTo>
                <a:lnTo>
                  <a:pt x="38" y="9"/>
                </a:lnTo>
                <a:lnTo>
                  <a:pt x="38" y="9"/>
                </a:lnTo>
                <a:lnTo>
                  <a:pt x="35" y="12"/>
                </a:lnTo>
                <a:lnTo>
                  <a:pt x="33" y="14"/>
                </a:lnTo>
                <a:lnTo>
                  <a:pt x="33" y="14"/>
                </a:lnTo>
                <a:lnTo>
                  <a:pt x="33" y="15"/>
                </a:lnTo>
                <a:lnTo>
                  <a:pt x="35" y="17"/>
                </a:lnTo>
                <a:lnTo>
                  <a:pt x="35" y="18"/>
                </a:lnTo>
                <a:lnTo>
                  <a:pt x="36" y="18"/>
                </a:lnTo>
                <a:lnTo>
                  <a:pt x="36" y="20"/>
                </a:lnTo>
                <a:lnTo>
                  <a:pt x="38" y="20"/>
                </a:lnTo>
                <a:lnTo>
                  <a:pt x="39" y="21"/>
                </a:lnTo>
                <a:lnTo>
                  <a:pt x="41" y="21"/>
                </a:lnTo>
                <a:lnTo>
                  <a:pt x="42" y="21"/>
                </a:lnTo>
                <a:lnTo>
                  <a:pt x="44" y="21"/>
                </a:lnTo>
                <a:lnTo>
                  <a:pt x="45" y="23"/>
                </a:lnTo>
                <a:lnTo>
                  <a:pt x="47" y="24"/>
                </a:lnTo>
                <a:lnTo>
                  <a:pt x="47" y="26"/>
                </a:lnTo>
                <a:lnTo>
                  <a:pt x="48" y="26"/>
                </a:lnTo>
                <a:lnTo>
                  <a:pt x="50" y="24"/>
                </a:lnTo>
                <a:lnTo>
                  <a:pt x="53" y="24"/>
                </a:lnTo>
                <a:lnTo>
                  <a:pt x="56" y="26"/>
                </a:lnTo>
                <a:lnTo>
                  <a:pt x="57" y="27"/>
                </a:lnTo>
                <a:lnTo>
                  <a:pt x="62" y="24"/>
                </a:lnTo>
                <a:lnTo>
                  <a:pt x="65" y="21"/>
                </a:lnTo>
                <a:lnTo>
                  <a:pt x="65" y="21"/>
                </a:lnTo>
                <a:lnTo>
                  <a:pt x="65" y="20"/>
                </a:lnTo>
                <a:lnTo>
                  <a:pt x="66" y="20"/>
                </a:lnTo>
                <a:lnTo>
                  <a:pt x="66" y="20"/>
                </a:lnTo>
                <a:lnTo>
                  <a:pt x="66" y="20"/>
                </a:lnTo>
                <a:lnTo>
                  <a:pt x="66" y="18"/>
                </a:lnTo>
                <a:lnTo>
                  <a:pt x="66" y="17"/>
                </a:lnTo>
                <a:lnTo>
                  <a:pt x="66" y="15"/>
                </a:lnTo>
                <a:lnTo>
                  <a:pt x="69" y="11"/>
                </a:lnTo>
                <a:lnTo>
                  <a:pt x="69" y="8"/>
                </a:lnTo>
                <a:lnTo>
                  <a:pt x="69" y="8"/>
                </a:lnTo>
                <a:lnTo>
                  <a:pt x="69" y="8"/>
                </a:lnTo>
                <a:close/>
                <a:moveTo>
                  <a:pt x="12" y="17"/>
                </a:moveTo>
                <a:lnTo>
                  <a:pt x="11" y="17"/>
                </a:lnTo>
                <a:lnTo>
                  <a:pt x="11" y="18"/>
                </a:lnTo>
                <a:lnTo>
                  <a:pt x="9" y="20"/>
                </a:lnTo>
                <a:lnTo>
                  <a:pt x="7" y="21"/>
                </a:lnTo>
                <a:lnTo>
                  <a:pt x="6" y="21"/>
                </a:lnTo>
                <a:lnTo>
                  <a:pt x="6" y="23"/>
                </a:lnTo>
                <a:lnTo>
                  <a:pt x="4" y="23"/>
                </a:lnTo>
                <a:lnTo>
                  <a:pt x="1" y="26"/>
                </a:lnTo>
                <a:lnTo>
                  <a:pt x="1" y="29"/>
                </a:lnTo>
                <a:lnTo>
                  <a:pt x="0" y="30"/>
                </a:lnTo>
                <a:lnTo>
                  <a:pt x="1" y="32"/>
                </a:lnTo>
                <a:lnTo>
                  <a:pt x="3" y="33"/>
                </a:lnTo>
                <a:lnTo>
                  <a:pt x="3" y="33"/>
                </a:lnTo>
                <a:lnTo>
                  <a:pt x="4" y="32"/>
                </a:lnTo>
                <a:lnTo>
                  <a:pt x="4" y="32"/>
                </a:lnTo>
                <a:lnTo>
                  <a:pt x="4" y="30"/>
                </a:lnTo>
                <a:lnTo>
                  <a:pt x="6" y="29"/>
                </a:lnTo>
                <a:lnTo>
                  <a:pt x="7" y="26"/>
                </a:lnTo>
                <a:lnTo>
                  <a:pt x="9" y="26"/>
                </a:lnTo>
                <a:lnTo>
                  <a:pt x="11" y="26"/>
                </a:lnTo>
                <a:lnTo>
                  <a:pt x="11" y="26"/>
                </a:lnTo>
                <a:lnTo>
                  <a:pt x="12" y="24"/>
                </a:lnTo>
                <a:lnTo>
                  <a:pt x="14" y="24"/>
                </a:lnTo>
                <a:lnTo>
                  <a:pt x="12" y="23"/>
                </a:lnTo>
                <a:lnTo>
                  <a:pt x="14" y="21"/>
                </a:lnTo>
                <a:lnTo>
                  <a:pt x="14" y="18"/>
                </a:lnTo>
                <a:lnTo>
                  <a:pt x="15" y="18"/>
                </a:lnTo>
                <a:lnTo>
                  <a:pt x="14" y="17"/>
                </a:lnTo>
                <a:lnTo>
                  <a:pt x="12" y="17"/>
                </a:lnTo>
                <a:close/>
                <a:moveTo>
                  <a:pt x="184" y="65"/>
                </a:moveTo>
                <a:lnTo>
                  <a:pt x="184" y="64"/>
                </a:lnTo>
                <a:lnTo>
                  <a:pt x="184" y="62"/>
                </a:lnTo>
                <a:lnTo>
                  <a:pt x="184" y="61"/>
                </a:lnTo>
                <a:lnTo>
                  <a:pt x="183" y="61"/>
                </a:lnTo>
                <a:lnTo>
                  <a:pt x="181" y="61"/>
                </a:lnTo>
                <a:lnTo>
                  <a:pt x="183" y="59"/>
                </a:lnTo>
                <a:lnTo>
                  <a:pt x="183" y="58"/>
                </a:lnTo>
                <a:lnTo>
                  <a:pt x="183" y="58"/>
                </a:lnTo>
                <a:lnTo>
                  <a:pt x="180" y="58"/>
                </a:lnTo>
                <a:lnTo>
                  <a:pt x="178" y="58"/>
                </a:lnTo>
                <a:lnTo>
                  <a:pt x="181" y="59"/>
                </a:lnTo>
                <a:lnTo>
                  <a:pt x="180" y="59"/>
                </a:lnTo>
                <a:lnTo>
                  <a:pt x="178" y="59"/>
                </a:lnTo>
                <a:lnTo>
                  <a:pt x="178" y="59"/>
                </a:lnTo>
                <a:lnTo>
                  <a:pt x="178" y="59"/>
                </a:lnTo>
                <a:lnTo>
                  <a:pt x="177" y="58"/>
                </a:lnTo>
                <a:lnTo>
                  <a:pt x="175" y="56"/>
                </a:lnTo>
                <a:lnTo>
                  <a:pt x="175" y="56"/>
                </a:lnTo>
                <a:lnTo>
                  <a:pt x="174" y="53"/>
                </a:lnTo>
                <a:lnTo>
                  <a:pt x="174" y="53"/>
                </a:lnTo>
                <a:lnTo>
                  <a:pt x="174" y="53"/>
                </a:lnTo>
                <a:lnTo>
                  <a:pt x="174" y="53"/>
                </a:lnTo>
                <a:lnTo>
                  <a:pt x="174" y="52"/>
                </a:lnTo>
                <a:lnTo>
                  <a:pt x="174" y="50"/>
                </a:lnTo>
                <a:lnTo>
                  <a:pt x="174" y="50"/>
                </a:lnTo>
                <a:lnTo>
                  <a:pt x="172" y="49"/>
                </a:lnTo>
                <a:lnTo>
                  <a:pt x="171" y="47"/>
                </a:lnTo>
                <a:lnTo>
                  <a:pt x="169" y="46"/>
                </a:lnTo>
                <a:lnTo>
                  <a:pt x="169" y="44"/>
                </a:lnTo>
                <a:lnTo>
                  <a:pt x="169" y="43"/>
                </a:lnTo>
                <a:lnTo>
                  <a:pt x="168" y="41"/>
                </a:lnTo>
                <a:lnTo>
                  <a:pt x="166" y="41"/>
                </a:lnTo>
                <a:lnTo>
                  <a:pt x="165" y="40"/>
                </a:lnTo>
                <a:lnTo>
                  <a:pt x="165" y="40"/>
                </a:lnTo>
                <a:lnTo>
                  <a:pt x="165" y="40"/>
                </a:lnTo>
                <a:lnTo>
                  <a:pt x="165" y="40"/>
                </a:lnTo>
                <a:lnTo>
                  <a:pt x="165" y="40"/>
                </a:lnTo>
                <a:lnTo>
                  <a:pt x="160" y="41"/>
                </a:lnTo>
                <a:lnTo>
                  <a:pt x="160" y="43"/>
                </a:lnTo>
                <a:lnTo>
                  <a:pt x="158" y="43"/>
                </a:lnTo>
                <a:lnTo>
                  <a:pt x="158" y="44"/>
                </a:lnTo>
                <a:lnTo>
                  <a:pt x="157" y="44"/>
                </a:lnTo>
                <a:lnTo>
                  <a:pt x="157" y="44"/>
                </a:lnTo>
                <a:lnTo>
                  <a:pt x="155" y="46"/>
                </a:lnTo>
                <a:lnTo>
                  <a:pt x="154" y="47"/>
                </a:lnTo>
                <a:lnTo>
                  <a:pt x="154" y="47"/>
                </a:lnTo>
                <a:lnTo>
                  <a:pt x="154" y="47"/>
                </a:lnTo>
                <a:lnTo>
                  <a:pt x="152" y="47"/>
                </a:lnTo>
                <a:lnTo>
                  <a:pt x="152" y="47"/>
                </a:lnTo>
                <a:lnTo>
                  <a:pt x="151" y="47"/>
                </a:lnTo>
                <a:lnTo>
                  <a:pt x="146" y="47"/>
                </a:lnTo>
                <a:lnTo>
                  <a:pt x="145" y="47"/>
                </a:lnTo>
                <a:lnTo>
                  <a:pt x="143" y="47"/>
                </a:lnTo>
                <a:lnTo>
                  <a:pt x="143" y="49"/>
                </a:lnTo>
                <a:lnTo>
                  <a:pt x="146" y="52"/>
                </a:lnTo>
                <a:lnTo>
                  <a:pt x="145" y="53"/>
                </a:lnTo>
                <a:lnTo>
                  <a:pt x="145" y="55"/>
                </a:lnTo>
                <a:lnTo>
                  <a:pt x="146" y="56"/>
                </a:lnTo>
                <a:lnTo>
                  <a:pt x="146" y="56"/>
                </a:lnTo>
                <a:lnTo>
                  <a:pt x="148" y="58"/>
                </a:lnTo>
                <a:lnTo>
                  <a:pt x="148" y="58"/>
                </a:lnTo>
                <a:lnTo>
                  <a:pt x="149" y="61"/>
                </a:lnTo>
                <a:lnTo>
                  <a:pt x="151" y="62"/>
                </a:lnTo>
                <a:lnTo>
                  <a:pt x="151" y="62"/>
                </a:lnTo>
                <a:lnTo>
                  <a:pt x="152" y="62"/>
                </a:lnTo>
                <a:lnTo>
                  <a:pt x="154" y="64"/>
                </a:lnTo>
                <a:lnTo>
                  <a:pt x="154" y="64"/>
                </a:lnTo>
                <a:lnTo>
                  <a:pt x="155" y="68"/>
                </a:lnTo>
                <a:lnTo>
                  <a:pt x="155" y="68"/>
                </a:lnTo>
                <a:lnTo>
                  <a:pt x="155" y="70"/>
                </a:lnTo>
                <a:lnTo>
                  <a:pt x="155" y="70"/>
                </a:lnTo>
                <a:lnTo>
                  <a:pt x="157" y="68"/>
                </a:lnTo>
                <a:lnTo>
                  <a:pt x="157" y="68"/>
                </a:lnTo>
                <a:lnTo>
                  <a:pt x="161" y="68"/>
                </a:lnTo>
                <a:lnTo>
                  <a:pt x="163" y="68"/>
                </a:lnTo>
                <a:lnTo>
                  <a:pt x="165" y="68"/>
                </a:lnTo>
                <a:lnTo>
                  <a:pt x="165" y="67"/>
                </a:lnTo>
                <a:lnTo>
                  <a:pt x="163" y="65"/>
                </a:lnTo>
                <a:lnTo>
                  <a:pt x="161" y="64"/>
                </a:lnTo>
                <a:lnTo>
                  <a:pt x="160" y="64"/>
                </a:lnTo>
                <a:lnTo>
                  <a:pt x="161" y="64"/>
                </a:lnTo>
                <a:lnTo>
                  <a:pt x="165" y="64"/>
                </a:lnTo>
                <a:lnTo>
                  <a:pt x="165" y="64"/>
                </a:lnTo>
                <a:lnTo>
                  <a:pt x="163" y="62"/>
                </a:lnTo>
                <a:lnTo>
                  <a:pt x="165" y="62"/>
                </a:lnTo>
                <a:lnTo>
                  <a:pt x="165" y="62"/>
                </a:lnTo>
                <a:lnTo>
                  <a:pt x="166" y="62"/>
                </a:lnTo>
                <a:lnTo>
                  <a:pt x="166" y="62"/>
                </a:lnTo>
                <a:lnTo>
                  <a:pt x="168" y="62"/>
                </a:lnTo>
                <a:lnTo>
                  <a:pt x="168" y="64"/>
                </a:lnTo>
                <a:lnTo>
                  <a:pt x="168" y="64"/>
                </a:lnTo>
                <a:lnTo>
                  <a:pt x="166" y="64"/>
                </a:lnTo>
                <a:lnTo>
                  <a:pt x="166" y="65"/>
                </a:lnTo>
                <a:lnTo>
                  <a:pt x="165" y="65"/>
                </a:lnTo>
                <a:lnTo>
                  <a:pt x="166" y="67"/>
                </a:lnTo>
                <a:lnTo>
                  <a:pt x="168" y="67"/>
                </a:lnTo>
                <a:lnTo>
                  <a:pt x="169" y="67"/>
                </a:lnTo>
                <a:lnTo>
                  <a:pt x="169" y="65"/>
                </a:lnTo>
                <a:lnTo>
                  <a:pt x="171" y="67"/>
                </a:lnTo>
                <a:lnTo>
                  <a:pt x="172" y="67"/>
                </a:lnTo>
                <a:lnTo>
                  <a:pt x="172" y="68"/>
                </a:lnTo>
                <a:lnTo>
                  <a:pt x="172" y="68"/>
                </a:lnTo>
                <a:lnTo>
                  <a:pt x="174" y="68"/>
                </a:lnTo>
                <a:lnTo>
                  <a:pt x="175" y="70"/>
                </a:lnTo>
                <a:lnTo>
                  <a:pt x="177" y="71"/>
                </a:lnTo>
                <a:lnTo>
                  <a:pt x="177" y="71"/>
                </a:lnTo>
                <a:lnTo>
                  <a:pt x="178" y="71"/>
                </a:lnTo>
                <a:lnTo>
                  <a:pt x="180" y="71"/>
                </a:lnTo>
                <a:lnTo>
                  <a:pt x="181" y="70"/>
                </a:lnTo>
                <a:lnTo>
                  <a:pt x="183" y="70"/>
                </a:lnTo>
                <a:lnTo>
                  <a:pt x="184" y="71"/>
                </a:lnTo>
                <a:lnTo>
                  <a:pt x="186" y="70"/>
                </a:lnTo>
                <a:lnTo>
                  <a:pt x="189" y="68"/>
                </a:lnTo>
                <a:lnTo>
                  <a:pt x="187" y="67"/>
                </a:lnTo>
                <a:lnTo>
                  <a:pt x="184" y="65"/>
                </a:lnTo>
                <a:close/>
                <a:moveTo>
                  <a:pt x="246" y="100"/>
                </a:moveTo>
                <a:lnTo>
                  <a:pt x="246" y="100"/>
                </a:lnTo>
                <a:lnTo>
                  <a:pt x="245" y="98"/>
                </a:lnTo>
                <a:lnTo>
                  <a:pt x="242" y="95"/>
                </a:lnTo>
                <a:lnTo>
                  <a:pt x="232" y="95"/>
                </a:lnTo>
                <a:lnTo>
                  <a:pt x="231" y="97"/>
                </a:lnTo>
                <a:lnTo>
                  <a:pt x="232" y="100"/>
                </a:lnTo>
                <a:lnTo>
                  <a:pt x="235" y="100"/>
                </a:lnTo>
                <a:lnTo>
                  <a:pt x="235" y="101"/>
                </a:lnTo>
                <a:lnTo>
                  <a:pt x="235" y="103"/>
                </a:lnTo>
                <a:lnTo>
                  <a:pt x="235" y="104"/>
                </a:lnTo>
                <a:lnTo>
                  <a:pt x="237" y="106"/>
                </a:lnTo>
                <a:lnTo>
                  <a:pt x="237" y="108"/>
                </a:lnTo>
                <a:lnTo>
                  <a:pt x="238" y="109"/>
                </a:lnTo>
                <a:lnTo>
                  <a:pt x="242" y="109"/>
                </a:lnTo>
                <a:lnTo>
                  <a:pt x="245" y="108"/>
                </a:lnTo>
                <a:lnTo>
                  <a:pt x="246" y="106"/>
                </a:lnTo>
                <a:lnTo>
                  <a:pt x="249" y="104"/>
                </a:lnTo>
                <a:lnTo>
                  <a:pt x="249" y="103"/>
                </a:lnTo>
                <a:lnTo>
                  <a:pt x="249" y="103"/>
                </a:lnTo>
                <a:lnTo>
                  <a:pt x="249" y="101"/>
                </a:lnTo>
                <a:lnTo>
                  <a:pt x="246" y="100"/>
                </a:ln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93" name="Freeform 238">
            <a:extLst>
              <a:ext uri="{FF2B5EF4-FFF2-40B4-BE49-F238E27FC236}">
                <a16:creationId xmlns:a16="http://schemas.microsoft.com/office/drawing/2014/main" id="{A7E405D2-D918-9C6A-7579-D8AAE049198A}"/>
              </a:ext>
            </a:extLst>
          </p:cNvPr>
          <p:cNvSpPr>
            <a:spLocks noEditPoints="1"/>
          </p:cNvSpPr>
          <p:nvPr/>
        </p:nvSpPr>
        <p:spPr bwMode="auto">
          <a:xfrm>
            <a:off x="311542" y="3574344"/>
            <a:ext cx="1273342" cy="795131"/>
          </a:xfrm>
          <a:custGeom>
            <a:avLst/>
            <a:gdLst>
              <a:gd name="T0" fmla="*/ 267 w 900"/>
              <a:gd name="T1" fmla="*/ 534 h 562"/>
              <a:gd name="T2" fmla="*/ 258 w 900"/>
              <a:gd name="T3" fmla="*/ 233 h 562"/>
              <a:gd name="T4" fmla="*/ 232 w 900"/>
              <a:gd name="T5" fmla="*/ 532 h 562"/>
              <a:gd name="T6" fmla="*/ 245 w 900"/>
              <a:gd name="T7" fmla="*/ 543 h 562"/>
              <a:gd name="T8" fmla="*/ 362 w 900"/>
              <a:gd name="T9" fmla="*/ 517 h 562"/>
              <a:gd name="T10" fmla="*/ 317 w 900"/>
              <a:gd name="T11" fmla="*/ 531 h 562"/>
              <a:gd name="T12" fmla="*/ 12 w 900"/>
              <a:gd name="T13" fmla="*/ 538 h 562"/>
              <a:gd name="T14" fmla="*/ 35 w 900"/>
              <a:gd name="T15" fmla="*/ 543 h 562"/>
              <a:gd name="T16" fmla="*/ 152 w 900"/>
              <a:gd name="T17" fmla="*/ 559 h 562"/>
              <a:gd name="T18" fmla="*/ 48 w 900"/>
              <a:gd name="T19" fmla="*/ 544 h 562"/>
              <a:gd name="T20" fmla="*/ 77 w 900"/>
              <a:gd name="T21" fmla="*/ 550 h 562"/>
              <a:gd name="T22" fmla="*/ 879 w 900"/>
              <a:gd name="T23" fmla="*/ 411 h 562"/>
              <a:gd name="T24" fmla="*/ 571 w 900"/>
              <a:gd name="T25" fmla="*/ 38 h 562"/>
              <a:gd name="T26" fmla="*/ 468 w 900"/>
              <a:gd name="T27" fmla="*/ 14 h 562"/>
              <a:gd name="T28" fmla="*/ 415 w 900"/>
              <a:gd name="T29" fmla="*/ 27 h 562"/>
              <a:gd name="T30" fmla="*/ 329 w 900"/>
              <a:gd name="T31" fmla="*/ 80 h 562"/>
              <a:gd name="T32" fmla="*/ 371 w 900"/>
              <a:gd name="T33" fmla="*/ 145 h 562"/>
              <a:gd name="T34" fmla="*/ 305 w 900"/>
              <a:gd name="T35" fmla="*/ 159 h 562"/>
              <a:gd name="T36" fmla="*/ 367 w 900"/>
              <a:gd name="T37" fmla="*/ 207 h 562"/>
              <a:gd name="T38" fmla="*/ 317 w 900"/>
              <a:gd name="T39" fmla="*/ 262 h 562"/>
              <a:gd name="T40" fmla="*/ 308 w 900"/>
              <a:gd name="T41" fmla="*/ 302 h 562"/>
              <a:gd name="T42" fmla="*/ 302 w 900"/>
              <a:gd name="T43" fmla="*/ 339 h 562"/>
              <a:gd name="T44" fmla="*/ 350 w 900"/>
              <a:gd name="T45" fmla="*/ 384 h 562"/>
              <a:gd name="T46" fmla="*/ 394 w 900"/>
              <a:gd name="T47" fmla="*/ 401 h 562"/>
              <a:gd name="T48" fmla="*/ 409 w 900"/>
              <a:gd name="T49" fmla="*/ 440 h 562"/>
              <a:gd name="T50" fmla="*/ 303 w 900"/>
              <a:gd name="T51" fmla="*/ 514 h 562"/>
              <a:gd name="T52" fmla="*/ 358 w 900"/>
              <a:gd name="T53" fmla="*/ 499 h 562"/>
              <a:gd name="T54" fmla="*/ 395 w 900"/>
              <a:gd name="T55" fmla="*/ 484 h 562"/>
              <a:gd name="T56" fmla="*/ 433 w 900"/>
              <a:gd name="T57" fmla="*/ 449 h 562"/>
              <a:gd name="T58" fmla="*/ 482 w 900"/>
              <a:gd name="T59" fmla="*/ 396 h 562"/>
              <a:gd name="T60" fmla="*/ 509 w 900"/>
              <a:gd name="T61" fmla="*/ 334 h 562"/>
              <a:gd name="T62" fmla="*/ 521 w 900"/>
              <a:gd name="T63" fmla="*/ 386 h 562"/>
              <a:gd name="T64" fmla="*/ 559 w 900"/>
              <a:gd name="T65" fmla="*/ 361 h 562"/>
              <a:gd name="T66" fmla="*/ 562 w 900"/>
              <a:gd name="T67" fmla="*/ 331 h 562"/>
              <a:gd name="T68" fmla="*/ 586 w 900"/>
              <a:gd name="T69" fmla="*/ 328 h 562"/>
              <a:gd name="T70" fmla="*/ 623 w 900"/>
              <a:gd name="T71" fmla="*/ 346 h 562"/>
              <a:gd name="T72" fmla="*/ 728 w 900"/>
              <a:gd name="T73" fmla="*/ 363 h 562"/>
              <a:gd name="T74" fmla="*/ 753 w 900"/>
              <a:gd name="T75" fmla="*/ 363 h 562"/>
              <a:gd name="T76" fmla="*/ 771 w 900"/>
              <a:gd name="T77" fmla="*/ 343 h 562"/>
              <a:gd name="T78" fmla="*/ 824 w 900"/>
              <a:gd name="T79" fmla="*/ 386 h 562"/>
              <a:gd name="T80" fmla="*/ 864 w 900"/>
              <a:gd name="T81" fmla="*/ 441 h 562"/>
              <a:gd name="T82" fmla="*/ 879 w 900"/>
              <a:gd name="T83" fmla="*/ 457 h 562"/>
              <a:gd name="T84" fmla="*/ 879 w 900"/>
              <a:gd name="T85" fmla="*/ 440 h 562"/>
              <a:gd name="T86" fmla="*/ 832 w 900"/>
              <a:gd name="T87" fmla="*/ 432 h 562"/>
              <a:gd name="T88" fmla="*/ 871 w 900"/>
              <a:gd name="T89" fmla="*/ 461 h 562"/>
              <a:gd name="T90" fmla="*/ 835 w 900"/>
              <a:gd name="T91" fmla="*/ 423 h 562"/>
              <a:gd name="T92" fmla="*/ 864 w 900"/>
              <a:gd name="T93" fmla="*/ 463 h 562"/>
              <a:gd name="T94" fmla="*/ 332 w 900"/>
              <a:gd name="T95" fmla="*/ 145 h 562"/>
              <a:gd name="T96" fmla="*/ 417 w 900"/>
              <a:gd name="T97" fmla="*/ 472 h 562"/>
              <a:gd name="T98" fmla="*/ 494 w 900"/>
              <a:gd name="T99" fmla="*/ 417 h 562"/>
              <a:gd name="T100" fmla="*/ 503 w 900"/>
              <a:gd name="T101" fmla="*/ 398 h 562"/>
              <a:gd name="T102" fmla="*/ 476 w 900"/>
              <a:gd name="T103" fmla="*/ 473 h 562"/>
              <a:gd name="T104" fmla="*/ 568 w 900"/>
              <a:gd name="T105" fmla="*/ 349 h 562"/>
              <a:gd name="T106" fmla="*/ 477 w 900"/>
              <a:gd name="T107" fmla="*/ 431 h 562"/>
              <a:gd name="T108" fmla="*/ 479 w 900"/>
              <a:gd name="T109" fmla="*/ 464 h 562"/>
              <a:gd name="T110" fmla="*/ 625 w 900"/>
              <a:gd name="T111" fmla="*/ 351 h 562"/>
              <a:gd name="T112" fmla="*/ 770 w 900"/>
              <a:gd name="T113" fmla="*/ 382 h 562"/>
              <a:gd name="T114" fmla="*/ 803 w 900"/>
              <a:gd name="T115" fmla="*/ 398 h 562"/>
              <a:gd name="T116" fmla="*/ 820 w 900"/>
              <a:gd name="T117" fmla="*/ 441 h 562"/>
              <a:gd name="T118" fmla="*/ 824 w 900"/>
              <a:gd name="T119" fmla="*/ 419 h 562"/>
              <a:gd name="T120" fmla="*/ 836 w 900"/>
              <a:gd name="T121" fmla="*/ 422 h 562"/>
              <a:gd name="T122" fmla="*/ 794 w 900"/>
              <a:gd name="T123" fmla="*/ 414 h 562"/>
              <a:gd name="T124" fmla="*/ 581 w 900"/>
              <a:gd name="T125" fmla="*/ 349 h 5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00" h="562">
                <a:moveTo>
                  <a:pt x="279" y="159"/>
                </a:moveTo>
                <a:lnTo>
                  <a:pt x="279" y="159"/>
                </a:lnTo>
                <a:lnTo>
                  <a:pt x="281" y="157"/>
                </a:lnTo>
                <a:lnTo>
                  <a:pt x="281" y="157"/>
                </a:lnTo>
                <a:lnTo>
                  <a:pt x="281" y="157"/>
                </a:lnTo>
                <a:lnTo>
                  <a:pt x="281" y="157"/>
                </a:lnTo>
                <a:lnTo>
                  <a:pt x="279" y="157"/>
                </a:lnTo>
                <a:lnTo>
                  <a:pt x="279" y="157"/>
                </a:lnTo>
                <a:lnTo>
                  <a:pt x="279" y="157"/>
                </a:lnTo>
                <a:lnTo>
                  <a:pt x="279" y="159"/>
                </a:lnTo>
                <a:close/>
                <a:moveTo>
                  <a:pt x="272" y="348"/>
                </a:moveTo>
                <a:lnTo>
                  <a:pt x="273" y="348"/>
                </a:lnTo>
                <a:lnTo>
                  <a:pt x="273" y="348"/>
                </a:lnTo>
                <a:lnTo>
                  <a:pt x="273" y="349"/>
                </a:lnTo>
                <a:lnTo>
                  <a:pt x="275" y="349"/>
                </a:lnTo>
                <a:lnTo>
                  <a:pt x="275" y="349"/>
                </a:lnTo>
                <a:lnTo>
                  <a:pt x="275" y="349"/>
                </a:lnTo>
                <a:lnTo>
                  <a:pt x="276" y="349"/>
                </a:lnTo>
                <a:lnTo>
                  <a:pt x="276" y="349"/>
                </a:lnTo>
                <a:lnTo>
                  <a:pt x="276" y="349"/>
                </a:lnTo>
                <a:lnTo>
                  <a:pt x="276" y="349"/>
                </a:lnTo>
                <a:lnTo>
                  <a:pt x="278" y="349"/>
                </a:lnTo>
                <a:lnTo>
                  <a:pt x="278" y="351"/>
                </a:lnTo>
                <a:lnTo>
                  <a:pt x="279" y="351"/>
                </a:lnTo>
                <a:lnTo>
                  <a:pt x="279" y="351"/>
                </a:lnTo>
                <a:lnTo>
                  <a:pt x="279" y="351"/>
                </a:lnTo>
                <a:lnTo>
                  <a:pt x="279" y="351"/>
                </a:lnTo>
                <a:lnTo>
                  <a:pt x="279" y="352"/>
                </a:lnTo>
                <a:lnTo>
                  <a:pt x="279" y="352"/>
                </a:lnTo>
                <a:lnTo>
                  <a:pt x="279" y="354"/>
                </a:lnTo>
                <a:lnTo>
                  <a:pt x="281" y="354"/>
                </a:lnTo>
                <a:lnTo>
                  <a:pt x="281" y="354"/>
                </a:lnTo>
                <a:lnTo>
                  <a:pt x="281" y="354"/>
                </a:lnTo>
                <a:lnTo>
                  <a:pt x="282" y="352"/>
                </a:lnTo>
                <a:lnTo>
                  <a:pt x="282" y="352"/>
                </a:lnTo>
                <a:lnTo>
                  <a:pt x="282" y="352"/>
                </a:lnTo>
                <a:lnTo>
                  <a:pt x="281" y="351"/>
                </a:lnTo>
                <a:lnTo>
                  <a:pt x="281" y="351"/>
                </a:lnTo>
                <a:lnTo>
                  <a:pt x="281" y="351"/>
                </a:lnTo>
                <a:lnTo>
                  <a:pt x="279" y="351"/>
                </a:lnTo>
                <a:lnTo>
                  <a:pt x="279" y="351"/>
                </a:lnTo>
                <a:lnTo>
                  <a:pt x="279" y="351"/>
                </a:lnTo>
                <a:lnTo>
                  <a:pt x="281" y="349"/>
                </a:lnTo>
                <a:lnTo>
                  <a:pt x="282" y="351"/>
                </a:lnTo>
                <a:lnTo>
                  <a:pt x="282" y="351"/>
                </a:lnTo>
                <a:lnTo>
                  <a:pt x="282" y="351"/>
                </a:lnTo>
                <a:lnTo>
                  <a:pt x="284" y="351"/>
                </a:lnTo>
                <a:lnTo>
                  <a:pt x="284" y="351"/>
                </a:lnTo>
                <a:lnTo>
                  <a:pt x="284" y="351"/>
                </a:lnTo>
                <a:lnTo>
                  <a:pt x="284" y="349"/>
                </a:lnTo>
                <a:lnTo>
                  <a:pt x="284" y="349"/>
                </a:lnTo>
                <a:lnTo>
                  <a:pt x="284" y="349"/>
                </a:lnTo>
                <a:lnTo>
                  <a:pt x="284" y="349"/>
                </a:lnTo>
                <a:lnTo>
                  <a:pt x="285" y="349"/>
                </a:lnTo>
                <a:lnTo>
                  <a:pt x="285" y="351"/>
                </a:lnTo>
                <a:lnTo>
                  <a:pt x="285" y="351"/>
                </a:lnTo>
                <a:lnTo>
                  <a:pt x="285" y="351"/>
                </a:lnTo>
                <a:lnTo>
                  <a:pt x="287" y="349"/>
                </a:lnTo>
                <a:lnTo>
                  <a:pt x="288" y="349"/>
                </a:lnTo>
                <a:lnTo>
                  <a:pt x="288" y="349"/>
                </a:lnTo>
                <a:lnTo>
                  <a:pt x="288" y="349"/>
                </a:lnTo>
                <a:lnTo>
                  <a:pt x="288" y="349"/>
                </a:lnTo>
                <a:lnTo>
                  <a:pt x="288" y="349"/>
                </a:lnTo>
                <a:lnTo>
                  <a:pt x="288" y="351"/>
                </a:lnTo>
                <a:lnTo>
                  <a:pt x="290" y="351"/>
                </a:lnTo>
                <a:lnTo>
                  <a:pt x="291" y="349"/>
                </a:lnTo>
                <a:lnTo>
                  <a:pt x="291" y="349"/>
                </a:lnTo>
                <a:lnTo>
                  <a:pt x="291" y="349"/>
                </a:lnTo>
                <a:lnTo>
                  <a:pt x="291" y="349"/>
                </a:lnTo>
                <a:lnTo>
                  <a:pt x="291" y="349"/>
                </a:lnTo>
                <a:lnTo>
                  <a:pt x="291" y="349"/>
                </a:lnTo>
                <a:lnTo>
                  <a:pt x="291" y="349"/>
                </a:lnTo>
                <a:lnTo>
                  <a:pt x="291" y="349"/>
                </a:lnTo>
                <a:lnTo>
                  <a:pt x="291" y="349"/>
                </a:lnTo>
                <a:lnTo>
                  <a:pt x="291" y="348"/>
                </a:lnTo>
                <a:lnTo>
                  <a:pt x="291" y="348"/>
                </a:lnTo>
                <a:lnTo>
                  <a:pt x="291" y="348"/>
                </a:lnTo>
                <a:lnTo>
                  <a:pt x="291" y="348"/>
                </a:lnTo>
                <a:lnTo>
                  <a:pt x="291" y="348"/>
                </a:lnTo>
                <a:lnTo>
                  <a:pt x="290" y="348"/>
                </a:lnTo>
                <a:lnTo>
                  <a:pt x="290" y="348"/>
                </a:lnTo>
                <a:lnTo>
                  <a:pt x="290" y="348"/>
                </a:lnTo>
                <a:lnTo>
                  <a:pt x="290" y="348"/>
                </a:lnTo>
                <a:lnTo>
                  <a:pt x="290" y="348"/>
                </a:lnTo>
                <a:lnTo>
                  <a:pt x="290" y="346"/>
                </a:lnTo>
                <a:lnTo>
                  <a:pt x="290" y="346"/>
                </a:lnTo>
                <a:lnTo>
                  <a:pt x="290" y="346"/>
                </a:lnTo>
                <a:lnTo>
                  <a:pt x="290" y="346"/>
                </a:lnTo>
                <a:lnTo>
                  <a:pt x="290" y="346"/>
                </a:lnTo>
                <a:lnTo>
                  <a:pt x="290" y="345"/>
                </a:lnTo>
                <a:lnTo>
                  <a:pt x="290" y="345"/>
                </a:lnTo>
                <a:lnTo>
                  <a:pt x="290" y="345"/>
                </a:lnTo>
                <a:lnTo>
                  <a:pt x="290" y="345"/>
                </a:lnTo>
                <a:lnTo>
                  <a:pt x="290" y="343"/>
                </a:lnTo>
                <a:lnTo>
                  <a:pt x="290" y="343"/>
                </a:lnTo>
                <a:lnTo>
                  <a:pt x="290" y="343"/>
                </a:lnTo>
                <a:lnTo>
                  <a:pt x="290" y="343"/>
                </a:lnTo>
                <a:lnTo>
                  <a:pt x="290" y="343"/>
                </a:lnTo>
                <a:lnTo>
                  <a:pt x="290" y="343"/>
                </a:lnTo>
                <a:lnTo>
                  <a:pt x="290" y="343"/>
                </a:lnTo>
                <a:lnTo>
                  <a:pt x="290" y="343"/>
                </a:lnTo>
                <a:lnTo>
                  <a:pt x="290" y="342"/>
                </a:lnTo>
                <a:lnTo>
                  <a:pt x="290" y="342"/>
                </a:lnTo>
                <a:lnTo>
                  <a:pt x="290" y="342"/>
                </a:lnTo>
                <a:lnTo>
                  <a:pt x="290" y="342"/>
                </a:lnTo>
                <a:lnTo>
                  <a:pt x="290" y="342"/>
                </a:lnTo>
                <a:lnTo>
                  <a:pt x="290" y="342"/>
                </a:lnTo>
                <a:lnTo>
                  <a:pt x="290" y="342"/>
                </a:lnTo>
                <a:lnTo>
                  <a:pt x="291" y="340"/>
                </a:lnTo>
                <a:lnTo>
                  <a:pt x="290" y="340"/>
                </a:lnTo>
                <a:lnTo>
                  <a:pt x="290" y="339"/>
                </a:lnTo>
                <a:lnTo>
                  <a:pt x="290" y="339"/>
                </a:lnTo>
                <a:lnTo>
                  <a:pt x="290" y="339"/>
                </a:lnTo>
                <a:lnTo>
                  <a:pt x="291" y="339"/>
                </a:lnTo>
                <a:lnTo>
                  <a:pt x="291" y="339"/>
                </a:lnTo>
                <a:lnTo>
                  <a:pt x="291" y="339"/>
                </a:lnTo>
                <a:lnTo>
                  <a:pt x="291" y="339"/>
                </a:lnTo>
                <a:lnTo>
                  <a:pt x="291" y="337"/>
                </a:lnTo>
                <a:lnTo>
                  <a:pt x="291" y="337"/>
                </a:lnTo>
                <a:lnTo>
                  <a:pt x="290" y="337"/>
                </a:lnTo>
                <a:lnTo>
                  <a:pt x="291" y="337"/>
                </a:lnTo>
                <a:lnTo>
                  <a:pt x="291" y="337"/>
                </a:lnTo>
                <a:lnTo>
                  <a:pt x="290" y="337"/>
                </a:lnTo>
                <a:lnTo>
                  <a:pt x="290" y="337"/>
                </a:lnTo>
                <a:lnTo>
                  <a:pt x="290" y="337"/>
                </a:lnTo>
                <a:lnTo>
                  <a:pt x="290" y="336"/>
                </a:lnTo>
                <a:lnTo>
                  <a:pt x="290" y="336"/>
                </a:lnTo>
                <a:lnTo>
                  <a:pt x="290" y="336"/>
                </a:lnTo>
                <a:lnTo>
                  <a:pt x="288" y="336"/>
                </a:lnTo>
                <a:lnTo>
                  <a:pt x="288" y="336"/>
                </a:lnTo>
                <a:lnTo>
                  <a:pt x="287" y="336"/>
                </a:lnTo>
                <a:lnTo>
                  <a:pt x="287" y="336"/>
                </a:lnTo>
                <a:lnTo>
                  <a:pt x="285" y="336"/>
                </a:lnTo>
                <a:lnTo>
                  <a:pt x="285" y="336"/>
                </a:lnTo>
                <a:lnTo>
                  <a:pt x="285" y="336"/>
                </a:lnTo>
                <a:lnTo>
                  <a:pt x="285" y="336"/>
                </a:lnTo>
                <a:lnTo>
                  <a:pt x="285" y="336"/>
                </a:lnTo>
                <a:lnTo>
                  <a:pt x="285" y="336"/>
                </a:lnTo>
                <a:lnTo>
                  <a:pt x="285" y="334"/>
                </a:lnTo>
                <a:lnTo>
                  <a:pt x="285" y="334"/>
                </a:lnTo>
                <a:lnTo>
                  <a:pt x="285" y="334"/>
                </a:lnTo>
                <a:lnTo>
                  <a:pt x="285" y="333"/>
                </a:lnTo>
                <a:lnTo>
                  <a:pt x="285" y="333"/>
                </a:lnTo>
                <a:lnTo>
                  <a:pt x="285" y="333"/>
                </a:lnTo>
                <a:lnTo>
                  <a:pt x="285" y="333"/>
                </a:lnTo>
                <a:lnTo>
                  <a:pt x="284" y="333"/>
                </a:lnTo>
                <a:lnTo>
                  <a:pt x="285" y="333"/>
                </a:lnTo>
                <a:lnTo>
                  <a:pt x="285" y="333"/>
                </a:lnTo>
                <a:lnTo>
                  <a:pt x="285" y="334"/>
                </a:lnTo>
                <a:lnTo>
                  <a:pt x="284" y="334"/>
                </a:lnTo>
                <a:lnTo>
                  <a:pt x="284" y="334"/>
                </a:lnTo>
                <a:lnTo>
                  <a:pt x="284" y="334"/>
                </a:lnTo>
                <a:lnTo>
                  <a:pt x="284" y="333"/>
                </a:lnTo>
                <a:lnTo>
                  <a:pt x="282" y="333"/>
                </a:lnTo>
                <a:lnTo>
                  <a:pt x="281" y="334"/>
                </a:lnTo>
                <a:lnTo>
                  <a:pt x="281" y="334"/>
                </a:lnTo>
                <a:lnTo>
                  <a:pt x="281" y="334"/>
                </a:lnTo>
                <a:lnTo>
                  <a:pt x="281" y="334"/>
                </a:lnTo>
                <a:lnTo>
                  <a:pt x="281" y="334"/>
                </a:lnTo>
                <a:lnTo>
                  <a:pt x="281" y="333"/>
                </a:lnTo>
                <a:lnTo>
                  <a:pt x="279" y="333"/>
                </a:lnTo>
                <a:lnTo>
                  <a:pt x="278" y="333"/>
                </a:lnTo>
                <a:lnTo>
                  <a:pt x="278" y="334"/>
                </a:lnTo>
                <a:lnTo>
                  <a:pt x="278" y="334"/>
                </a:lnTo>
                <a:lnTo>
                  <a:pt x="278" y="334"/>
                </a:lnTo>
                <a:lnTo>
                  <a:pt x="278" y="334"/>
                </a:lnTo>
                <a:lnTo>
                  <a:pt x="276" y="334"/>
                </a:lnTo>
                <a:lnTo>
                  <a:pt x="276" y="334"/>
                </a:lnTo>
                <a:lnTo>
                  <a:pt x="275" y="334"/>
                </a:lnTo>
                <a:lnTo>
                  <a:pt x="275" y="334"/>
                </a:lnTo>
                <a:lnTo>
                  <a:pt x="273" y="334"/>
                </a:lnTo>
                <a:lnTo>
                  <a:pt x="273" y="334"/>
                </a:lnTo>
                <a:lnTo>
                  <a:pt x="273" y="336"/>
                </a:lnTo>
                <a:lnTo>
                  <a:pt x="273" y="336"/>
                </a:lnTo>
                <a:lnTo>
                  <a:pt x="273" y="336"/>
                </a:lnTo>
                <a:lnTo>
                  <a:pt x="273" y="336"/>
                </a:lnTo>
                <a:lnTo>
                  <a:pt x="273" y="337"/>
                </a:lnTo>
                <a:lnTo>
                  <a:pt x="272" y="337"/>
                </a:lnTo>
                <a:lnTo>
                  <a:pt x="267" y="336"/>
                </a:lnTo>
                <a:lnTo>
                  <a:pt x="267" y="336"/>
                </a:lnTo>
                <a:lnTo>
                  <a:pt x="266" y="336"/>
                </a:lnTo>
                <a:lnTo>
                  <a:pt x="266" y="336"/>
                </a:lnTo>
                <a:lnTo>
                  <a:pt x="266" y="334"/>
                </a:lnTo>
                <a:lnTo>
                  <a:pt x="266" y="334"/>
                </a:lnTo>
                <a:lnTo>
                  <a:pt x="266" y="334"/>
                </a:lnTo>
                <a:lnTo>
                  <a:pt x="266" y="336"/>
                </a:lnTo>
                <a:lnTo>
                  <a:pt x="266" y="336"/>
                </a:lnTo>
                <a:lnTo>
                  <a:pt x="264" y="336"/>
                </a:lnTo>
                <a:lnTo>
                  <a:pt x="263" y="336"/>
                </a:lnTo>
                <a:lnTo>
                  <a:pt x="263" y="336"/>
                </a:lnTo>
                <a:lnTo>
                  <a:pt x="263" y="336"/>
                </a:lnTo>
                <a:lnTo>
                  <a:pt x="264" y="337"/>
                </a:lnTo>
                <a:lnTo>
                  <a:pt x="264" y="339"/>
                </a:lnTo>
                <a:lnTo>
                  <a:pt x="264" y="339"/>
                </a:lnTo>
                <a:lnTo>
                  <a:pt x="264" y="339"/>
                </a:lnTo>
                <a:lnTo>
                  <a:pt x="264" y="340"/>
                </a:lnTo>
                <a:lnTo>
                  <a:pt x="264" y="340"/>
                </a:lnTo>
                <a:lnTo>
                  <a:pt x="264" y="340"/>
                </a:lnTo>
                <a:lnTo>
                  <a:pt x="264" y="340"/>
                </a:lnTo>
                <a:lnTo>
                  <a:pt x="266" y="340"/>
                </a:lnTo>
                <a:lnTo>
                  <a:pt x="266" y="340"/>
                </a:lnTo>
                <a:lnTo>
                  <a:pt x="266" y="340"/>
                </a:lnTo>
                <a:lnTo>
                  <a:pt x="266" y="340"/>
                </a:lnTo>
                <a:lnTo>
                  <a:pt x="266" y="342"/>
                </a:lnTo>
                <a:lnTo>
                  <a:pt x="266" y="342"/>
                </a:lnTo>
                <a:lnTo>
                  <a:pt x="266" y="342"/>
                </a:lnTo>
                <a:lnTo>
                  <a:pt x="267" y="342"/>
                </a:lnTo>
                <a:lnTo>
                  <a:pt x="267" y="343"/>
                </a:lnTo>
                <a:lnTo>
                  <a:pt x="267" y="343"/>
                </a:lnTo>
                <a:lnTo>
                  <a:pt x="267" y="343"/>
                </a:lnTo>
                <a:lnTo>
                  <a:pt x="267" y="343"/>
                </a:lnTo>
                <a:lnTo>
                  <a:pt x="267" y="343"/>
                </a:lnTo>
                <a:lnTo>
                  <a:pt x="269" y="342"/>
                </a:lnTo>
                <a:lnTo>
                  <a:pt x="269" y="343"/>
                </a:lnTo>
                <a:lnTo>
                  <a:pt x="269" y="343"/>
                </a:lnTo>
                <a:lnTo>
                  <a:pt x="267" y="343"/>
                </a:lnTo>
                <a:lnTo>
                  <a:pt x="267" y="343"/>
                </a:lnTo>
                <a:lnTo>
                  <a:pt x="269" y="343"/>
                </a:lnTo>
                <a:lnTo>
                  <a:pt x="269" y="343"/>
                </a:lnTo>
                <a:lnTo>
                  <a:pt x="269" y="343"/>
                </a:lnTo>
                <a:lnTo>
                  <a:pt x="269" y="343"/>
                </a:lnTo>
                <a:lnTo>
                  <a:pt x="269" y="343"/>
                </a:lnTo>
                <a:lnTo>
                  <a:pt x="269" y="343"/>
                </a:lnTo>
                <a:lnTo>
                  <a:pt x="272" y="346"/>
                </a:lnTo>
                <a:lnTo>
                  <a:pt x="272" y="348"/>
                </a:lnTo>
                <a:lnTo>
                  <a:pt x="272" y="348"/>
                </a:lnTo>
                <a:close/>
                <a:moveTo>
                  <a:pt x="255" y="531"/>
                </a:moveTo>
                <a:lnTo>
                  <a:pt x="255" y="531"/>
                </a:lnTo>
                <a:lnTo>
                  <a:pt x="254" y="531"/>
                </a:lnTo>
                <a:lnTo>
                  <a:pt x="254" y="531"/>
                </a:lnTo>
                <a:lnTo>
                  <a:pt x="254" y="531"/>
                </a:lnTo>
                <a:lnTo>
                  <a:pt x="255" y="531"/>
                </a:lnTo>
                <a:lnTo>
                  <a:pt x="255" y="531"/>
                </a:lnTo>
                <a:lnTo>
                  <a:pt x="255" y="531"/>
                </a:lnTo>
                <a:lnTo>
                  <a:pt x="255" y="529"/>
                </a:lnTo>
                <a:lnTo>
                  <a:pt x="255" y="529"/>
                </a:lnTo>
                <a:lnTo>
                  <a:pt x="254" y="529"/>
                </a:lnTo>
                <a:lnTo>
                  <a:pt x="254" y="529"/>
                </a:lnTo>
                <a:lnTo>
                  <a:pt x="254" y="529"/>
                </a:lnTo>
                <a:lnTo>
                  <a:pt x="254" y="529"/>
                </a:lnTo>
                <a:lnTo>
                  <a:pt x="254" y="529"/>
                </a:lnTo>
                <a:lnTo>
                  <a:pt x="254" y="528"/>
                </a:lnTo>
                <a:lnTo>
                  <a:pt x="254" y="528"/>
                </a:lnTo>
                <a:lnTo>
                  <a:pt x="254" y="528"/>
                </a:lnTo>
                <a:lnTo>
                  <a:pt x="252" y="528"/>
                </a:lnTo>
                <a:lnTo>
                  <a:pt x="252" y="528"/>
                </a:lnTo>
                <a:lnTo>
                  <a:pt x="252" y="528"/>
                </a:lnTo>
                <a:lnTo>
                  <a:pt x="251" y="528"/>
                </a:lnTo>
                <a:lnTo>
                  <a:pt x="251" y="529"/>
                </a:lnTo>
                <a:lnTo>
                  <a:pt x="249" y="529"/>
                </a:lnTo>
                <a:lnTo>
                  <a:pt x="249" y="529"/>
                </a:lnTo>
                <a:lnTo>
                  <a:pt x="249" y="529"/>
                </a:lnTo>
                <a:lnTo>
                  <a:pt x="249" y="529"/>
                </a:lnTo>
                <a:lnTo>
                  <a:pt x="249" y="531"/>
                </a:lnTo>
                <a:lnTo>
                  <a:pt x="249" y="531"/>
                </a:lnTo>
                <a:lnTo>
                  <a:pt x="249" y="531"/>
                </a:lnTo>
                <a:lnTo>
                  <a:pt x="249" y="532"/>
                </a:lnTo>
                <a:lnTo>
                  <a:pt x="249" y="532"/>
                </a:lnTo>
                <a:lnTo>
                  <a:pt x="249" y="534"/>
                </a:lnTo>
                <a:lnTo>
                  <a:pt x="251" y="534"/>
                </a:lnTo>
                <a:lnTo>
                  <a:pt x="251" y="532"/>
                </a:lnTo>
                <a:lnTo>
                  <a:pt x="251" y="532"/>
                </a:lnTo>
                <a:lnTo>
                  <a:pt x="251" y="532"/>
                </a:lnTo>
                <a:lnTo>
                  <a:pt x="251" y="532"/>
                </a:lnTo>
                <a:lnTo>
                  <a:pt x="252" y="532"/>
                </a:lnTo>
                <a:lnTo>
                  <a:pt x="252" y="532"/>
                </a:lnTo>
                <a:lnTo>
                  <a:pt x="252" y="534"/>
                </a:lnTo>
                <a:lnTo>
                  <a:pt x="252" y="534"/>
                </a:lnTo>
                <a:lnTo>
                  <a:pt x="252" y="534"/>
                </a:lnTo>
                <a:lnTo>
                  <a:pt x="252" y="534"/>
                </a:lnTo>
                <a:lnTo>
                  <a:pt x="254" y="532"/>
                </a:lnTo>
                <a:lnTo>
                  <a:pt x="254" y="532"/>
                </a:lnTo>
                <a:lnTo>
                  <a:pt x="254" y="532"/>
                </a:lnTo>
                <a:lnTo>
                  <a:pt x="254" y="532"/>
                </a:lnTo>
                <a:lnTo>
                  <a:pt x="255" y="534"/>
                </a:lnTo>
                <a:lnTo>
                  <a:pt x="255" y="534"/>
                </a:lnTo>
                <a:lnTo>
                  <a:pt x="257" y="532"/>
                </a:lnTo>
                <a:lnTo>
                  <a:pt x="257" y="532"/>
                </a:lnTo>
                <a:lnTo>
                  <a:pt x="257" y="532"/>
                </a:lnTo>
                <a:lnTo>
                  <a:pt x="257" y="532"/>
                </a:lnTo>
                <a:lnTo>
                  <a:pt x="257" y="532"/>
                </a:lnTo>
                <a:lnTo>
                  <a:pt x="255" y="531"/>
                </a:lnTo>
                <a:close/>
                <a:moveTo>
                  <a:pt x="270" y="534"/>
                </a:moveTo>
                <a:lnTo>
                  <a:pt x="270" y="534"/>
                </a:lnTo>
                <a:lnTo>
                  <a:pt x="270" y="534"/>
                </a:lnTo>
                <a:lnTo>
                  <a:pt x="270" y="534"/>
                </a:lnTo>
                <a:lnTo>
                  <a:pt x="270" y="534"/>
                </a:lnTo>
                <a:lnTo>
                  <a:pt x="269" y="534"/>
                </a:lnTo>
                <a:lnTo>
                  <a:pt x="269" y="534"/>
                </a:lnTo>
                <a:lnTo>
                  <a:pt x="269" y="534"/>
                </a:lnTo>
                <a:lnTo>
                  <a:pt x="269" y="534"/>
                </a:lnTo>
                <a:lnTo>
                  <a:pt x="269" y="534"/>
                </a:lnTo>
                <a:lnTo>
                  <a:pt x="267" y="534"/>
                </a:lnTo>
                <a:lnTo>
                  <a:pt x="267" y="534"/>
                </a:lnTo>
                <a:lnTo>
                  <a:pt x="267" y="534"/>
                </a:lnTo>
                <a:lnTo>
                  <a:pt x="267" y="534"/>
                </a:lnTo>
                <a:lnTo>
                  <a:pt x="267" y="534"/>
                </a:lnTo>
                <a:lnTo>
                  <a:pt x="267" y="534"/>
                </a:lnTo>
                <a:lnTo>
                  <a:pt x="267" y="534"/>
                </a:lnTo>
                <a:lnTo>
                  <a:pt x="267" y="534"/>
                </a:lnTo>
                <a:lnTo>
                  <a:pt x="267" y="534"/>
                </a:lnTo>
                <a:lnTo>
                  <a:pt x="267" y="534"/>
                </a:lnTo>
                <a:lnTo>
                  <a:pt x="266" y="534"/>
                </a:lnTo>
                <a:lnTo>
                  <a:pt x="266" y="534"/>
                </a:lnTo>
                <a:lnTo>
                  <a:pt x="266" y="534"/>
                </a:lnTo>
                <a:lnTo>
                  <a:pt x="266" y="534"/>
                </a:lnTo>
                <a:lnTo>
                  <a:pt x="266" y="534"/>
                </a:lnTo>
                <a:lnTo>
                  <a:pt x="266" y="534"/>
                </a:lnTo>
                <a:lnTo>
                  <a:pt x="266" y="534"/>
                </a:lnTo>
                <a:lnTo>
                  <a:pt x="266" y="534"/>
                </a:lnTo>
                <a:lnTo>
                  <a:pt x="264" y="534"/>
                </a:lnTo>
                <a:lnTo>
                  <a:pt x="266" y="534"/>
                </a:lnTo>
                <a:lnTo>
                  <a:pt x="266" y="535"/>
                </a:lnTo>
                <a:lnTo>
                  <a:pt x="267" y="535"/>
                </a:lnTo>
                <a:lnTo>
                  <a:pt x="267" y="535"/>
                </a:lnTo>
                <a:lnTo>
                  <a:pt x="267" y="535"/>
                </a:lnTo>
                <a:lnTo>
                  <a:pt x="267" y="535"/>
                </a:lnTo>
                <a:lnTo>
                  <a:pt x="267" y="535"/>
                </a:lnTo>
                <a:lnTo>
                  <a:pt x="267" y="535"/>
                </a:lnTo>
                <a:lnTo>
                  <a:pt x="269" y="535"/>
                </a:lnTo>
                <a:lnTo>
                  <a:pt x="269" y="535"/>
                </a:lnTo>
                <a:lnTo>
                  <a:pt x="270" y="535"/>
                </a:lnTo>
                <a:lnTo>
                  <a:pt x="270" y="535"/>
                </a:lnTo>
                <a:lnTo>
                  <a:pt x="270" y="535"/>
                </a:lnTo>
                <a:lnTo>
                  <a:pt x="270" y="534"/>
                </a:lnTo>
                <a:lnTo>
                  <a:pt x="270" y="534"/>
                </a:lnTo>
                <a:lnTo>
                  <a:pt x="270" y="534"/>
                </a:lnTo>
                <a:close/>
                <a:moveTo>
                  <a:pt x="260" y="535"/>
                </a:moveTo>
                <a:lnTo>
                  <a:pt x="260" y="534"/>
                </a:lnTo>
                <a:lnTo>
                  <a:pt x="260" y="534"/>
                </a:lnTo>
                <a:lnTo>
                  <a:pt x="260" y="534"/>
                </a:lnTo>
                <a:lnTo>
                  <a:pt x="260" y="534"/>
                </a:lnTo>
                <a:lnTo>
                  <a:pt x="258" y="535"/>
                </a:lnTo>
                <a:lnTo>
                  <a:pt x="258" y="535"/>
                </a:lnTo>
                <a:lnTo>
                  <a:pt x="258" y="535"/>
                </a:lnTo>
                <a:lnTo>
                  <a:pt x="258" y="535"/>
                </a:lnTo>
                <a:lnTo>
                  <a:pt x="260" y="535"/>
                </a:lnTo>
                <a:lnTo>
                  <a:pt x="260" y="535"/>
                </a:lnTo>
                <a:lnTo>
                  <a:pt x="260" y="535"/>
                </a:lnTo>
                <a:lnTo>
                  <a:pt x="260" y="535"/>
                </a:lnTo>
                <a:lnTo>
                  <a:pt x="260" y="535"/>
                </a:lnTo>
                <a:close/>
                <a:moveTo>
                  <a:pt x="258" y="532"/>
                </a:moveTo>
                <a:lnTo>
                  <a:pt x="260" y="532"/>
                </a:lnTo>
                <a:lnTo>
                  <a:pt x="260" y="532"/>
                </a:lnTo>
                <a:lnTo>
                  <a:pt x="260" y="531"/>
                </a:lnTo>
                <a:lnTo>
                  <a:pt x="260" y="532"/>
                </a:lnTo>
                <a:lnTo>
                  <a:pt x="260" y="531"/>
                </a:lnTo>
                <a:lnTo>
                  <a:pt x="260" y="531"/>
                </a:lnTo>
                <a:lnTo>
                  <a:pt x="261" y="531"/>
                </a:lnTo>
                <a:lnTo>
                  <a:pt x="261" y="531"/>
                </a:lnTo>
                <a:lnTo>
                  <a:pt x="261" y="531"/>
                </a:lnTo>
                <a:lnTo>
                  <a:pt x="261" y="531"/>
                </a:lnTo>
                <a:lnTo>
                  <a:pt x="261" y="531"/>
                </a:lnTo>
                <a:lnTo>
                  <a:pt x="261" y="531"/>
                </a:lnTo>
                <a:lnTo>
                  <a:pt x="263" y="531"/>
                </a:lnTo>
                <a:lnTo>
                  <a:pt x="263" y="529"/>
                </a:lnTo>
                <a:lnTo>
                  <a:pt x="261" y="531"/>
                </a:lnTo>
                <a:lnTo>
                  <a:pt x="260" y="529"/>
                </a:lnTo>
                <a:lnTo>
                  <a:pt x="260" y="529"/>
                </a:lnTo>
                <a:lnTo>
                  <a:pt x="260" y="528"/>
                </a:lnTo>
                <a:lnTo>
                  <a:pt x="260" y="529"/>
                </a:lnTo>
                <a:lnTo>
                  <a:pt x="260" y="529"/>
                </a:lnTo>
                <a:lnTo>
                  <a:pt x="260" y="528"/>
                </a:lnTo>
                <a:lnTo>
                  <a:pt x="260" y="528"/>
                </a:lnTo>
                <a:lnTo>
                  <a:pt x="260" y="528"/>
                </a:lnTo>
                <a:lnTo>
                  <a:pt x="261" y="528"/>
                </a:lnTo>
                <a:lnTo>
                  <a:pt x="261" y="528"/>
                </a:lnTo>
                <a:lnTo>
                  <a:pt x="261" y="528"/>
                </a:lnTo>
                <a:lnTo>
                  <a:pt x="261" y="528"/>
                </a:lnTo>
                <a:lnTo>
                  <a:pt x="261" y="526"/>
                </a:lnTo>
                <a:lnTo>
                  <a:pt x="261" y="526"/>
                </a:lnTo>
                <a:lnTo>
                  <a:pt x="260" y="526"/>
                </a:lnTo>
                <a:lnTo>
                  <a:pt x="260" y="528"/>
                </a:lnTo>
                <a:lnTo>
                  <a:pt x="260" y="528"/>
                </a:lnTo>
                <a:lnTo>
                  <a:pt x="260" y="528"/>
                </a:lnTo>
                <a:lnTo>
                  <a:pt x="260" y="528"/>
                </a:lnTo>
                <a:lnTo>
                  <a:pt x="260" y="528"/>
                </a:lnTo>
                <a:lnTo>
                  <a:pt x="260" y="528"/>
                </a:lnTo>
                <a:lnTo>
                  <a:pt x="260" y="528"/>
                </a:lnTo>
                <a:lnTo>
                  <a:pt x="260" y="526"/>
                </a:lnTo>
                <a:lnTo>
                  <a:pt x="258" y="526"/>
                </a:lnTo>
                <a:lnTo>
                  <a:pt x="258" y="526"/>
                </a:lnTo>
                <a:lnTo>
                  <a:pt x="258" y="526"/>
                </a:lnTo>
                <a:lnTo>
                  <a:pt x="258" y="528"/>
                </a:lnTo>
                <a:lnTo>
                  <a:pt x="258" y="528"/>
                </a:lnTo>
                <a:lnTo>
                  <a:pt x="258" y="528"/>
                </a:lnTo>
                <a:lnTo>
                  <a:pt x="258" y="528"/>
                </a:lnTo>
                <a:lnTo>
                  <a:pt x="258" y="528"/>
                </a:lnTo>
                <a:lnTo>
                  <a:pt x="258" y="528"/>
                </a:lnTo>
                <a:lnTo>
                  <a:pt x="257" y="528"/>
                </a:lnTo>
                <a:lnTo>
                  <a:pt x="258" y="528"/>
                </a:lnTo>
                <a:lnTo>
                  <a:pt x="260" y="529"/>
                </a:lnTo>
                <a:lnTo>
                  <a:pt x="258" y="529"/>
                </a:lnTo>
                <a:lnTo>
                  <a:pt x="258" y="529"/>
                </a:lnTo>
                <a:lnTo>
                  <a:pt x="258" y="529"/>
                </a:lnTo>
                <a:lnTo>
                  <a:pt x="258" y="531"/>
                </a:lnTo>
                <a:lnTo>
                  <a:pt x="258" y="531"/>
                </a:lnTo>
                <a:lnTo>
                  <a:pt x="258" y="531"/>
                </a:lnTo>
                <a:lnTo>
                  <a:pt x="258" y="532"/>
                </a:lnTo>
                <a:lnTo>
                  <a:pt x="258" y="532"/>
                </a:lnTo>
                <a:lnTo>
                  <a:pt x="258" y="532"/>
                </a:lnTo>
                <a:lnTo>
                  <a:pt x="258" y="532"/>
                </a:lnTo>
                <a:close/>
                <a:moveTo>
                  <a:pt x="264" y="534"/>
                </a:moveTo>
                <a:lnTo>
                  <a:pt x="264" y="534"/>
                </a:lnTo>
                <a:lnTo>
                  <a:pt x="263" y="534"/>
                </a:lnTo>
                <a:lnTo>
                  <a:pt x="260" y="534"/>
                </a:lnTo>
                <a:lnTo>
                  <a:pt x="260" y="534"/>
                </a:lnTo>
                <a:lnTo>
                  <a:pt x="261" y="534"/>
                </a:lnTo>
                <a:lnTo>
                  <a:pt x="261" y="534"/>
                </a:lnTo>
                <a:lnTo>
                  <a:pt x="263" y="534"/>
                </a:lnTo>
                <a:lnTo>
                  <a:pt x="263" y="535"/>
                </a:lnTo>
                <a:lnTo>
                  <a:pt x="263" y="535"/>
                </a:lnTo>
                <a:lnTo>
                  <a:pt x="263" y="535"/>
                </a:lnTo>
                <a:lnTo>
                  <a:pt x="263" y="535"/>
                </a:lnTo>
                <a:lnTo>
                  <a:pt x="264" y="535"/>
                </a:lnTo>
                <a:lnTo>
                  <a:pt x="264" y="535"/>
                </a:lnTo>
                <a:lnTo>
                  <a:pt x="264" y="535"/>
                </a:lnTo>
                <a:lnTo>
                  <a:pt x="264" y="535"/>
                </a:lnTo>
                <a:lnTo>
                  <a:pt x="264" y="535"/>
                </a:lnTo>
                <a:lnTo>
                  <a:pt x="264" y="535"/>
                </a:lnTo>
                <a:lnTo>
                  <a:pt x="264" y="535"/>
                </a:lnTo>
                <a:lnTo>
                  <a:pt x="264" y="534"/>
                </a:lnTo>
                <a:close/>
                <a:moveTo>
                  <a:pt x="248" y="535"/>
                </a:moveTo>
                <a:lnTo>
                  <a:pt x="248" y="534"/>
                </a:lnTo>
                <a:lnTo>
                  <a:pt x="248" y="534"/>
                </a:lnTo>
                <a:lnTo>
                  <a:pt x="246" y="534"/>
                </a:lnTo>
                <a:lnTo>
                  <a:pt x="246" y="534"/>
                </a:lnTo>
                <a:lnTo>
                  <a:pt x="246" y="534"/>
                </a:lnTo>
                <a:lnTo>
                  <a:pt x="246" y="535"/>
                </a:lnTo>
                <a:lnTo>
                  <a:pt x="246" y="535"/>
                </a:lnTo>
                <a:lnTo>
                  <a:pt x="248" y="535"/>
                </a:lnTo>
                <a:lnTo>
                  <a:pt x="248" y="535"/>
                </a:lnTo>
                <a:lnTo>
                  <a:pt x="248" y="535"/>
                </a:lnTo>
                <a:lnTo>
                  <a:pt x="249" y="535"/>
                </a:lnTo>
                <a:lnTo>
                  <a:pt x="249" y="535"/>
                </a:lnTo>
                <a:lnTo>
                  <a:pt x="248" y="535"/>
                </a:lnTo>
                <a:close/>
                <a:moveTo>
                  <a:pt x="238" y="225"/>
                </a:moveTo>
                <a:lnTo>
                  <a:pt x="241" y="228"/>
                </a:lnTo>
                <a:lnTo>
                  <a:pt x="243" y="230"/>
                </a:lnTo>
                <a:lnTo>
                  <a:pt x="243" y="231"/>
                </a:lnTo>
                <a:lnTo>
                  <a:pt x="241" y="228"/>
                </a:lnTo>
                <a:lnTo>
                  <a:pt x="241" y="227"/>
                </a:lnTo>
                <a:lnTo>
                  <a:pt x="238" y="225"/>
                </a:lnTo>
                <a:close/>
                <a:moveTo>
                  <a:pt x="248" y="236"/>
                </a:moveTo>
                <a:lnTo>
                  <a:pt x="248" y="237"/>
                </a:lnTo>
                <a:lnTo>
                  <a:pt x="248" y="237"/>
                </a:lnTo>
                <a:lnTo>
                  <a:pt x="249" y="239"/>
                </a:lnTo>
                <a:lnTo>
                  <a:pt x="248" y="237"/>
                </a:lnTo>
                <a:lnTo>
                  <a:pt x="248" y="236"/>
                </a:lnTo>
                <a:close/>
                <a:moveTo>
                  <a:pt x="223" y="219"/>
                </a:moveTo>
                <a:lnTo>
                  <a:pt x="223" y="221"/>
                </a:lnTo>
                <a:lnTo>
                  <a:pt x="223" y="222"/>
                </a:lnTo>
                <a:lnTo>
                  <a:pt x="225" y="222"/>
                </a:lnTo>
                <a:lnTo>
                  <a:pt x="225" y="222"/>
                </a:lnTo>
                <a:lnTo>
                  <a:pt x="225" y="222"/>
                </a:lnTo>
                <a:lnTo>
                  <a:pt x="225" y="224"/>
                </a:lnTo>
                <a:lnTo>
                  <a:pt x="226" y="224"/>
                </a:lnTo>
                <a:lnTo>
                  <a:pt x="226" y="224"/>
                </a:lnTo>
                <a:lnTo>
                  <a:pt x="226" y="224"/>
                </a:lnTo>
                <a:lnTo>
                  <a:pt x="226" y="224"/>
                </a:lnTo>
                <a:lnTo>
                  <a:pt x="226" y="224"/>
                </a:lnTo>
                <a:lnTo>
                  <a:pt x="228" y="225"/>
                </a:lnTo>
                <a:lnTo>
                  <a:pt x="228" y="225"/>
                </a:lnTo>
                <a:lnTo>
                  <a:pt x="228" y="224"/>
                </a:lnTo>
                <a:lnTo>
                  <a:pt x="229" y="224"/>
                </a:lnTo>
                <a:lnTo>
                  <a:pt x="229" y="224"/>
                </a:lnTo>
                <a:lnTo>
                  <a:pt x="229" y="224"/>
                </a:lnTo>
                <a:lnTo>
                  <a:pt x="231" y="224"/>
                </a:lnTo>
                <a:lnTo>
                  <a:pt x="231" y="224"/>
                </a:lnTo>
                <a:lnTo>
                  <a:pt x="231" y="222"/>
                </a:lnTo>
                <a:lnTo>
                  <a:pt x="232" y="224"/>
                </a:lnTo>
                <a:lnTo>
                  <a:pt x="232" y="222"/>
                </a:lnTo>
                <a:lnTo>
                  <a:pt x="232" y="222"/>
                </a:lnTo>
                <a:lnTo>
                  <a:pt x="232" y="222"/>
                </a:lnTo>
                <a:lnTo>
                  <a:pt x="234" y="222"/>
                </a:lnTo>
                <a:lnTo>
                  <a:pt x="234" y="222"/>
                </a:lnTo>
                <a:lnTo>
                  <a:pt x="234" y="222"/>
                </a:lnTo>
                <a:lnTo>
                  <a:pt x="234" y="222"/>
                </a:lnTo>
                <a:lnTo>
                  <a:pt x="237" y="222"/>
                </a:lnTo>
                <a:lnTo>
                  <a:pt x="237" y="222"/>
                </a:lnTo>
                <a:lnTo>
                  <a:pt x="237" y="222"/>
                </a:lnTo>
                <a:lnTo>
                  <a:pt x="237" y="224"/>
                </a:lnTo>
                <a:lnTo>
                  <a:pt x="237" y="224"/>
                </a:lnTo>
                <a:lnTo>
                  <a:pt x="237" y="224"/>
                </a:lnTo>
                <a:lnTo>
                  <a:pt x="237" y="224"/>
                </a:lnTo>
                <a:lnTo>
                  <a:pt x="238" y="224"/>
                </a:lnTo>
                <a:lnTo>
                  <a:pt x="238" y="224"/>
                </a:lnTo>
                <a:lnTo>
                  <a:pt x="238" y="225"/>
                </a:lnTo>
                <a:lnTo>
                  <a:pt x="238" y="225"/>
                </a:lnTo>
                <a:lnTo>
                  <a:pt x="238" y="225"/>
                </a:lnTo>
                <a:lnTo>
                  <a:pt x="240" y="225"/>
                </a:lnTo>
                <a:lnTo>
                  <a:pt x="241" y="227"/>
                </a:lnTo>
                <a:lnTo>
                  <a:pt x="241" y="228"/>
                </a:lnTo>
                <a:lnTo>
                  <a:pt x="243" y="230"/>
                </a:lnTo>
                <a:lnTo>
                  <a:pt x="245" y="230"/>
                </a:lnTo>
                <a:lnTo>
                  <a:pt x="245" y="230"/>
                </a:lnTo>
                <a:lnTo>
                  <a:pt x="245" y="230"/>
                </a:lnTo>
                <a:lnTo>
                  <a:pt x="245" y="230"/>
                </a:lnTo>
                <a:lnTo>
                  <a:pt x="245" y="231"/>
                </a:lnTo>
                <a:lnTo>
                  <a:pt x="245" y="231"/>
                </a:lnTo>
                <a:lnTo>
                  <a:pt x="245" y="231"/>
                </a:lnTo>
                <a:lnTo>
                  <a:pt x="245" y="231"/>
                </a:lnTo>
                <a:lnTo>
                  <a:pt x="245" y="233"/>
                </a:lnTo>
                <a:lnTo>
                  <a:pt x="243" y="233"/>
                </a:lnTo>
                <a:lnTo>
                  <a:pt x="243" y="233"/>
                </a:lnTo>
                <a:lnTo>
                  <a:pt x="243" y="233"/>
                </a:lnTo>
                <a:lnTo>
                  <a:pt x="243" y="233"/>
                </a:lnTo>
                <a:lnTo>
                  <a:pt x="243" y="233"/>
                </a:lnTo>
                <a:lnTo>
                  <a:pt x="245" y="233"/>
                </a:lnTo>
                <a:lnTo>
                  <a:pt x="245" y="233"/>
                </a:lnTo>
                <a:lnTo>
                  <a:pt x="245" y="233"/>
                </a:lnTo>
                <a:lnTo>
                  <a:pt x="245" y="233"/>
                </a:lnTo>
                <a:lnTo>
                  <a:pt x="246" y="233"/>
                </a:lnTo>
                <a:lnTo>
                  <a:pt x="246" y="233"/>
                </a:lnTo>
                <a:lnTo>
                  <a:pt x="246" y="233"/>
                </a:lnTo>
                <a:lnTo>
                  <a:pt x="246" y="233"/>
                </a:lnTo>
                <a:lnTo>
                  <a:pt x="246" y="234"/>
                </a:lnTo>
                <a:lnTo>
                  <a:pt x="246" y="234"/>
                </a:lnTo>
                <a:lnTo>
                  <a:pt x="246" y="234"/>
                </a:lnTo>
                <a:lnTo>
                  <a:pt x="246" y="234"/>
                </a:lnTo>
                <a:lnTo>
                  <a:pt x="246" y="234"/>
                </a:lnTo>
                <a:lnTo>
                  <a:pt x="246" y="234"/>
                </a:lnTo>
                <a:lnTo>
                  <a:pt x="248" y="234"/>
                </a:lnTo>
                <a:lnTo>
                  <a:pt x="248" y="236"/>
                </a:lnTo>
                <a:lnTo>
                  <a:pt x="249" y="236"/>
                </a:lnTo>
                <a:lnTo>
                  <a:pt x="249" y="237"/>
                </a:lnTo>
                <a:lnTo>
                  <a:pt x="249" y="239"/>
                </a:lnTo>
                <a:lnTo>
                  <a:pt x="249" y="239"/>
                </a:lnTo>
                <a:lnTo>
                  <a:pt x="249" y="239"/>
                </a:lnTo>
                <a:lnTo>
                  <a:pt x="249" y="239"/>
                </a:lnTo>
                <a:lnTo>
                  <a:pt x="249" y="239"/>
                </a:lnTo>
                <a:lnTo>
                  <a:pt x="249" y="240"/>
                </a:lnTo>
                <a:lnTo>
                  <a:pt x="249" y="240"/>
                </a:lnTo>
                <a:lnTo>
                  <a:pt x="249" y="240"/>
                </a:lnTo>
                <a:lnTo>
                  <a:pt x="249" y="240"/>
                </a:lnTo>
                <a:lnTo>
                  <a:pt x="249" y="240"/>
                </a:lnTo>
                <a:lnTo>
                  <a:pt x="249" y="242"/>
                </a:lnTo>
                <a:lnTo>
                  <a:pt x="249" y="242"/>
                </a:lnTo>
                <a:lnTo>
                  <a:pt x="249" y="242"/>
                </a:lnTo>
                <a:lnTo>
                  <a:pt x="249" y="242"/>
                </a:lnTo>
                <a:lnTo>
                  <a:pt x="249" y="242"/>
                </a:lnTo>
                <a:lnTo>
                  <a:pt x="249" y="242"/>
                </a:lnTo>
                <a:lnTo>
                  <a:pt x="251" y="242"/>
                </a:lnTo>
                <a:lnTo>
                  <a:pt x="251" y="242"/>
                </a:lnTo>
                <a:lnTo>
                  <a:pt x="251" y="242"/>
                </a:lnTo>
                <a:lnTo>
                  <a:pt x="251" y="242"/>
                </a:lnTo>
                <a:lnTo>
                  <a:pt x="252" y="242"/>
                </a:lnTo>
                <a:lnTo>
                  <a:pt x="251" y="240"/>
                </a:lnTo>
                <a:lnTo>
                  <a:pt x="251" y="240"/>
                </a:lnTo>
                <a:lnTo>
                  <a:pt x="252" y="240"/>
                </a:lnTo>
                <a:lnTo>
                  <a:pt x="252" y="239"/>
                </a:lnTo>
                <a:lnTo>
                  <a:pt x="252" y="239"/>
                </a:lnTo>
                <a:lnTo>
                  <a:pt x="252" y="239"/>
                </a:lnTo>
                <a:lnTo>
                  <a:pt x="252" y="239"/>
                </a:lnTo>
                <a:lnTo>
                  <a:pt x="254" y="239"/>
                </a:lnTo>
                <a:lnTo>
                  <a:pt x="254" y="237"/>
                </a:lnTo>
                <a:lnTo>
                  <a:pt x="254" y="237"/>
                </a:lnTo>
                <a:lnTo>
                  <a:pt x="255" y="237"/>
                </a:lnTo>
                <a:lnTo>
                  <a:pt x="255" y="237"/>
                </a:lnTo>
                <a:lnTo>
                  <a:pt x="255" y="237"/>
                </a:lnTo>
                <a:lnTo>
                  <a:pt x="255" y="236"/>
                </a:lnTo>
                <a:lnTo>
                  <a:pt x="257" y="236"/>
                </a:lnTo>
                <a:lnTo>
                  <a:pt x="258" y="236"/>
                </a:lnTo>
                <a:lnTo>
                  <a:pt x="258" y="236"/>
                </a:lnTo>
                <a:lnTo>
                  <a:pt x="258" y="236"/>
                </a:lnTo>
                <a:lnTo>
                  <a:pt x="257" y="236"/>
                </a:lnTo>
                <a:lnTo>
                  <a:pt x="257" y="236"/>
                </a:lnTo>
                <a:lnTo>
                  <a:pt x="255" y="237"/>
                </a:lnTo>
                <a:lnTo>
                  <a:pt x="257" y="236"/>
                </a:lnTo>
                <a:lnTo>
                  <a:pt x="260" y="237"/>
                </a:lnTo>
                <a:lnTo>
                  <a:pt x="260" y="237"/>
                </a:lnTo>
                <a:lnTo>
                  <a:pt x="261" y="237"/>
                </a:lnTo>
                <a:lnTo>
                  <a:pt x="261" y="237"/>
                </a:lnTo>
                <a:lnTo>
                  <a:pt x="263" y="239"/>
                </a:lnTo>
                <a:lnTo>
                  <a:pt x="263" y="239"/>
                </a:lnTo>
                <a:lnTo>
                  <a:pt x="264" y="237"/>
                </a:lnTo>
                <a:lnTo>
                  <a:pt x="264" y="237"/>
                </a:lnTo>
                <a:lnTo>
                  <a:pt x="266" y="236"/>
                </a:lnTo>
                <a:lnTo>
                  <a:pt x="264" y="236"/>
                </a:lnTo>
                <a:lnTo>
                  <a:pt x="266" y="234"/>
                </a:lnTo>
                <a:lnTo>
                  <a:pt x="266" y="234"/>
                </a:lnTo>
                <a:lnTo>
                  <a:pt x="266" y="234"/>
                </a:lnTo>
                <a:lnTo>
                  <a:pt x="266" y="234"/>
                </a:lnTo>
                <a:lnTo>
                  <a:pt x="263" y="233"/>
                </a:lnTo>
                <a:lnTo>
                  <a:pt x="261" y="233"/>
                </a:lnTo>
                <a:lnTo>
                  <a:pt x="261" y="233"/>
                </a:lnTo>
                <a:lnTo>
                  <a:pt x="261" y="233"/>
                </a:lnTo>
                <a:lnTo>
                  <a:pt x="258" y="231"/>
                </a:lnTo>
                <a:lnTo>
                  <a:pt x="258" y="231"/>
                </a:lnTo>
                <a:lnTo>
                  <a:pt x="260" y="231"/>
                </a:lnTo>
                <a:lnTo>
                  <a:pt x="260" y="233"/>
                </a:lnTo>
                <a:lnTo>
                  <a:pt x="261" y="233"/>
                </a:lnTo>
                <a:lnTo>
                  <a:pt x="260" y="233"/>
                </a:lnTo>
                <a:lnTo>
                  <a:pt x="260" y="233"/>
                </a:lnTo>
                <a:lnTo>
                  <a:pt x="258" y="233"/>
                </a:lnTo>
                <a:lnTo>
                  <a:pt x="258" y="233"/>
                </a:lnTo>
                <a:lnTo>
                  <a:pt x="258" y="231"/>
                </a:lnTo>
                <a:lnTo>
                  <a:pt x="258" y="231"/>
                </a:lnTo>
                <a:lnTo>
                  <a:pt x="257" y="231"/>
                </a:lnTo>
                <a:lnTo>
                  <a:pt x="255" y="230"/>
                </a:lnTo>
                <a:lnTo>
                  <a:pt x="257" y="230"/>
                </a:lnTo>
                <a:lnTo>
                  <a:pt x="257" y="231"/>
                </a:lnTo>
                <a:lnTo>
                  <a:pt x="255" y="231"/>
                </a:lnTo>
                <a:lnTo>
                  <a:pt x="255" y="231"/>
                </a:lnTo>
                <a:lnTo>
                  <a:pt x="255" y="230"/>
                </a:lnTo>
                <a:lnTo>
                  <a:pt x="254" y="230"/>
                </a:lnTo>
                <a:lnTo>
                  <a:pt x="254" y="230"/>
                </a:lnTo>
                <a:lnTo>
                  <a:pt x="254" y="228"/>
                </a:lnTo>
                <a:lnTo>
                  <a:pt x="254" y="228"/>
                </a:lnTo>
                <a:lnTo>
                  <a:pt x="254" y="227"/>
                </a:lnTo>
                <a:lnTo>
                  <a:pt x="252" y="227"/>
                </a:lnTo>
                <a:lnTo>
                  <a:pt x="251" y="227"/>
                </a:lnTo>
                <a:lnTo>
                  <a:pt x="251" y="227"/>
                </a:lnTo>
                <a:lnTo>
                  <a:pt x="252" y="227"/>
                </a:lnTo>
                <a:lnTo>
                  <a:pt x="252" y="227"/>
                </a:lnTo>
                <a:lnTo>
                  <a:pt x="251" y="225"/>
                </a:lnTo>
                <a:lnTo>
                  <a:pt x="251" y="225"/>
                </a:lnTo>
                <a:lnTo>
                  <a:pt x="249" y="225"/>
                </a:lnTo>
                <a:lnTo>
                  <a:pt x="248" y="224"/>
                </a:lnTo>
                <a:lnTo>
                  <a:pt x="248" y="224"/>
                </a:lnTo>
                <a:lnTo>
                  <a:pt x="248" y="224"/>
                </a:lnTo>
                <a:lnTo>
                  <a:pt x="248" y="224"/>
                </a:lnTo>
                <a:lnTo>
                  <a:pt x="249" y="224"/>
                </a:lnTo>
                <a:lnTo>
                  <a:pt x="249" y="224"/>
                </a:lnTo>
                <a:lnTo>
                  <a:pt x="249" y="222"/>
                </a:lnTo>
                <a:lnTo>
                  <a:pt x="249" y="222"/>
                </a:lnTo>
                <a:lnTo>
                  <a:pt x="249" y="222"/>
                </a:lnTo>
                <a:lnTo>
                  <a:pt x="249" y="222"/>
                </a:lnTo>
                <a:lnTo>
                  <a:pt x="249" y="222"/>
                </a:lnTo>
                <a:lnTo>
                  <a:pt x="249" y="222"/>
                </a:lnTo>
                <a:lnTo>
                  <a:pt x="249" y="221"/>
                </a:lnTo>
                <a:lnTo>
                  <a:pt x="249" y="221"/>
                </a:lnTo>
                <a:lnTo>
                  <a:pt x="249" y="221"/>
                </a:lnTo>
                <a:lnTo>
                  <a:pt x="248" y="219"/>
                </a:lnTo>
                <a:lnTo>
                  <a:pt x="248" y="219"/>
                </a:lnTo>
                <a:lnTo>
                  <a:pt x="248" y="218"/>
                </a:lnTo>
                <a:lnTo>
                  <a:pt x="248" y="218"/>
                </a:lnTo>
                <a:lnTo>
                  <a:pt x="246" y="218"/>
                </a:lnTo>
                <a:lnTo>
                  <a:pt x="246" y="218"/>
                </a:lnTo>
                <a:lnTo>
                  <a:pt x="246" y="218"/>
                </a:lnTo>
                <a:lnTo>
                  <a:pt x="246" y="218"/>
                </a:lnTo>
                <a:lnTo>
                  <a:pt x="246" y="216"/>
                </a:lnTo>
                <a:lnTo>
                  <a:pt x="245" y="216"/>
                </a:lnTo>
                <a:lnTo>
                  <a:pt x="245" y="216"/>
                </a:lnTo>
                <a:lnTo>
                  <a:pt x="245" y="216"/>
                </a:lnTo>
                <a:lnTo>
                  <a:pt x="245" y="216"/>
                </a:lnTo>
                <a:lnTo>
                  <a:pt x="245" y="216"/>
                </a:lnTo>
                <a:lnTo>
                  <a:pt x="243" y="216"/>
                </a:lnTo>
                <a:lnTo>
                  <a:pt x="241" y="216"/>
                </a:lnTo>
                <a:lnTo>
                  <a:pt x="241" y="216"/>
                </a:lnTo>
                <a:lnTo>
                  <a:pt x="241" y="216"/>
                </a:lnTo>
                <a:lnTo>
                  <a:pt x="241" y="216"/>
                </a:lnTo>
                <a:lnTo>
                  <a:pt x="240" y="218"/>
                </a:lnTo>
                <a:lnTo>
                  <a:pt x="240" y="218"/>
                </a:lnTo>
                <a:lnTo>
                  <a:pt x="238" y="218"/>
                </a:lnTo>
                <a:lnTo>
                  <a:pt x="237" y="218"/>
                </a:lnTo>
                <a:lnTo>
                  <a:pt x="237" y="219"/>
                </a:lnTo>
                <a:lnTo>
                  <a:pt x="235" y="218"/>
                </a:lnTo>
                <a:lnTo>
                  <a:pt x="235" y="218"/>
                </a:lnTo>
                <a:lnTo>
                  <a:pt x="237" y="218"/>
                </a:lnTo>
                <a:lnTo>
                  <a:pt x="237" y="218"/>
                </a:lnTo>
                <a:lnTo>
                  <a:pt x="234" y="218"/>
                </a:lnTo>
                <a:lnTo>
                  <a:pt x="234" y="218"/>
                </a:lnTo>
                <a:lnTo>
                  <a:pt x="234" y="218"/>
                </a:lnTo>
                <a:lnTo>
                  <a:pt x="234" y="218"/>
                </a:lnTo>
                <a:lnTo>
                  <a:pt x="234" y="218"/>
                </a:lnTo>
                <a:lnTo>
                  <a:pt x="234" y="218"/>
                </a:lnTo>
                <a:lnTo>
                  <a:pt x="234" y="216"/>
                </a:lnTo>
                <a:lnTo>
                  <a:pt x="234" y="216"/>
                </a:lnTo>
                <a:lnTo>
                  <a:pt x="234" y="216"/>
                </a:lnTo>
                <a:lnTo>
                  <a:pt x="231" y="215"/>
                </a:lnTo>
                <a:lnTo>
                  <a:pt x="231" y="215"/>
                </a:lnTo>
                <a:lnTo>
                  <a:pt x="231" y="215"/>
                </a:lnTo>
                <a:lnTo>
                  <a:pt x="232" y="216"/>
                </a:lnTo>
                <a:lnTo>
                  <a:pt x="232" y="216"/>
                </a:lnTo>
                <a:lnTo>
                  <a:pt x="231" y="216"/>
                </a:lnTo>
                <a:lnTo>
                  <a:pt x="229" y="216"/>
                </a:lnTo>
                <a:lnTo>
                  <a:pt x="229" y="216"/>
                </a:lnTo>
                <a:lnTo>
                  <a:pt x="229" y="215"/>
                </a:lnTo>
                <a:lnTo>
                  <a:pt x="229" y="215"/>
                </a:lnTo>
                <a:lnTo>
                  <a:pt x="229" y="215"/>
                </a:lnTo>
                <a:lnTo>
                  <a:pt x="229" y="215"/>
                </a:lnTo>
                <a:lnTo>
                  <a:pt x="229" y="215"/>
                </a:lnTo>
                <a:lnTo>
                  <a:pt x="229" y="215"/>
                </a:lnTo>
                <a:lnTo>
                  <a:pt x="229" y="215"/>
                </a:lnTo>
                <a:lnTo>
                  <a:pt x="229" y="215"/>
                </a:lnTo>
                <a:lnTo>
                  <a:pt x="229" y="215"/>
                </a:lnTo>
                <a:lnTo>
                  <a:pt x="231" y="215"/>
                </a:lnTo>
                <a:lnTo>
                  <a:pt x="231" y="215"/>
                </a:lnTo>
                <a:lnTo>
                  <a:pt x="231" y="215"/>
                </a:lnTo>
                <a:lnTo>
                  <a:pt x="228" y="213"/>
                </a:lnTo>
                <a:lnTo>
                  <a:pt x="228" y="212"/>
                </a:lnTo>
                <a:lnTo>
                  <a:pt x="228" y="212"/>
                </a:lnTo>
                <a:lnTo>
                  <a:pt x="228" y="212"/>
                </a:lnTo>
                <a:lnTo>
                  <a:pt x="228" y="210"/>
                </a:lnTo>
                <a:lnTo>
                  <a:pt x="228" y="210"/>
                </a:lnTo>
                <a:lnTo>
                  <a:pt x="229" y="210"/>
                </a:lnTo>
                <a:lnTo>
                  <a:pt x="229" y="210"/>
                </a:lnTo>
                <a:lnTo>
                  <a:pt x="229" y="209"/>
                </a:lnTo>
                <a:lnTo>
                  <a:pt x="228" y="209"/>
                </a:lnTo>
                <a:lnTo>
                  <a:pt x="228" y="209"/>
                </a:lnTo>
                <a:lnTo>
                  <a:pt x="228" y="209"/>
                </a:lnTo>
                <a:lnTo>
                  <a:pt x="228" y="209"/>
                </a:lnTo>
                <a:lnTo>
                  <a:pt x="228" y="209"/>
                </a:lnTo>
                <a:lnTo>
                  <a:pt x="228" y="209"/>
                </a:lnTo>
                <a:lnTo>
                  <a:pt x="228" y="209"/>
                </a:lnTo>
                <a:lnTo>
                  <a:pt x="228" y="210"/>
                </a:lnTo>
                <a:lnTo>
                  <a:pt x="228" y="210"/>
                </a:lnTo>
                <a:lnTo>
                  <a:pt x="228" y="210"/>
                </a:lnTo>
                <a:lnTo>
                  <a:pt x="228" y="210"/>
                </a:lnTo>
                <a:lnTo>
                  <a:pt x="228" y="210"/>
                </a:lnTo>
                <a:lnTo>
                  <a:pt x="226" y="212"/>
                </a:lnTo>
                <a:lnTo>
                  <a:pt x="226" y="212"/>
                </a:lnTo>
                <a:lnTo>
                  <a:pt x="226" y="213"/>
                </a:lnTo>
                <a:lnTo>
                  <a:pt x="226" y="213"/>
                </a:lnTo>
                <a:lnTo>
                  <a:pt x="226" y="213"/>
                </a:lnTo>
                <a:lnTo>
                  <a:pt x="226" y="213"/>
                </a:lnTo>
                <a:lnTo>
                  <a:pt x="225" y="213"/>
                </a:lnTo>
                <a:lnTo>
                  <a:pt x="225" y="213"/>
                </a:lnTo>
                <a:lnTo>
                  <a:pt x="225" y="213"/>
                </a:lnTo>
                <a:lnTo>
                  <a:pt x="225" y="213"/>
                </a:lnTo>
                <a:lnTo>
                  <a:pt x="225" y="213"/>
                </a:lnTo>
                <a:lnTo>
                  <a:pt x="225" y="215"/>
                </a:lnTo>
                <a:lnTo>
                  <a:pt x="225" y="215"/>
                </a:lnTo>
                <a:lnTo>
                  <a:pt x="225" y="215"/>
                </a:lnTo>
                <a:lnTo>
                  <a:pt x="225" y="215"/>
                </a:lnTo>
                <a:lnTo>
                  <a:pt x="225" y="215"/>
                </a:lnTo>
                <a:lnTo>
                  <a:pt x="225" y="215"/>
                </a:lnTo>
                <a:lnTo>
                  <a:pt x="225" y="215"/>
                </a:lnTo>
                <a:lnTo>
                  <a:pt x="223" y="216"/>
                </a:lnTo>
                <a:lnTo>
                  <a:pt x="223" y="216"/>
                </a:lnTo>
                <a:lnTo>
                  <a:pt x="223" y="216"/>
                </a:lnTo>
                <a:lnTo>
                  <a:pt x="223" y="216"/>
                </a:lnTo>
                <a:lnTo>
                  <a:pt x="223" y="216"/>
                </a:lnTo>
                <a:lnTo>
                  <a:pt x="223" y="216"/>
                </a:lnTo>
                <a:lnTo>
                  <a:pt x="223" y="216"/>
                </a:lnTo>
                <a:lnTo>
                  <a:pt x="223" y="218"/>
                </a:lnTo>
                <a:lnTo>
                  <a:pt x="223" y="218"/>
                </a:lnTo>
                <a:lnTo>
                  <a:pt x="223" y="218"/>
                </a:lnTo>
                <a:lnTo>
                  <a:pt x="223" y="219"/>
                </a:lnTo>
                <a:lnTo>
                  <a:pt x="223" y="219"/>
                </a:lnTo>
                <a:lnTo>
                  <a:pt x="223" y="219"/>
                </a:lnTo>
                <a:close/>
                <a:moveTo>
                  <a:pt x="235" y="222"/>
                </a:moveTo>
                <a:lnTo>
                  <a:pt x="237" y="224"/>
                </a:lnTo>
                <a:lnTo>
                  <a:pt x="234" y="222"/>
                </a:lnTo>
                <a:lnTo>
                  <a:pt x="234" y="222"/>
                </a:lnTo>
                <a:lnTo>
                  <a:pt x="234" y="222"/>
                </a:lnTo>
                <a:lnTo>
                  <a:pt x="235" y="222"/>
                </a:lnTo>
                <a:close/>
                <a:moveTo>
                  <a:pt x="235" y="218"/>
                </a:moveTo>
                <a:lnTo>
                  <a:pt x="235" y="218"/>
                </a:lnTo>
                <a:lnTo>
                  <a:pt x="235" y="218"/>
                </a:lnTo>
                <a:lnTo>
                  <a:pt x="235" y="218"/>
                </a:lnTo>
                <a:close/>
                <a:moveTo>
                  <a:pt x="234" y="216"/>
                </a:moveTo>
                <a:lnTo>
                  <a:pt x="234" y="216"/>
                </a:lnTo>
                <a:lnTo>
                  <a:pt x="235" y="218"/>
                </a:lnTo>
                <a:lnTo>
                  <a:pt x="234" y="216"/>
                </a:lnTo>
                <a:close/>
                <a:moveTo>
                  <a:pt x="255" y="230"/>
                </a:moveTo>
                <a:lnTo>
                  <a:pt x="255" y="230"/>
                </a:lnTo>
                <a:lnTo>
                  <a:pt x="255" y="230"/>
                </a:lnTo>
                <a:lnTo>
                  <a:pt x="255" y="230"/>
                </a:lnTo>
                <a:lnTo>
                  <a:pt x="255" y="230"/>
                </a:lnTo>
                <a:lnTo>
                  <a:pt x="255" y="230"/>
                </a:lnTo>
                <a:close/>
                <a:moveTo>
                  <a:pt x="243" y="541"/>
                </a:moveTo>
                <a:lnTo>
                  <a:pt x="243" y="541"/>
                </a:lnTo>
                <a:lnTo>
                  <a:pt x="243" y="541"/>
                </a:lnTo>
                <a:lnTo>
                  <a:pt x="243" y="541"/>
                </a:lnTo>
                <a:lnTo>
                  <a:pt x="243" y="540"/>
                </a:lnTo>
                <a:lnTo>
                  <a:pt x="243" y="540"/>
                </a:lnTo>
                <a:lnTo>
                  <a:pt x="243" y="540"/>
                </a:lnTo>
                <a:lnTo>
                  <a:pt x="241" y="540"/>
                </a:lnTo>
                <a:lnTo>
                  <a:pt x="241" y="541"/>
                </a:lnTo>
                <a:lnTo>
                  <a:pt x="241" y="541"/>
                </a:lnTo>
                <a:lnTo>
                  <a:pt x="241" y="541"/>
                </a:lnTo>
                <a:lnTo>
                  <a:pt x="241" y="541"/>
                </a:lnTo>
                <a:lnTo>
                  <a:pt x="241" y="541"/>
                </a:lnTo>
                <a:lnTo>
                  <a:pt x="241" y="541"/>
                </a:lnTo>
                <a:lnTo>
                  <a:pt x="241" y="541"/>
                </a:lnTo>
                <a:lnTo>
                  <a:pt x="241" y="541"/>
                </a:lnTo>
                <a:lnTo>
                  <a:pt x="241" y="541"/>
                </a:lnTo>
                <a:lnTo>
                  <a:pt x="240" y="541"/>
                </a:lnTo>
                <a:lnTo>
                  <a:pt x="240" y="541"/>
                </a:lnTo>
                <a:lnTo>
                  <a:pt x="240" y="541"/>
                </a:lnTo>
                <a:lnTo>
                  <a:pt x="240" y="541"/>
                </a:lnTo>
                <a:lnTo>
                  <a:pt x="240" y="541"/>
                </a:lnTo>
                <a:lnTo>
                  <a:pt x="240" y="541"/>
                </a:lnTo>
                <a:lnTo>
                  <a:pt x="240" y="541"/>
                </a:lnTo>
                <a:lnTo>
                  <a:pt x="240" y="543"/>
                </a:lnTo>
                <a:lnTo>
                  <a:pt x="240" y="543"/>
                </a:lnTo>
                <a:lnTo>
                  <a:pt x="240" y="543"/>
                </a:lnTo>
                <a:lnTo>
                  <a:pt x="238" y="541"/>
                </a:lnTo>
                <a:lnTo>
                  <a:pt x="238" y="541"/>
                </a:lnTo>
                <a:lnTo>
                  <a:pt x="238" y="541"/>
                </a:lnTo>
                <a:lnTo>
                  <a:pt x="238" y="543"/>
                </a:lnTo>
                <a:lnTo>
                  <a:pt x="238" y="543"/>
                </a:lnTo>
                <a:lnTo>
                  <a:pt x="238" y="541"/>
                </a:lnTo>
                <a:lnTo>
                  <a:pt x="238" y="541"/>
                </a:lnTo>
                <a:lnTo>
                  <a:pt x="238" y="541"/>
                </a:lnTo>
                <a:lnTo>
                  <a:pt x="238" y="541"/>
                </a:lnTo>
                <a:lnTo>
                  <a:pt x="238" y="540"/>
                </a:lnTo>
                <a:lnTo>
                  <a:pt x="238" y="540"/>
                </a:lnTo>
                <a:lnTo>
                  <a:pt x="240" y="540"/>
                </a:lnTo>
                <a:lnTo>
                  <a:pt x="240" y="540"/>
                </a:lnTo>
                <a:lnTo>
                  <a:pt x="240" y="540"/>
                </a:lnTo>
                <a:lnTo>
                  <a:pt x="238" y="540"/>
                </a:lnTo>
                <a:lnTo>
                  <a:pt x="238" y="540"/>
                </a:lnTo>
                <a:lnTo>
                  <a:pt x="238" y="540"/>
                </a:lnTo>
                <a:lnTo>
                  <a:pt x="241" y="540"/>
                </a:lnTo>
                <a:lnTo>
                  <a:pt x="241" y="538"/>
                </a:lnTo>
                <a:lnTo>
                  <a:pt x="241" y="538"/>
                </a:lnTo>
                <a:lnTo>
                  <a:pt x="241" y="538"/>
                </a:lnTo>
                <a:lnTo>
                  <a:pt x="241" y="538"/>
                </a:lnTo>
                <a:lnTo>
                  <a:pt x="241" y="538"/>
                </a:lnTo>
                <a:lnTo>
                  <a:pt x="243" y="538"/>
                </a:lnTo>
                <a:lnTo>
                  <a:pt x="243" y="538"/>
                </a:lnTo>
                <a:lnTo>
                  <a:pt x="243" y="537"/>
                </a:lnTo>
                <a:lnTo>
                  <a:pt x="243" y="537"/>
                </a:lnTo>
                <a:lnTo>
                  <a:pt x="243" y="537"/>
                </a:lnTo>
                <a:lnTo>
                  <a:pt x="243" y="537"/>
                </a:lnTo>
                <a:lnTo>
                  <a:pt x="243" y="537"/>
                </a:lnTo>
                <a:lnTo>
                  <a:pt x="243" y="537"/>
                </a:lnTo>
                <a:lnTo>
                  <a:pt x="243" y="538"/>
                </a:lnTo>
                <a:lnTo>
                  <a:pt x="245" y="538"/>
                </a:lnTo>
                <a:lnTo>
                  <a:pt x="245" y="538"/>
                </a:lnTo>
                <a:lnTo>
                  <a:pt x="245" y="537"/>
                </a:lnTo>
                <a:lnTo>
                  <a:pt x="245" y="537"/>
                </a:lnTo>
                <a:lnTo>
                  <a:pt x="246" y="537"/>
                </a:lnTo>
                <a:lnTo>
                  <a:pt x="246" y="537"/>
                </a:lnTo>
                <a:lnTo>
                  <a:pt x="246" y="535"/>
                </a:lnTo>
                <a:lnTo>
                  <a:pt x="245" y="537"/>
                </a:lnTo>
                <a:lnTo>
                  <a:pt x="245" y="537"/>
                </a:lnTo>
                <a:lnTo>
                  <a:pt x="245" y="537"/>
                </a:lnTo>
                <a:lnTo>
                  <a:pt x="245" y="537"/>
                </a:lnTo>
                <a:lnTo>
                  <a:pt x="245" y="535"/>
                </a:lnTo>
                <a:lnTo>
                  <a:pt x="245" y="535"/>
                </a:lnTo>
                <a:lnTo>
                  <a:pt x="245" y="535"/>
                </a:lnTo>
                <a:lnTo>
                  <a:pt x="245" y="534"/>
                </a:lnTo>
                <a:lnTo>
                  <a:pt x="245" y="535"/>
                </a:lnTo>
                <a:lnTo>
                  <a:pt x="245" y="535"/>
                </a:lnTo>
                <a:lnTo>
                  <a:pt x="243" y="535"/>
                </a:lnTo>
                <a:lnTo>
                  <a:pt x="243" y="535"/>
                </a:lnTo>
                <a:lnTo>
                  <a:pt x="243" y="534"/>
                </a:lnTo>
                <a:lnTo>
                  <a:pt x="243" y="534"/>
                </a:lnTo>
                <a:lnTo>
                  <a:pt x="243" y="534"/>
                </a:lnTo>
                <a:lnTo>
                  <a:pt x="243" y="534"/>
                </a:lnTo>
                <a:lnTo>
                  <a:pt x="243" y="534"/>
                </a:lnTo>
                <a:lnTo>
                  <a:pt x="241" y="535"/>
                </a:lnTo>
                <a:lnTo>
                  <a:pt x="241" y="535"/>
                </a:lnTo>
                <a:lnTo>
                  <a:pt x="241" y="535"/>
                </a:lnTo>
                <a:lnTo>
                  <a:pt x="241" y="535"/>
                </a:lnTo>
                <a:lnTo>
                  <a:pt x="241" y="535"/>
                </a:lnTo>
                <a:lnTo>
                  <a:pt x="241" y="535"/>
                </a:lnTo>
                <a:lnTo>
                  <a:pt x="241" y="537"/>
                </a:lnTo>
                <a:lnTo>
                  <a:pt x="241" y="537"/>
                </a:lnTo>
                <a:lnTo>
                  <a:pt x="240" y="537"/>
                </a:lnTo>
                <a:lnTo>
                  <a:pt x="240" y="535"/>
                </a:lnTo>
                <a:lnTo>
                  <a:pt x="238" y="537"/>
                </a:lnTo>
                <a:lnTo>
                  <a:pt x="238" y="538"/>
                </a:lnTo>
                <a:lnTo>
                  <a:pt x="238" y="537"/>
                </a:lnTo>
                <a:lnTo>
                  <a:pt x="238" y="537"/>
                </a:lnTo>
                <a:lnTo>
                  <a:pt x="238" y="537"/>
                </a:lnTo>
                <a:lnTo>
                  <a:pt x="238" y="537"/>
                </a:lnTo>
                <a:lnTo>
                  <a:pt x="238" y="537"/>
                </a:lnTo>
                <a:lnTo>
                  <a:pt x="237" y="537"/>
                </a:lnTo>
                <a:lnTo>
                  <a:pt x="237" y="537"/>
                </a:lnTo>
                <a:lnTo>
                  <a:pt x="238" y="535"/>
                </a:lnTo>
                <a:lnTo>
                  <a:pt x="238" y="535"/>
                </a:lnTo>
                <a:lnTo>
                  <a:pt x="238" y="535"/>
                </a:lnTo>
                <a:lnTo>
                  <a:pt x="238" y="535"/>
                </a:lnTo>
                <a:lnTo>
                  <a:pt x="238" y="535"/>
                </a:lnTo>
                <a:lnTo>
                  <a:pt x="238" y="535"/>
                </a:lnTo>
                <a:lnTo>
                  <a:pt x="238" y="534"/>
                </a:lnTo>
                <a:lnTo>
                  <a:pt x="238" y="534"/>
                </a:lnTo>
                <a:lnTo>
                  <a:pt x="238" y="534"/>
                </a:lnTo>
                <a:lnTo>
                  <a:pt x="238" y="534"/>
                </a:lnTo>
                <a:lnTo>
                  <a:pt x="238" y="534"/>
                </a:lnTo>
                <a:lnTo>
                  <a:pt x="238" y="532"/>
                </a:lnTo>
                <a:lnTo>
                  <a:pt x="238" y="532"/>
                </a:lnTo>
                <a:lnTo>
                  <a:pt x="238" y="532"/>
                </a:lnTo>
                <a:lnTo>
                  <a:pt x="237" y="532"/>
                </a:lnTo>
                <a:lnTo>
                  <a:pt x="237" y="532"/>
                </a:lnTo>
                <a:lnTo>
                  <a:pt x="237" y="532"/>
                </a:lnTo>
                <a:lnTo>
                  <a:pt x="237" y="532"/>
                </a:lnTo>
                <a:lnTo>
                  <a:pt x="235" y="532"/>
                </a:lnTo>
                <a:lnTo>
                  <a:pt x="235" y="532"/>
                </a:lnTo>
                <a:lnTo>
                  <a:pt x="237" y="532"/>
                </a:lnTo>
                <a:lnTo>
                  <a:pt x="237" y="532"/>
                </a:lnTo>
                <a:lnTo>
                  <a:pt x="237" y="531"/>
                </a:lnTo>
                <a:lnTo>
                  <a:pt x="235" y="532"/>
                </a:lnTo>
                <a:lnTo>
                  <a:pt x="234" y="532"/>
                </a:lnTo>
                <a:lnTo>
                  <a:pt x="234" y="532"/>
                </a:lnTo>
                <a:lnTo>
                  <a:pt x="234" y="532"/>
                </a:lnTo>
                <a:lnTo>
                  <a:pt x="234" y="532"/>
                </a:lnTo>
                <a:lnTo>
                  <a:pt x="232" y="532"/>
                </a:lnTo>
                <a:lnTo>
                  <a:pt x="232" y="532"/>
                </a:lnTo>
                <a:lnTo>
                  <a:pt x="232" y="532"/>
                </a:lnTo>
                <a:lnTo>
                  <a:pt x="231" y="532"/>
                </a:lnTo>
                <a:lnTo>
                  <a:pt x="231" y="532"/>
                </a:lnTo>
                <a:lnTo>
                  <a:pt x="231" y="532"/>
                </a:lnTo>
                <a:lnTo>
                  <a:pt x="231" y="532"/>
                </a:lnTo>
                <a:lnTo>
                  <a:pt x="229" y="534"/>
                </a:lnTo>
                <a:lnTo>
                  <a:pt x="229" y="534"/>
                </a:lnTo>
                <a:lnTo>
                  <a:pt x="228" y="534"/>
                </a:lnTo>
                <a:lnTo>
                  <a:pt x="228" y="535"/>
                </a:lnTo>
                <a:lnTo>
                  <a:pt x="228" y="535"/>
                </a:lnTo>
                <a:lnTo>
                  <a:pt x="228" y="535"/>
                </a:lnTo>
                <a:lnTo>
                  <a:pt x="228" y="535"/>
                </a:lnTo>
                <a:lnTo>
                  <a:pt x="228" y="535"/>
                </a:lnTo>
                <a:lnTo>
                  <a:pt x="228" y="535"/>
                </a:lnTo>
                <a:lnTo>
                  <a:pt x="228" y="535"/>
                </a:lnTo>
                <a:lnTo>
                  <a:pt x="228" y="535"/>
                </a:lnTo>
                <a:lnTo>
                  <a:pt x="228" y="535"/>
                </a:lnTo>
                <a:lnTo>
                  <a:pt x="228" y="535"/>
                </a:lnTo>
                <a:lnTo>
                  <a:pt x="228" y="537"/>
                </a:lnTo>
                <a:lnTo>
                  <a:pt x="229" y="537"/>
                </a:lnTo>
                <a:lnTo>
                  <a:pt x="229" y="537"/>
                </a:lnTo>
                <a:lnTo>
                  <a:pt x="229" y="537"/>
                </a:lnTo>
                <a:lnTo>
                  <a:pt x="229" y="537"/>
                </a:lnTo>
                <a:lnTo>
                  <a:pt x="228" y="537"/>
                </a:lnTo>
                <a:lnTo>
                  <a:pt x="228" y="537"/>
                </a:lnTo>
                <a:lnTo>
                  <a:pt x="229" y="538"/>
                </a:lnTo>
                <a:lnTo>
                  <a:pt x="229" y="538"/>
                </a:lnTo>
                <a:lnTo>
                  <a:pt x="231" y="538"/>
                </a:lnTo>
                <a:lnTo>
                  <a:pt x="231" y="538"/>
                </a:lnTo>
                <a:lnTo>
                  <a:pt x="231" y="538"/>
                </a:lnTo>
                <a:lnTo>
                  <a:pt x="232" y="538"/>
                </a:lnTo>
                <a:lnTo>
                  <a:pt x="232" y="540"/>
                </a:lnTo>
                <a:lnTo>
                  <a:pt x="234" y="540"/>
                </a:lnTo>
                <a:lnTo>
                  <a:pt x="235" y="540"/>
                </a:lnTo>
                <a:lnTo>
                  <a:pt x="235" y="541"/>
                </a:lnTo>
                <a:lnTo>
                  <a:pt x="235" y="541"/>
                </a:lnTo>
                <a:lnTo>
                  <a:pt x="234" y="541"/>
                </a:lnTo>
                <a:lnTo>
                  <a:pt x="234" y="541"/>
                </a:lnTo>
                <a:lnTo>
                  <a:pt x="234" y="541"/>
                </a:lnTo>
                <a:lnTo>
                  <a:pt x="234" y="541"/>
                </a:lnTo>
                <a:lnTo>
                  <a:pt x="234" y="541"/>
                </a:lnTo>
                <a:lnTo>
                  <a:pt x="234" y="541"/>
                </a:lnTo>
                <a:lnTo>
                  <a:pt x="234" y="541"/>
                </a:lnTo>
                <a:lnTo>
                  <a:pt x="234" y="541"/>
                </a:lnTo>
                <a:lnTo>
                  <a:pt x="232" y="541"/>
                </a:lnTo>
                <a:lnTo>
                  <a:pt x="232" y="541"/>
                </a:lnTo>
                <a:lnTo>
                  <a:pt x="232" y="543"/>
                </a:lnTo>
                <a:lnTo>
                  <a:pt x="232" y="543"/>
                </a:lnTo>
                <a:lnTo>
                  <a:pt x="232" y="543"/>
                </a:lnTo>
                <a:lnTo>
                  <a:pt x="232" y="543"/>
                </a:lnTo>
                <a:lnTo>
                  <a:pt x="232" y="543"/>
                </a:lnTo>
                <a:lnTo>
                  <a:pt x="232" y="543"/>
                </a:lnTo>
                <a:lnTo>
                  <a:pt x="232" y="543"/>
                </a:lnTo>
                <a:lnTo>
                  <a:pt x="232" y="543"/>
                </a:lnTo>
                <a:lnTo>
                  <a:pt x="232" y="541"/>
                </a:lnTo>
                <a:lnTo>
                  <a:pt x="232" y="541"/>
                </a:lnTo>
                <a:lnTo>
                  <a:pt x="231" y="540"/>
                </a:lnTo>
                <a:lnTo>
                  <a:pt x="231" y="540"/>
                </a:lnTo>
                <a:lnTo>
                  <a:pt x="229" y="540"/>
                </a:lnTo>
                <a:lnTo>
                  <a:pt x="229" y="540"/>
                </a:lnTo>
                <a:lnTo>
                  <a:pt x="228" y="541"/>
                </a:lnTo>
                <a:lnTo>
                  <a:pt x="228" y="541"/>
                </a:lnTo>
                <a:lnTo>
                  <a:pt x="228" y="541"/>
                </a:lnTo>
                <a:lnTo>
                  <a:pt x="229" y="543"/>
                </a:lnTo>
                <a:lnTo>
                  <a:pt x="229" y="543"/>
                </a:lnTo>
                <a:lnTo>
                  <a:pt x="228" y="543"/>
                </a:lnTo>
                <a:lnTo>
                  <a:pt x="228" y="543"/>
                </a:lnTo>
                <a:lnTo>
                  <a:pt x="228" y="543"/>
                </a:lnTo>
                <a:lnTo>
                  <a:pt x="228" y="543"/>
                </a:lnTo>
                <a:lnTo>
                  <a:pt x="228" y="543"/>
                </a:lnTo>
                <a:lnTo>
                  <a:pt x="228" y="543"/>
                </a:lnTo>
                <a:lnTo>
                  <a:pt x="228" y="543"/>
                </a:lnTo>
                <a:lnTo>
                  <a:pt x="228" y="543"/>
                </a:lnTo>
                <a:lnTo>
                  <a:pt x="228" y="543"/>
                </a:lnTo>
                <a:lnTo>
                  <a:pt x="228" y="543"/>
                </a:lnTo>
                <a:lnTo>
                  <a:pt x="228" y="543"/>
                </a:lnTo>
                <a:lnTo>
                  <a:pt x="228" y="543"/>
                </a:lnTo>
                <a:lnTo>
                  <a:pt x="226" y="541"/>
                </a:lnTo>
                <a:lnTo>
                  <a:pt x="226" y="543"/>
                </a:lnTo>
                <a:lnTo>
                  <a:pt x="226" y="543"/>
                </a:lnTo>
                <a:lnTo>
                  <a:pt x="226" y="543"/>
                </a:lnTo>
                <a:lnTo>
                  <a:pt x="226" y="544"/>
                </a:lnTo>
                <a:lnTo>
                  <a:pt x="226" y="544"/>
                </a:lnTo>
                <a:lnTo>
                  <a:pt x="226" y="544"/>
                </a:lnTo>
                <a:lnTo>
                  <a:pt x="226" y="544"/>
                </a:lnTo>
                <a:lnTo>
                  <a:pt x="226" y="544"/>
                </a:lnTo>
                <a:lnTo>
                  <a:pt x="226" y="544"/>
                </a:lnTo>
                <a:lnTo>
                  <a:pt x="226" y="544"/>
                </a:lnTo>
                <a:lnTo>
                  <a:pt x="228" y="546"/>
                </a:lnTo>
                <a:lnTo>
                  <a:pt x="229" y="546"/>
                </a:lnTo>
                <a:lnTo>
                  <a:pt x="229" y="546"/>
                </a:lnTo>
                <a:lnTo>
                  <a:pt x="229" y="546"/>
                </a:lnTo>
                <a:lnTo>
                  <a:pt x="229" y="546"/>
                </a:lnTo>
                <a:lnTo>
                  <a:pt x="228" y="546"/>
                </a:lnTo>
                <a:lnTo>
                  <a:pt x="226" y="546"/>
                </a:lnTo>
                <a:lnTo>
                  <a:pt x="225" y="546"/>
                </a:lnTo>
                <a:lnTo>
                  <a:pt x="225" y="546"/>
                </a:lnTo>
                <a:lnTo>
                  <a:pt x="225" y="546"/>
                </a:lnTo>
                <a:lnTo>
                  <a:pt x="225" y="546"/>
                </a:lnTo>
                <a:lnTo>
                  <a:pt x="225" y="546"/>
                </a:lnTo>
                <a:lnTo>
                  <a:pt x="225" y="546"/>
                </a:lnTo>
                <a:lnTo>
                  <a:pt x="225" y="546"/>
                </a:lnTo>
                <a:lnTo>
                  <a:pt x="225" y="547"/>
                </a:lnTo>
                <a:lnTo>
                  <a:pt x="225" y="547"/>
                </a:lnTo>
                <a:lnTo>
                  <a:pt x="225" y="547"/>
                </a:lnTo>
                <a:lnTo>
                  <a:pt x="225" y="547"/>
                </a:lnTo>
                <a:lnTo>
                  <a:pt x="225" y="547"/>
                </a:lnTo>
                <a:lnTo>
                  <a:pt x="225" y="547"/>
                </a:lnTo>
                <a:lnTo>
                  <a:pt x="225" y="547"/>
                </a:lnTo>
                <a:lnTo>
                  <a:pt x="223" y="547"/>
                </a:lnTo>
                <a:lnTo>
                  <a:pt x="223" y="546"/>
                </a:lnTo>
                <a:lnTo>
                  <a:pt x="223" y="546"/>
                </a:lnTo>
                <a:lnTo>
                  <a:pt x="223" y="547"/>
                </a:lnTo>
                <a:lnTo>
                  <a:pt x="222" y="547"/>
                </a:lnTo>
                <a:lnTo>
                  <a:pt x="222" y="547"/>
                </a:lnTo>
                <a:lnTo>
                  <a:pt x="222" y="547"/>
                </a:lnTo>
                <a:lnTo>
                  <a:pt x="222" y="547"/>
                </a:lnTo>
                <a:lnTo>
                  <a:pt x="222" y="547"/>
                </a:lnTo>
                <a:lnTo>
                  <a:pt x="220" y="547"/>
                </a:lnTo>
                <a:lnTo>
                  <a:pt x="220" y="547"/>
                </a:lnTo>
                <a:lnTo>
                  <a:pt x="220" y="547"/>
                </a:lnTo>
                <a:lnTo>
                  <a:pt x="220" y="547"/>
                </a:lnTo>
                <a:lnTo>
                  <a:pt x="220" y="547"/>
                </a:lnTo>
                <a:lnTo>
                  <a:pt x="220" y="547"/>
                </a:lnTo>
                <a:lnTo>
                  <a:pt x="220" y="547"/>
                </a:lnTo>
                <a:lnTo>
                  <a:pt x="219" y="547"/>
                </a:lnTo>
                <a:lnTo>
                  <a:pt x="219" y="547"/>
                </a:lnTo>
                <a:lnTo>
                  <a:pt x="219" y="547"/>
                </a:lnTo>
                <a:lnTo>
                  <a:pt x="219" y="547"/>
                </a:lnTo>
                <a:lnTo>
                  <a:pt x="219" y="547"/>
                </a:lnTo>
                <a:lnTo>
                  <a:pt x="219" y="547"/>
                </a:lnTo>
                <a:lnTo>
                  <a:pt x="219" y="547"/>
                </a:lnTo>
                <a:lnTo>
                  <a:pt x="219" y="549"/>
                </a:lnTo>
                <a:lnTo>
                  <a:pt x="219" y="549"/>
                </a:lnTo>
                <a:lnTo>
                  <a:pt x="219" y="549"/>
                </a:lnTo>
                <a:lnTo>
                  <a:pt x="217" y="547"/>
                </a:lnTo>
                <a:lnTo>
                  <a:pt x="217" y="547"/>
                </a:lnTo>
                <a:lnTo>
                  <a:pt x="217" y="547"/>
                </a:lnTo>
                <a:lnTo>
                  <a:pt x="217" y="549"/>
                </a:lnTo>
                <a:lnTo>
                  <a:pt x="216" y="547"/>
                </a:lnTo>
                <a:lnTo>
                  <a:pt x="216" y="547"/>
                </a:lnTo>
                <a:lnTo>
                  <a:pt x="216" y="547"/>
                </a:lnTo>
                <a:lnTo>
                  <a:pt x="216" y="547"/>
                </a:lnTo>
                <a:lnTo>
                  <a:pt x="214" y="547"/>
                </a:lnTo>
                <a:lnTo>
                  <a:pt x="214" y="547"/>
                </a:lnTo>
                <a:lnTo>
                  <a:pt x="211" y="549"/>
                </a:lnTo>
                <a:lnTo>
                  <a:pt x="211" y="549"/>
                </a:lnTo>
                <a:lnTo>
                  <a:pt x="211" y="549"/>
                </a:lnTo>
                <a:lnTo>
                  <a:pt x="211" y="549"/>
                </a:lnTo>
                <a:lnTo>
                  <a:pt x="213" y="550"/>
                </a:lnTo>
                <a:lnTo>
                  <a:pt x="213" y="550"/>
                </a:lnTo>
                <a:lnTo>
                  <a:pt x="213" y="550"/>
                </a:lnTo>
                <a:lnTo>
                  <a:pt x="213" y="550"/>
                </a:lnTo>
                <a:lnTo>
                  <a:pt x="213" y="550"/>
                </a:lnTo>
                <a:lnTo>
                  <a:pt x="213" y="550"/>
                </a:lnTo>
                <a:lnTo>
                  <a:pt x="214" y="550"/>
                </a:lnTo>
                <a:lnTo>
                  <a:pt x="214" y="552"/>
                </a:lnTo>
                <a:lnTo>
                  <a:pt x="214" y="552"/>
                </a:lnTo>
                <a:lnTo>
                  <a:pt x="216" y="552"/>
                </a:lnTo>
                <a:lnTo>
                  <a:pt x="216" y="552"/>
                </a:lnTo>
                <a:lnTo>
                  <a:pt x="216" y="552"/>
                </a:lnTo>
                <a:lnTo>
                  <a:pt x="216" y="552"/>
                </a:lnTo>
                <a:lnTo>
                  <a:pt x="216" y="550"/>
                </a:lnTo>
                <a:lnTo>
                  <a:pt x="216" y="552"/>
                </a:lnTo>
                <a:lnTo>
                  <a:pt x="217" y="552"/>
                </a:lnTo>
                <a:lnTo>
                  <a:pt x="217" y="552"/>
                </a:lnTo>
                <a:lnTo>
                  <a:pt x="217" y="552"/>
                </a:lnTo>
                <a:lnTo>
                  <a:pt x="217" y="552"/>
                </a:lnTo>
                <a:lnTo>
                  <a:pt x="217" y="552"/>
                </a:lnTo>
                <a:lnTo>
                  <a:pt x="217" y="552"/>
                </a:lnTo>
                <a:lnTo>
                  <a:pt x="217" y="552"/>
                </a:lnTo>
                <a:lnTo>
                  <a:pt x="219" y="552"/>
                </a:lnTo>
                <a:lnTo>
                  <a:pt x="219" y="550"/>
                </a:lnTo>
                <a:lnTo>
                  <a:pt x="219" y="550"/>
                </a:lnTo>
                <a:lnTo>
                  <a:pt x="219" y="550"/>
                </a:lnTo>
                <a:lnTo>
                  <a:pt x="219" y="550"/>
                </a:lnTo>
                <a:lnTo>
                  <a:pt x="219" y="550"/>
                </a:lnTo>
                <a:lnTo>
                  <a:pt x="220" y="550"/>
                </a:lnTo>
                <a:lnTo>
                  <a:pt x="220" y="550"/>
                </a:lnTo>
                <a:lnTo>
                  <a:pt x="222" y="550"/>
                </a:lnTo>
                <a:lnTo>
                  <a:pt x="222" y="550"/>
                </a:lnTo>
                <a:lnTo>
                  <a:pt x="222" y="550"/>
                </a:lnTo>
                <a:lnTo>
                  <a:pt x="222" y="549"/>
                </a:lnTo>
                <a:lnTo>
                  <a:pt x="223" y="549"/>
                </a:lnTo>
                <a:lnTo>
                  <a:pt x="223" y="549"/>
                </a:lnTo>
                <a:lnTo>
                  <a:pt x="223" y="549"/>
                </a:lnTo>
                <a:lnTo>
                  <a:pt x="225" y="549"/>
                </a:lnTo>
                <a:lnTo>
                  <a:pt x="226" y="549"/>
                </a:lnTo>
                <a:lnTo>
                  <a:pt x="226" y="549"/>
                </a:lnTo>
                <a:lnTo>
                  <a:pt x="226" y="549"/>
                </a:lnTo>
                <a:lnTo>
                  <a:pt x="228" y="547"/>
                </a:lnTo>
                <a:lnTo>
                  <a:pt x="228" y="549"/>
                </a:lnTo>
                <a:lnTo>
                  <a:pt x="228" y="549"/>
                </a:lnTo>
                <a:lnTo>
                  <a:pt x="228" y="549"/>
                </a:lnTo>
                <a:lnTo>
                  <a:pt x="229" y="549"/>
                </a:lnTo>
                <a:lnTo>
                  <a:pt x="229" y="549"/>
                </a:lnTo>
                <a:lnTo>
                  <a:pt x="229" y="549"/>
                </a:lnTo>
                <a:lnTo>
                  <a:pt x="229" y="547"/>
                </a:lnTo>
                <a:lnTo>
                  <a:pt x="229" y="547"/>
                </a:lnTo>
                <a:lnTo>
                  <a:pt x="229" y="549"/>
                </a:lnTo>
                <a:lnTo>
                  <a:pt x="229" y="549"/>
                </a:lnTo>
                <a:lnTo>
                  <a:pt x="229" y="549"/>
                </a:lnTo>
                <a:lnTo>
                  <a:pt x="229" y="549"/>
                </a:lnTo>
                <a:lnTo>
                  <a:pt x="231" y="547"/>
                </a:lnTo>
                <a:lnTo>
                  <a:pt x="231" y="547"/>
                </a:lnTo>
                <a:lnTo>
                  <a:pt x="231" y="547"/>
                </a:lnTo>
                <a:lnTo>
                  <a:pt x="231" y="549"/>
                </a:lnTo>
                <a:lnTo>
                  <a:pt x="231" y="549"/>
                </a:lnTo>
                <a:lnTo>
                  <a:pt x="232" y="549"/>
                </a:lnTo>
                <a:lnTo>
                  <a:pt x="232" y="549"/>
                </a:lnTo>
                <a:lnTo>
                  <a:pt x="232" y="549"/>
                </a:lnTo>
                <a:lnTo>
                  <a:pt x="232" y="549"/>
                </a:lnTo>
                <a:lnTo>
                  <a:pt x="232" y="549"/>
                </a:lnTo>
                <a:lnTo>
                  <a:pt x="232" y="549"/>
                </a:lnTo>
                <a:lnTo>
                  <a:pt x="232" y="549"/>
                </a:lnTo>
                <a:lnTo>
                  <a:pt x="232" y="549"/>
                </a:lnTo>
                <a:lnTo>
                  <a:pt x="232" y="549"/>
                </a:lnTo>
                <a:lnTo>
                  <a:pt x="232" y="549"/>
                </a:lnTo>
                <a:lnTo>
                  <a:pt x="232" y="547"/>
                </a:lnTo>
                <a:lnTo>
                  <a:pt x="232" y="546"/>
                </a:lnTo>
                <a:lnTo>
                  <a:pt x="232" y="546"/>
                </a:lnTo>
                <a:lnTo>
                  <a:pt x="232" y="546"/>
                </a:lnTo>
                <a:lnTo>
                  <a:pt x="232" y="546"/>
                </a:lnTo>
                <a:lnTo>
                  <a:pt x="234" y="547"/>
                </a:lnTo>
                <a:lnTo>
                  <a:pt x="234" y="547"/>
                </a:lnTo>
                <a:lnTo>
                  <a:pt x="234" y="547"/>
                </a:lnTo>
                <a:lnTo>
                  <a:pt x="234" y="547"/>
                </a:lnTo>
                <a:lnTo>
                  <a:pt x="234" y="547"/>
                </a:lnTo>
                <a:lnTo>
                  <a:pt x="234" y="547"/>
                </a:lnTo>
                <a:lnTo>
                  <a:pt x="234" y="549"/>
                </a:lnTo>
                <a:lnTo>
                  <a:pt x="235" y="549"/>
                </a:lnTo>
                <a:lnTo>
                  <a:pt x="235" y="547"/>
                </a:lnTo>
                <a:lnTo>
                  <a:pt x="235" y="547"/>
                </a:lnTo>
                <a:lnTo>
                  <a:pt x="234" y="547"/>
                </a:lnTo>
                <a:lnTo>
                  <a:pt x="234" y="547"/>
                </a:lnTo>
                <a:lnTo>
                  <a:pt x="234" y="546"/>
                </a:lnTo>
                <a:lnTo>
                  <a:pt x="234" y="546"/>
                </a:lnTo>
                <a:lnTo>
                  <a:pt x="235" y="547"/>
                </a:lnTo>
                <a:lnTo>
                  <a:pt x="235" y="547"/>
                </a:lnTo>
                <a:lnTo>
                  <a:pt x="235" y="546"/>
                </a:lnTo>
                <a:lnTo>
                  <a:pt x="235" y="546"/>
                </a:lnTo>
                <a:lnTo>
                  <a:pt x="235" y="544"/>
                </a:lnTo>
                <a:lnTo>
                  <a:pt x="235" y="546"/>
                </a:lnTo>
                <a:lnTo>
                  <a:pt x="237" y="547"/>
                </a:lnTo>
                <a:lnTo>
                  <a:pt x="237" y="546"/>
                </a:lnTo>
                <a:lnTo>
                  <a:pt x="237" y="546"/>
                </a:lnTo>
                <a:lnTo>
                  <a:pt x="237" y="544"/>
                </a:lnTo>
                <a:lnTo>
                  <a:pt x="238" y="546"/>
                </a:lnTo>
                <a:lnTo>
                  <a:pt x="238" y="546"/>
                </a:lnTo>
                <a:lnTo>
                  <a:pt x="238" y="544"/>
                </a:lnTo>
                <a:lnTo>
                  <a:pt x="237" y="544"/>
                </a:lnTo>
                <a:lnTo>
                  <a:pt x="237" y="544"/>
                </a:lnTo>
                <a:lnTo>
                  <a:pt x="238" y="544"/>
                </a:lnTo>
                <a:lnTo>
                  <a:pt x="238" y="544"/>
                </a:lnTo>
                <a:lnTo>
                  <a:pt x="240" y="544"/>
                </a:lnTo>
                <a:lnTo>
                  <a:pt x="240" y="544"/>
                </a:lnTo>
                <a:lnTo>
                  <a:pt x="240" y="544"/>
                </a:lnTo>
                <a:lnTo>
                  <a:pt x="240" y="544"/>
                </a:lnTo>
                <a:lnTo>
                  <a:pt x="240" y="544"/>
                </a:lnTo>
                <a:lnTo>
                  <a:pt x="240" y="543"/>
                </a:lnTo>
                <a:lnTo>
                  <a:pt x="240" y="543"/>
                </a:lnTo>
                <a:lnTo>
                  <a:pt x="241" y="543"/>
                </a:lnTo>
                <a:lnTo>
                  <a:pt x="243" y="543"/>
                </a:lnTo>
                <a:lnTo>
                  <a:pt x="243" y="543"/>
                </a:lnTo>
                <a:lnTo>
                  <a:pt x="243" y="543"/>
                </a:lnTo>
                <a:lnTo>
                  <a:pt x="243" y="543"/>
                </a:lnTo>
                <a:lnTo>
                  <a:pt x="243" y="543"/>
                </a:lnTo>
                <a:lnTo>
                  <a:pt x="243" y="541"/>
                </a:lnTo>
                <a:lnTo>
                  <a:pt x="243" y="541"/>
                </a:lnTo>
                <a:close/>
                <a:moveTo>
                  <a:pt x="249" y="239"/>
                </a:moveTo>
                <a:lnTo>
                  <a:pt x="249" y="239"/>
                </a:lnTo>
                <a:lnTo>
                  <a:pt x="249" y="239"/>
                </a:lnTo>
                <a:lnTo>
                  <a:pt x="249" y="239"/>
                </a:lnTo>
                <a:lnTo>
                  <a:pt x="249" y="239"/>
                </a:lnTo>
                <a:close/>
                <a:moveTo>
                  <a:pt x="248" y="538"/>
                </a:moveTo>
                <a:lnTo>
                  <a:pt x="248" y="540"/>
                </a:lnTo>
                <a:lnTo>
                  <a:pt x="246" y="540"/>
                </a:lnTo>
                <a:lnTo>
                  <a:pt x="246" y="538"/>
                </a:lnTo>
                <a:lnTo>
                  <a:pt x="246" y="538"/>
                </a:lnTo>
                <a:lnTo>
                  <a:pt x="246" y="538"/>
                </a:lnTo>
                <a:lnTo>
                  <a:pt x="246" y="540"/>
                </a:lnTo>
                <a:lnTo>
                  <a:pt x="246" y="538"/>
                </a:lnTo>
                <a:lnTo>
                  <a:pt x="245" y="540"/>
                </a:lnTo>
                <a:lnTo>
                  <a:pt x="245" y="540"/>
                </a:lnTo>
                <a:lnTo>
                  <a:pt x="245" y="540"/>
                </a:lnTo>
                <a:lnTo>
                  <a:pt x="245" y="540"/>
                </a:lnTo>
                <a:lnTo>
                  <a:pt x="245" y="540"/>
                </a:lnTo>
                <a:lnTo>
                  <a:pt x="245" y="540"/>
                </a:lnTo>
                <a:lnTo>
                  <a:pt x="245" y="540"/>
                </a:lnTo>
                <a:lnTo>
                  <a:pt x="245" y="540"/>
                </a:lnTo>
                <a:lnTo>
                  <a:pt x="245" y="540"/>
                </a:lnTo>
                <a:lnTo>
                  <a:pt x="245" y="540"/>
                </a:lnTo>
                <a:lnTo>
                  <a:pt x="243" y="540"/>
                </a:lnTo>
                <a:lnTo>
                  <a:pt x="243" y="540"/>
                </a:lnTo>
                <a:lnTo>
                  <a:pt x="243" y="541"/>
                </a:lnTo>
                <a:lnTo>
                  <a:pt x="243" y="541"/>
                </a:lnTo>
                <a:lnTo>
                  <a:pt x="243" y="541"/>
                </a:lnTo>
                <a:lnTo>
                  <a:pt x="245" y="543"/>
                </a:lnTo>
                <a:lnTo>
                  <a:pt x="245" y="543"/>
                </a:lnTo>
                <a:lnTo>
                  <a:pt x="245" y="543"/>
                </a:lnTo>
                <a:lnTo>
                  <a:pt x="245" y="543"/>
                </a:lnTo>
                <a:lnTo>
                  <a:pt x="245" y="543"/>
                </a:lnTo>
                <a:lnTo>
                  <a:pt x="246" y="543"/>
                </a:lnTo>
                <a:lnTo>
                  <a:pt x="246" y="541"/>
                </a:lnTo>
                <a:lnTo>
                  <a:pt x="246" y="541"/>
                </a:lnTo>
                <a:lnTo>
                  <a:pt x="245" y="541"/>
                </a:lnTo>
                <a:lnTo>
                  <a:pt x="246" y="541"/>
                </a:lnTo>
                <a:lnTo>
                  <a:pt x="246" y="541"/>
                </a:lnTo>
                <a:lnTo>
                  <a:pt x="246" y="541"/>
                </a:lnTo>
                <a:lnTo>
                  <a:pt x="246" y="541"/>
                </a:lnTo>
                <a:lnTo>
                  <a:pt x="246" y="541"/>
                </a:lnTo>
                <a:lnTo>
                  <a:pt x="246" y="540"/>
                </a:lnTo>
                <a:lnTo>
                  <a:pt x="246" y="540"/>
                </a:lnTo>
                <a:lnTo>
                  <a:pt x="246" y="540"/>
                </a:lnTo>
                <a:lnTo>
                  <a:pt x="248" y="540"/>
                </a:lnTo>
                <a:lnTo>
                  <a:pt x="248" y="540"/>
                </a:lnTo>
                <a:lnTo>
                  <a:pt x="248" y="540"/>
                </a:lnTo>
                <a:lnTo>
                  <a:pt x="248" y="540"/>
                </a:lnTo>
                <a:lnTo>
                  <a:pt x="248" y="540"/>
                </a:lnTo>
                <a:lnTo>
                  <a:pt x="248" y="538"/>
                </a:lnTo>
                <a:lnTo>
                  <a:pt x="248" y="538"/>
                </a:lnTo>
                <a:close/>
                <a:moveTo>
                  <a:pt x="337" y="512"/>
                </a:moveTo>
                <a:lnTo>
                  <a:pt x="335" y="511"/>
                </a:lnTo>
                <a:lnTo>
                  <a:pt x="335" y="511"/>
                </a:lnTo>
                <a:lnTo>
                  <a:pt x="335" y="511"/>
                </a:lnTo>
                <a:lnTo>
                  <a:pt x="335" y="512"/>
                </a:lnTo>
                <a:lnTo>
                  <a:pt x="335" y="512"/>
                </a:lnTo>
                <a:lnTo>
                  <a:pt x="335" y="512"/>
                </a:lnTo>
                <a:lnTo>
                  <a:pt x="335" y="512"/>
                </a:lnTo>
                <a:lnTo>
                  <a:pt x="335" y="512"/>
                </a:lnTo>
                <a:lnTo>
                  <a:pt x="335" y="512"/>
                </a:lnTo>
                <a:lnTo>
                  <a:pt x="337" y="512"/>
                </a:lnTo>
                <a:lnTo>
                  <a:pt x="337" y="512"/>
                </a:lnTo>
                <a:lnTo>
                  <a:pt x="337" y="512"/>
                </a:lnTo>
                <a:lnTo>
                  <a:pt x="337" y="512"/>
                </a:lnTo>
                <a:lnTo>
                  <a:pt x="337" y="512"/>
                </a:lnTo>
                <a:lnTo>
                  <a:pt x="337" y="512"/>
                </a:lnTo>
                <a:close/>
                <a:moveTo>
                  <a:pt x="364" y="508"/>
                </a:moveTo>
                <a:lnTo>
                  <a:pt x="364" y="508"/>
                </a:lnTo>
                <a:lnTo>
                  <a:pt x="365" y="508"/>
                </a:lnTo>
                <a:lnTo>
                  <a:pt x="365" y="508"/>
                </a:lnTo>
                <a:lnTo>
                  <a:pt x="365" y="508"/>
                </a:lnTo>
                <a:lnTo>
                  <a:pt x="364" y="508"/>
                </a:lnTo>
                <a:lnTo>
                  <a:pt x="364" y="506"/>
                </a:lnTo>
                <a:lnTo>
                  <a:pt x="364" y="506"/>
                </a:lnTo>
                <a:lnTo>
                  <a:pt x="364" y="506"/>
                </a:lnTo>
                <a:lnTo>
                  <a:pt x="364" y="506"/>
                </a:lnTo>
                <a:lnTo>
                  <a:pt x="364" y="506"/>
                </a:lnTo>
                <a:lnTo>
                  <a:pt x="364" y="508"/>
                </a:lnTo>
                <a:lnTo>
                  <a:pt x="364" y="508"/>
                </a:lnTo>
                <a:lnTo>
                  <a:pt x="364" y="508"/>
                </a:lnTo>
                <a:lnTo>
                  <a:pt x="364" y="508"/>
                </a:lnTo>
                <a:close/>
                <a:moveTo>
                  <a:pt x="361" y="505"/>
                </a:moveTo>
                <a:lnTo>
                  <a:pt x="361" y="505"/>
                </a:lnTo>
                <a:lnTo>
                  <a:pt x="361" y="503"/>
                </a:lnTo>
                <a:lnTo>
                  <a:pt x="361" y="505"/>
                </a:lnTo>
                <a:lnTo>
                  <a:pt x="361" y="505"/>
                </a:lnTo>
                <a:lnTo>
                  <a:pt x="362" y="505"/>
                </a:lnTo>
                <a:lnTo>
                  <a:pt x="362" y="505"/>
                </a:lnTo>
                <a:lnTo>
                  <a:pt x="362" y="505"/>
                </a:lnTo>
                <a:lnTo>
                  <a:pt x="362" y="505"/>
                </a:lnTo>
                <a:lnTo>
                  <a:pt x="362" y="505"/>
                </a:lnTo>
                <a:lnTo>
                  <a:pt x="362" y="505"/>
                </a:lnTo>
                <a:lnTo>
                  <a:pt x="362" y="505"/>
                </a:lnTo>
                <a:lnTo>
                  <a:pt x="362" y="505"/>
                </a:lnTo>
                <a:lnTo>
                  <a:pt x="362" y="503"/>
                </a:lnTo>
                <a:lnTo>
                  <a:pt x="362" y="503"/>
                </a:lnTo>
                <a:lnTo>
                  <a:pt x="362" y="503"/>
                </a:lnTo>
                <a:lnTo>
                  <a:pt x="362" y="503"/>
                </a:lnTo>
                <a:lnTo>
                  <a:pt x="362" y="503"/>
                </a:lnTo>
                <a:lnTo>
                  <a:pt x="362" y="503"/>
                </a:lnTo>
                <a:lnTo>
                  <a:pt x="362" y="503"/>
                </a:lnTo>
                <a:lnTo>
                  <a:pt x="361" y="503"/>
                </a:lnTo>
                <a:lnTo>
                  <a:pt x="361" y="503"/>
                </a:lnTo>
                <a:lnTo>
                  <a:pt x="361" y="503"/>
                </a:lnTo>
                <a:lnTo>
                  <a:pt x="361" y="503"/>
                </a:lnTo>
                <a:lnTo>
                  <a:pt x="361" y="503"/>
                </a:lnTo>
                <a:lnTo>
                  <a:pt x="361" y="503"/>
                </a:lnTo>
                <a:lnTo>
                  <a:pt x="359" y="503"/>
                </a:lnTo>
                <a:lnTo>
                  <a:pt x="359" y="503"/>
                </a:lnTo>
                <a:lnTo>
                  <a:pt x="359" y="505"/>
                </a:lnTo>
                <a:lnTo>
                  <a:pt x="359" y="505"/>
                </a:lnTo>
                <a:lnTo>
                  <a:pt x="359" y="505"/>
                </a:lnTo>
                <a:lnTo>
                  <a:pt x="361" y="505"/>
                </a:lnTo>
                <a:close/>
                <a:moveTo>
                  <a:pt x="337" y="506"/>
                </a:moveTo>
                <a:lnTo>
                  <a:pt x="337" y="508"/>
                </a:lnTo>
                <a:lnTo>
                  <a:pt x="335" y="506"/>
                </a:lnTo>
                <a:lnTo>
                  <a:pt x="335" y="508"/>
                </a:lnTo>
                <a:lnTo>
                  <a:pt x="335" y="508"/>
                </a:lnTo>
                <a:lnTo>
                  <a:pt x="335" y="508"/>
                </a:lnTo>
                <a:lnTo>
                  <a:pt x="335" y="508"/>
                </a:lnTo>
                <a:lnTo>
                  <a:pt x="335" y="509"/>
                </a:lnTo>
                <a:lnTo>
                  <a:pt x="335" y="509"/>
                </a:lnTo>
                <a:lnTo>
                  <a:pt x="337" y="508"/>
                </a:lnTo>
                <a:lnTo>
                  <a:pt x="337" y="508"/>
                </a:lnTo>
                <a:lnTo>
                  <a:pt x="337" y="508"/>
                </a:lnTo>
                <a:lnTo>
                  <a:pt x="337" y="508"/>
                </a:lnTo>
                <a:lnTo>
                  <a:pt x="337" y="508"/>
                </a:lnTo>
                <a:lnTo>
                  <a:pt x="337" y="506"/>
                </a:lnTo>
                <a:lnTo>
                  <a:pt x="337" y="506"/>
                </a:lnTo>
                <a:close/>
                <a:moveTo>
                  <a:pt x="359" y="505"/>
                </a:moveTo>
                <a:lnTo>
                  <a:pt x="359" y="506"/>
                </a:lnTo>
                <a:lnTo>
                  <a:pt x="358" y="506"/>
                </a:lnTo>
                <a:lnTo>
                  <a:pt x="358" y="506"/>
                </a:lnTo>
                <a:lnTo>
                  <a:pt x="358" y="506"/>
                </a:lnTo>
                <a:lnTo>
                  <a:pt x="356" y="506"/>
                </a:lnTo>
                <a:lnTo>
                  <a:pt x="356" y="506"/>
                </a:lnTo>
                <a:lnTo>
                  <a:pt x="356" y="506"/>
                </a:lnTo>
                <a:lnTo>
                  <a:pt x="356" y="506"/>
                </a:lnTo>
                <a:lnTo>
                  <a:pt x="356" y="506"/>
                </a:lnTo>
                <a:lnTo>
                  <a:pt x="356" y="506"/>
                </a:lnTo>
                <a:lnTo>
                  <a:pt x="356" y="508"/>
                </a:lnTo>
                <a:lnTo>
                  <a:pt x="358" y="508"/>
                </a:lnTo>
                <a:lnTo>
                  <a:pt x="358" y="509"/>
                </a:lnTo>
                <a:lnTo>
                  <a:pt x="359" y="509"/>
                </a:lnTo>
                <a:lnTo>
                  <a:pt x="359" y="509"/>
                </a:lnTo>
                <a:lnTo>
                  <a:pt x="359" y="509"/>
                </a:lnTo>
                <a:lnTo>
                  <a:pt x="359" y="508"/>
                </a:lnTo>
                <a:lnTo>
                  <a:pt x="359" y="508"/>
                </a:lnTo>
                <a:lnTo>
                  <a:pt x="359" y="508"/>
                </a:lnTo>
                <a:lnTo>
                  <a:pt x="359" y="506"/>
                </a:lnTo>
                <a:lnTo>
                  <a:pt x="359" y="506"/>
                </a:lnTo>
                <a:lnTo>
                  <a:pt x="359" y="505"/>
                </a:lnTo>
                <a:close/>
                <a:moveTo>
                  <a:pt x="341" y="509"/>
                </a:moveTo>
                <a:lnTo>
                  <a:pt x="341" y="509"/>
                </a:lnTo>
                <a:lnTo>
                  <a:pt x="341" y="509"/>
                </a:lnTo>
                <a:lnTo>
                  <a:pt x="341" y="508"/>
                </a:lnTo>
                <a:lnTo>
                  <a:pt x="341" y="508"/>
                </a:lnTo>
                <a:lnTo>
                  <a:pt x="340" y="508"/>
                </a:lnTo>
                <a:lnTo>
                  <a:pt x="340" y="508"/>
                </a:lnTo>
                <a:lnTo>
                  <a:pt x="340" y="508"/>
                </a:lnTo>
                <a:lnTo>
                  <a:pt x="340" y="509"/>
                </a:lnTo>
                <a:lnTo>
                  <a:pt x="340" y="509"/>
                </a:lnTo>
                <a:lnTo>
                  <a:pt x="340" y="509"/>
                </a:lnTo>
                <a:lnTo>
                  <a:pt x="340" y="511"/>
                </a:lnTo>
                <a:lnTo>
                  <a:pt x="340" y="511"/>
                </a:lnTo>
                <a:lnTo>
                  <a:pt x="341" y="511"/>
                </a:lnTo>
                <a:lnTo>
                  <a:pt x="341" y="509"/>
                </a:lnTo>
                <a:lnTo>
                  <a:pt x="341" y="509"/>
                </a:lnTo>
                <a:lnTo>
                  <a:pt x="341" y="509"/>
                </a:lnTo>
                <a:lnTo>
                  <a:pt x="341" y="509"/>
                </a:lnTo>
                <a:lnTo>
                  <a:pt x="341" y="509"/>
                </a:lnTo>
                <a:close/>
                <a:moveTo>
                  <a:pt x="356" y="511"/>
                </a:moveTo>
                <a:lnTo>
                  <a:pt x="356" y="511"/>
                </a:lnTo>
                <a:lnTo>
                  <a:pt x="356" y="511"/>
                </a:lnTo>
                <a:lnTo>
                  <a:pt x="356" y="511"/>
                </a:lnTo>
                <a:lnTo>
                  <a:pt x="356" y="511"/>
                </a:lnTo>
                <a:lnTo>
                  <a:pt x="356" y="509"/>
                </a:lnTo>
                <a:lnTo>
                  <a:pt x="355" y="509"/>
                </a:lnTo>
                <a:lnTo>
                  <a:pt x="355" y="509"/>
                </a:lnTo>
                <a:lnTo>
                  <a:pt x="355" y="509"/>
                </a:lnTo>
                <a:lnTo>
                  <a:pt x="355" y="509"/>
                </a:lnTo>
                <a:lnTo>
                  <a:pt x="355" y="509"/>
                </a:lnTo>
                <a:lnTo>
                  <a:pt x="355" y="508"/>
                </a:lnTo>
                <a:lnTo>
                  <a:pt x="355" y="508"/>
                </a:lnTo>
                <a:lnTo>
                  <a:pt x="355" y="508"/>
                </a:lnTo>
                <a:lnTo>
                  <a:pt x="355" y="508"/>
                </a:lnTo>
                <a:lnTo>
                  <a:pt x="355" y="508"/>
                </a:lnTo>
                <a:lnTo>
                  <a:pt x="355" y="506"/>
                </a:lnTo>
                <a:lnTo>
                  <a:pt x="355" y="506"/>
                </a:lnTo>
                <a:lnTo>
                  <a:pt x="356" y="505"/>
                </a:lnTo>
                <a:lnTo>
                  <a:pt x="356" y="505"/>
                </a:lnTo>
                <a:lnTo>
                  <a:pt x="355" y="505"/>
                </a:lnTo>
                <a:lnTo>
                  <a:pt x="355" y="505"/>
                </a:lnTo>
                <a:lnTo>
                  <a:pt x="355" y="505"/>
                </a:lnTo>
                <a:lnTo>
                  <a:pt x="355" y="505"/>
                </a:lnTo>
                <a:lnTo>
                  <a:pt x="355" y="505"/>
                </a:lnTo>
                <a:lnTo>
                  <a:pt x="355" y="506"/>
                </a:lnTo>
                <a:lnTo>
                  <a:pt x="355" y="506"/>
                </a:lnTo>
                <a:lnTo>
                  <a:pt x="355" y="506"/>
                </a:lnTo>
                <a:lnTo>
                  <a:pt x="353" y="506"/>
                </a:lnTo>
                <a:lnTo>
                  <a:pt x="353" y="506"/>
                </a:lnTo>
                <a:lnTo>
                  <a:pt x="353" y="506"/>
                </a:lnTo>
                <a:lnTo>
                  <a:pt x="353" y="506"/>
                </a:lnTo>
                <a:lnTo>
                  <a:pt x="353" y="506"/>
                </a:lnTo>
                <a:lnTo>
                  <a:pt x="353" y="506"/>
                </a:lnTo>
                <a:lnTo>
                  <a:pt x="353" y="506"/>
                </a:lnTo>
                <a:lnTo>
                  <a:pt x="353" y="506"/>
                </a:lnTo>
                <a:lnTo>
                  <a:pt x="353" y="506"/>
                </a:lnTo>
                <a:lnTo>
                  <a:pt x="353" y="506"/>
                </a:lnTo>
                <a:lnTo>
                  <a:pt x="353" y="505"/>
                </a:lnTo>
                <a:lnTo>
                  <a:pt x="353" y="505"/>
                </a:lnTo>
                <a:lnTo>
                  <a:pt x="353" y="503"/>
                </a:lnTo>
                <a:lnTo>
                  <a:pt x="352" y="503"/>
                </a:lnTo>
                <a:lnTo>
                  <a:pt x="352" y="505"/>
                </a:lnTo>
                <a:lnTo>
                  <a:pt x="350" y="505"/>
                </a:lnTo>
                <a:lnTo>
                  <a:pt x="350" y="506"/>
                </a:lnTo>
                <a:lnTo>
                  <a:pt x="350" y="506"/>
                </a:lnTo>
                <a:lnTo>
                  <a:pt x="350" y="506"/>
                </a:lnTo>
                <a:lnTo>
                  <a:pt x="350" y="508"/>
                </a:lnTo>
                <a:lnTo>
                  <a:pt x="350" y="508"/>
                </a:lnTo>
                <a:lnTo>
                  <a:pt x="350" y="508"/>
                </a:lnTo>
                <a:lnTo>
                  <a:pt x="350" y="508"/>
                </a:lnTo>
                <a:lnTo>
                  <a:pt x="350" y="508"/>
                </a:lnTo>
                <a:lnTo>
                  <a:pt x="350" y="509"/>
                </a:lnTo>
                <a:lnTo>
                  <a:pt x="350" y="509"/>
                </a:lnTo>
                <a:lnTo>
                  <a:pt x="350" y="509"/>
                </a:lnTo>
                <a:lnTo>
                  <a:pt x="350" y="509"/>
                </a:lnTo>
                <a:lnTo>
                  <a:pt x="350" y="511"/>
                </a:lnTo>
                <a:lnTo>
                  <a:pt x="350" y="511"/>
                </a:lnTo>
                <a:lnTo>
                  <a:pt x="350" y="511"/>
                </a:lnTo>
                <a:lnTo>
                  <a:pt x="350" y="512"/>
                </a:lnTo>
                <a:lnTo>
                  <a:pt x="350" y="512"/>
                </a:lnTo>
                <a:lnTo>
                  <a:pt x="350" y="512"/>
                </a:lnTo>
                <a:lnTo>
                  <a:pt x="350" y="511"/>
                </a:lnTo>
                <a:lnTo>
                  <a:pt x="350" y="511"/>
                </a:lnTo>
                <a:lnTo>
                  <a:pt x="352" y="511"/>
                </a:lnTo>
                <a:lnTo>
                  <a:pt x="352" y="511"/>
                </a:lnTo>
                <a:lnTo>
                  <a:pt x="352" y="511"/>
                </a:lnTo>
                <a:lnTo>
                  <a:pt x="352" y="511"/>
                </a:lnTo>
                <a:lnTo>
                  <a:pt x="352" y="511"/>
                </a:lnTo>
                <a:lnTo>
                  <a:pt x="352" y="509"/>
                </a:lnTo>
                <a:lnTo>
                  <a:pt x="353" y="509"/>
                </a:lnTo>
                <a:lnTo>
                  <a:pt x="353" y="511"/>
                </a:lnTo>
                <a:lnTo>
                  <a:pt x="353" y="511"/>
                </a:lnTo>
                <a:lnTo>
                  <a:pt x="353" y="511"/>
                </a:lnTo>
                <a:lnTo>
                  <a:pt x="353" y="511"/>
                </a:lnTo>
                <a:lnTo>
                  <a:pt x="353" y="511"/>
                </a:lnTo>
                <a:lnTo>
                  <a:pt x="353" y="511"/>
                </a:lnTo>
                <a:lnTo>
                  <a:pt x="353" y="512"/>
                </a:lnTo>
                <a:lnTo>
                  <a:pt x="353" y="512"/>
                </a:lnTo>
                <a:lnTo>
                  <a:pt x="355" y="512"/>
                </a:lnTo>
                <a:lnTo>
                  <a:pt x="355" y="512"/>
                </a:lnTo>
                <a:lnTo>
                  <a:pt x="355" y="512"/>
                </a:lnTo>
                <a:lnTo>
                  <a:pt x="356" y="512"/>
                </a:lnTo>
                <a:lnTo>
                  <a:pt x="356" y="511"/>
                </a:lnTo>
                <a:lnTo>
                  <a:pt x="356" y="511"/>
                </a:lnTo>
                <a:lnTo>
                  <a:pt x="355" y="511"/>
                </a:lnTo>
                <a:lnTo>
                  <a:pt x="355" y="511"/>
                </a:lnTo>
                <a:lnTo>
                  <a:pt x="356" y="511"/>
                </a:lnTo>
                <a:lnTo>
                  <a:pt x="356" y="511"/>
                </a:lnTo>
                <a:lnTo>
                  <a:pt x="356" y="511"/>
                </a:lnTo>
                <a:lnTo>
                  <a:pt x="356" y="511"/>
                </a:lnTo>
                <a:close/>
                <a:moveTo>
                  <a:pt x="367" y="512"/>
                </a:moveTo>
                <a:lnTo>
                  <a:pt x="367" y="514"/>
                </a:lnTo>
                <a:lnTo>
                  <a:pt x="367" y="514"/>
                </a:lnTo>
                <a:lnTo>
                  <a:pt x="367" y="512"/>
                </a:lnTo>
                <a:lnTo>
                  <a:pt x="367" y="511"/>
                </a:lnTo>
                <a:lnTo>
                  <a:pt x="367" y="511"/>
                </a:lnTo>
                <a:lnTo>
                  <a:pt x="367" y="511"/>
                </a:lnTo>
                <a:lnTo>
                  <a:pt x="367" y="511"/>
                </a:lnTo>
                <a:lnTo>
                  <a:pt x="367" y="511"/>
                </a:lnTo>
                <a:lnTo>
                  <a:pt x="367" y="509"/>
                </a:lnTo>
                <a:lnTo>
                  <a:pt x="367" y="509"/>
                </a:lnTo>
                <a:lnTo>
                  <a:pt x="367" y="509"/>
                </a:lnTo>
                <a:lnTo>
                  <a:pt x="367" y="509"/>
                </a:lnTo>
                <a:lnTo>
                  <a:pt x="367" y="509"/>
                </a:lnTo>
                <a:lnTo>
                  <a:pt x="365" y="509"/>
                </a:lnTo>
                <a:lnTo>
                  <a:pt x="367" y="511"/>
                </a:lnTo>
                <a:lnTo>
                  <a:pt x="367" y="511"/>
                </a:lnTo>
                <a:lnTo>
                  <a:pt x="367" y="511"/>
                </a:lnTo>
                <a:lnTo>
                  <a:pt x="367" y="511"/>
                </a:lnTo>
                <a:lnTo>
                  <a:pt x="365" y="511"/>
                </a:lnTo>
                <a:lnTo>
                  <a:pt x="365" y="511"/>
                </a:lnTo>
                <a:lnTo>
                  <a:pt x="365" y="511"/>
                </a:lnTo>
                <a:lnTo>
                  <a:pt x="365" y="511"/>
                </a:lnTo>
                <a:lnTo>
                  <a:pt x="365" y="512"/>
                </a:lnTo>
                <a:lnTo>
                  <a:pt x="365" y="512"/>
                </a:lnTo>
                <a:lnTo>
                  <a:pt x="364" y="511"/>
                </a:lnTo>
                <a:lnTo>
                  <a:pt x="364" y="512"/>
                </a:lnTo>
                <a:lnTo>
                  <a:pt x="364" y="514"/>
                </a:lnTo>
                <a:lnTo>
                  <a:pt x="365" y="514"/>
                </a:lnTo>
                <a:lnTo>
                  <a:pt x="364" y="514"/>
                </a:lnTo>
                <a:lnTo>
                  <a:pt x="364" y="514"/>
                </a:lnTo>
                <a:lnTo>
                  <a:pt x="364" y="514"/>
                </a:lnTo>
                <a:lnTo>
                  <a:pt x="364" y="514"/>
                </a:lnTo>
                <a:lnTo>
                  <a:pt x="364" y="514"/>
                </a:lnTo>
                <a:lnTo>
                  <a:pt x="364" y="514"/>
                </a:lnTo>
                <a:lnTo>
                  <a:pt x="364" y="514"/>
                </a:lnTo>
                <a:lnTo>
                  <a:pt x="364" y="514"/>
                </a:lnTo>
                <a:lnTo>
                  <a:pt x="364" y="514"/>
                </a:lnTo>
                <a:lnTo>
                  <a:pt x="364" y="514"/>
                </a:lnTo>
                <a:lnTo>
                  <a:pt x="364" y="512"/>
                </a:lnTo>
                <a:lnTo>
                  <a:pt x="364" y="512"/>
                </a:lnTo>
                <a:lnTo>
                  <a:pt x="362" y="512"/>
                </a:lnTo>
                <a:lnTo>
                  <a:pt x="362" y="512"/>
                </a:lnTo>
                <a:lnTo>
                  <a:pt x="362" y="514"/>
                </a:lnTo>
                <a:lnTo>
                  <a:pt x="364" y="514"/>
                </a:lnTo>
                <a:lnTo>
                  <a:pt x="364" y="514"/>
                </a:lnTo>
                <a:lnTo>
                  <a:pt x="362" y="514"/>
                </a:lnTo>
                <a:lnTo>
                  <a:pt x="362" y="514"/>
                </a:lnTo>
                <a:lnTo>
                  <a:pt x="361" y="514"/>
                </a:lnTo>
                <a:lnTo>
                  <a:pt x="361" y="514"/>
                </a:lnTo>
                <a:lnTo>
                  <a:pt x="361" y="514"/>
                </a:lnTo>
                <a:lnTo>
                  <a:pt x="361" y="514"/>
                </a:lnTo>
                <a:lnTo>
                  <a:pt x="362" y="514"/>
                </a:lnTo>
                <a:lnTo>
                  <a:pt x="362" y="515"/>
                </a:lnTo>
                <a:lnTo>
                  <a:pt x="362" y="515"/>
                </a:lnTo>
                <a:lnTo>
                  <a:pt x="362" y="515"/>
                </a:lnTo>
                <a:lnTo>
                  <a:pt x="362" y="515"/>
                </a:lnTo>
                <a:lnTo>
                  <a:pt x="362" y="515"/>
                </a:lnTo>
                <a:lnTo>
                  <a:pt x="361" y="515"/>
                </a:lnTo>
                <a:lnTo>
                  <a:pt x="361" y="515"/>
                </a:lnTo>
                <a:lnTo>
                  <a:pt x="362" y="515"/>
                </a:lnTo>
                <a:lnTo>
                  <a:pt x="362" y="517"/>
                </a:lnTo>
                <a:lnTo>
                  <a:pt x="362" y="517"/>
                </a:lnTo>
                <a:lnTo>
                  <a:pt x="362" y="517"/>
                </a:lnTo>
                <a:lnTo>
                  <a:pt x="362" y="517"/>
                </a:lnTo>
                <a:lnTo>
                  <a:pt x="361" y="519"/>
                </a:lnTo>
                <a:lnTo>
                  <a:pt x="361" y="520"/>
                </a:lnTo>
                <a:lnTo>
                  <a:pt x="359" y="520"/>
                </a:lnTo>
                <a:lnTo>
                  <a:pt x="359" y="520"/>
                </a:lnTo>
                <a:lnTo>
                  <a:pt x="359" y="520"/>
                </a:lnTo>
                <a:lnTo>
                  <a:pt x="359" y="522"/>
                </a:lnTo>
                <a:lnTo>
                  <a:pt x="359" y="522"/>
                </a:lnTo>
                <a:lnTo>
                  <a:pt x="361" y="522"/>
                </a:lnTo>
                <a:lnTo>
                  <a:pt x="361" y="520"/>
                </a:lnTo>
                <a:lnTo>
                  <a:pt x="361" y="520"/>
                </a:lnTo>
                <a:lnTo>
                  <a:pt x="361" y="520"/>
                </a:lnTo>
                <a:lnTo>
                  <a:pt x="362" y="519"/>
                </a:lnTo>
                <a:lnTo>
                  <a:pt x="362" y="519"/>
                </a:lnTo>
                <a:lnTo>
                  <a:pt x="364" y="517"/>
                </a:lnTo>
                <a:lnTo>
                  <a:pt x="364" y="517"/>
                </a:lnTo>
                <a:lnTo>
                  <a:pt x="364" y="517"/>
                </a:lnTo>
                <a:lnTo>
                  <a:pt x="364" y="515"/>
                </a:lnTo>
                <a:lnTo>
                  <a:pt x="364" y="515"/>
                </a:lnTo>
                <a:lnTo>
                  <a:pt x="365" y="515"/>
                </a:lnTo>
                <a:lnTo>
                  <a:pt x="365" y="515"/>
                </a:lnTo>
                <a:lnTo>
                  <a:pt x="365" y="515"/>
                </a:lnTo>
                <a:lnTo>
                  <a:pt x="365" y="515"/>
                </a:lnTo>
                <a:lnTo>
                  <a:pt x="365" y="514"/>
                </a:lnTo>
                <a:lnTo>
                  <a:pt x="365" y="514"/>
                </a:lnTo>
                <a:lnTo>
                  <a:pt x="365" y="514"/>
                </a:lnTo>
                <a:lnTo>
                  <a:pt x="367" y="514"/>
                </a:lnTo>
                <a:lnTo>
                  <a:pt x="367" y="514"/>
                </a:lnTo>
                <a:lnTo>
                  <a:pt x="367" y="515"/>
                </a:lnTo>
                <a:lnTo>
                  <a:pt x="367" y="515"/>
                </a:lnTo>
                <a:lnTo>
                  <a:pt x="367" y="514"/>
                </a:lnTo>
                <a:lnTo>
                  <a:pt x="367" y="514"/>
                </a:lnTo>
                <a:lnTo>
                  <a:pt x="367" y="514"/>
                </a:lnTo>
                <a:lnTo>
                  <a:pt x="367" y="514"/>
                </a:lnTo>
                <a:lnTo>
                  <a:pt x="367" y="514"/>
                </a:lnTo>
                <a:lnTo>
                  <a:pt x="367" y="514"/>
                </a:lnTo>
                <a:lnTo>
                  <a:pt x="368" y="514"/>
                </a:lnTo>
                <a:lnTo>
                  <a:pt x="368" y="512"/>
                </a:lnTo>
                <a:lnTo>
                  <a:pt x="368" y="512"/>
                </a:lnTo>
                <a:lnTo>
                  <a:pt x="367" y="512"/>
                </a:lnTo>
                <a:lnTo>
                  <a:pt x="367" y="512"/>
                </a:lnTo>
                <a:close/>
                <a:moveTo>
                  <a:pt x="379" y="522"/>
                </a:moveTo>
                <a:lnTo>
                  <a:pt x="377" y="522"/>
                </a:lnTo>
                <a:lnTo>
                  <a:pt x="377" y="522"/>
                </a:lnTo>
                <a:lnTo>
                  <a:pt x="377" y="522"/>
                </a:lnTo>
                <a:lnTo>
                  <a:pt x="377" y="520"/>
                </a:lnTo>
                <a:lnTo>
                  <a:pt x="377" y="520"/>
                </a:lnTo>
                <a:lnTo>
                  <a:pt x="377" y="520"/>
                </a:lnTo>
                <a:lnTo>
                  <a:pt x="376" y="522"/>
                </a:lnTo>
                <a:lnTo>
                  <a:pt x="376" y="522"/>
                </a:lnTo>
                <a:lnTo>
                  <a:pt x="376" y="522"/>
                </a:lnTo>
                <a:lnTo>
                  <a:pt x="376" y="522"/>
                </a:lnTo>
                <a:lnTo>
                  <a:pt x="377" y="522"/>
                </a:lnTo>
                <a:lnTo>
                  <a:pt x="377" y="522"/>
                </a:lnTo>
                <a:lnTo>
                  <a:pt x="376" y="522"/>
                </a:lnTo>
                <a:lnTo>
                  <a:pt x="376" y="523"/>
                </a:lnTo>
                <a:lnTo>
                  <a:pt x="377" y="523"/>
                </a:lnTo>
                <a:lnTo>
                  <a:pt x="377" y="523"/>
                </a:lnTo>
                <a:lnTo>
                  <a:pt x="379" y="522"/>
                </a:lnTo>
                <a:lnTo>
                  <a:pt x="379" y="522"/>
                </a:lnTo>
                <a:lnTo>
                  <a:pt x="379" y="522"/>
                </a:lnTo>
                <a:lnTo>
                  <a:pt x="379" y="522"/>
                </a:lnTo>
                <a:close/>
                <a:moveTo>
                  <a:pt x="379" y="493"/>
                </a:moveTo>
                <a:lnTo>
                  <a:pt x="379" y="493"/>
                </a:lnTo>
                <a:lnTo>
                  <a:pt x="377" y="494"/>
                </a:lnTo>
                <a:lnTo>
                  <a:pt x="377" y="494"/>
                </a:lnTo>
                <a:lnTo>
                  <a:pt x="379" y="494"/>
                </a:lnTo>
                <a:lnTo>
                  <a:pt x="379" y="494"/>
                </a:lnTo>
                <a:lnTo>
                  <a:pt x="379" y="494"/>
                </a:lnTo>
                <a:lnTo>
                  <a:pt x="379" y="494"/>
                </a:lnTo>
                <a:lnTo>
                  <a:pt x="379" y="494"/>
                </a:lnTo>
                <a:lnTo>
                  <a:pt x="379" y="494"/>
                </a:lnTo>
                <a:lnTo>
                  <a:pt x="379" y="494"/>
                </a:lnTo>
                <a:lnTo>
                  <a:pt x="379" y="493"/>
                </a:lnTo>
                <a:close/>
                <a:moveTo>
                  <a:pt x="389" y="493"/>
                </a:moveTo>
                <a:lnTo>
                  <a:pt x="389" y="493"/>
                </a:lnTo>
                <a:lnTo>
                  <a:pt x="389" y="493"/>
                </a:lnTo>
                <a:lnTo>
                  <a:pt x="388" y="491"/>
                </a:lnTo>
                <a:lnTo>
                  <a:pt x="388" y="491"/>
                </a:lnTo>
                <a:lnTo>
                  <a:pt x="388" y="491"/>
                </a:lnTo>
                <a:lnTo>
                  <a:pt x="388" y="491"/>
                </a:lnTo>
                <a:lnTo>
                  <a:pt x="386" y="491"/>
                </a:lnTo>
                <a:lnTo>
                  <a:pt x="386" y="493"/>
                </a:lnTo>
                <a:lnTo>
                  <a:pt x="386" y="493"/>
                </a:lnTo>
                <a:lnTo>
                  <a:pt x="386" y="493"/>
                </a:lnTo>
                <a:lnTo>
                  <a:pt x="386" y="494"/>
                </a:lnTo>
                <a:lnTo>
                  <a:pt x="386" y="494"/>
                </a:lnTo>
                <a:lnTo>
                  <a:pt x="386" y="494"/>
                </a:lnTo>
                <a:lnTo>
                  <a:pt x="388" y="494"/>
                </a:lnTo>
                <a:lnTo>
                  <a:pt x="388" y="494"/>
                </a:lnTo>
                <a:lnTo>
                  <a:pt x="386" y="493"/>
                </a:lnTo>
                <a:lnTo>
                  <a:pt x="386" y="493"/>
                </a:lnTo>
                <a:lnTo>
                  <a:pt x="386" y="493"/>
                </a:lnTo>
                <a:lnTo>
                  <a:pt x="386" y="493"/>
                </a:lnTo>
                <a:lnTo>
                  <a:pt x="388" y="493"/>
                </a:lnTo>
                <a:lnTo>
                  <a:pt x="389" y="493"/>
                </a:lnTo>
                <a:lnTo>
                  <a:pt x="389" y="493"/>
                </a:lnTo>
                <a:lnTo>
                  <a:pt x="389" y="493"/>
                </a:lnTo>
                <a:close/>
                <a:moveTo>
                  <a:pt x="376" y="519"/>
                </a:moveTo>
                <a:lnTo>
                  <a:pt x="376" y="519"/>
                </a:lnTo>
                <a:lnTo>
                  <a:pt x="376" y="519"/>
                </a:lnTo>
                <a:lnTo>
                  <a:pt x="376" y="519"/>
                </a:lnTo>
                <a:lnTo>
                  <a:pt x="376" y="519"/>
                </a:lnTo>
                <a:lnTo>
                  <a:pt x="376" y="519"/>
                </a:lnTo>
                <a:lnTo>
                  <a:pt x="376" y="519"/>
                </a:lnTo>
                <a:lnTo>
                  <a:pt x="376" y="519"/>
                </a:lnTo>
                <a:lnTo>
                  <a:pt x="376" y="519"/>
                </a:lnTo>
                <a:lnTo>
                  <a:pt x="376" y="517"/>
                </a:lnTo>
                <a:lnTo>
                  <a:pt x="376" y="517"/>
                </a:lnTo>
                <a:lnTo>
                  <a:pt x="376" y="517"/>
                </a:lnTo>
                <a:lnTo>
                  <a:pt x="376" y="517"/>
                </a:lnTo>
                <a:lnTo>
                  <a:pt x="374" y="517"/>
                </a:lnTo>
                <a:lnTo>
                  <a:pt x="374" y="517"/>
                </a:lnTo>
                <a:lnTo>
                  <a:pt x="374" y="517"/>
                </a:lnTo>
                <a:lnTo>
                  <a:pt x="374" y="517"/>
                </a:lnTo>
                <a:lnTo>
                  <a:pt x="374" y="517"/>
                </a:lnTo>
                <a:lnTo>
                  <a:pt x="374" y="519"/>
                </a:lnTo>
                <a:lnTo>
                  <a:pt x="374" y="519"/>
                </a:lnTo>
                <a:lnTo>
                  <a:pt x="374" y="519"/>
                </a:lnTo>
                <a:lnTo>
                  <a:pt x="374" y="519"/>
                </a:lnTo>
                <a:lnTo>
                  <a:pt x="374" y="520"/>
                </a:lnTo>
                <a:lnTo>
                  <a:pt x="374" y="520"/>
                </a:lnTo>
                <a:lnTo>
                  <a:pt x="374" y="520"/>
                </a:lnTo>
                <a:lnTo>
                  <a:pt x="374" y="520"/>
                </a:lnTo>
                <a:lnTo>
                  <a:pt x="374" y="520"/>
                </a:lnTo>
                <a:lnTo>
                  <a:pt x="374" y="520"/>
                </a:lnTo>
                <a:lnTo>
                  <a:pt x="374" y="520"/>
                </a:lnTo>
                <a:lnTo>
                  <a:pt x="374" y="520"/>
                </a:lnTo>
                <a:lnTo>
                  <a:pt x="374" y="520"/>
                </a:lnTo>
                <a:lnTo>
                  <a:pt x="376" y="520"/>
                </a:lnTo>
                <a:lnTo>
                  <a:pt x="376" y="520"/>
                </a:lnTo>
                <a:lnTo>
                  <a:pt x="376" y="519"/>
                </a:lnTo>
                <a:close/>
                <a:moveTo>
                  <a:pt x="373" y="525"/>
                </a:moveTo>
                <a:lnTo>
                  <a:pt x="373" y="525"/>
                </a:lnTo>
                <a:lnTo>
                  <a:pt x="373" y="525"/>
                </a:lnTo>
                <a:lnTo>
                  <a:pt x="371" y="525"/>
                </a:lnTo>
                <a:lnTo>
                  <a:pt x="371" y="525"/>
                </a:lnTo>
                <a:lnTo>
                  <a:pt x="371" y="525"/>
                </a:lnTo>
                <a:lnTo>
                  <a:pt x="371" y="525"/>
                </a:lnTo>
                <a:lnTo>
                  <a:pt x="371" y="525"/>
                </a:lnTo>
                <a:lnTo>
                  <a:pt x="371" y="525"/>
                </a:lnTo>
                <a:lnTo>
                  <a:pt x="371" y="525"/>
                </a:lnTo>
                <a:lnTo>
                  <a:pt x="371" y="526"/>
                </a:lnTo>
                <a:lnTo>
                  <a:pt x="371" y="526"/>
                </a:lnTo>
                <a:lnTo>
                  <a:pt x="371" y="526"/>
                </a:lnTo>
                <a:lnTo>
                  <a:pt x="371" y="526"/>
                </a:lnTo>
                <a:lnTo>
                  <a:pt x="371" y="526"/>
                </a:lnTo>
                <a:lnTo>
                  <a:pt x="371" y="526"/>
                </a:lnTo>
                <a:lnTo>
                  <a:pt x="373" y="526"/>
                </a:lnTo>
                <a:lnTo>
                  <a:pt x="373" y="526"/>
                </a:lnTo>
                <a:lnTo>
                  <a:pt x="373" y="526"/>
                </a:lnTo>
                <a:lnTo>
                  <a:pt x="373" y="526"/>
                </a:lnTo>
                <a:lnTo>
                  <a:pt x="373" y="525"/>
                </a:lnTo>
                <a:close/>
                <a:moveTo>
                  <a:pt x="285" y="185"/>
                </a:moveTo>
                <a:lnTo>
                  <a:pt x="287" y="185"/>
                </a:lnTo>
                <a:lnTo>
                  <a:pt x="287" y="185"/>
                </a:lnTo>
                <a:lnTo>
                  <a:pt x="287" y="185"/>
                </a:lnTo>
                <a:lnTo>
                  <a:pt x="285" y="185"/>
                </a:lnTo>
                <a:lnTo>
                  <a:pt x="285" y="185"/>
                </a:lnTo>
                <a:lnTo>
                  <a:pt x="285" y="185"/>
                </a:lnTo>
                <a:lnTo>
                  <a:pt x="285" y="185"/>
                </a:lnTo>
                <a:lnTo>
                  <a:pt x="285" y="185"/>
                </a:lnTo>
                <a:close/>
                <a:moveTo>
                  <a:pt x="373" y="517"/>
                </a:moveTo>
                <a:lnTo>
                  <a:pt x="373" y="515"/>
                </a:lnTo>
                <a:lnTo>
                  <a:pt x="373" y="515"/>
                </a:lnTo>
                <a:lnTo>
                  <a:pt x="374" y="514"/>
                </a:lnTo>
                <a:lnTo>
                  <a:pt x="374" y="514"/>
                </a:lnTo>
                <a:lnTo>
                  <a:pt x="374" y="514"/>
                </a:lnTo>
                <a:lnTo>
                  <a:pt x="373" y="512"/>
                </a:lnTo>
                <a:lnTo>
                  <a:pt x="373" y="512"/>
                </a:lnTo>
                <a:lnTo>
                  <a:pt x="373" y="512"/>
                </a:lnTo>
                <a:lnTo>
                  <a:pt x="373" y="512"/>
                </a:lnTo>
                <a:lnTo>
                  <a:pt x="373" y="512"/>
                </a:lnTo>
                <a:lnTo>
                  <a:pt x="374" y="511"/>
                </a:lnTo>
                <a:lnTo>
                  <a:pt x="374" y="511"/>
                </a:lnTo>
                <a:lnTo>
                  <a:pt x="373" y="511"/>
                </a:lnTo>
                <a:lnTo>
                  <a:pt x="373" y="511"/>
                </a:lnTo>
                <a:lnTo>
                  <a:pt x="373" y="511"/>
                </a:lnTo>
                <a:lnTo>
                  <a:pt x="373" y="511"/>
                </a:lnTo>
                <a:lnTo>
                  <a:pt x="373" y="511"/>
                </a:lnTo>
                <a:lnTo>
                  <a:pt x="373" y="512"/>
                </a:lnTo>
                <a:lnTo>
                  <a:pt x="373" y="512"/>
                </a:lnTo>
                <a:lnTo>
                  <a:pt x="373" y="512"/>
                </a:lnTo>
                <a:lnTo>
                  <a:pt x="373" y="512"/>
                </a:lnTo>
                <a:lnTo>
                  <a:pt x="373" y="512"/>
                </a:lnTo>
                <a:lnTo>
                  <a:pt x="373" y="512"/>
                </a:lnTo>
                <a:lnTo>
                  <a:pt x="371" y="514"/>
                </a:lnTo>
                <a:lnTo>
                  <a:pt x="373" y="514"/>
                </a:lnTo>
                <a:lnTo>
                  <a:pt x="373" y="514"/>
                </a:lnTo>
                <a:lnTo>
                  <a:pt x="373" y="514"/>
                </a:lnTo>
                <a:lnTo>
                  <a:pt x="373" y="514"/>
                </a:lnTo>
                <a:lnTo>
                  <a:pt x="373" y="514"/>
                </a:lnTo>
                <a:lnTo>
                  <a:pt x="371" y="514"/>
                </a:lnTo>
                <a:lnTo>
                  <a:pt x="373" y="515"/>
                </a:lnTo>
                <a:lnTo>
                  <a:pt x="373" y="515"/>
                </a:lnTo>
                <a:lnTo>
                  <a:pt x="371" y="515"/>
                </a:lnTo>
                <a:lnTo>
                  <a:pt x="371" y="514"/>
                </a:lnTo>
                <a:lnTo>
                  <a:pt x="371" y="514"/>
                </a:lnTo>
                <a:lnTo>
                  <a:pt x="371" y="515"/>
                </a:lnTo>
                <a:lnTo>
                  <a:pt x="371" y="515"/>
                </a:lnTo>
                <a:lnTo>
                  <a:pt x="371" y="515"/>
                </a:lnTo>
                <a:lnTo>
                  <a:pt x="371" y="515"/>
                </a:lnTo>
                <a:lnTo>
                  <a:pt x="371" y="515"/>
                </a:lnTo>
                <a:lnTo>
                  <a:pt x="371" y="515"/>
                </a:lnTo>
                <a:lnTo>
                  <a:pt x="371" y="515"/>
                </a:lnTo>
                <a:lnTo>
                  <a:pt x="371" y="515"/>
                </a:lnTo>
                <a:lnTo>
                  <a:pt x="371" y="515"/>
                </a:lnTo>
                <a:lnTo>
                  <a:pt x="371" y="515"/>
                </a:lnTo>
                <a:lnTo>
                  <a:pt x="371" y="515"/>
                </a:lnTo>
                <a:lnTo>
                  <a:pt x="371" y="517"/>
                </a:lnTo>
                <a:lnTo>
                  <a:pt x="371" y="517"/>
                </a:lnTo>
                <a:lnTo>
                  <a:pt x="371" y="517"/>
                </a:lnTo>
                <a:lnTo>
                  <a:pt x="371" y="517"/>
                </a:lnTo>
                <a:lnTo>
                  <a:pt x="371" y="517"/>
                </a:lnTo>
                <a:lnTo>
                  <a:pt x="371" y="517"/>
                </a:lnTo>
                <a:lnTo>
                  <a:pt x="371" y="517"/>
                </a:lnTo>
                <a:lnTo>
                  <a:pt x="371" y="517"/>
                </a:lnTo>
                <a:lnTo>
                  <a:pt x="373" y="517"/>
                </a:lnTo>
                <a:lnTo>
                  <a:pt x="373" y="517"/>
                </a:lnTo>
                <a:lnTo>
                  <a:pt x="373" y="517"/>
                </a:lnTo>
                <a:lnTo>
                  <a:pt x="373" y="515"/>
                </a:lnTo>
                <a:lnTo>
                  <a:pt x="373" y="515"/>
                </a:lnTo>
                <a:lnTo>
                  <a:pt x="373" y="515"/>
                </a:lnTo>
                <a:lnTo>
                  <a:pt x="373" y="517"/>
                </a:lnTo>
                <a:lnTo>
                  <a:pt x="373" y="517"/>
                </a:lnTo>
                <a:lnTo>
                  <a:pt x="373" y="517"/>
                </a:lnTo>
                <a:lnTo>
                  <a:pt x="373" y="517"/>
                </a:lnTo>
                <a:lnTo>
                  <a:pt x="374" y="517"/>
                </a:lnTo>
                <a:lnTo>
                  <a:pt x="374" y="517"/>
                </a:lnTo>
                <a:lnTo>
                  <a:pt x="374" y="517"/>
                </a:lnTo>
                <a:lnTo>
                  <a:pt x="373" y="517"/>
                </a:lnTo>
                <a:close/>
                <a:moveTo>
                  <a:pt x="315" y="531"/>
                </a:moveTo>
                <a:lnTo>
                  <a:pt x="315" y="531"/>
                </a:lnTo>
                <a:lnTo>
                  <a:pt x="315" y="531"/>
                </a:lnTo>
                <a:lnTo>
                  <a:pt x="315" y="531"/>
                </a:lnTo>
                <a:lnTo>
                  <a:pt x="315" y="531"/>
                </a:lnTo>
                <a:lnTo>
                  <a:pt x="315" y="531"/>
                </a:lnTo>
                <a:lnTo>
                  <a:pt x="314" y="531"/>
                </a:lnTo>
                <a:lnTo>
                  <a:pt x="314" y="531"/>
                </a:lnTo>
                <a:lnTo>
                  <a:pt x="314" y="529"/>
                </a:lnTo>
                <a:lnTo>
                  <a:pt x="314" y="529"/>
                </a:lnTo>
                <a:lnTo>
                  <a:pt x="312" y="529"/>
                </a:lnTo>
                <a:lnTo>
                  <a:pt x="312" y="529"/>
                </a:lnTo>
                <a:lnTo>
                  <a:pt x="311" y="528"/>
                </a:lnTo>
                <a:lnTo>
                  <a:pt x="311" y="528"/>
                </a:lnTo>
                <a:lnTo>
                  <a:pt x="311" y="528"/>
                </a:lnTo>
                <a:lnTo>
                  <a:pt x="311" y="528"/>
                </a:lnTo>
                <a:lnTo>
                  <a:pt x="311" y="529"/>
                </a:lnTo>
                <a:lnTo>
                  <a:pt x="311" y="529"/>
                </a:lnTo>
                <a:lnTo>
                  <a:pt x="311" y="529"/>
                </a:lnTo>
                <a:lnTo>
                  <a:pt x="311" y="531"/>
                </a:lnTo>
                <a:lnTo>
                  <a:pt x="311" y="531"/>
                </a:lnTo>
                <a:lnTo>
                  <a:pt x="312" y="531"/>
                </a:lnTo>
                <a:lnTo>
                  <a:pt x="312" y="532"/>
                </a:lnTo>
                <a:lnTo>
                  <a:pt x="314" y="532"/>
                </a:lnTo>
                <a:lnTo>
                  <a:pt x="314" y="532"/>
                </a:lnTo>
                <a:lnTo>
                  <a:pt x="314" y="532"/>
                </a:lnTo>
                <a:lnTo>
                  <a:pt x="314" y="532"/>
                </a:lnTo>
                <a:lnTo>
                  <a:pt x="314" y="532"/>
                </a:lnTo>
                <a:lnTo>
                  <a:pt x="314" y="532"/>
                </a:lnTo>
                <a:lnTo>
                  <a:pt x="314" y="532"/>
                </a:lnTo>
                <a:lnTo>
                  <a:pt x="314" y="532"/>
                </a:lnTo>
                <a:lnTo>
                  <a:pt x="314" y="532"/>
                </a:lnTo>
                <a:lnTo>
                  <a:pt x="315" y="532"/>
                </a:lnTo>
                <a:lnTo>
                  <a:pt x="315" y="532"/>
                </a:lnTo>
                <a:lnTo>
                  <a:pt x="315" y="532"/>
                </a:lnTo>
                <a:lnTo>
                  <a:pt x="315" y="531"/>
                </a:lnTo>
                <a:lnTo>
                  <a:pt x="315" y="531"/>
                </a:lnTo>
                <a:lnTo>
                  <a:pt x="315" y="531"/>
                </a:lnTo>
                <a:close/>
                <a:moveTo>
                  <a:pt x="303" y="508"/>
                </a:moveTo>
                <a:lnTo>
                  <a:pt x="303" y="508"/>
                </a:lnTo>
                <a:lnTo>
                  <a:pt x="302" y="508"/>
                </a:lnTo>
                <a:lnTo>
                  <a:pt x="302" y="508"/>
                </a:lnTo>
                <a:lnTo>
                  <a:pt x="302" y="508"/>
                </a:lnTo>
                <a:lnTo>
                  <a:pt x="302" y="509"/>
                </a:lnTo>
                <a:lnTo>
                  <a:pt x="302" y="509"/>
                </a:lnTo>
                <a:lnTo>
                  <a:pt x="303" y="509"/>
                </a:lnTo>
                <a:lnTo>
                  <a:pt x="303" y="508"/>
                </a:lnTo>
                <a:lnTo>
                  <a:pt x="303" y="508"/>
                </a:lnTo>
                <a:lnTo>
                  <a:pt x="303" y="509"/>
                </a:lnTo>
                <a:lnTo>
                  <a:pt x="303" y="509"/>
                </a:lnTo>
                <a:lnTo>
                  <a:pt x="303" y="508"/>
                </a:lnTo>
                <a:lnTo>
                  <a:pt x="302" y="508"/>
                </a:lnTo>
                <a:lnTo>
                  <a:pt x="302" y="508"/>
                </a:lnTo>
                <a:lnTo>
                  <a:pt x="303" y="508"/>
                </a:lnTo>
                <a:close/>
                <a:moveTo>
                  <a:pt x="213" y="529"/>
                </a:moveTo>
                <a:lnTo>
                  <a:pt x="213" y="529"/>
                </a:lnTo>
                <a:lnTo>
                  <a:pt x="211" y="529"/>
                </a:lnTo>
                <a:lnTo>
                  <a:pt x="213" y="529"/>
                </a:lnTo>
                <a:lnTo>
                  <a:pt x="213" y="529"/>
                </a:lnTo>
                <a:close/>
                <a:moveTo>
                  <a:pt x="318" y="532"/>
                </a:moveTo>
                <a:lnTo>
                  <a:pt x="318" y="532"/>
                </a:lnTo>
                <a:lnTo>
                  <a:pt x="318" y="532"/>
                </a:lnTo>
                <a:lnTo>
                  <a:pt x="318" y="532"/>
                </a:lnTo>
                <a:lnTo>
                  <a:pt x="317" y="532"/>
                </a:lnTo>
                <a:lnTo>
                  <a:pt x="317" y="531"/>
                </a:lnTo>
                <a:lnTo>
                  <a:pt x="317" y="531"/>
                </a:lnTo>
                <a:lnTo>
                  <a:pt x="317" y="532"/>
                </a:lnTo>
                <a:lnTo>
                  <a:pt x="317" y="532"/>
                </a:lnTo>
                <a:lnTo>
                  <a:pt x="317" y="532"/>
                </a:lnTo>
                <a:lnTo>
                  <a:pt x="317" y="532"/>
                </a:lnTo>
                <a:lnTo>
                  <a:pt x="317" y="534"/>
                </a:lnTo>
                <a:lnTo>
                  <a:pt x="318" y="534"/>
                </a:lnTo>
                <a:lnTo>
                  <a:pt x="318" y="532"/>
                </a:lnTo>
                <a:lnTo>
                  <a:pt x="318" y="532"/>
                </a:lnTo>
                <a:lnTo>
                  <a:pt x="318" y="532"/>
                </a:lnTo>
                <a:lnTo>
                  <a:pt x="318" y="532"/>
                </a:lnTo>
                <a:close/>
                <a:moveTo>
                  <a:pt x="273" y="531"/>
                </a:moveTo>
                <a:lnTo>
                  <a:pt x="273" y="531"/>
                </a:lnTo>
                <a:lnTo>
                  <a:pt x="272" y="532"/>
                </a:lnTo>
                <a:lnTo>
                  <a:pt x="272" y="532"/>
                </a:lnTo>
                <a:lnTo>
                  <a:pt x="272" y="532"/>
                </a:lnTo>
                <a:lnTo>
                  <a:pt x="273" y="532"/>
                </a:lnTo>
                <a:lnTo>
                  <a:pt x="273" y="532"/>
                </a:lnTo>
                <a:lnTo>
                  <a:pt x="273" y="532"/>
                </a:lnTo>
                <a:lnTo>
                  <a:pt x="273" y="532"/>
                </a:lnTo>
                <a:lnTo>
                  <a:pt x="273" y="531"/>
                </a:lnTo>
                <a:close/>
                <a:moveTo>
                  <a:pt x="308" y="522"/>
                </a:moveTo>
                <a:lnTo>
                  <a:pt x="308" y="522"/>
                </a:lnTo>
                <a:lnTo>
                  <a:pt x="306" y="522"/>
                </a:lnTo>
                <a:lnTo>
                  <a:pt x="306" y="522"/>
                </a:lnTo>
                <a:lnTo>
                  <a:pt x="306" y="522"/>
                </a:lnTo>
                <a:lnTo>
                  <a:pt x="306" y="520"/>
                </a:lnTo>
                <a:lnTo>
                  <a:pt x="306" y="519"/>
                </a:lnTo>
                <a:lnTo>
                  <a:pt x="306" y="519"/>
                </a:lnTo>
                <a:lnTo>
                  <a:pt x="306" y="519"/>
                </a:lnTo>
                <a:lnTo>
                  <a:pt x="306" y="519"/>
                </a:lnTo>
                <a:lnTo>
                  <a:pt x="305" y="519"/>
                </a:lnTo>
                <a:lnTo>
                  <a:pt x="305" y="519"/>
                </a:lnTo>
                <a:lnTo>
                  <a:pt x="305" y="519"/>
                </a:lnTo>
                <a:lnTo>
                  <a:pt x="305" y="519"/>
                </a:lnTo>
                <a:lnTo>
                  <a:pt x="305" y="519"/>
                </a:lnTo>
                <a:lnTo>
                  <a:pt x="305" y="519"/>
                </a:lnTo>
                <a:lnTo>
                  <a:pt x="303" y="519"/>
                </a:lnTo>
                <a:lnTo>
                  <a:pt x="303" y="519"/>
                </a:lnTo>
                <a:lnTo>
                  <a:pt x="302" y="519"/>
                </a:lnTo>
                <a:lnTo>
                  <a:pt x="302" y="517"/>
                </a:lnTo>
                <a:lnTo>
                  <a:pt x="302" y="515"/>
                </a:lnTo>
                <a:lnTo>
                  <a:pt x="302" y="515"/>
                </a:lnTo>
                <a:lnTo>
                  <a:pt x="302" y="514"/>
                </a:lnTo>
                <a:lnTo>
                  <a:pt x="302" y="512"/>
                </a:lnTo>
                <a:lnTo>
                  <a:pt x="302" y="512"/>
                </a:lnTo>
                <a:lnTo>
                  <a:pt x="302" y="511"/>
                </a:lnTo>
                <a:lnTo>
                  <a:pt x="302" y="511"/>
                </a:lnTo>
                <a:lnTo>
                  <a:pt x="300" y="511"/>
                </a:lnTo>
                <a:lnTo>
                  <a:pt x="300" y="509"/>
                </a:lnTo>
                <a:lnTo>
                  <a:pt x="300" y="509"/>
                </a:lnTo>
                <a:lnTo>
                  <a:pt x="300" y="509"/>
                </a:lnTo>
                <a:lnTo>
                  <a:pt x="300" y="509"/>
                </a:lnTo>
                <a:lnTo>
                  <a:pt x="300" y="509"/>
                </a:lnTo>
                <a:lnTo>
                  <a:pt x="300" y="509"/>
                </a:lnTo>
                <a:lnTo>
                  <a:pt x="300" y="508"/>
                </a:lnTo>
                <a:lnTo>
                  <a:pt x="297" y="508"/>
                </a:lnTo>
                <a:lnTo>
                  <a:pt x="296" y="508"/>
                </a:lnTo>
                <a:lnTo>
                  <a:pt x="296" y="508"/>
                </a:lnTo>
                <a:lnTo>
                  <a:pt x="296" y="508"/>
                </a:lnTo>
                <a:lnTo>
                  <a:pt x="296" y="508"/>
                </a:lnTo>
                <a:lnTo>
                  <a:pt x="293" y="508"/>
                </a:lnTo>
                <a:lnTo>
                  <a:pt x="293" y="508"/>
                </a:lnTo>
                <a:lnTo>
                  <a:pt x="291" y="509"/>
                </a:lnTo>
                <a:lnTo>
                  <a:pt x="291" y="509"/>
                </a:lnTo>
                <a:lnTo>
                  <a:pt x="291" y="509"/>
                </a:lnTo>
                <a:lnTo>
                  <a:pt x="290" y="509"/>
                </a:lnTo>
                <a:lnTo>
                  <a:pt x="288" y="509"/>
                </a:lnTo>
                <a:lnTo>
                  <a:pt x="288" y="511"/>
                </a:lnTo>
                <a:lnTo>
                  <a:pt x="287" y="511"/>
                </a:lnTo>
                <a:lnTo>
                  <a:pt x="288" y="511"/>
                </a:lnTo>
                <a:lnTo>
                  <a:pt x="287" y="511"/>
                </a:lnTo>
                <a:lnTo>
                  <a:pt x="287" y="512"/>
                </a:lnTo>
                <a:lnTo>
                  <a:pt x="285" y="511"/>
                </a:lnTo>
                <a:lnTo>
                  <a:pt x="285" y="511"/>
                </a:lnTo>
                <a:lnTo>
                  <a:pt x="285" y="511"/>
                </a:lnTo>
                <a:lnTo>
                  <a:pt x="284" y="511"/>
                </a:lnTo>
                <a:lnTo>
                  <a:pt x="284" y="511"/>
                </a:lnTo>
                <a:lnTo>
                  <a:pt x="282" y="511"/>
                </a:lnTo>
                <a:lnTo>
                  <a:pt x="281" y="511"/>
                </a:lnTo>
                <a:lnTo>
                  <a:pt x="281" y="511"/>
                </a:lnTo>
                <a:lnTo>
                  <a:pt x="281" y="512"/>
                </a:lnTo>
                <a:lnTo>
                  <a:pt x="281" y="512"/>
                </a:lnTo>
                <a:lnTo>
                  <a:pt x="278" y="517"/>
                </a:lnTo>
                <a:lnTo>
                  <a:pt x="276" y="519"/>
                </a:lnTo>
                <a:lnTo>
                  <a:pt x="276" y="519"/>
                </a:lnTo>
                <a:lnTo>
                  <a:pt x="275" y="519"/>
                </a:lnTo>
                <a:lnTo>
                  <a:pt x="273" y="519"/>
                </a:lnTo>
                <a:lnTo>
                  <a:pt x="273" y="519"/>
                </a:lnTo>
                <a:lnTo>
                  <a:pt x="272" y="520"/>
                </a:lnTo>
                <a:lnTo>
                  <a:pt x="273" y="520"/>
                </a:lnTo>
                <a:lnTo>
                  <a:pt x="273" y="522"/>
                </a:lnTo>
                <a:lnTo>
                  <a:pt x="273" y="522"/>
                </a:lnTo>
                <a:lnTo>
                  <a:pt x="273" y="522"/>
                </a:lnTo>
                <a:lnTo>
                  <a:pt x="273" y="522"/>
                </a:lnTo>
                <a:lnTo>
                  <a:pt x="273" y="523"/>
                </a:lnTo>
                <a:lnTo>
                  <a:pt x="273" y="523"/>
                </a:lnTo>
                <a:lnTo>
                  <a:pt x="273" y="523"/>
                </a:lnTo>
                <a:lnTo>
                  <a:pt x="273" y="523"/>
                </a:lnTo>
                <a:lnTo>
                  <a:pt x="273" y="525"/>
                </a:lnTo>
                <a:lnTo>
                  <a:pt x="273" y="525"/>
                </a:lnTo>
                <a:lnTo>
                  <a:pt x="275" y="526"/>
                </a:lnTo>
                <a:lnTo>
                  <a:pt x="276" y="526"/>
                </a:lnTo>
                <a:lnTo>
                  <a:pt x="278" y="526"/>
                </a:lnTo>
                <a:lnTo>
                  <a:pt x="278" y="526"/>
                </a:lnTo>
                <a:lnTo>
                  <a:pt x="279" y="526"/>
                </a:lnTo>
                <a:lnTo>
                  <a:pt x="279" y="526"/>
                </a:lnTo>
                <a:lnTo>
                  <a:pt x="281" y="526"/>
                </a:lnTo>
                <a:lnTo>
                  <a:pt x="282" y="526"/>
                </a:lnTo>
                <a:lnTo>
                  <a:pt x="282" y="525"/>
                </a:lnTo>
                <a:lnTo>
                  <a:pt x="284" y="525"/>
                </a:lnTo>
                <a:lnTo>
                  <a:pt x="284" y="525"/>
                </a:lnTo>
                <a:lnTo>
                  <a:pt x="284" y="523"/>
                </a:lnTo>
                <a:lnTo>
                  <a:pt x="284" y="523"/>
                </a:lnTo>
                <a:lnTo>
                  <a:pt x="284" y="523"/>
                </a:lnTo>
                <a:lnTo>
                  <a:pt x="284" y="523"/>
                </a:lnTo>
                <a:lnTo>
                  <a:pt x="285" y="522"/>
                </a:lnTo>
                <a:lnTo>
                  <a:pt x="287" y="522"/>
                </a:lnTo>
                <a:lnTo>
                  <a:pt x="288" y="520"/>
                </a:lnTo>
                <a:lnTo>
                  <a:pt x="294" y="522"/>
                </a:lnTo>
                <a:lnTo>
                  <a:pt x="296" y="522"/>
                </a:lnTo>
                <a:lnTo>
                  <a:pt x="297" y="523"/>
                </a:lnTo>
                <a:lnTo>
                  <a:pt x="299" y="522"/>
                </a:lnTo>
                <a:lnTo>
                  <a:pt x="299" y="522"/>
                </a:lnTo>
                <a:lnTo>
                  <a:pt x="299" y="522"/>
                </a:lnTo>
                <a:lnTo>
                  <a:pt x="300" y="522"/>
                </a:lnTo>
                <a:lnTo>
                  <a:pt x="300" y="520"/>
                </a:lnTo>
                <a:lnTo>
                  <a:pt x="300" y="520"/>
                </a:lnTo>
                <a:lnTo>
                  <a:pt x="300" y="520"/>
                </a:lnTo>
                <a:lnTo>
                  <a:pt x="300" y="519"/>
                </a:lnTo>
                <a:lnTo>
                  <a:pt x="302" y="519"/>
                </a:lnTo>
                <a:lnTo>
                  <a:pt x="302" y="519"/>
                </a:lnTo>
                <a:lnTo>
                  <a:pt x="302" y="519"/>
                </a:lnTo>
                <a:lnTo>
                  <a:pt x="302" y="519"/>
                </a:lnTo>
                <a:lnTo>
                  <a:pt x="303" y="520"/>
                </a:lnTo>
                <a:lnTo>
                  <a:pt x="303" y="520"/>
                </a:lnTo>
                <a:lnTo>
                  <a:pt x="303" y="520"/>
                </a:lnTo>
                <a:lnTo>
                  <a:pt x="303" y="520"/>
                </a:lnTo>
                <a:lnTo>
                  <a:pt x="303" y="522"/>
                </a:lnTo>
                <a:lnTo>
                  <a:pt x="305" y="522"/>
                </a:lnTo>
                <a:lnTo>
                  <a:pt x="305" y="522"/>
                </a:lnTo>
                <a:lnTo>
                  <a:pt x="305" y="522"/>
                </a:lnTo>
                <a:lnTo>
                  <a:pt x="305" y="522"/>
                </a:lnTo>
                <a:lnTo>
                  <a:pt x="305" y="520"/>
                </a:lnTo>
                <a:lnTo>
                  <a:pt x="306" y="522"/>
                </a:lnTo>
                <a:lnTo>
                  <a:pt x="306" y="522"/>
                </a:lnTo>
                <a:lnTo>
                  <a:pt x="306" y="522"/>
                </a:lnTo>
                <a:lnTo>
                  <a:pt x="306" y="522"/>
                </a:lnTo>
                <a:lnTo>
                  <a:pt x="306" y="522"/>
                </a:lnTo>
                <a:lnTo>
                  <a:pt x="305" y="522"/>
                </a:lnTo>
                <a:lnTo>
                  <a:pt x="305" y="522"/>
                </a:lnTo>
                <a:lnTo>
                  <a:pt x="308" y="523"/>
                </a:lnTo>
                <a:lnTo>
                  <a:pt x="308" y="522"/>
                </a:lnTo>
                <a:lnTo>
                  <a:pt x="308" y="522"/>
                </a:lnTo>
                <a:lnTo>
                  <a:pt x="308" y="522"/>
                </a:lnTo>
                <a:close/>
                <a:moveTo>
                  <a:pt x="311" y="515"/>
                </a:moveTo>
                <a:lnTo>
                  <a:pt x="311" y="515"/>
                </a:lnTo>
                <a:lnTo>
                  <a:pt x="311" y="515"/>
                </a:lnTo>
                <a:lnTo>
                  <a:pt x="311" y="515"/>
                </a:lnTo>
                <a:lnTo>
                  <a:pt x="311" y="515"/>
                </a:lnTo>
                <a:lnTo>
                  <a:pt x="311" y="515"/>
                </a:lnTo>
                <a:close/>
                <a:moveTo>
                  <a:pt x="334" y="509"/>
                </a:moveTo>
                <a:lnTo>
                  <a:pt x="334" y="509"/>
                </a:lnTo>
                <a:lnTo>
                  <a:pt x="334" y="509"/>
                </a:lnTo>
                <a:lnTo>
                  <a:pt x="334" y="509"/>
                </a:lnTo>
                <a:lnTo>
                  <a:pt x="334" y="509"/>
                </a:lnTo>
                <a:lnTo>
                  <a:pt x="334" y="509"/>
                </a:lnTo>
                <a:lnTo>
                  <a:pt x="332" y="509"/>
                </a:lnTo>
                <a:lnTo>
                  <a:pt x="331" y="509"/>
                </a:lnTo>
                <a:lnTo>
                  <a:pt x="331" y="509"/>
                </a:lnTo>
                <a:lnTo>
                  <a:pt x="331" y="509"/>
                </a:lnTo>
                <a:lnTo>
                  <a:pt x="331" y="509"/>
                </a:lnTo>
                <a:lnTo>
                  <a:pt x="331" y="509"/>
                </a:lnTo>
                <a:lnTo>
                  <a:pt x="331" y="509"/>
                </a:lnTo>
                <a:lnTo>
                  <a:pt x="331" y="509"/>
                </a:lnTo>
                <a:lnTo>
                  <a:pt x="331" y="511"/>
                </a:lnTo>
                <a:lnTo>
                  <a:pt x="332" y="511"/>
                </a:lnTo>
                <a:lnTo>
                  <a:pt x="332" y="511"/>
                </a:lnTo>
                <a:lnTo>
                  <a:pt x="332" y="511"/>
                </a:lnTo>
                <a:lnTo>
                  <a:pt x="332" y="509"/>
                </a:lnTo>
                <a:lnTo>
                  <a:pt x="332" y="509"/>
                </a:lnTo>
                <a:lnTo>
                  <a:pt x="332" y="509"/>
                </a:lnTo>
                <a:lnTo>
                  <a:pt x="332" y="511"/>
                </a:lnTo>
                <a:lnTo>
                  <a:pt x="332" y="511"/>
                </a:lnTo>
                <a:lnTo>
                  <a:pt x="332" y="511"/>
                </a:lnTo>
                <a:lnTo>
                  <a:pt x="332" y="512"/>
                </a:lnTo>
                <a:lnTo>
                  <a:pt x="332" y="512"/>
                </a:lnTo>
                <a:lnTo>
                  <a:pt x="332" y="512"/>
                </a:lnTo>
                <a:lnTo>
                  <a:pt x="332" y="512"/>
                </a:lnTo>
                <a:lnTo>
                  <a:pt x="332" y="512"/>
                </a:lnTo>
                <a:lnTo>
                  <a:pt x="334" y="512"/>
                </a:lnTo>
                <a:lnTo>
                  <a:pt x="334" y="512"/>
                </a:lnTo>
                <a:lnTo>
                  <a:pt x="334" y="512"/>
                </a:lnTo>
                <a:lnTo>
                  <a:pt x="334" y="512"/>
                </a:lnTo>
                <a:lnTo>
                  <a:pt x="334" y="512"/>
                </a:lnTo>
                <a:lnTo>
                  <a:pt x="335" y="511"/>
                </a:lnTo>
                <a:lnTo>
                  <a:pt x="335" y="511"/>
                </a:lnTo>
                <a:lnTo>
                  <a:pt x="335" y="511"/>
                </a:lnTo>
                <a:lnTo>
                  <a:pt x="334" y="509"/>
                </a:lnTo>
                <a:close/>
                <a:moveTo>
                  <a:pt x="331" y="514"/>
                </a:moveTo>
                <a:lnTo>
                  <a:pt x="331" y="514"/>
                </a:lnTo>
                <a:lnTo>
                  <a:pt x="329" y="514"/>
                </a:lnTo>
                <a:lnTo>
                  <a:pt x="329" y="514"/>
                </a:lnTo>
                <a:lnTo>
                  <a:pt x="329" y="514"/>
                </a:lnTo>
                <a:lnTo>
                  <a:pt x="331" y="515"/>
                </a:lnTo>
                <a:lnTo>
                  <a:pt x="331" y="515"/>
                </a:lnTo>
                <a:lnTo>
                  <a:pt x="331" y="514"/>
                </a:lnTo>
                <a:lnTo>
                  <a:pt x="331" y="514"/>
                </a:lnTo>
                <a:lnTo>
                  <a:pt x="331" y="514"/>
                </a:lnTo>
                <a:close/>
                <a:moveTo>
                  <a:pt x="320" y="525"/>
                </a:moveTo>
                <a:lnTo>
                  <a:pt x="320" y="525"/>
                </a:lnTo>
                <a:lnTo>
                  <a:pt x="320" y="525"/>
                </a:lnTo>
                <a:lnTo>
                  <a:pt x="320" y="525"/>
                </a:lnTo>
                <a:lnTo>
                  <a:pt x="320" y="525"/>
                </a:lnTo>
                <a:lnTo>
                  <a:pt x="320" y="525"/>
                </a:lnTo>
                <a:lnTo>
                  <a:pt x="320" y="525"/>
                </a:lnTo>
                <a:lnTo>
                  <a:pt x="320" y="525"/>
                </a:lnTo>
                <a:lnTo>
                  <a:pt x="320" y="525"/>
                </a:lnTo>
                <a:lnTo>
                  <a:pt x="320" y="525"/>
                </a:lnTo>
                <a:lnTo>
                  <a:pt x="320" y="525"/>
                </a:lnTo>
                <a:lnTo>
                  <a:pt x="320" y="525"/>
                </a:lnTo>
                <a:lnTo>
                  <a:pt x="320" y="525"/>
                </a:lnTo>
                <a:lnTo>
                  <a:pt x="320" y="525"/>
                </a:lnTo>
                <a:lnTo>
                  <a:pt x="320" y="525"/>
                </a:lnTo>
                <a:lnTo>
                  <a:pt x="320" y="525"/>
                </a:lnTo>
                <a:lnTo>
                  <a:pt x="320" y="525"/>
                </a:lnTo>
                <a:lnTo>
                  <a:pt x="320" y="525"/>
                </a:lnTo>
                <a:lnTo>
                  <a:pt x="320" y="525"/>
                </a:lnTo>
                <a:lnTo>
                  <a:pt x="320" y="525"/>
                </a:lnTo>
                <a:close/>
                <a:moveTo>
                  <a:pt x="329" y="512"/>
                </a:moveTo>
                <a:lnTo>
                  <a:pt x="329" y="512"/>
                </a:lnTo>
                <a:lnTo>
                  <a:pt x="329" y="512"/>
                </a:lnTo>
                <a:lnTo>
                  <a:pt x="329" y="512"/>
                </a:lnTo>
                <a:lnTo>
                  <a:pt x="329" y="512"/>
                </a:lnTo>
                <a:lnTo>
                  <a:pt x="329" y="512"/>
                </a:lnTo>
                <a:lnTo>
                  <a:pt x="329" y="512"/>
                </a:lnTo>
                <a:lnTo>
                  <a:pt x="329" y="512"/>
                </a:lnTo>
                <a:lnTo>
                  <a:pt x="329" y="512"/>
                </a:lnTo>
                <a:close/>
                <a:moveTo>
                  <a:pt x="323" y="514"/>
                </a:moveTo>
                <a:lnTo>
                  <a:pt x="323" y="514"/>
                </a:lnTo>
                <a:lnTo>
                  <a:pt x="322" y="514"/>
                </a:lnTo>
                <a:lnTo>
                  <a:pt x="322" y="514"/>
                </a:lnTo>
                <a:lnTo>
                  <a:pt x="320" y="515"/>
                </a:lnTo>
                <a:lnTo>
                  <a:pt x="320" y="515"/>
                </a:lnTo>
                <a:lnTo>
                  <a:pt x="320" y="515"/>
                </a:lnTo>
                <a:lnTo>
                  <a:pt x="320" y="517"/>
                </a:lnTo>
                <a:lnTo>
                  <a:pt x="320" y="517"/>
                </a:lnTo>
                <a:lnTo>
                  <a:pt x="320" y="519"/>
                </a:lnTo>
                <a:lnTo>
                  <a:pt x="322" y="519"/>
                </a:lnTo>
                <a:lnTo>
                  <a:pt x="322" y="519"/>
                </a:lnTo>
                <a:lnTo>
                  <a:pt x="323" y="519"/>
                </a:lnTo>
                <a:lnTo>
                  <a:pt x="323" y="517"/>
                </a:lnTo>
                <a:lnTo>
                  <a:pt x="323" y="517"/>
                </a:lnTo>
                <a:lnTo>
                  <a:pt x="323" y="515"/>
                </a:lnTo>
                <a:lnTo>
                  <a:pt x="323" y="515"/>
                </a:lnTo>
                <a:lnTo>
                  <a:pt x="323" y="515"/>
                </a:lnTo>
                <a:lnTo>
                  <a:pt x="323" y="514"/>
                </a:lnTo>
                <a:lnTo>
                  <a:pt x="323" y="514"/>
                </a:lnTo>
                <a:close/>
                <a:moveTo>
                  <a:pt x="48" y="550"/>
                </a:moveTo>
                <a:lnTo>
                  <a:pt x="47" y="550"/>
                </a:lnTo>
                <a:lnTo>
                  <a:pt x="47" y="550"/>
                </a:lnTo>
                <a:lnTo>
                  <a:pt x="47" y="550"/>
                </a:lnTo>
                <a:lnTo>
                  <a:pt x="47" y="550"/>
                </a:lnTo>
                <a:lnTo>
                  <a:pt x="47" y="550"/>
                </a:lnTo>
                <a:lnTo>
                  <a:pt x="47" y="550"/>
                </a:lnTo>
                <a:lnTo>
                  <a:pt x="47" y="550"/>
                </a:lnTo>
                <a:lnTo>
                  <a:pt x="47" y="549"/>
                </a:lnTo>
                <a:lnTo>
                  <a:pt x="47" y="549"/>
                </a:lnTo>
                <a:lnTo>
                  <a:pt x="47" y="549"/>
                </a:lnTo>
                <a:lnTo>
                  <a:pt x="45" y="549"/>
                </a:lnTo>
                <a:lnTo>
                  <a:pt x="45" y="549"/>
                </a:lnTo>
                <a:lnTo>
                  <a:pt x="45" y="550"/>
                </a:lnTo>
                <a:lnTo>
                  <a:pt x="47" y="552"/>
                </a:lnTo>
                <a:lnTo>
                  <a:pt x="47" y="552"/>
                </a:lnTo>
                <a:lnTo>
                  <a:pt x="48" y="552"/>
                </a:lnTo>
                <a:lnTo>
                  <a:pt x="48" y="550"/>
                </a:lnTo>
                <a:lnTo>
                  <a:pt x="48" y="550"/>
                </a:lnTo>
                <a:lnTo>
                  <a:pt x="48" y="550"/>
                </a:lnTo>
                <a:lnTo>
                  <a:pt x="48" y="550"/>
                </a:lnTo>
                <a:close/>
                <a:moveTo>
                  <a:pt x="0" y="547"/>
                </a:moveTo>
                <a:lnTo>
                  <a:pt x="0" y="547"/>
                </a:lnTo>
                <a:lnTo>
                  <a:pt x="0" y="547"/>
                </a:lnTo>
                <a:lnTo>
                  <a:pt x="0" y="547"/>
                </a:lnTo>
                <a:lnTo>
                  <a:pt x="0" y="547"/>
                </a:lnTo>
                <a:lnTo>
                  <a:pt x="0" y="547"/>
                </a:lnTo>
                <a:close/>
                <a:moveTo>
                  <a:pt x="14" y="541"/>
                </a:moveTo>
                <a:lnTo>
                  <a:pt x="14" y="541"/>
                </a:lnTo>
                <a:lnTo>
                  <a:pt x="15" y="541"/>
                </a:lnTo>
                <a:lnTo>
                  <a:pt x="15" y="541"/>
                </a:lnTo>
                <a:lnTo>
                  <a:pt x="15" y="541"/>
                </a:lnTo>
                <a:lnTo>
                  <a:pt x="17" y="541"/>
                </a:lnTo>
                <a:lnTo>
                  <a:pt x="17" y="540"/>
                </a:lnTo>
                <a:lnTo>
                  <a:pt x="17" y="541"/>
                </a:lnTo>
                <a:lnTo>
                  <a:pt x="15" y="540"/>
                </a:lnTo>
                <a:lnTo>
                  <a:pt x="12" y="540"/>
                </a:lnTo>
                <a:lnTo>
                  <a:pt x="12" y="540"/>
                </a:lnTo>
                <a:lnTo>
                  <a:pt x="12" y="538"/>
                </a:lnTo>
                <a:lnTo>
                  <a:pt x="12" y="538"/>
                </a:lnTo>
                <a:lnTo>
                  <a:pt x="12" y="538"/>
                </a:lnTo>
                <a:lnTo>
                  <a:pt x="12" y="538"/>
                </a:lnTo>
                <a:lnTo>
                  <a:pt x="12" y="537"/>
                </a:lnTo>
                <a:lnTo>
                  <a:pt x="12" y="537"/>
                </a:lnTo>
                <a:lnTo>
                  <a:pt x="11" y="537"/>
                </a:lnTo>
                <a:lnTo>
                  <a:pt x="7" y="535"/>
                </a:lnTo>
                <a:lnTo>
                  <a:pt x="7" y="535"/>
                </a:lnTo>
                <a:lnTo>
                  <a:pt x="6" y="535"/>
                </a:lnTo>
                <a:lnTo>
                  <a:pt x="6" y="537"/>
                </a:lnTo>
                <a:lnTo>
                  <a:pt x="7" y="538"/>
                </a:lnTo>
                <a:lnTo>
                  <a:pt x="7" y="540"/>
                </a:lnTo>
                <a:lnTo>
                  <a:pt x="7" y="540"/>
                </a:lnTo>
                <a:lnTo>
                  <a:pt x="9" y="540"/>
                </a:lnTo>
                <a:lnTo>
                  <a:pt x="9" y="540"/>
                </a:lnTo>
                <a:lnTo>
                  <a:pt x="9" y="541"/>
                </a:lnTo>
                <a:lnTo>
                  <a:pt x="9" y="541"/>
                </a:lnTo>
                <a:lnTo>
                  <a:pt x="9" y="541"/>
                </a:lnTo>
                <a:lnTo>
                  <a:pt x="9" y="543"/>
                </a:lnTo>
                <a:lnTo>
                  <a:pt x="9" y="543"/>
                </a:lnTo>
                <a:lnTo>
                  <a:pt x="7" y="543"/>
                </a:lnTo>
                <a:lnTo>
                  <a:pt x="7" y="543"/>
                </a:lnTo>
                <a:lnTo>
                  <a:pt x="7" y="543"/>
                </a:lnTo>
                <a:lnTo>
                  <a:pt x="6" y="541"/>
                </a:lnTo>
                <a:lnTo>
                  <a:pt x="6" y="543"/>
                </a:lnTo>
                <a:lnTo>
                  <a:pt x="6" y="543"/>
                </a:lnTo>
                <a:lnTo>
                  <a:pt x="6" y="543"/>
                </a:lnTo>
                <a:lnTo>
                  <a:pt x="6" y="543"/>
                </a:lnTo>
                <a:lnTo>
                  <a:pt x="7" y="543"/>
                </a:lnTo>
                <a:lnTo>
                  <a:pt x="7" y="544"/>
                </a:lnTo>
                <a:lnTo>
                  <a:pt x="7" y="544"/>
                </a:lnTo>
                <a:lnTo>
                  <a:pt x="7" y="544"/>
                </a:lnTo>
                <a:lnTo>
                  <a:pt x="7" y="544"/>
                </a:lnTo>
                <a:lnTo>
                  <a:pt x="7" y="546"/>
                </a:lnTo>
                <a:lnTo>
                  <a:pt x="7" y="546"/>
                </a:lnTo>
                <a:lnTo>
                  <a:pt x="7" y="546"/>
                </a:lnTo>
                <a:lnTo>
                  <a:pt x="7" y="546"/>
                </a:lnTo>
                <a:lnTo>
                  <a:pt x="9" y="546"/>
                </a:lnTo>
                <a:lnTo>
                  <a:pt x="9" y="546"/>
                </a:lnTo>
                <a:lnTo>
                  <a:pt x="9" y="546"/>
                </a:lnTo>
                <a:lnTo>
                  <a:pt x="9" y="544"/>
                </a:lnTo>
                <a:lnTo>
                  <a:pt x="9" y="544"/>
                </a:lnTo>
                <a:lnTo>
                  <a:pt x="9" y="544"/>
                </a:lnTo>
                <a:lnTo>
                  <a:pt x="9" y="544"/>
                </a:lnTo>
                <a:lnTo>
                  <a:pt x="9" y="544"/>
                </a:lnTo>
                <a:lnTo>
                  <a:pt x="9" y="544"/>
                </a:lnTo>
                <a:lnTo>
                  <a:pt x="11" y="544"/>
                </a:lnTo>
                <a:lnTo>
                  <a:pt x="11" y="544"/>
                </a:lnTo>
                <a:lnTo>
                  <a:pt x="11" y="544"/>
                </a:lnTo>
                <a:lnTo>
                  <a:pt x="11" y="544"/>
                </a:lnTo>
                <a:lnTo>
                  <a:pt x="11" y="544"/>
                </a:lnTo>
                <a:lnTo>
                  <a:pt x="12" y="544"/>
                </a:lnTo>
                <a:lnTo>
                  <a:pt x="12" y="543"/>
                </a:lnTo>
                <a:lnTo>
                  <a:pt x="12" y="543"/>
                </a:lnTo>
                <a:lnTo>
                  <a:pt x="12" y="543"/>
                </a:lnTo>
                <a:lnTo>
                  <a:pt x="14" y="541"/>
                </a:lnTo>
                <a:lnTo>
                  <a:pt x="12" y="541"/>
                </a:lnTo>
                <a:lnTo>
                  <a:pt x="12" y="541"/>
                </a:lnTo>
                <a:lnTo>
                  <a:pt x="12" y="541"/>
                </a:lnTo>
                <a:lnTo>
                  <a:pt x="12" y="541"/>
                </a:lnTo>
                <a:lnTo>
                  <a:pt x="14" y="541"/>
                </a:lnTo>
                <a:close/>
                <a:moveTo>
                  <a:pt x="20" y="541"/>
                </a:moveTo>
                <a:lnTo>
                  <a:pt x="20" y="541"/>
                </a:lnTo>
                <a:lnTo>
                  <a:pt x="21" y="541"/>
                </a:lnTo>
                <a:lnTo>
                  <a:pt x="21" y="540"/>
                </a:lnTo>
                <a:lnTo>
                  <a:pt x="21" y="540"/>
                </a:lnTo>
                <a:lnTo>
                  <a:pt x="21" y="540"/>
                </a:lnTo>
                <a:lnTo>
                  <a:pt x="21" y="540"/>
                </a:lnTo>
                <a:lnTo>
                  <a:pt x="21" y="540"/>
                </a:lnTo>
                <a:lnTo>
                  <a:pt x="21" y="540"/>
                </a:lnTo>
                <a:lnTo>
                  <a:pt x="20" y="540"/>
                </a:lnTo>
                <a:lnTo>
                  <a:pt x="20" y="540"/>
                </a:lnTo>
                <a:lnTo>
                  <a:pt x="20" y="540"/>
                </a:lnTo>
                <a:lnTo>
                  <a:pt x="20" y="541"/>
                </a:lnTo>
                <a:close/>
                <a:moveTo>
                  <a:pt x="41" y="550"/>
                </a:moveTo>
                <a:lnTo>
                  <a:pt x="41" y="550"/>
                </a:lnTo>
                <a:lnTo>
                  <a:pt x="41" y="550"/>
                </a:lnTo>
                <a:lnTo>
                  <a:pt x="42" y="549"/>
                </a:lnTo>
                <a:lnTo>
                  <a:pt x="41" y="549"/>
                </a:lnTo>
                <a:lnTo>
                  <a:pt x="41" y="549"/>
                </a:lnTo>
                <a:lnTo>
                  <a:pt x="39" y="549"/>
                </a:lnTo>
                <a:lnTo>
                  <a:pt x="39" y="549"/>
                </a:lnTo>
                <a:lnTo>
                  <a:pt x="39" y="550"/>
                </a:lnTo>
                <a:lnTo>
                  <a:pt x="39" y="550"/>
                </a:lnTo>
                <a:lnTo>
                  <a:pt x="39" y="550"/>
                </a:lnTo>
                <a:lnTo>
                  <a:pt x="39" y="550"/>
                </a:lnTo>
                <a:lnTo>
                  <a:pt x="39" y="550"/>
                </a:lnTo>
                <a:lnTo>
                  <a:pt x="38" y="552"/>
                </a:lnTo>
                <a:lnTo>
                  <a:pt x="38" y="552"/>
                </a:lnTo>
                <a:lnTo>
                  <a:pt x="38" y="552"/>
                </a:lnTo>
                <a:lnTo>
                  <a:pt x="39" y="552"/>
                </a:lnTo>
                <a:lnTo>
                  <a:pt x="39" y="553"/>
                </a:lnTo>
                <a:lnTo>
                  <a:pt x="39" y="552"/>
                </a:lnTo>
                <a:lnTo>
                  <a:pt x="39" y="553"/>
                </a:lnTo>
                <a:lnTo>
                  <a:pt x="39" y="553"/>
                </a:lnTo>
                <a:lnTo>
                  <a:pt x="39" y="552"/>
                </a:lnTo>
                <a:lnTo>
                  <a:pt x="39" y="552"/>
                </a:lnTo>
                <a:lnTo>
                  <a:pt x="39" y="553"/>
                </a:lnTo>
                <a:lnTo>
                  <a:pt x="41" y="553"/>
                </a:lnTo>
                <a:lnTo>
                  <a:pt x="41" y="552"/>
                </a:lnTo>
                <a:lnTo>
                  <a:pt x="41" y="552"/>
                </a:lnTo>
                <a:lnTo>
                  <a:pt x="41" y="552"/>
                </a:lnTo>
                <a:lnTo>
                  <a:pt x="41" y="552"/>
                </a:lnTo>
                <a:lnTo>
                  <a:pt x="41" y="552"/>
                </a:lnTo>
                <a:lnTo>
                  <a:pt x="41" y="552"/>
                </a:lnTo>
                <a:lnTo>
                  <a:pt x="41" y="552"/>
                </a:lnTo>
                <a:lnTo>
                  <a:pt x="41" y="552"/>
                </a:lnTo>
                <a:lnTo>
                  <a:pt x="41" y="552"/>
                </a:lnTo>
                <a:lnTo>
                  <a:pt x="41" y="550"/>
                </a:lnTo>
                <a:lnTo>
                  <a:pt x="41" y="550"/>
                </a:lnTo>
                <a:lnTo>
                  <a:pt x="41" y="550"/>
                </a:lnTo>
                <a:lnTo>
                  <a:pt x="41" y="550"/>
                </a:lnTo>
                <a:lnTo>
                  <a:pt x="41" y="550"/>
                </a:lnTo>
                <a:lnTo>
                  <a:pt x="41" y="550"/>
                </a:lnTo>
                <a:lnTo>
                  <a:pt x="41" y="550"/>
                </a:lnTo>
                <a:lnTo>
                  <a:pt x="41" y="550"/>
                </a:lnTo>
                <a:lnTo>
                  <a:pt x="41" y="550"/>
                </a:lnTo>
                <a:lnTo>
                  <a:pt x="41" y="550"/>
                </a:lnTo>
                <a:lnTo>
                  <a:pt x="39" y="550"/>
                </a:lnTo>
                <a:lnTo>
                  <a:pt x="39" y="550"/>
                </a:lnTo>
                <a:lnTo>
                  <a:pt x="41" y="550"/>
                </a:lnTo>
                <a:close/>
                <a:moveTo>
                  <a:pt x="47" y="552"/>
                </a:moveTo>
                <a:lnTo>
                  <a:pt x="47" y="552"/>
                </a:lnTo>
                <a:lnTo>
                  <a:pt x="47" y="552"/>
                </a:lnTo>
                <a:lnTo>
                  <a:pt x="45" y="550"/>
                </a:lnTo>
                <a:lnTo>
                  <a:pt x="45" y="550"/>
                </a:lnTo>
                <a:lnTo>
                  <a:pt x="45" y="550"/>
                </a:lnTo>
                <a:lnTo>
                  <a:pt x="44" y="552"/>
                </a:lnTo>
                <a:lnTo>
                  <a:pt x="44" y="550"/>
                </a:lnTo>
                <a:lnTo>
                  <a:pt x="44" y="550"/>
                </a:lnTo>
                <a:lnTo>
                  <a:pt x="44" y="550"/>
                </a:lnTo>
                <a:lnTo>
                  <a:pt x="44" y="550"/>
                </a:lnTo>
                <a:lnTo>
                  <a:pt x="44" y="550"/>
                </a:lnTo>
                <a:lnTo>
                  <a:pt x="44" y="549"/>
                </a:lnTo>
                <a:lnTo>
                  <a:pt x="44" y="549"/>
                </a:lnTo>
                <a:lnTo>
                  <a:pt x="44" y="549"/>
                </a:lnTo>
                <a:lnTo>
                  <a:pt x="42" y="550"/>
                </a:lnTo>
                <a:lnTo>
                  <a:pt x="42" y="550"/>
                </a:lnTo>
                <a:lnTo>
                  <a:pt x="42" y="550"/>
                </a:lnTo>
                <a:lnTo>
                  <a:pt x="42" y="550"/>
                </a:lnTo>
                <a:lnTo>
                  <a:pt x="42" y="550"/>
                </a:lnTo>
                <a:lnTo>
                  <a:pt x="42" y="550"/>
                </a:lnTo>
                <a:lnTo>
                  <a:pt x="42" y="552"/>
                </a:lnTo>
                <a:lnTo>
                  <a:pt x="44" y="552"/>
                </a:lnTo>
                <a:lnTo>
                  <a:pt x="44" y="552"/>
                </a:lnTo>
                <a:lnTo>
                  <a:pt x="44" y="552"/>
                </a:lnTo>
                <a:lnTo>
                  <a:pt x="44" y="552"/>
                </a:lnTo>
                <a:lnTo>
                  <a:pt x="44" y="552"/>
                </a:lnTo>
                <a:lnTo>
                  <a:pt x="44" y="552"/>
                </a:lnTo>
                <a:lnTo>
                  <a:pt x="44" y="552"/>
                </a:lnTo>
                <a:lnTo>
                  <a:pt x="44" y="553"/>
                </a:lnTo>
                <a:lnTo>
                  <a:pt x="44" y="553"/>
                </a:lnTo>
                <a:lnTo>
                  <a:pt x="44" y="553"/>
                </a:lnTo>
                <a:lnTo>
                  <a:pt x="44" y="552"/>
                </a:lnTo>
                <a:lnTo>
                  <a:pt x="44" y="552"/>
                </a:lnTo>
                <a:lnTo>
                  <a:pt x="44" y="552"/>
                </a:lnTo>
                <a:lnTo>
                  <a:pt x="44" y="552"/>
                </a:lnTo>
                <a:lnTo>
                  <a:pt x="44" y="552"/>
                </a:lnTo>
                <a:lnTo>
                  <a:pt x="44" y="552"/>
                </a:lnTo>
                <a:lnTo>
                  <a:pt x="44" y="552"/>
                </a:lnTo>
                <a:lnTo>
                  <a:pt x="44" y="552"/>
                </a:lnTo>
                <a:lnTo>
                  <a:pt x="44" y="552"/>
                </a:lnTo>
                <a:lnTo>
                  <a:pt x="44" y="552"/>
                </a:lnTo>
                <a:lnTo>
                  <a:pt x="45" y="552"/>
                </a:lnTo>
                <a:lnTo>
                  <a:pt x="45" y="552"/>
                </a:lnTo>
                <a:lnTo>
                  <a:pt x="45" y="552"/>
                </a:lnTo>
                <a:lnTo>
                  <a:pt x="45" y="552"/>
                </a:lnTo>
                <a:lnTo>
                  <a:pt x="45" y="552"/>
                </a:lnTo>
                <a:lnTo>
                  <a:pt x="47" y="553"/>
                </a:lnTo>
                <a:lnTo>
                  <a:pt x="47" y="553"/>
                </a:lnTo>
                <a:lnTo>
                  <a:pt x="47" y="553"/>
                </a:lnTo>
                <a:lnTo>
                  <a:pt x="47" y="552"/>
                </a:lnTo>
                <a:close/>
                <a:moveTo>
                  <a:pt x="27" y="544"/>
                </a:moveTo>
                <a:lnTo>
                  <a:pt x="27" y="544"/>
                </a:lnTo>
                <a:lnTo>
                  <a:pt x="27" y="543"/>
                </a:lnTo>
                <a:lnTo>
                  <a:pt x="27" y="543"/>
                </a:lnTo>
                <a:lnTo>
                  <a:pt x="27" y="543"/>
                </a:lnTo>
                <a:lnTo>
                  <a:pt x="27" y="543"/>
                </a:lnTo>
                <a:lnTo>
                  <a:pt x="27" y="543"/>
                </a:lnTo>
                <a:lnTo>
                  <a:pt x="27" y="541"/>
                </a:lnTo>
                <a:lnTo>
                  <a:pt x="27" y="541"/>
                </a:lnTo>
                <a:lnTo>
                  <a:pt x="26" y="541"/>
                </a:lnTo>
                <a:lnTo>
                  <a:pt x="26" y="541"/>
                </a:lnTo>
                <a:lnTo>
                  <a:pt x="26" y="541"/>
                </a:lnTo>
                <a:lnTo>
                  <a:pt x="26" y="543"/>
                </a:lnTo>
                <a:lnTo>
                  <a:pt x="24" y="543"/>
                </a:lnTo>
                <a:lnTo>
                  <a:pt x="24" y="543"/>
                </a:lnTo>
                <a:lnTo>
                  <a:pt x="24" y="544"/>
                </a:lnTo>
                <a:lnTo>
                  <a:pt x="23" y="544"/>
                </a:lnTo>
                <a:lnTo>
                  <a:pt x="20" y="544"/>
                </a:lnTo>
                <a:lnTo>
                  <a:pt x="18" y="544"/>
                </a:lnTo>
                <a:lnTo>
                  <a:pt x="18" y="544"/>
                </a:lnTo>
                <a:lnTo>
                  <a:pt x="18" y="544"/>
                </a:lnTo>
                <a:lnTo>
                  <a:pt x="18" y="544"/>
                </a:lnTo>
                <a:lnTo>
                  <a:pt x="18" y="544"/>
                </a:lnTo>
                <a:lnTo>
                  <a:pt x="18" y="544"/>
                </a:lnTo>
                <a:lnTo>
                  <a:pt x="17" y="544"/>
                </a:lnTo>
                <a:lnTo>
                  <a:pt x="17" y="544"/>
                </a:lnTo>
                <a:lnTo>
                  <a:pt x="17" y="546"/>
                </a:lnTo>
                <a:lnTo>
                  <a:pt x="17" y="546"/>
                </a:lnTo>
                <a:lnTo>
                  <a:pt x="17" y="544"/>
                </a:lnTo>
                <a:lnTo>
                  <a:pt x="15" y="544"/>
                </a:lnTo>
                <a:lnTo>
                  <a:pt x="15" y="544"/>
                </a:lnTo>
                <a:lnTo>
                  <a:pt x="15" y="544"/>
                </a:lnTo>
                <a:lnTo>
                  <a:pt x="15" y="544"/>
                </a:lnTo>
                <a:lnTo>
                  <a:pt x="14" y="544"/>
                </a:lnTo>
                <a:lnTo>
                  <a:pt x="14" y="544"/>
                </a:lnTo>
                <a:lnTo>
                  <a:pt x="14" y="544"/>
                </a:lnTo>
                <a:lnTo>
                  <a:pt x="14" y="544"/>
                </a:lnTo>
                <a:lnTo>
                  <a:pt x="14" y="546"/>
                </a:lnTo>
                <a:lnTo>
                  <a:pt x="14" y="546"/>
                </a:lnTo>
                <a:lnTo>
                  <a:pt x="14" y="546"/>
                </a:lnTo>
                <a:lnTo>
                  <a:pt x="14" y="546"/>
                </a:lnTo>
                <a:lnTo>
                  <a:pt x="14" y="546"/>
                </a:lnTo>
                <a:lnTo>
                  <a:pt x="14" y="546"/>
                </a:lnTo>
                <a:lnTo>
                  <a:pt x="14" y="546"/>
                </a:lnTo>
                <a:lnTo>
                  <a:pt x="15" y="546"/>
                </a:lnTo>
                <a:lnTo>
                  <a:pt x="15" y="546"/>
                </a:lnTo>
                <a:lnTo>
                  <a:pt x="17" y="546"/>
                </a:lnTo>
                <a:lnTo>
                  <a:pt x="17" y="546"/>
                </a:lnTo>
                <a:lnTo>
                  <a:pt x="18" y="546"/>
                </a:lnTo>
                <a:lnTo>
                  <a:pt x="18" y="546"/>
                </a:lnTo>
                <a:lnTo>
                  <a:pt x="18" y="546"/>
                </a:lnTo>
                <a:lnTo>
                  <a:pt x="18" y="546"/>
                </a:lnTo>
                <a:lnTo>
                  <a:pt x="20" y="546"/>
                </a:lnTo>
                <a:lnTo>
                  <a:pt x="20" y="546"/>
                </a:lnTo>
                <a:lnTo>
                  <a:pt x="20" y="546"/>
                </a:lnTo>
                <a:lnTo>
                  <a:pt x="20" y="547"/>
                </a:lnTo>
                <a:lnTo>
                  <a:pt x="20" y="547"/>
                </a:lnTo>
                <a:lnTo>
                  <a:pt x="20" y="547"/>
                </a:lnTo>
                <a:lnTo>
                  <a:pt x="20" y="547"/>
                </a:lnTo>
                <a:lnTo>
                  <a:pt x="21" y="547"/>
                </a:lnTo>
                <a:lnTo>
                  <a:pt x="21" y="547"/>
                </a:lnTo>
                <a:lnTo>
                  <a:pt x="21" y="547"/>
                </a:lnTo>
                <a:lnTo>
                  <a:pt x="21" y="547"/>
                </a:lnTo>
                <a:lnTo>
                  <a:pt x="23" y="547"/>
                </a:lnTo>
                <a:lnTo>
                  <a:pt x="23" y="549"/>
                </a:lnTo>
                <a:lnTo>
                  <a:pt x="23" y="547"/>
                </a:lnTo>
                <a:lnTo>
                  <a:pt x="23" y="547"/>
                </a:lnTo>
                <a:lnTo>
                  <a:pt x="23" y="547"/>
                </a:lnTo>
                <a:lnTo>
                  <a:pt x="23" y="547"/>
                </a:lnTo>
                <a:lnTo>
                  <a:pt x="23" y="547"/>
                </a:lnTo>
                <a:lnTo>
                  <a:pt x="24" y="549"/>
                </a:lnTo>
                <a:lnTo>
                  <a:pt x="24" y="547"/>
                </a:lnTo>
                <a:lnTo>
                  <a:pt x="24" y="547"/>
                </a:lnTo>
                <a:lnTo>
                  <a:pt x="24" y="547"/>
                </a:lnTo>
                <a:lnTo>
                  <a:pt x="26" y="546"/>
                </a:lnTo>
                <a:lnTo>
                  <a:pt x="26" y="544"/>
                </a:lnTo>
                <a:lnTo>
                  <a:pt x="26" y="544"/>
                </a:lnTo>
                <a:lnTo>
                  <a:pt x="27" y="544"/>
                </a:lnTo>
                <a:lnTo>
                  <a:pt x="27" y="544"/>
                </a:lnTo>
                <a:close/>
                <a:moveTo>
                  <a:pt x="38" y="552"/>
                </a:moveTo>
                <a:lnTo>
                  <a:pt x="38" y="550"/>
                </a:lnTo>
                <a:lnTo>
                  <a:pt x="38" y="550"/>
                </a:lnTo>
                <a:lnTo>
                  <a:pt x="38" y="550"/>
                </a:lnTo>
                <a:lnTo>
                  <a:pt x="38" y="550"/>
                </a:lnTo>
                <a:lnTo>
                  <a:pt x="38" y="550"/>
                </a:lnTo>
                <a:lnTo>
                  <a:pt x="39" y="549"/>
                </a:lnTo>
                <a:lnTo>
                  <a:pt x="39" y="549"/>
                </a:lnTo>
                <a:lnTo>
                  <a:pt x="38" y="549"/>
                </a:lnTo>
                <a:lnTo>
                  <a:pt x="38" y="549"/>
                </a:lnTo>
                <a:lnTo>
                  <a:pt x="38" y="549"/>
                </a:lnTo>
                <a:lnTo>
                  <a:pt x="38" y="549"/>
                </a:lnTo>
                <a:lnTo>
                  <a:pt x="36" y="549"/>
                </a:lnTo>
                <a:lnTo>
                  <a:pt x="38" y="549"/>
                </a:lnTo>
                <a:lnTo>
                  <a:pt x="38" y="549"/>
                </a:lnTo>
                <a:lnTo>
                  <a:pt x="36" y="549"/>
                </a:lnTo>
                <a:lnTo>
                  <a:pt x="36" y="549"/>
                </a:lnTo>
                <a:lnTo>
                  <a:pt x="36" y="549"/>
                </a:lnTo>
                <a:lnTo>
                  <a:pt x="35" y="549"/>
                </a:lnTo>
                <a:lnTo>
                  <a:pt x="35" y="547"/>
                </a:lnTo>
                <a:lnTo>
                  <a:pt x="36" y="547"/>
                </a:lnTo>
                <a:lnTo>
                  <a:pt x="36" y="547"/>
                </a:lnTo>
                <a:lnTo>
                  <a:pt x="36" y="547"/>
                </a:lnTo>
                <a:lnTo>
                  <a:pt x="35" y="547"/>
                </a:lnTo>
                <a:lnTo>
                  <a:pt x="35" y="547"/>
                </a:lnTo>
                <a:lnTo>
                  <a:pt x="35" y="547"/>
                </a:lnTo>
                <a:lnTo>
                  <a:pt x="36" y="546"/>
                </a:lnTo>
                <a:lnTo>
                  <a:pt x="36" y="546"/>
                </a:lnTo>
                <a:lnTo>
                  <a:pt x="36" y="546"/>
                </a:lnTo>
                <a:lnTo>
                  <a:pt x="36" y="546"/>
                </a:lnTo>
                <a:lnTo>
                  <a:pt x="36" y="546"/>
                </a:lnTo>
                <a:lnTo>
                  <a:pt x="38" y="546"/>
                </a:lnTo>
                <a:lnTo>
                  <a:pt x="38" y="546"/>
                </a:lnTo>
                <a:lnTo>
                  <a:pt x="38" y="546"/>
                </a:lnTo>
                <a:lnTo>
                  <a:pt x="38" y="544"/>
                </a:lnTo>
                <a:lnTo>
                  <a:pt x="38" y="544"/>
                </a:lnTo>
                <a:lnTo>
                  <a:pt x="38" y="544"/>
                </a:lnTo>
                <a:lnTo>
                  <a:pt x="38" y="544"/>
                </a:lnTo>
                <a:lnTo>
                  <a:pt x="38" y="544"/>
                </a:lnTo>
                <a:lnTo>
                  <a:pt x="38" y="543"/>
                </a:lnTo>
                <a:lnTo>
                  <a:pt x="36" y="543"/>
                </a:lnTo>
                <a:lnTo>
                  <a:pt x="36" y="544"/>
                </a:lnTo>
                <a:lnTo>
                  <a:pt x="36" y="544"/>
                </a:lnTo>
                <a:lnTo>
                  <a:pt x="36" y="544"/>
                </a:lnTo>
                <a:lnTo>
                  <a:pt x="36" y="544"/>
                </a:lnTo>
                <a:lnTo>
                  <a:pt x="36" y="544"/>
                </a:lnTo>
                <a:lnTo>
                  <a:pt x="35" y="544"/>
                </a:lnTo>
                <a:lnTo>
                  <a:pt x="35" y="543"/>
                </a:lnTo>
                <a:lnTo>
                  <a:pt x="35" y="543"/>
                </a:lnTo>
                <a:lnTo>
                  <a:pt x="33" y="543"/>
                </a:lnTo>
                <a:lnTo>
                  <a:pt x="33" y="544"/>
                </a:lnTo>
                <a:lnTo>
                  <a:pt x="33" y="544"/>
                </a:lnTo>
                <a:lnTo>
                  <a:pt x="33" y="544"/>
                </a:lnTo>
                <a:lnTo>
                  <a:pt x="33" y="546"/>
                </a:lnTo>
                <a:lnTo>
                  <a:pt x="33" y="547"/>
                </a:lnTo>
                <a:lnTo>
                  <a:pt x="33" y="546"/>
                </a:lnTo>
                <a:lnTo>
                  <a:pt x="32" y="546"/>
                </a:lnTo>
                <a:lnTo>
                  <a:pt x="32" y="547"/>
                </a:lnTo>
                <a:lnTo>
                  <a:pt x="32" y="547"/>
                </a:lnTo>
                <a:lnTo>
                  <a:pt x="32" y="547"/>
                </a:lnTo>
                <a:lnTo>
                  <a:pt x="32" y="547"/>
                </a:lnTo>
                <a:lnTo>
                  <a:pt x="33" y="549"/>
                </a:lnTo>
                <a:lnTo>
                  <a:pt x="33" y="549"/>
                </a:lnTo>
                <a:lnTo>
                  <a:pt x="32" y="549"/>
                </a:lnTo>
                <a:lnTo>
                  <a:pt x="32" y="547"/>
                </a:lnTo>
                <a:lnTo>
                  <a:pt x="30" y="547"/>
                </a:lnTo>
                <a:lnTo>
                  <a:pt x="30" y="547"/>
                </a:lnTo>
                <a:lnTo>
                  <a:pt x="30" y="547"/>
                </a:lnTo>
                <a:lnTo>
                  <a:pt x="30" y="547"/>
                </a:lnTo>
                <a:lnTo>
                  <a:pt x="30" y="547"/>
                </a:lnTo>
                <a:lnTo>
                  <a:pt x="29" y="547"/>
                </a:lnTo>
                <a:lnTo>
                  <a:pt x="29" y="547"/>
                </a:lnTo>
                <a:lnTo>
                  <a:pt x="29" y="547"/>
                </a:lnTo>
                <a:lnTo>
                  <a:pt x="29" y="549"/>
                </a:lnTo>
                <a:lnTo>
                  <a:pt x="30" y="549"/>
                </a:lnTo>
                <a:lnTo>
                  <a:pt x="30" y="549"/>
                </a:lnTo>
                <a:lnTo>
                  <a:pt x="30" y="549"/>
                </a:lnTo>
                <a:lnTo>
                  <a:pt x="30" y="549"/>
                </a:lnTo>
                <a:lnTo>
                  <a:pt x="30" y="549"/>
                </a:lnTo>
                <a:lnTo>
                  <a:pt x="30" y="549"/>
                </a:lnTo>
                <a:lnTo>
                  <a:pt x="30" y="549"/>
                </a:lnTo>
                <a:lnTo>
                  <a:pt x="30" y="549"/>
                </a:lnTo>
                <a:lnTo>
                  <a:pt x="29" y="549"/>
                </a:lnTo>
                <a:lnTo>
                  <a:pt x="29" y="549"/>
                </a:lnTo>
                <a:lnTo>
                  <a:pt x="29" y="549"/>
                </a:lnTo>
                <a:lnTo>
                  <a:pt x="29" y="550"/>
                </a:lnTo>
                <a:lnTo>
                  <a:pt x="29" y="550"/>
                </a:lnTo>
                <a:lnTo>
                  <a:pt x="27" y="550"/>
                </a:lnTo>
                <a:lnTo>
                  <a:pt x="26" y="552"/>
                </a:lnTo>
                <a:lnTo>
                  <a:pt x="26" y="552"/>
                </a:lnTo>
                <a:lnTo>
                  <a:pt x="26" y="553"/>
                </a:lnTo>
                <a:lnTo>
                  <a:pt x="26" y="553"/>
                </a:lnTo>
                <a:lnTo>
                  <a:pt x="27" y="553"/>
                </a:lnTo>
                <a:lnTo>
                  <a:pt x="27" y="553"/>
                </a:lnTo>
                <a:lnTo>
                  <a:pt x="27" y="552"/>
                </a:lnTo>
                <a:lnTo>
                  <a:pt x="27" y="552"/>
                </a:lnTo>
                <a:lnTo>
                  <a:pt x="27" y="552"/>
                </a:lnTo>
                <a:lnTo>
                  <a:pt x="30" y="550"/>
                </a:lnTo>
                <a:lnTo>
                  <a:pt x="30" y="550"/>
                </a:lnTo>
                <a:lnTo>
                  <a:pt x="30" y="550"/>
                </a:lnTo>
                <a:lnTo>
                  <a:pt x="29" y="552"/>
                </a:lnTo>
                <a:lnTo>
                  <a:pt x="29" y="552"/>
                </a:lnTo>
                <a:lnTo>
                  <a:pt x="30" y="552"/>
                </a:lnTo>
                <a:lnTo>
                  <a:pt x="29" y="552"/>
                </a:lnTo>
                <a:lnTo>
                  <a:pt x="29" y="552"/>
                </a:lnTo>
                <a:lnTo>
                  <a:pt x="29" y="553"/>
                </a:lnTo>
                <a:lnTo>
                  <a:pt x="29" y="553"/>
                </a:lnTo>
                <a:lnTo>
                  <a:pt x="29" y="553"/>
                </a:lnTo>
                <a:lnTo>
                  <a:pt x="30" y="553"/>
                </a:lnTo>
                <a:lnTo>
                  <a:pt x="30" y="553"/>
                </a:lnTo>
                <a:lnTo>
                  <a:pt x="30" y="553"/>
                </a:lnTo>
                <a:lnTo>
                  <a:pt x="32" y="553"/>
                </a:lnTo>
                <a:lnTo>
                  <a:pt x="32" y="553"/>
                </a:lnTo>
                <a:lnTo>
                  <a:pt x="32" y="553"/>
                </a:lnTo>
                <a:lnTo>
                  <a:pt x="32" y="553"/>
                </a:lnTo>
                <a:lnTo>
                  <a:pt x="32" y="553"/>
                </a:lnTo>
                <a:lnTo>
                  <a:pt x="32" y="552"/>
                </a:lnTo>
                <a:lnTo>
                  <a:pt x="32" y="552"/>
                </a:lnTo>
                <a:lnTo>
                  <a:pt x="32" y="552"/>
                </a:lnTo>
                <a:lnTo>
                  <a:pt x="32" y="552"/>
                </a:lnTo>
                <a:lnTo>
                  <a:pt x="32" y="552"/>
                </a:lnTo>
                <a:lnTo>
                  <a:pt x="32" y="552"/>
                </a:lnTo>
                <a:lnTo>
                  <a:pt x="33" y="552"/>
                </a:lnTo>
                <a:lnTo>
                  <a:pt x="33" y="552"/>
                </a:lnTo>
                <a:lnTo>
                  <a:pt x="33" y="552"/>
                </a:lnTo>
                <a:lnTo>
                  <a:pt x="33" y="552"/>
                </a:lnTo>
                <a:lnTo>
                  <a:pt x="33" y="552"/>
                </a:lnTo>
                <a:lnTo>
                  <a:pt x="33" y="552"/>
                </a:lnTo>
                <a:lnTo>
                  <a:pt x="33" y="552"/>
                </a:lnTo>
                <a:lnTo>
                  <a:pt x="33" y="552"/>
                </a:lnTo>
                <a:lnTo>
                  <a:pt x="35" y="552"/>
                </a:lnTo>
                <a:lnTo>
                  <a:pt x="35" y="552"/>
                </a:lnTo>
                <a:lnTo>
                  <a:pt x="36" y="552"/>
                </a:lnTo>
                <a:lnTo>
                  <a:pt x="36" y="552"/>
                </a:lnTo>
                <a:lnTo>
                  <a:pt x="36" y="552"/>
                </a:lnTo>
                <a:lnTo>
                  <a:pt x="38" y="552"/>
                </a:lnTo>
                <a:lnTo>
                  <a:pt x="38" y="552"/>
                </a:lnTo>
                <a:lnTo>
                  <a:pt x="38" y="552"/>
                </a:lnTo>
                <a:lnTo>
                  <a:pt x="38" y="552"/>
                </a:lnTo>
                <a:lnTo>
                  <a:pt x="38" y="552"/>
                </a:lnTo>
                <a:close/>
                <a:moveTo>
                  <a:pt x="406" y="478"/>
                </a:moveTo>
                <a:lnTo>
                  <a:pt x="406" y="478"/>
                </a:lnTo>
                <a:lnTo>
                  <a:pt x="406" y="478"/>
                </a:lnTo>
                <a:lnTo>
                  <a:pt x="406" y="478"/>
                </a:lnTo>
                <a:lnTo>
                  <a:pt x="406" y="478"/>
                </a:lnTo>
                <a:lnTo>
                  <a:pt x="406" y="478"/>
                </a:lnTo>
                <a:lnTo>
                  <a:pt x="405" y="478"/>
                </a:lnTo>
                <a:lnTo>
                  <a:pt x="405" y="478"/>
                </a:lnTo>
                <a:lnTo>
                  <a:pt x="406" y="478"/>
                </a:lnTo>
                <a:lnTo>
                  <a:pt x="406" y="479"/>
                </a:lnTo>
                <a:lnTo>
                  <a:pt x="406" y="479"/>
                </a:lnTo>
                <a:lnTo>
                  <a:pt x="406" y="479"/>
                </a:lnTo>
                <a:lnTo>
                  <a:pt x="406" y="479"/>
                </a:lnTo>
                <a:lnTo>
                  <a:pt x="406" y="479"/>
                </a:lnTo>
                <a:lnTo>
                  <a:pt x="406" y="479"/>
                </a:lnTo>
                <a:lnTo>
                  <a:pt x="406" y="478"/>
                </a:lnTo>
                <a:lnTo>
                  <a:pt x="406" y="478"/>
                </a:lnTo>
                <a:close/>
                <a:moveTo>
                  <a:pt x="181" y="301"/>
                </a:moveTo>
                <a:lnTo>
                  <a:pt x="181" y="301"/>
                </a:lnTo>
                <a:lnTo>
                  <a:pt x="181" y="301"/>
                </a:lnTo>
                <a:lnTo>
                  <a:pt x="181" y="301"/>
                </a:lnTo>
                <a:lnTo>
                  <a:pt x="181" y="301"/>
                </a:lnTo>
                <a:lnTo>
                  <a:pt x="181" y="301"/>
                </a:lnTo>
                <a:lnTo>
                  <a:pt x="181" y="299"/>
                </a:lnTo>
                <a:lnTo>
                  <a:pt x="181" y="299"/>
                </a:lnTo>
                <a:lnTo>
                  <a:pt x="181" y="299"/>
                </a:lnTo>
                <a:lnTo>
                  <a:pt x="181" y="299"/>
                </a:lnTo>
                <a:lnTo>
                  <a:pt x="181" y="299"/>
                </a:lnTo>
                <a:lnTo>
                  <a:pt x="181" y="299"/>
                </a:lnTo>
                <a:lnTo>
                  <a:pt x="181" y="299"/>
                </a:lnTo>
                <a:lnTo>
                  <a:pt x="181" y="301"/>
                </a:lnTo>
                <a:lnTo>
                  <a:pt x="181" y="301"/>
                </a:lnTo>
                <a:close/>
                <a:moveTo>
                  <a:pt x="174" y="555"/>
                </a:moveTo>
                <a:lnTo>
                  <a:pt x="174" y="555"/>
                </a:lnTo>
                <a:lnTo>
                  <a:pt x="174" y="555"/>
                </a:lnTo>
                <a:lnTo>
                  <a:pt x="174" y="555"/>
                </a:lnTo>
                <a:lnTo>
                  <a:pt x="174" y="555"/>
                </a:lnTo>
                <a:lnTo>
                  <a:pt x="174" y="555"/>
                </a:lnTo>
                <a:lnTo>
                  <a:pt x="174" y="555"/>
                </a:lnTo>
                <a:lnTo>
                  <a:pt x="174" y="555"/>
                </a:lnTo>
                <a:lnTo>
                  <a:pt x="174" y="555"/>
                </a:lnTo>
                <a:lnTo>
                  <a:pt x="172" y="555"/>
                </a:lnTo>
                <a:lnTo>
                  <a:pt x="172" y="553"/>
                </a:lnTo>
                <a:lnTo>
                  <a:pt x="172" y="555"/>
                </a:lnTo>
                <a:lnTo>
                  <a:pt x="171" y="553"/>
                </a:lnTo>
                <a:lnTo>
                  <a:pt x="171" y="553"/>
                </a:lnTo>
                <a:lnTo>
                  <a:pt x="171" y="555"/>
                </a:lnTo>
                <a:lnTo>
                  <a:pt x="171" y="555"/>
                </a:lnTo>
                <a:lnTo>
                  <a:pt x="169" y="555"/>
                </a:lnTo>
                <a:lnTo>
                  <a:pt x="169" y="555"/>
                </a:lnTo>
                <a:lnTo>
                  <a:pt x="169" y="555"/>
                </a:lnTo>
                <a:lnTo>
                  <a:pt x="168" y="555"/>
                </a:lnTo>
                <a:lnTo>
                  <a:pt x="168" y="555"/>
                </a:lnTo>
                <a:lnTo>
                  <a:pt x="168" y="555"/>
                </a:lnTo>
                <a:lnTo>
                  <a:pt x="168" y="556"/>
                </a:lnTo>
                <a:lnTo>
                  <a:pt x="168" y="556"/>
                </a:lnTo>
                <a:lnTo>
                  <a:pt x="168" y="556"/>
                </a:lnTo>
                <a:lnTo>
                  <a:pt x="169" y="556"/>
                </a:lnTo>
                <a:lnTo>
                  <a:pt x="169" y="556"/>
                </a:lnTo>
                <a:lnTo>
                  <a:pt x="169" y="556"/>
                </a:lnTo>
                <a:lnTo>
                  <a:pt x="169" y="556"/>
                </a:lnTo>
                <a:lnTo>
                  <a:pt x="171" y="556"/>
                </a:lnTo>
                <a:lnTo>
                  <a:pt x="171" y="556"/>
                </a:lnTo>
                <a:lnTo>
                  <a:pt x="172" y="556"/>
                </a:lnTo>
                <a:lnTo>
                  <a:pt x="172" y="556"/>
                </a:lnTo>
                <a:lnTo>
                  <a:pt x="172" y="558"/>
                </a:lnTo>
                <a:lnTo>
                  <a:pt x="172" y="558"/>
                </a:lnTo>
                <a:lnTo>
                  <a:pt x="174" y="558"/>
                </a:lnTo>
                <a:lnTo>
                  <a:pt x="174" y="558"/>
                </a:lnTo>
                <a:lnTo>
                  <a:pt x="174" y="556"/>
                </a:lnTo>
                <a:lnTo>
                  <a:pt x="174" y="556"/>
                </a:lnTo>
                <a:lnTo>
                  <a:pt x="174" y="556"/>
                </a:lnTo>
                <a:lnTo>
                  <a:pt x="174" y="556"/>
                </a:lnTo>
                <a:lnTo>
                  <a:pt x="174" y="555"/>
                </a:lnTo>
                <a:lnTo>
                  <a:pt x="174" y="555"/>
                </a:lnTo>
                <a:lnTo>
                  <a:pt x="174" y="555"/>
                </a:lnTo>
                <a:lnTo>
                  <a:pt x="174" y="555"/>
                </a:lnTo>
                <a:close/>
                <a:moveTo>
                  <a:pt x="175" y="550"/>
                </a:moveTo>
                <a:lnTo>
                  <a:pt x="175" y="550"/>
                </a:lnTo>
                <a:lnTo>
                  <a:pt x="175" y="550"/>
                </a:lnTo>
                <a:lnTo>
                  <a:pt x="174" y="550"/>
                </a:lnTo>
                <a:lnTo>
                  <a:pt x="174" y="550"/>
                </a:lnTo>
                <a:lnTo>
                  <a:pt x="174" y="552"/>
                </a:lnTo>
                <a:lnTo>
                  <a:pt x="174" y="552"/>
                </a:lnTo>
                <a:lnTo>
                  <a:pt x="174" y="552"/>
                </a:lnTo>
                <a:lnTo>
                  <a:pt x="174" y="552"/>
                </a:lnTo>
                <a:lnTo>
                  <a:pt x="174" y="552"/>
                </a:lnTo>
                <a:lnTo>
                  <a:pt x="175" y="552"/>
                </a:lnTo>
                <a:lnTo>
                  <a:pt x="175" y="552"/>
                </a:lnTo>
                <a:lnTo>
                  <a:pt x="175" y="552"/>
                </a:lnTo>
                <a:lnTo>
                  <a:pt x="175" y="550"/>
                </a:lnTo>
                <a:lnTo>
                  <a:pt x="175" y="550"/>
                </a:lnTo>
                <a:lnTo>
                  <a:pt x="175" y="550"/>
                </a:lnTo>
                <a:lnTo>
                  <a:pt x="175" y="550"/>
                </a:lnTo>
                <a:close/>
                <a:moveTo>
                  <a:pt x="202" y="440"/>
                </a:moveTo>
                <a:lnTo>
                  <a:pt x="202" y="440"/>
                </a:lnTo>
                <a:lnTo>
                  <a:pt x="202" y="441"/>
                </a:lnTo>
                <a:lnTo>
                  <a:pt x="202" y="441"/>
                </a:lnTo>
                <a:lnTo>
                  <a:pt x="204" y="441"/>
                </a:lnTo>
                <a:lnTo>
                  <a:pt x="204" y="441"/>
                </a:lnTo>
                <a:lnTo>
                  <a:pt x="205" y="441"/>
                </a:lnTo>
                <a:lnTo>
                  <a:pt x="205" y="441"/>
                </a:lnTo>
                <a:lnTo>
                  <a:pt x="205" y="440"/>
                </a:lnTo>
                <a:lnTo>
                  <a:pt x="205" y="440"/>
                </a:lnTo>
                <a:lnTo>
                  <a:pt x="204" y="440"/>
                </a:lnTo>
                <a:lnTo>
                  <a:pt x="204" y="440"/>
                </a:lnTo>
                <a:lnTo>
                  <a:pt x="204" y="440"/>
                </a:lnTo>
                <a:lnTo>
                  <a:pt x="201" y="438"/>
                </a:lnTo>
                <a:lnTo>
                  <a:pt x="201" y="438"/>
                </a:lnTo>
                <a:lnTo>
                  <a:pt x="201" y="438"/>
                </a:lnTo>
                <a:lnTo>
                  <a:pt x="202" y="440"/>
                </a:lnTo>
                <a:close/>
                <a:moveTo>
                  <a:pt x="169" y="552"/>
                </a:moveTo>
                <a:lnTo>
                  <a:pt x="168" y="552"/>
                </a:lnTo>
                <a:lnTo>
                  <a:pt x="168" y="552"/>
                </a:lnTo>
                <a:lnTo>
                  <a:pt x="168" y="552"/>
                </a:lnTo>
                <a:lnTo>
                  <a:pt x="166" y="552"/>
                </a:lnTo>
                <a:lnTo>
                  <a:pt x="166" y="552"/>
                </a:lnTo>
                <a:lnTo>
                  <a:pt x="166" y="552"/>
                </a:lnTo>
                <a:lnTo>
                  <a:pt x="166" y="552"/>
                </a:lnTo>
                <a:lnTo>
                  <a:pt x="166" y="553"/>
                </a:lnTo>
                <a:lnTo>
                  <a:pt x="166" y="553"/>
                </a:lnTo>
                <a:lnTo>
                  <a:pt x="166" y="553"/>
                </a:lnTo>
                <a:lnTo>
                  <a:pt x="168" y="553"/>
                </a:lnTo>
                <a:lnTo>
                  <a:pt x="168" y="553"/>
                </a:lnTo>
                <a:lnTo>
                  <a:pt x="168" y="553"/>
                </a:lnTo>
                <a:lnTo>
                  <a:pt x="169" y="552"/>
                </a:lnTo>
                <a:close/>
                <a:moveTo>
                  <a:pt x="166" y="556"/>
                </a:moveTo>
                <a:lnTo>
                  <a:pt x="166" y="556"/>
                </a:lnTo>
                <a:lnTo>
                  <a:pt x="166" y="556"/>
                </a:lnTo>
                <a:lnTo>
                  <a:pt x="165" y="555"/>
                </a:lnTo>
                <a:lnTo>
                  <a:pt x="165" y="555"/>
                </a:lnTo>
                <a:lnTo>
                  <a:pt x="165" y="555"/>
                </a:lnTo>
                <a:lnTo>
                  <a:pt x="165" y="555"/>
                </a:lnTo>
                <a:lnTo>
                  <a:pt x="165" y="555"/>
                </a:lnTo>
                <a:lnTo>
                  <a:pt x="165" y="555"/>
                </a:lnTo>
                <a:lnTo>
                  <a:pt x="165" y="556"/>
                </a:lnTo>
                <a:lnTo>
                  <a:pt x="165" y="556"/>
                </a:lnTo>
                <a:lnTo>
                  <a:pt x="163" y="556"/>
                </a:lnTo>
                <a:lnTo>
                  <a:pt x="165" y="558"/>
                </a:lnTo>
                <a:lnTo>
                  <a:pt x="166" y="558"/>
                </a:lnTo>
                <a:lnTo>
                  <a:pt x="166" y="558"/>
                </a:lnTo>
                <a:lnTo>
                  <a:pt x="166" y="558"/>
                </a:lnTo>
                <a:lnTo>
                  <a:pt x="166" y="556"/>
                </a:lnTo>
                <a:lnTo>
                  <a:pt x="166" y="556"/>
                </a:lnTo>
                <a:lnTo>
                  <a:pt x="166" y="556"/>
                </a:lnTo>
                <a:close/>
                <a:moveTo>
                  <a:pt x="195" y="420"/>
                </a:moveTo>
                <a:lnTo>
                  <a:pt x="195" y="420"/>
                </a:lnTo>
                <a:lnTo>
                  <a:pt x="195" y="420"/>
                </a:lnTo>
                <a:lnTo>
                  <a:pt x="195" y="420"/>
                </a:lnTo>
                <a:lnTo>
                  <a:pt x="196" y="420"/>
                </a:lnTo>
                <a:lnTo>
                  <a:pt x="196" y="420"/>
                </a:lnTo>
                <a:lnTo>
                  <a:pt x="196" y="420"/>
                </a:lnTo>
                <a:lnTo>
                  <a:pt x="196" y="420"/>
                </a:lnTo>
                <a:lnTo>
                  <a:pt x="195" y="422"/>
                </a:lnTo>
                <a:lnTo>
                  <a:pt x="196" y="422"/>
                </a:lnTo>
                <a:lnTo>
                  <a:pt x="196" y="422"/>
                </a:lnTo>
                <a:lnTo>
                  <a:pt x="196" y="420"/>
                </a:lnTo>
                <a:lnTo>
                  <a:pt x="196" y="420"/>
                </a:lnTo>
                <a:lnTo>
                  <a:pt x="198" y="420"/>
                </a:lnTo>
                <a:lnTo>
                  <a:pt x="198" y="420"/>
                </a:lnTo>
                <a:lnTo>
                  <a:pt x="198" y="420"/>
                </a:lnTo>
                <a:lnTo>
                  <a:pt x="198" y="419"/>
                </a:lnTo>
                <a:lnTo>
                  <a:pt x="198" y="419"/>
                </a:lnTo>
                <a:lnTo>
                  <a:pt x="199" y="419"/>
                </a:lnTo>
                <a:lnTo>
                  <a:pt x="199" y="419"/>
                </a:lnTo>
                <a:lnTo>
                  <a:pt x="199" y="419"/>
                </a:lnTo>
                <a:lnTo>
                  <a:pt x="199" y="419"/>
                </a:lnTo>
                <a:lnTo>
                  <a:pt x="199" y="417"/>
                </a:lnTo>
                <a:lnTo>
                  <a:pt x="199" y="417"/>
                </a:lnTo>
                <a:lnTo>
                  <a:pt x="199" y="417"/>
                </a:lnTo>
                <a:lnTo>
                  <a:pt x="199" y="419"/>
                </a:lnTo>
                <a:lnTo>
                  <a:pt x="198" y="419"/>
                </a:lnTo>
                <a:lnTo>
                  <a:pt x="196" y="419"/>
                </a:lnTo>
                <a:lnTo>
                  <a:pt x="196" y="417"/>
                </a:lnTo>
                <a:lnTo>
                  <a:pt x="196" y="417"/>
                </a:lnTo>
                <a:lnTo>
                  <a:pt x="195" y="419"/>
                </a:lnTo>
                <a:lnTo>
                  <a:pt x="195" y="419"/>
                </a:lnTo>
                <a:lnTo>
                  <a:pt x="195" y="419"/>
                </a:lnTo>
                <a:lnTo>
                  <a:pt x="195" y="419"/>
                </a:lnTo>
                <a:lnTo>
                  <a:pt x="195" y="419"/>
                </a:lnTo>
                <a:lnTo>
                  <a:pt x="195" y="419"/>
                </a:lnTo>
                <a:lnTo>
                  <a:pt x="195" y="419"/>
                </a:lnTo>
                <a:lnTo>
                  <a:pt x="195" y="420"/>
                </a:lnTo>
                <a:close/>
                <a:moveTo>
                  <a:pt x="155" y="556"/>
                </a:moveTo>
                <a:lnTo>
                  <a:pt x="155" y="556"/>
                </a:lnTo>
                <a:lnTo>
                  <a:pt x="155" y="556"/>
                </a:lnTo>
                <a:lnTo>
                  <a:pt x="155" y="556"/>
                </a:lnTo>
                <a:lnTo>
                  <a:pt x="155" y="556"/>
                </a:lnTo>
                <a:lnTo>
                  <a:pt x="154" y="556"/>
                </a:lnTo>
                <a:lnTo>
                  <a:pt x="154" y="556"/>
                </a:lnTo>
                <a:lnTo>
                  <a:pt x="154" y="556"/>
                </a:lnTo>
                <a:lnTo>
                  <a:pt x="154" y="556"/>
                </a:lnTo>
                <a:lnTo>
                  <a:pt x="154" y="556"/>
                </a:lnTo>
                <a:lnTo>
                  <a:pt x="152" y="556"/>
                </a:lnTo>
                <a:lnTo>
                  <a:pt x="152" y="556"/>
                </a:lnTo>
                <a:lnTo>
                  <a:pt x="152" y="556"/>
                </a:lnTo>
                <a:lnTo>
                  <a:pt x="152" y="556"/>
                </a:lnTo>
                <a:lnTo>
                  <a:pt x="152" y="556"/>
                </a:lnTo>
                <a:lnTo>
                  <a:pt x="151" y="558"/>
                </a:lnTo>
                <a:lnTo>
                  <a:pt x="149" y="558"/>
                </a:lnTo>
                <a:lnTo>
                  <a:pt x="149" y="559"/>
                </a:lnTo>
                <a:lnTo>
                  <a:pt x="149" y="559"/>
                </a:lnTo>
                <a:lnTo>
                  <a:pt x="151" y="559"/>
                </a:lnTo>
                <a:lnTo>
                  <a:pt x="151" y="559"/>
                </a:lnTo>
                <a:lnTo>
                  <a:pt x="151" y="559"/>
                </a:lnTo>
                <a:lnTo>
                  <a:pt x="151" y="559"/>
                </a:lnTo>
                <a:lnTo>
                  <a:pt x="152" y="559"/>
                </a:lnTo>
                <a:lnTo>
                  <a:pt x="152" y="559"/>
                </a:lnTo>
                <a:lnTo>
                  <a:pt x="154" y="559"/>
                </a:lnTo>
                <a:lnTo>
                  <a:pt x="154" y="559"/>
                </a:lnTo>
                <a:lnTo>
                  <a:pt x="154" y="559"/>
                </a:lnTo>
                <a:lnTo>
                  <a:pt x="155" y="559"/>
                </a:lnTo>
                <a:lnTo>
                  <a:pt x="155" y="558"/>
                </a:lnTo>
                <a:lnTo>
                  <a:pt x="155" y="558"/>
                </a:lnTo>
                <a:lnTo>
                  <a:pt x="155" y="558"/>
                </a:lnTo>
                <a:lnTo>
                  <a:pt x="155" y="556"/>
                </a:lnTo>
                <a:lnTo>
                  <a:pt x="155" y="556"/>
                </a:lnTo>
                <a:lnTo>
                  <a:pt x="155" y="556"/>
                </a:lnTo>
                <a:close/>
                <a:moveTo>
                  <a:pt x="211" y="547"/>
                </a:moveTo>
                <a:lnTo>
                  <a:pt x="213" y="546"/>
                </a:lnTo>
                <a:lnTo>
                  <a:pt x="213" y="546"/>
                </a:lnTo>
                <a:lnTo>
                  <a:pt x="211" y="546"/>
                </a:lnTo>
                <a:lnTo>
                  <a:pt x="211" y="546"/>
                </a:lnTo>
                <a:lnTo>
                  <a:pt x="213" y="544"/>
                </a:lnTo>
                <a:lnTo>
                  <a:pt x="213" y="544"/>
                </a:lnTo>
                <a:lnTo>
                  <a:pt x="214" y="543"/>
                </a:lnTo>
                <a:lnTo>
                  <a:pt x="214" y="543"/>
                </a:lnTo>
                <a:lnTo>
                  <a:pt x="213" y="543"/>
                </a:lnTo>
                <a:lnTo>
                  <a:pt x="211" y="543"/>
                </a:lnTo>
                <a:lnTo>
                  <a:pt x="211" y="543"/>
                </a:lnTo>
                <a:lnTo>
                  <a:pt x="211" y="541"/>
                </a:lnTo>
                <a:lnTo>
                  <a:pt x="210" y="540"/>
                </a:lnTo>
                <a:lnTo>
                  <a:pt x="210" y="541"/>
                </a:lnTo>
                <a:lnTo>
                  <a:pt x="208" y="540"/>
                </a:lnTo>
                <a:lnTo>
                  <a:pt x="208" y="540"/>
                </a:lnTo>
                <a:lnTo>
                  <a:pt x="208" y="541"/>
                </a:lnTo>
                <a:lnTo>
                  <a:pt x="208" y="541"/>
                </a:lnTo>
                <a:lnTo>
                  <a:pt x="207" y="541"/>
                </a:lnTo>
                <a:lnTo>
                  <a:pt x="205" y="541"/>
                </a:lnTo>
                <a:lnTo>
                  <a:pt x="205" y="541"/>
                </a:lnTo>
                <a:lnTo>
                  <a:pt x="204" y="541"/>
                </a:lnTo>
                <a:lnTo>
                  <a:pt x="204" y="543"/>
                </a:lnTo>
                <a:lnTo>
                  <a:pt x="202" y="543"/>
                </a:lnTo>
                <a:lnTo>
                  <a:pt x="202" y="543"/>
                </a:lnTo>
                <a:lnTo>
                  <a:pt x="202" y="543"/>
                </a:lnTo>
                <a:lnTo>
                  <a:pt x="202" y="544"/>
                </a:lnTo>
                <a:lnTo>
                  <a:pt x="202" y="544"/>
                </a:lnTo>
                <a:lnTo>
                  <a:pt x="202" y="544"/>
                </a:lnTo>
                <a:lnTo>
                  <a:pt x="202" y="544"/>
                </a:lnTo>
                <a:lnTo>
                  <a:pt x="202" y="546"/>
                </a:lnTo>
                <a:lnTo>
                  <a:pt x="201" y="546"/>
                </a:lnTo>
                <a:lnTo>
                  <a:pt x="201" y="546"/>
                </a:lnTo>
                <a:lnTo>
                  <a:pt x="201" y="546"/>
                </a:lnTo>
                <a:lnTo>
                  <a:pt x="201" y="546"/>
                </a:lnTo>
                <a:lnTo>
                  <a:pt x="201" y="546"/>
                </a:lnTo>
                <a:lnTo>
                  <a:pt x="202" y="547"/>
                </a:lnTo>
                <a:lnTo>
                  <a:pt x="202" y="547"/>
                </a:lnTo>
                <a:lnTo>
                  <a:pt x="202" y="547"/>
                </a:lnTo>
                <a:lnTo>
                  <a:pt x="202" y="547"/>
                </a:lnTo>
                <a:lnTo>
                  <a:pt x="202" y="547"/>
                </a:lnTo>
                <a:lnTo>
                  <a:pt x="202" y="547"/>
                </a:lnTo>
                <a:lnTo>
                  <a:pt x="202" y="549"/>
                </a:lnTo>
                <a:lnTo>
                  <a:pt x="201" y="549"/>
                </a:lnTo>
                <a:lnTo>
                  <a:pt x="201" y="549"/>
                </a:lnTo>
                <a:lnTo>
                  <a:pt x="201" y="549"/>
                </a:lnTo>
                <a:lnTo>
                  <a:pt x="201" y="549"/>
                </a:lnTo>
                <a:lnTo>
                  <a:pt x="201" y="547"/>
                </a:lnTo>
                <a:lnTo>
                  <a:pt x="201" y="547"/>
                </a:lnTo>
                <a:lnTo>
                  <a:pt x="199" y="547"/>
                </a:lnTo>
                <a:lnTo>
                  <a:pt x="199" y="547"/>
                </a:lnTo>
                <a:lnTo>
                  <a:pt x="199" y="547"/>
                </a:lnTo>
                <a:lnTo>
                  <a:pt x="199" y="547"/>
                </a:lnTo>
                <a:lnTo>
                  <a:pt x="199" y="549"/>
                </a:lnTo>
                <a:lnTo>
                  <a:pt x="198" y="549"/>
                </a:lnTo>
                <a:lnTo>
                  <a:pt x="198" y="549"/>
                </a:lnTo>
                <a:lnTo>
                  <a:pt x="198" y="549"/>
                </a:lnTo>
                <a:lnTo>
                  <a:pt x="198" y="547"/>
                </a:lnTo>
                <a:lnTo>
                  <a:pt x="198" y="547"/>
                </a:lnTo>
                <a:lnTo>
                  <a:pt x="196" y="547"/>
                </a:lnTo>
                <a:lnTo>
                  <a:pt x="196" y="547"/>
                </a:lnTo>
                <a:lnTo>
                  <a:pt x="196" y="547"/>
                </a:lnTo>
                <a:lnTo>
                  <a:pt x="195" y="549"/>
                </a:lnTo>
                <a:lnTo>
                  <a:pt x="195" y="549"/>
                </a:lnTo>
                <a:lnTo>
                  <a:pt x="195" y="549"/>
                </a:lnTo>
                <a:lnTo>
                  <a:pt x="193" y="549"/>
                </a:lnTo>
                <a:lnTo>
                  <a:pt x="193" y="550"/>
                </a:lnTo>
                <a:lnTo>
                  <a:pt x="193" y="550"/>
                </a:lnTo>
                <a:lnTo>
                  <a:pt x="193" y="550"/>
                </a:lnTo>
                <a:lnTo>
                  <a:pt x="193" y="552"/>
                </a:lnTo>
                <a:lnTo>
                  <a:pt x="193" y="552"/>
                </a:lnTo>
                <a:lnTo>
                  <a:pt x="193" y="553"/>
                </a:lnTo>
                <a:lnTo>
                  <a:pt x="192" y="553"/>
                </a:lnTo>
                <a:lnTo>
                  <a:pt x="192" y="555"/>
                </a:lnTo>
                <a:lnTo>
                  <a:pt x="190" y="553"/>
                </a:lnTo>
                <a:lnTo>
                  <a:pt x="190" y="555"/>
                </a:lnTo>
                <a:lnTo>
                  <a:pt x="190" y="555"/>
                </a:lnTo>
                <a:lnTo>
                  <a:pt x="190" y="556"/>
                </a:lnTo>
                <a:lnTo>
                  <a:pt x="190" y="556"/>
                </a:lnTo>
                <a:lnTo>
                  <a:pt x="189" y="556"/>
                </a:lnTo>
                <a:lnTo>
                  <a:pt x="189" y="556"/>
                </a:lnTo>
                <a:lnTo>
                  <a:pt x="189" y="556"/>
                </a:lnTo>
                <a:lnTo>
                  <a:pt x="189" y="556"/>
                </a:lnTo>
                <a:lnTo>
                  <a:pt x="187" y="558"/>
                </a:lnTo>
                <a:lnTo>
                  <a:pt x="187" y="558"/>
                </a:lnTo>
                <a:lnTo>
                  <a:pt x="187" y="558"/>
                </a:lnTo>
                <a:lnTo>
                  <a:pt x="186" y="558"/>
                </a:lnTo>
                <a:lnTo>
                  <a:pt x="186" y="558"/>
                </a:lnTo>
                <a:lnTo>
                  <a:pt x="186" y="558"/>
                </a:lnTo>
                <a:lnTo>
                  <a:pt x="186" y="558"/>
                </a:lnTo>
                <a:lnTo>
                  <a:pt x="186" y="558"/>
                </a:lnTo>
                <a:lnTo>
                  <a:pt x="186" y="559"/>
                </a:lnTo>
                <a:lnTo>
                  <a:pt x="186" y="559"/>
                </a:lnTo>
                <a:lnTo>
                  <a:pt x="186" y="559"/>
                </a:lnTo>
                <a:lnTo>
                  <a:pt x="184" y="559"/>
                </a:lnTo>
                <a:lnTo>
                  <a:pt x="186" y="559"/>
                </a:lnTo>
                <a:lnTo>
                  <a:pt x="186" y="559"/>
                </a:lnTo>
                <a:lnTo>
                  <a:pt x="186" y="558"/>
                </a:lnTo>
                <a:lnTo>
                  <a:pt x="187" y="558"/>
                </a:lnTo>
                <a:lnTo>
                  <a:pt x="187" y="558"/>
                </a:lnTo>
                <a:lnTo>
                  <a:pt x="189" y="558"/>
                </a:lnTo>
                <a:lnTo>
                  <a:pt x="189" y="558"/>
                </a:lnTo>
                <a:lnTo>
                  <a:pt x="189" y="558"/>
                </a:lnTo>
                <a:lnTo>
                  <a:pt x="190" y="558"/>
                </a:lnTo>
                <a:lnTo>
                  <a:pt x="190" y="558"/>
                </a:lnTo>
                <a:lnTo>
                  <a:pt x="190" y="558"/>
                </a:lnTo>
                <a:lnTo>
                  <a:pt x="190" y="558"/>
                </a:lnTo>
                <a:lnTo>
                  <a:pt x="192" y="556"/>
                </a:lnTo>
                <a:lnTo>
                  <a:pt x="192" y="558"/>
                </a:lnTo>
                <a:lnTo>
                  <a:pt x="192" y="558"/>
                </a:lnTo>
                <a:lnTo>
                  <a:pt x="192" y="558"/>
                </a:lnTo>
                <a:lnTo>
                  <a:pt x="192" y="558"/>
                </a:lnTo>
                <a:lnTo>
                  <a:pt x="192" y="556"/>
                </a:lnTo>
                <a:lnTo>
                  <a:pt x="192" y="556"/>
                </a:lnTo>
                <a:lnTo>
                  <a:pt x="192" y="556"/>
                </a:lnTo>
                <a:lnTo>
                  <a:pt x="192" y="556"/>
                </a:lnTo>
                <a:lnTo>
                  <a:pt x="193" y="556"/>
                </a:lnTo>
                <a:lnTo>
                  <a:pt x="193" y="556"/>
                </a:lnTo>
                <a:lnTo>
                  <a:pt x="193" y="556"/>
                </a:lnTo>
                <a:lnTo>
                  <a:pt x="193" y="556"/>
                </a:lnTo>
                <a:lnTo>
                  <a:pt x="195" y="555"/>
                </a:lnTo>
                <a:lnTo>
                  <a:pt x="195" y="555"/>
                </a:lnTo>
                <a:lnTo>
                  <a:pt x="196" y="555"/>
                </a:lnTo>
                <a:lnTo>
                  <a:pt x="196" y="555"/>
                </a:lnTo>
                <a:lnTo>
                  <a:pt x="198" y="555"/>
                </a:lnTo>
                <a:lnTo>
                  <a:pt x="198" y="555"/>
                </a:lnTo>
                <a:lnTo>
                  <a:pt x="198" y="555"/>
                </a:lnTo>
                <a:lnTo>
                  <a:pt x="199" y="553"/>
                </a:lnTo>
                <a:lnTo>
                  <a:pt x="199" y="553"/>
                </a:lnTo>
                <a:lnTo>
                  <a:pt x="201" y="553"/>
                </a:lnTo>
                <a:lnTo>
                  <a:pt x="201" y="552"/>
                </a:lnTo>
                <a:lnTo>
                  <a:pt x="201" y="552"/>
                </a:lnTo>
                <a:lnTo>
                  <a:pt x="201" y="552"/>
                </a:lnTo>
                <a:lnTo>
                  <a:pt x="201" y="552"/>
                </a:lnTo>
                <a:lnTo>
                  <a:pt x="202" y="550"/>
                </a:lnTo>
                <a:lnTo>
                  <a:pt x="202" y="550"/>
                </a:lnTo>
                <a:lnTo>
                  <a:pt x="202" y="550"/>
                </a:lnTo>
                <a:lnTo>
                  <a:pt x="202" y="550"/>
                </a:lnTo>
                <a:lnTo>
                  <a:pt x="202" y="550"/>
                </a:lnTo>
                <a:lnTo>
                  <a:pt x="202" y="549"/>
                </a:lnTo>
                <a:lnTo>
                  <a:pt x="204" y="549"/>
                </a:lnTo>
                <a:lnTo>
                  <a:pt x="204" y="549"/>
                </a:lnTo>
                <a:lnTo>
                  <a:pt x="204" y="549"/>
                </a:lnTo>
                <a:lnTo>
                  <a:pt x="205" y="549"/>
                </a:lnTo>
                <a:lnTo>
                  <a:pt x="205" y="549"/>
                </a:lnTo>
                <a:lnTo>
                  <a:pt x="210" y="547"/>
                </a:lnTo>
                <a:lnTo>
                  <a:pt x="210" y="547"/>
                </a:lnTo>
                <a:lnTo>
                  <a:pt x="210" y="547"/>
                </a:lnTo>
                <a:lnTo>
                  <a:pt x="211" y="547"/>
                </a:lnTo>
                <a:lnTo>
                  <a:pt x="211" y="547"/>
                </a:lnTo>
                <a:lnTo>
                  <a:pt x="211" y="547"/>
                </a:lnTo>
                <a:close/>
                <a:moveTo>
                  <a:pt x="198" y="556"/>
                </a:moveTo>
                <a:lnTo>
                  <a:pt x="198" y="556"/>
                </a:lnTo>
                <a:lnTo>
                  <a:pt x="198" y="556"/>
                </a:lnTo>
                <a:lnTo>
                  <a:pt x="198" y="556"/>
                </a:lnTo>
                <a:lnTo>
                  <a:pt x="198" y="556"/>
                </a:lnTo>
                <a:lnTo>
                  <a:pt x="198" y="556"/>
                </a:lnTo>
                <a:lnTo>
                  <a:pt x="198" y="556"/>
                </a:lnTo>
                <a:lnTo>
                  <a:pt x="198" y="556"/>
                </a:lnTo>
                <a:lnTo>
                  <a:pt x="198" y="556"/>
                </a:lnTo>
                <a:lnTo>
                  <a:pt x="198" y="556"/>
                </a:lnTo>
                <a:lnTo>
                  <a:pt x="198" y="556"/>
                </a:lnTo>
                <a:lnTo>
                  <a:pt x="198" y="556"/>
                </a:lnTo>
                <a:close/>
                <a:moveTo>
                  <a:pt x="186" y="311"/>
                </a:moveTo>
                <a:lnTo>
                  <a:pt x="186" y="313"/>
                </a:lnTo>
                <a:lnTo>
                  <a:pt x="186" y="313"/>
                </a:lnTo>
                <a:lnTo>
                  <a:pt x="187" y="311"/>
                </a:lnTo>
                <a:lnTo>
                  <a:pt x="187" y="311"/>
                </a:lnTo>
                <a:lnTo>
                  <a:pt x="189" y="313"/>
                </a:lnTo>
                <a:lnTo>
                  <a:pt x="189" y="313"/>
                </a:lnTo>
                <a:lnTo>
                  <a:pt x="189" y="313"/>
                </a:lnTo>
                <a:lnTo>
                  <a:pt x="190" y="313"/>
                </a:lnTo>
                <a:lnTo>
                  <a:pt x="190" y="314"/>
                </a:lnTo>
                <a:lnTo>
                  <a:pt x="190" y="314"/>
                </a:lnTo>
                <a:lnTo>
                  <a:pt x="192" y="314"/>
                </a:lnTo>
                <a:lnTo>
                  <a:pt x="192" y="314"/>
                </a:lnTo>
                <a:lnTo>
                  <a:pt x="192" y="314"/>
                </a:lnTo>
                <a:lnTo>
                  <a:pt x="190" y="313"/>
                </a:lnTo>
                <a:lnTo>
                  <a:pt x="190" y="313"/>
                </a:lnTo>
                <a:lnTo>
                  <a:pt x="189" y="311"/>
                </a:lnTo>
                <a:lnTo>
                  <a:pt x="189" y="311"/>
                </a:lnTo>
                <a:lnTo>
                  <a:pt x="187" y="311"/>
                </a:lnTo>
                <a:lnTo>
                  <a:pt x="187" y="310"/>
                </a:lnTo>
                <a:lnTo>
                  <a:pt x="184" y="307"/>
                </a:lnTo>
                <a:lnTo>
                  <a:pt x="183" y="305"/>
                </a:lnTo>
                <a:lnTo>
                  <a:pt x="183" y="305"/>
                </a:lnTo>
                <a:lnTo>
                  <a:pt x="183" y="305"/>
                </a:lnTo>
                <a:lnTo>
                  <a:pt x="183" y="304"/>
                </a:lnTo>
                <a:lnTo>
                  <a:pt x="183" y="304"/>
                </a:lnTo>
                <a:lnTo>
                  <a:pt x="183" y="302"/>
                </a:lnTo>
                <a:lnTo>
                  <a:pt x="183" y="302"/>
                </a:lnTo>
                <a:lnTo>
                  <a:pt x="183" y="302"/>
                </a:lnTo>
                <a:lnTo>
                  <a:pt x="181" y="302"/>
                </a:lnTo>
                <a:lnTo>
                  <a:pt x="181" y="302"/>
                </a:lnTo>
                <a:lnTo>
                  <a:pt x="181" y="302"/>
                </a:lnTo>
                <a:lnTo>
                  <a:pt x="181" y="302"/>
                </a:lnTo>
                <a:lnTo>
                  <a:pt x="181" y="302"/>
                </a:lnTo>
                <a:lnTo>
                  <a:pt x="181" y="302"/>
                </a:lnTo>
                <a:lnTo>
                  <a:pt x="181" y="304"/>
                </a:lnTo>
                <a:lnTo>
                  <a:pt x="181" y="304"/>
                </a:lnTo>
                <a:lnTo>
                  <a:pt x="181" y="304"/>
                </a:lnTo>
                <a:lnTo>
                  <a:pt x="181" y="304"/>
                </a:lnTo>
                <a:lnTo>
                  <a:pt x="181" y="304"/>
                </a:lnTo>
                <a:lnTo>
                  <a:pt x="181" y="305"/>
                </a:lnTo>
                <a:lnTo>
                  <a:pt x="180" y="305"/>
                </a:lnTo>
                <a:lnTo>
                  <a:pt x="180" y="305"/>
                </a:lnTo>
                <a:lnTo>
                  <a:pt x="181" y="305"/>
                </a:lnTo>
                <a:lnTo>
                  <a:pt x="183" y="308"/>
                </a:lnTo>
                <a:lnTo>
                  <a:pt x="184" y="308"/>
                </a:lnTo>
                <a:lnTo>
                  <a:pt x="184" y="310"/>
                </a:lnTo>
                <a:lnTo>
                  <a:pt x="184" y="310"/>
                </a:lnTo>
                <a:lnTo>
                  <a:pt x="184" y="310"/>
                </a:lnTo>
                <a:lnTo>
                  <a:pt x="184" y="310"/>
                </a:lnTo>
                <a:lnTo>
                  <a:pt x="184" y="311"/>
                </a:lnTo>
                <a:lnTo>
                  <a:pt x="184" y="311"/>
                </a:lnTo>
                <a:lnTo>
                  <a:pt x="186" y="311"/>
                </a:lnTo>
                <a:lnTo>
                  <a:pt x="186" y="311"/>
                </a:lnTo>
                <a:close/>
                <a:moveTo>
                  <a:pt x="183" y="559"/>
                </a:moveTo>
                <a:lnTo>
                  <a:pt x="183" y="559"/>
                </a:lnTo>
                <a:lnTo>
                  <a:pt x="181" y="559"/>
                </a:lnTo>
                <a:lnTo>
                  <a:pt x="181" y="559"/>
                </a:lnTo>
                <a:lnTo>
                  <a:pt x="181" y="559"/>
                </a:lnTo>
                <a:lnTo>
                  <a:pt x="181" y="561"/>
                </a:lnTo>
                <a:lnTo>
                  <a:pt x="183" y="559"/>
                </a:lnTo>
                <a:lnTo>
                  <a:pt x="183" y="559"/>
                </a:lnTo>
                <a:lnTo>
                  <a:pt x="183" y="559"/>
                </a:lnTo>
                <a:lnTo>
                  <a:pt x="183" y="559"/>
                </a:lnTo>
                <a:lnTo>
                  <a:pt x="183" y="559"/>
                </a:lnTo>
                <a:lnTo>
                  <a:pt x="183" y="559"/>
                </a:lnTo>
                <a:lnTo>
                  <a:pt x="183" y="559"/>
                </a:lnTo>
                <a:close/>
                <a:moveTo>
                  <a:pt x="51" y="550"/>
                </a:moveTo>
                <a:lnTo>
                  <a:pt x="51" y="550"/>
                </a:lnTo>
                <a:lnTo>
                  <a:pt x="51" y="550"/>
                </a:lnTo>
                <a:lnTo>
                  <a:pt x="51" y="550"/>
                </a:lnTo>
                <a:lnTo>
                  <a:pt x="51" y="549"/>
                </a:lnTo>
                <a:lnTo>
                  <a:pt x="51" y="549"/>
                </a:lnTo>
                <a:lnTo>
                  <a:pt x="51" y="549"/>
                </a:lnTo>
                <a:lnTo>
                  <a:pt x="50" y="549"/>
                </a:lnTo>
                <a:lnTo>
                  <a:pt x="50" y="549"/>
                </a:lnTo>
                <a:lnTo>
                  <a:pt x="50" y="550"/>
                </a:lnTo>
                <a:lnTo>
                  <a:pt x="51" y="550"/>
                </a:lnTo>
                <a:lnTo>
                  <a:pt x="51" y="550"/>
                </a:lnTo>
                <a:lnTo>
                  <a:pt x="51" y="550"/>
                </a:lnTo>
                <a:lnTo>
                  <a:pt x="51" y="550"/>
                </a:lnTo>
                <a:lnTo>
                  <a:pt x="51" y="550"/>
                </a:lnTo>
                <a:lnTo>
                  <a:pt x="51" y="550"/>
                </a:lnTo>
                <a:lnTo>
                  <a:pt x="51" y="550"/>
                </a:lnTo>
                <a:lnTo>
                  <a:pt x="51" y="550"/>
                </a:lnTo>
                <a:lnTo>
                  <a:pt x="51" y="550"/>
                </a:lnTo>
                <a:lnTo>
                  <a:pt x="51" y="550"/>
                </a:lnTo>
                <a:close/>
                <a:moveTo>
                  <a:pt x="45" y="547"/>
                </a:moveTo>
                <a:lnTo>
                  <a:pt x="47" y="547"/>
                </a:lnTo>
                <a:lnTo>
                  <a:pt x="45" y="547"/>
                </a:lnTo>
                <a:lnTo>
                  <a:pt x="45" y="547"/>
                </a:lnTo>
                <a:lnTo>
                  <a:pt x="45" y="547"/>
                </a:lnTo>
                <a:lnTo>
                  <a:pt x="45" y="547"/>
                </a:lnTo>
                <a:lnTo>
                  <a:pt x="45" y="547"/>
                </a:lnTo>
                <a:lnTo>
                  <a:pt x="45" y="547"/>
                </a:lnTo>
                <a:lnTo>
                  <a:pt x="45" y="547"/>
                </a:lnTo>
                <a:close/>
                <a:moveTo>
                  <a:pt x="53" y="550"/>
                </a:moveTo>
                <a:lnTo>
                  <a:pt x="53" y="549"/>
                </a:lnTo>
                <a:lnTo>
                  <a:pt x="53" y="550"/>
                </a:lnTo>
                <a:lnTo>
                  <a:pt x="53" y="550"/>
                </a:lnTo>
                <a:lnTo>
                  <a:pt x="53" y="550"/>
                </a:lnTo>
                <a:lnTo>
                  <a:pt x="53" y="550"/>
                </a:lnTo>
                <a:lnTo>
                  <a:pt x="53" y="550"/>
                </a:lnTo>
                <a:lnTo>
                  <a:pt x="53" y="550"/>
                </a:lnTo>
                <a:lnTo>
                  <a:pt x="53" y="550"/>
                </a:lnTo>
                <a:lnTo>
                  <a:pt x="54" y="550"/>
                </a:lnTo>
                <a:lnTo>
                  <a:pt x="54" y="550"/>
                </a:lnTo>
                <a:lnTo>
                  <a:pt x="54" y="550"/>
                </a:lnTo>
                <a:lnTo>
                  <a:pt x="53" y="550"/>
                </a:lnTo>
                <a:close/>
                <a:moveTo>
                  <a:pt x="59" y="550"/>
                </a:moveTo>
                <a:lnTo>
                  <a:pt x="59" y="550"/>
                </a:lnTo>
                <a:lnTo>
                  <a:pt x="59" y="550"/>
                </a:lnTo>
                <a:lnTo>
                  <a:pt x="59" y="552"/>
                </a:lnTo>
                <a:lnTo>
                  <a:pt x="59" y="552"/>
                </a:lnTo>
                <a:lnTo>
                  <a:pt x="59" y="550"/>
                </a:lnTo>
                <a:lnTo>
                  <a:pt x="59" y="550"/>
                </a:lnTo>
                <a:close/>
                <a:moveTo>
                  <a:pt x="50" y="546"/>
                </a:moveTo>
                <a:lnTo>
                  <a:pt x="48" y="546"/>
                </a:lnTo>
                <a:lnTo>
                  <a:pt x="48" y="546"/>
                </a:lnTo>
                <a:lnTo>
                  <a:pt x="48" y="546"/>
                </a:lnTo>
                <a:lnTo>
                  <a:pt x="48" y="546"/>
                </a:lnTo>
                <a:lnTo>
                  <a:pt x="48" y="544"/>
                </a:lnTo>
                <a:lnTo>
                  <a:pt x="48" y="544"/>
                </a:lnTo>
                <a:lnTo>
                  <a:pt x="48" y="543"/>
                </a:lnTo>
                <a:lnTo>
                  <a:pt x="47" y="543"/>
                </a:lnTo>
                <a:lnTo>
                  <a:pt x="47" y="543"/>
                </a:lnTo>
                <a:lnTo>
                  <a:pt x="47" y="543"/>
                </a:lnTo>
                <a:lnTo>
                  <a:pt x="45" y="543"/>
                </a:lnTo>
                <a:lnTo>
                  <a:pt x="45" y="544"/>
                </a:lnTo>
                <a:lnTo>
                  <a:pt x="45" y="544"/>
                </a:lnTo>
                <a:lnTo>
                  <a:pt x="45" y="544"/>
                </a:lnTo>
                <a:lnTo>
                  <a:pt x="45" y="544"/>
                </a:lnTo>
                <a:lnTo>
                  <a:pt x="45" y="546"/>
                </a:lnTo>
                <a:lnTo>
                  <a:pt x="45" y="546"/>
                </a:lnTo>
                <a:lnTo>
                  <a:pt x="45" y="546"/>
                </a:lnTo>
                <a:lnTo>
                  <a:pt x="45" y="546"/>
                </a:lnTo>
                <a:lnTo>
                  <a:pt x="45" y="546"/>
                </a:lnTo>
                <a:lnTo>
                  <a:pt x="47" y="547"/>
                </a:lnTo>
                <a:lnTo>
                  <a:pt x="47" y="547"/>
                </a:lnTo>
                <a:lnTo>
                  <a:pt x="47" y="547"/>
                </a:lnTo>
                <a:lnTo>
                  <a:pt x="47" y="547"/>
                </a:lnTo>
                <a:lnTo>
                  <a:pt x="48" y="547"/>
                </a:lnTo>
                <a:lnTo>
                  <a:pt x="48" y="547"/>
                </a:lnTo>
                <a:lnTo>
                  <a:pt x="48" y="547"/>
                </a:lnTo>
                <a:lnTo>
                  <a:pt x="47" y="547"/>
                </a:lnTo>
                <a:lnTo>
                  <a:pt x="48" y="546"/>
                </a:lnTo>
                <a:lnTo>
                  <a:pt x="48" y="546"/>
                </a:lnTo>
                <a:lnTo>
                  <a:pt x="50" y="546"/>
                </a:lnTo>
                <a:close/>
                <a:moveTo>
                  <a:pt x="51" y="549"/>
                </a:moveTo>
                <a:lnTo>
                  <a:pt x="51" y="549"/>
                </a:lnTo>
                <a:lnTo>
                  <a:pt x="51" y="549"/>
                </a:lnTo>
                <a:lnTo>
                  <a:pt x="51" y="549"/>
                </a:lnTo>
                <a:lnTo>
                  <a:pt x="51" y="549"/>
                </a:lnTo>
                <a:lnTo>
                  <a:pt x="50" y="547"/>
                </a:lnTo>
                <a:lnTo>
                  <a:pt x="50" y="547"/>
                </a:lnTo>
                <a:lnTo>
                  <a:pt x="50" y="549"/>
                </a:lnTo>
                <a:lnTo>
                  <a:pt x="50" y="549"/>
                </a:lnTo>
                <a:lnTo>
                  <a:pt x="50" y="549"/>
                </a:lnTo>
                <a:lnTo>
                  <a:pt x="50" y="547"/>
                </a:lnTo>
                <a:lnTo>
                  <a:pt x="50" y="547"/>
                </a:lnTo>
                <a:lnTo>
                  <a:pt x="50" y="547"/>
                </a:lnTo>
                <a:lnTo>
                  <a:pt x="48" y="549"/>
                </a:lnTo>
                <a:lnTo>
                  <a:pt x="50" y="549"/>
                </a:lnTo>
                <a:lnTo>
                  <a:pt x="50" y="549"/>
                </a:lnTo>
                <a:lnTo>
                  <a:pt x="51" y="549"/>
                </a:lnTo>
                <a:close/>
                <a:moveTo>
                  <a:pt x="119" y="556"/>
                </a:moveTo>
                <a:lnTo>
                  <a:pt x="119" y="556"/>
                </a:lnTo>
                <a:lnTo>
                  <a:pt x="119" y="556"/>
                </a:lnTo>
                <a:lnTo>
                  <a:pt x="119" y="556"/>
                </a:lnTo>
                <a:lnTo>
                  <a:pt x="119" y="556"/>
                </a:lnTo>
                <a:lnTo>
                  <a:pt x="118" y="556"/>
                </a:lnTo>
                <a:lnTo>
                  <a:pt x="116" y="556"/>
                </a:lnTo>
                <a:lnTo>
                  <a:pt x="116" y="556"/>
                </a:lnTo>
                <a:lnTo>
                  <a:pt x="115" y="558"/>
                </a:lnTo>
                <a:lnTo>
                  <a:pt x="113" y="559"/>
                </a:lnTo>
                <a:lnTo>
                  <a:pt x="115" y="559"/>
                </a:lnTo>
                <a:lnTo>
                  <a:pt x="116" y="559"/>
                </a:lnTo>
                <a:lnTo>
                  <a:pt x="116" y="559"/>
                </a:lnTo>
                <a:lnTo>
                  <a:pt x="118" y="559"/>
                </a:lnTo>
                <a:lnTo>
                  <a:pt x="118" y="559"/>
                </a:lnTo>
                <a:lnTo>
                  <a:pt x="118" y="559"/>
                </a:lnTo>
                <a:lnTo>
                  <a:pt x="119" y="559"/>
                </a:lnTo>
                <a:lnTo>
                  <a:pt x="121" y="559"/>
                </a:lnTo>
                <a:lnTo>
                  <a:pt x="121" y="559"/>
                </a:lnTo>
                <a:lnTo>
                  <a:pt x="121" y="558"/>
                </a:lnTo>
                <a:lnTo>
                  <a:pt x="121" y="558"/>
                </a:lnTo>
                <a:lnTo>
                  <a:pt x="119" y="556"/>
                </a:lnTo>
                <a:close/>
                <a:moveTo>
                  <a:pt x="142" y="558"/>
                </a:moveTo>
                <a:lnTo>
                  <a:pt x="140" y="558"/>
                </a:lnTo>
                <a:lnTo>
                  <a:pt x="140" y="559"/>
                </a:lnTo>
                <a:lnTo>
                  <a:pt x="140" y="559"/>
                </a:lnTo>
                <a:lnTo>
                  <a:pt x="140" y="561"/>
                </a:lnTo>
                <a:lnTo>
                  <a:pt x="142" y="561"/>
                </a:lnTo>
                <a:lnTo>
                  <a:pt x="142" y="559"/>
                </a:lnTo>
                <a:lnTo>
                  <a:pt x="142" y="559"/>
                </a:lnTo>
                <a:lnTo>
                  <a:pt x="142" y="559"/>
                </a:lnTo>
                <a:lnTo>
                  <a:pt x="142" y="559"/>
                </a:lnTo>
                <a:lnTo>
                  <a:pt x="142" y="559"/>
                </a:lnTo>
                <a:lnTo>
                  <a:pt x="142" y="558"/>
                </a:lnTo>
                <a:close/>
                <a:moveTo>
                  <a:pt x="143" y="556"/>
                </a:moveTo>
                <a:lnTo>
                  <a:pt x="143" y="558"/>
                </a:lnTo>
                <a:lnTo>
                  <a:pt x="143" y="558"/>
                </a:lnTo>
                <a:lnTo>
                  <a:pt x="143" y="558"/>
                </a:lnTo>
                <a:lnTo>
                  <a:pt x="143" y="558"/>
                </a:lnTo>
                <a:lnTo>
                  <a:pt x="145" y="558"/>
                </a:lnTo>
                <a:lnTo>
                  <a:pt x="145" y="558"/>
                </a:lnTo>
                <a:lnTo>
                  <a:pt x="145" y="558"/>
                </a:lnTo>
                <a:lnTo>
                  <a:pt x="145" y="558"/>
                </a:lnTo>
                <a:lnTo>
                  <a:pt x="145" y="558"/>
                </a:lnTo>
                <a:lnTo>
                  <a:pt x="145" y="556"/>
                </a:lnTo>
                <a:lnTo>
                  <a:pt x="143" y="556"/>
                </a:lnTo>
                <a:close/>
                <a:moveTo>
                  <a:pt x="59" y="544"/>
                </a:moveTo>
                <a:lnTo>
                  <a:pt x="59" y="544"/>
                </a:lnTo>
                <a:lnTo>
                  <a:pt x="59" y="544"/>
                </a:lnTo>
                <a:lnTo>
                  <a:pt x="59" y="544"/>
                </a:lnTo>
                <a:lnTo>
                  <a:pt x="59" y="544"/>
                </a:lnTo>
                <a:lnTo>
                  <a:pt x="59" y="544"/>
                </a:lnTo>
                <a:lnTo>
                  <a:pt x="59" y="546"/>
                </a:lnTo>
                <a:lnTo>
                  <a:pt x="59" y="546"/>
                </a:lnTo>
                <a:lnTo>
                  <a:pt x="59" y="546"/>
                </a:lnTo>
                <a:lnTo>
                  <a:pt x="59" y="544"/>
                </a:lnTo>
                <a:lnTo>
                  <a:pt x="59" y="544"/>
                </a:lnTo>
                <a:lnTo>
                  <a:pt x="59" y="544"/>
                </a:lnTo>
                <a:close/>
                <a:moveTo>
                  <a:pt x="103" y="561"/>
                </a:moveTo>
                <a:lnTo>
                  <a:pt x="103" y="561"/>
                </a:lnTo>
                <a:lnTo>
                  <a:pt x="103" y="561"/>
                </a:lnTo>
                <a:lnTo>
                  <a:pt x="103" y="561"/>
                </a:lnTo>
                <a:lnTo>
                  <a:pt x="103" y="561"/>
                </a:lnTo>
                <a:lnTo>
                  <a:pt x="101" y="561"/>
                </a:lnTo>
                <a:lnTo>
                  <a:pt x="101" y="561"/>
                </a:lnTo>
                <a:lnTo>
                  <a:pt x="101" y="561"/>
                </a:lnTo>
                <a:lnTo>
                  <a:pt x="101" y="561"/>
                </a:lnTo>
                <a:lnTo>
                  <a:pt x="101" y="561"/>
                </a:lnTo>
                <a:lnTo>
                  <a:pt x="101" y="561"/>
                </a:lnTo>
                <a:lnTo>
                  <a:pt x="101" y="561"/>
                </a:lnTo>
                <a:lnTo>
                  <a:pt x="101" y="561"/>
                </a:lnTo>
                <a:lnTo>
                  <a:pt x="100" y="559"/>
                </a:lnTo>
                <a:lnTo>
                  <a:pt x="100" y="559"/>
                </a:lnTo>
                <a:lnTo>
                  <a:pt x="100" y="559"/>
                </a:lnTo>
                <a:lnTo>
                  <a:pt x="98" y="561"/>
                </a:lnTo>
                <a:lnTo>
                  <a:pt x="98" y="559"/>
                </a:lnTo>
                <a:lnTo>
                  <a:pt x="98" y="559"/>
                </a:lnTo>
                <a:lnTo>
                  <a:pt x="98" y="559"/>
                </a:lnTo>
                <a:lnTo>
                  <a:pt x="98" y="559"/>
                </a:lnTo>
                <a:lnTo>
                  <a:pt x="98" y="559"/>
                </a:lnTo>
                <a:lnTo>
                  <a:pt x="98" y="559"/>
                </a:lnTo>
                <a:lnTo>
                  <a:pt x="98" y="559"/>
                </a:lnTo>
                <a:lnTo>
                  <a:pt x="98" y="559"/>
                </a:lnTo>
                <a:lnTo>
                  <a:pt x="98" y="559"/>
                </a:lnTo>
                <a:lnTo>
                  <a:pt x="97" y="559"/>
                </a:lnTo>
                <a:lnTo>
                  <a:pt x="95" y="558"/>
                </a:lnTo>
                <a:lnTo>
                  <a:pt x="95" y="558"/>
                </a:lnTo>
                <a:lnTo>
                  <a:pt x="95" y="558"/>
                </a:lnTo>
                <a:lnTo>
                  <a:pt x="97" y="558"/>
                </a:lnTo>
                <a:lnTo>
                  <a:pt x="95" y="558"/>
                </a:lnTo>
                <a:lnTo>
                  <a:pt x="95" y="558"/>
                </a:lnTo>
                <a:lnTo>
                  <a:pt x="95" y="556"/>
                </a:lnTo>
                <a:lnTo>
                  <a:pt x="95" y="556"/>
                </a:lnTo>
                <a:lnTo>
                  <a:pt x="94" y="556"/>
                </a:lnTo>
                <a:lnTo>
                  <a:pt x="94" y="556"/>
                </a:lnTo>
                <a:lnTo>
                  <a:pt x="94" y="556"/>
                </a:lnTo>
                <a:lnTo>
                  <a:pt x="94" y="556"/>
                </a:lnTo>
                <a:lnTo>
                  <a:pt x="94" y="556"/>
                </a:lnTo>
                <a:lnTo>
                  <a:pt x="92" y="556"/>
                </a:lnTo>
                <a:lnTo>
                  <a:pt x="92" y="556"/>
                </a:lnTo>
                <a:lnTo>
                  <a:pt x="92" y="556"/>
                </a:lnTo>
                <a:lnTo>
                  <a:pt x="91" y="556"/>
                </a:lnTo>
                <a:lnTo>
                  <a:pt x="91" y="558"/>
                </a:lnTo>
                <a:lnTo>
                  <a:pt x="91" y="556"/>
                </a:lnTo>
                <a:lnTo>
                  <a:pt x="89" y="556"/>
                </a:lnTo>
                <a:lnTo>
                  <a:pt x="89" y="556"/>
                </a:lnTo>
                <a:lnTo>
                  <a:pt x="89" y="556"/>
                </a:lnTo>
                <a:lnTo>
                  <a:pt x="89" y="556"/>
                </a:lnTo>
                <a:lnTo>
                  <a:pt x="89" y="556"/>
                </a:lnTo>
                <a:lnTo>
                  <a:pt x="89" y="556"/>
                </a:lnTo>
                <a:lnTo>
                  <a:pt x="89" y="556"/>
                </a:lnTo>
                <a:lnTo>
                  <a:pt x="89" y="556"/>
                </a:lnTo>
                <a:lnTo>
                  <a:pt x="88" y="556"/>
                </a:lnTo>
                <a:lnTo>
                  <a:pt x="88" y="556"/>
                </a:lnTo>
                <a:lnTo>
                  <a:pt x="86" y="555"/>
                </a:lnTo>
                <a:lnTo>
                  <a:pt x="86" y="555"/>
                </a:lnTo>
                <a:lnTo>
                  <a:pt x="86" y="555"/>
                </a:lnTo>
                <a:lnTo>
                  <a:pt x="86" y="555"/>
                </a:lnTo>
                <a:lnTo>
                  <a:pt x="86" y="555"/>
                </a:lnTo>
                <a:lnTo>
                  <a:pt x="86" y="555"/>
                </a:lnTo>
                <a:lnTo>
                  <a:pt x="86" y="555"/>
                </a:lnTo>
                <a:lnTo>
                  <a:pt x="86" y="555"/>
                </a:lnTo>
                <a:lnTo>
                  <a:pt x="86" y="555"/>
                </a:lnTo>
                <a:lnTo>
                  <a:pt x="86" y="556"/>
                </a:lnTo>
                <a:lnTo>
                  <a:pt x="86" y="556"/>
                </a:lnTo>
                <a:lnTo>
                  <a:pt x="86" y="556"/>
                </a:lnTo>
                <a:lnTo>
                  <a:pt x="86" y="556"/>
                </a:lnTo>
                <a:lnTo>
                  <a:pt x="88" y="556"/>
                </a:lnTo>
                <a:lnTo>
                  <a:pt x="88" y="556"/>
                </a:lnTo>
                <a:lnTo>
                  <a:pt x="88" y="556"/>
                </a:lnTo>
                <a:lnTo>
                  <a:pt x="88" y="556"/>
                </a:lnTo>
                <a:lnTo>
                  <a:pt x="88" y="556"/>
                </a:lnTo>
                <a:lnTo>
                  <a:pt x="88" y="558"/>
                </a:lnTo>
                <a:lnTo>
                  <a:pt x="88" y="558"/>
                </a:lnTo>
                <a:lnTo>
                  <a:pt x="88" y="558"/>
                </a:lnTo>
                <a:lnTo>
                  <a:pt x="89" y="558"/>
                </a:lnTo>
                <a:lnTo>
                  <a:pt x="89" y="559"/>
                </a:lnTo>
                <a:lnTo>
                  <a:pt x="91" y="559"/>
                </a:lnTo>
                <a:lnTo>
                  <a:pt x="92" y="559"/>
                </a:lnTo>
                <a:lnTo>
                  <a:pt x="92" y="559"/>
                </a:lnTo>
                <a:lnTo>
                  <a:pt x="92" y="559"/>
                </a:lnTo>
                <a:lnTo>
                  <a:pt x="92" y="559"/>
                </a:lnTo>
                <a:lnTo>
                  <a:pt x="92" y="559"/>
                </a:lnTo>
                <a:lnTo>
                  <a:pt x="94" y="561"/>
                </a:lnTo>
                <a:lnTo>
                  <a:pt x="95" y="561"/>
                </a:lnTo>
                <a:lnTo>
                  <a:pt x="94" y="561"/>
                </a:lnTo>
                <a:lnTo>
                  <a:pt x="94" y="561"/>
                </a:lnTo>
                <a:lnTo>
                  <a:pt x="95" y="561"/>
                </a:lnTo>
                <a:lnTo>
                  <a:pt x="95" y="561"/>
                </a:lnTo>
                <a:lnTo>
                  <a:pt x="95" y="561"/>
                </a:lnTo>
                <a:lnTo>
                  <a:pt x="95" y="561"/>
                </a:lnTo>
                <a:lnTo>
                  <a:pt x="95" y="561"/>
                </a:lnTo>
                <a:lnTo>
                  <a:pt x="95" y="561"/>
                </a:lnTo>
                <a:lnTo>
                  <a:pt x="95" y="561"/>
                </a:lnTo>
                <a:lnTo>
                  <a:pt x="97" y="561"/>
                </a:lnTo>
                <a:lnTo>
                  <a:pt x="97" y="561"/>
                </a:lnTo>
                <a:lnTo>
                  <a:pt x="97" y="561"/>
                </a:lnTo>
                <a:lnTo>
                  <a:pt x="97" y="561"/>
                </a:lnTo>
                <a:lnTo>
                  <a:pt x="98" y="561"/>
                </a:lnTo>
                <a:lnTo>
                  <a:pt x="100" y="561"/>
                </a:lnTo>
                <a:lnTo>
                  <a:pt x="100" y="561"/>
                </a:lnTo>
                <a:lnTo>
                  <a:pt x="100" y="561"/>
                </a:lnTo>
                <a:lnTo>
                  <a:pt x="101" y="561"/>
                </a:lnTo>
                <a:lnTo>
                  <a:pt x="101" y="561"/>
                </a:lnTo>
                <a:lnTo>
                  <a:pt x="101" y="561"/>
                </a:lnTo>
                <a:lnTo>
                  <a:pt x="101" y="561"/>
                </a:lnTo>
                <a:lnTo>
                  <a:pt x="101" y="561"/>
                </a:lnTo>
                <a:lnTo>
                  <a:pt x="101" y="562"/>
                </a:lnTo>
                <a:lnTo>
                  <a:pt x="103" y="562"/>
                </a:lnTo>
                <a:lnTo>
                  <a:pt x="103" y="562"/>
                </a:lnTo>
                <a:lnTo>
                  <a:pt x="103" y="562"/>
                </a:lnTo>
                <a:lnTo>
                  <a:pt x="104" y="562"/>
                </a:lnTo>
                <a:lnTo>
                  <a:pt x="104" y="562"/>
                </a:lnTo>
                <a:lnTo>
                  <a:pt x="106" y="562"/>
                </a:lnTo>
                <a:lnTo>
                  <a:pt x="106" y="562"/>
                </a:lnTo>
                <a:lnTo>
                  <a:pt x="106" y="562"/>
                </a:lnTo>
                <a:lnTo>
                  <a:pt x="104" y="561"/>
                </a:lnTo>
                <a:lnTo>
                  <a:pt x="103" y="561"/>
                </a:lnTo>
                <a:close/>
                <a:moveTo>
                  <a:pt x="84" y="553"/>
                </a:moveTo>
                <a:lnTo>
                  <a:pt x="84" y="553"/>
                </a:lnTo>
                <a:lnTo>
                  <a:pt x="84" y="552"/>
                </a:lnTo>
                <a:lnTo>
                  <a:pt x="84" y="552"/>
                </a:lnTo>
                <a:lnTo>
                  <a:pt x="84" y="552"/>
                </a:lnTo>
                <a:lnTo>
                  <a:pt x="84" y="552"/>
                </a:lnTo>
                <a:lnTo>
                  <a:pt x="86" y="552"/>
                </a:lnTo>
                <a:lnTo>
                  <a:pt x="88" y="552"/>
                </a:lnTo>
                <a:lnTo>
                  <a:pt x="88" y="552"/>
                </a:lnTo>
                <a:lnTo>
                  <a:pt x="88" y="550"/>
                </a:lnTo>
                <a:lnTo>
                  <a:pt x="88" y="550"/>
                </a:lnTo>
                <a:lnTo>
                  <a:pt x="88" y="550"/>
                </a:lnTo>
                <a:lnTo>
                  <a:pt x="88" y="550"/>
                </a:lnTo>
                <a:lnTo>
                  <a:pt x="88" y="550"/>
                </a:lnTo>
                <a:lnTo>
                  <a:pt x="88" y="550"/>
                </a:lnTo>
                <a:lnTo>
                  <a:pt x="89" y="550"/>
                </a:lnTo>
                <a:lnTo>
                  <a:pt x="89" y="550"/>
                </a:lnTo>
                <a:lnTo>
                  <a:pt x="89" y="549"/>
                </a:lnTo>
                <a:lnTo>
                  <a:pt x="89" y="549"/>
                </a:lnTo>
                <a:lnTo>
                  <a:pt x="89" y="549"/>
                </a:lnTo>
                <a:lnTo>
                  <a:pt x="89" y="549"/>
                </a:lnTo>
                <a:lnTo>
                  <a:pt x="88" y="547"/>
                </a:lnTo>
                <a:lnTo>
                  <a:pt x="88" y="547"/>
                </a:lnTo>
                <a:lnTo>
                  <a:pt x="88" y="547"/>
                </a:lnTo>
                <a:lnTo>
                  <a:pt x="88" y="547"/>
                </a:lnTo>
                <a:lnTo>
                  <a:pt x="88" y="546"/>
                </a:lnTo>
                <a:lnTo>
                  <a:pt x="88" y="546"/>
                </a:lnTo>
                <a:lnTo>
                  <a:pt x="86" y="546"/>
                </a:lnTo>
                <a:lnTo>
                  <a:pt x="86" y="546"/>
                </a:lnTo>
                <a:lnTo>
                  <a:pt x="84" y="546"/>
                </a:lnTo>
                <a:lnTo>
                  <a:pt x="84" y="546"/>
                </a:lnTo>
                <a:lnTo>
                  <a:pt x="84" y="546"/>
                </a:lnTo>
                <a:lnTo>
                  <a:pt x="83" y="546"/>
                </a:lnTo>
                <a:lnTo>
                  <a:pt x="83" y="546"/>
                </a:lnTo>
                <a:lnTo>
                  <a:pt x="83" y="546"/>
                </a:lnTo>
                <a:lnTo>
                  <a:pt x="83" y="546"/>
                </a:lnTo>
                <a:lnTo>
                  <a:pt x="83" y="546"/>
                </a:lnTo>
                <a:lnTo>
                  <a:pt x="83" y="547"/>
                </a:lnTo>
                <a:lnTo>
                  <a:pt x="81" y="547"/>
                </a:lnTo>
                <a:lnTo>
                  <a:pt x="80" y="547"/>
                </a:lnTo>
                <a:lnTo>
                  <a:pt x="80" y="547"/>
                </a:lnTo>
                <a:lnTo>
                  <a:pt x="80" y="547"/>
                </a:lnTo>
                <a:lnTo>
                  <a:pt x="81" y="549"/>
                </a:lnTo>
                <a:lnTo>
                  <a:pt x="81" y="549"/>
                </a:lnTo>
                <a:lnTo>
                  <a:pt x="81" y="549"/>
                </a:lnTo>
                <a:lnTo>
                  <a:pt x="81" y="547"/>
                </a:lnTo>
                <a:lnTo>
                  <a:pt x="81" y="547"/>
                </a:lnTo>
                <a:lnTo>
                  <a:pt x="83" y="547"/>
                </a:lnTo>
                <a:lnTo>
                  <a:pt x="83" y="549"/>
                </a:lnTo>
                <a:lnTo>
                  <a:pt x="83" y="549"/>
                </a:lnTo>
                <a:lnTo>
                  <a:pt x="83" y="549"/>
                </a:lnTo>
                <a:lnTo>
                  <a:pt x="83" y="549"/>
                </a:lnTo>
                <a:lnTo>
                  <a:pt x="83" y="549"/>
                </a:lnTo>
                <a:lnTo>
                  <a:pt x="84" y="550"/>
                </a:lnTo>
                <a:lnTo>
                  <a:pt x="83" y="550"/>
                </a:lnTo>
                <a:lnTo>
                  <a:pt x="83" y="550"/>
                </a:lnTo>
                <a:lnTo>
                  <a:pt x="83" y="550"/>
                </a:lnTo>
                <a:lnTo>
                  <a:pt x="83" y="550"/>
                </a:lnTo>
                <a:lnTo>
                  <a:pt x="83" y="550"/>
                </a:lnTo>
                <a:lnTo>
                  <a:pt x="83" y="550"/>
                </a:lnTo>
                <a:lnTo>
                  <a:pt x="83" y="552"/>
                </a:lnTo>
                <a:lnTo>
                  <a:pt x="81" y="550"/>
                </a:lnTo>
                <a:lnTo>
                  <a:pt x="81" y="550"/>
                </a:lnTo>
                <a:lnTo>
                  <a:pt x="81" y="552"/>
                </a:lnTo>
                <a:lnTo>
                  <a:pt x="81" y="552"/>
                </a:lnTo>
                <a:lnTo>
                  <a:pt x="81" y="550"/>
                </a:lnTo>
                <a:lnTo>
                  <a:pt x="80" y="550"/>
                </a:lnTo>
                <a:lnTo>
                  <a:pt x="80" y="550"/>
                </a:lnTo>
                <a:lnTo>
                  <a:pt x="80" y="550"/>
                </a:lnTo>
                <a:lnTo>
                  <a:pt x="80" y="550"/>
                </a:lnTo>
                <a:lnTo>
                  <a:pt x="80" y="552"/>
                </a:lnTo>
                <a:lnTo>
                  <a:pt x="80" y="552"/>
                </a:lnTo>
                <a:lnTo>
                  <a:pt x="80" y="552"/>
                </a:lnTo>
                <a:lnTo>
                  <a:pt x="80" y="552"/>
                </a:lnTo>
                <a:lnTo>
                  <a:pt x="78" y="552"/>
                </a:lnTo>
                <a:lnTo>
                  <a:pt x="77" y="550"/>
                </a:lnTo>
                <a:lnTo>
                  <a:pt x="77" y="550"/>
                </a:lnTo>
                <a:lnTo>
                  <a:pt x="77" y="550"/>
                </a:lnTo>
                <a:lnTo>
                  <a:pt x="77" y="550"/>
                </a:lnTo>
                <a:lnTo>
                  <a:pt x="77" y="552"/>
                </a:lnTo>
                <a:lnTo>
                  <a:pt x="77" y="552"/>
                </a:lnTo>
                <a:lnTo>
                  <a:pt x="77" y="552"/>
                </a:lnTo>
                <a:lnTo>
                  <a:pt x="78" y="552"/>
                </a:lnTo>
                <a:lnTo>
                  <a:pt x="77" y="552"/>
                </a:lnTo>
                <a:lnTo>
                  <a:pt x="77" y="552"/>
                </a:lnTo>
                <a:lnTo>
                  <a:pt x="77" y="552"/>
                </a:lnTo>
                <a:lnTo>
                  <a:pt x="77" y="552"/>
                </a:lnTo>
                <a:lnTo>
                  <a:pt x="75" y="552"/>
                </a:lnTo>
                <a:lnTo>
                  <a:pt x="75" y="552"/>
                </a:lnTo>
                <a:lnTo>
                  <a:pt x="75" y="552"/>
                </a:lnTo>
                <a:lnTo>
                  <a:pt x="75" y="552"/>
                </a:lnTo>
                <a:lnTo>
                  <a:pt x="75" y="552"/>
                </a:lnTo>
                <a:lnTo>
                  <a:pt x="74" y="552"/>
                </a:lnTo>
                <a:lnTo>
                  <a:pt x="74" y="552"/>
                </a:lnTo>
                <a:lnTo>
                  <a:pt x="74" y="552"/>
                </a:lnTo>
                <a:lnTo>
                  <a:pt x="72" y="552"/>
                </a:lnTo>
                <a:lnTo>
                  <a:pt x="72" y="552"/>
                </a:lnTo>
                <a:lnTo>
                  <a:pt x="72" y="552"/>
                </a:lnTo>
                <a:lnTo>
                  <a:pt x="72" y="552"/>
                </a:lnTo>
                <a:lnTo>
                  <a:pt x="71" y="552"/>
                </a:lnTo>
                <a:lnTo>
                  <a:pt x="71" y="552"/>
                </a:lnTo>
                <a:lnTo>
                  <a:pt x="71" y="552"/>
                </a:lnTo>
                <a:lnTo>
                  <a:pt x="71" y="552"/>
                </a:lnTo>
                <a:lnTo>
                  <a:pt x="71" y="550"/>
                </a:lnTo>
                <a:lnTo>
                  <a:pt x="69" y="552"/>
                </a:lnTo>
                <a:lnTo>
                  <a:pt x="69" y="550"/>
                </a:lnTo>
                <a:lnTo>
                  <a:pt x="69" y="550"/>
                </a:lnTo>
                <a:lnTo>
                  <a:pt x="69" y="550"/>
                </a:lnTo>
                <a:lnTo>
                  <a:pt x="69" y="552"/>
                </a:lnTo>
                <a:lnTo>
                  <a:pt x="69" y="552"/>
                </a:lnTo>
                <a:lnTo>
                  <a:pt x="68" y="550"/>
                </a:lnTo>
                <a:lnTo>
                  <a:pt x="68" y="550"/>
                </a:lnTo>
                <a:lnTo>
                  <a:pt x="68" y="552"/>
                </a:lnTo>
                <a:lnTo>
                  <a:pt x="68" y="552"/>
                </a:lnTo>
                <a:lnTo>
                  <a:pt x="68" y="552"/>
                </a:lnTo>
                <a:lnTo>
                  <a:pt x="68" y="552"/>
                </a:lnTo>
                <a:lnTo>
                  <a:pt x="68" y="552"/>
                </a:lnTo>
                <a:lnTo>
                  <a:pt x="68" y="552"/>
                </a:lnTo>
                <a:lnTo>
                  <a:pt x="68" y="550"/>
                </a:lnTo>
                <a:lnTo>
                  <a:pt x="68" y="550"/>
                </a:lnTo>
                <a:lnTo>
                  <a:pt x="66" y="552"/>
                </a:lnTo>
                <a:lnTo>
                  <a:pt x="66" y="552"/>
                </a:lnTo>
                <a:lnTo>
                  <a:pt x="66" y="552"/>
                </a:lnTo>
                <a:lnTo>
                  <a:pt x="66" y="552"/>
                </a:lnTo>
                <a:lnTo>
                  <a:pt x="66" y="552"/>
                </a:lnTo>
                <a:lnTo>
                  <a:pt x="66" y="552"/>
                </a:lnTo>
                <a:lnTo>
                  <a:pt x="66" y="552"/>
                </a:lnTo>
                <a:lnTo>
                  <a:pt x="66" y="552"/>
                </a:lnTo>
                <a:lnTo>
                  <a:pt x="66" y="552"/>
                </a:lnTo>
                <a:lnTo>
                  <a:pt x="65" y="552"/>
                </a:lnTo>
                <a:lnTo>
                  <a:pt x="65" y="552"/>
                </a:lnTo>
                <a:lnTo>
                  <a:pt x="65" y="552"/>
                </a:lnTo>
                <a:lnTo>
                  <a:pt x="65" y="552"/>
                </a:lnTo>
                <a:lnTo>
                  <a:pt x="65" y="550"/>
                </a:lnTo>
                <a:lnTo>
                  <a:pt x="65" y="550"/>
                </a:lnTo>
                <a:lnTo>
                  <a:pt x="65" y="550"/>
                </a:lnTo>
                <a:lnTo>
                  <a:pt x="63" y="550"/>
                </a:lnTo>
                <a:lnTo>
                  <a:pt x="62" y="550"/>
                </a:lnTo>
                <a:lnTo>
                  <a:pt x="60" y="550"/>
                </a:lnTo>
                <a:lnTo>
                  <a:pt x="60" y="550"/>
                </a:lnTo>
                <a:lnTo>
                  <a:pt x="66" y="553"/>
                </a:lnTo>
                <a:lnTo>
                  <a:pt x="66" y="553"/>
                </a:lnTo>
                <a:lnTo>
                  <a:pt x="68" y="552"/>
                </a:lnTo>
                <a:lnTo>
                  <a:pt x="68" y="552"/>
                </a:lnTo>
                <a:lnTo>
                  <a:pt x="68" y="553"/>
                </a:lnTo>
                <a:lnTo>
                  <a:pt x="69" y="553"/>
                </a:lnTo>
                <a:lnTo>
                  <a:pt x="69" y="553"/>
                </a:lnTo>
                <a:lnTo>
                  <a:pt x="69" y="553"/>
                </a:lnTo>
                <a:lnTo>
                  <a:pt x="71" y="553"/>
                </a:lnTo>
                <a:lnTo>
                  <a:pt x="71" y="555"/>
                </a:lnTo>
                <a:lnTo>
                  <a:pt x="71" y="555"/>
                </a:lnTo>
                <a:lnTo>
                  <a:pt x="72" y="555"/>
                </a:lnTo>
                <a:lnTo>
                  <a:pt x="72" y="555"/>
                </a:lnTo>
                <a:lnTo>
                  <a:pt x="72" y="555"/>
                </a:lnTo>
                <a:lnTo>
                  <a:pt x="72" y="555"/>
                </a:lnTo>
                <a:lnTo>
                  <a:pt x="72" y="553"/>
                </a:lnTo>
                <a:lnTo>
                  <a:pt x="72" y="553"/>
                </a:lnTo>
                <a:lnTo>
                  <a:pt x="72" y="553"/>
                </a:lnTo>
                <a:lnTo>
                  <a:pt x="72" y="553"/>
                </a:lnTo>
                <a:lnTo>
                  <a:pt x="74" y="555"/>
                </a:lnTo>
                <a:lnTo>
                  <a:pt x="74" y="555"/>
                </a:lnTo>
                <a:lnTo>
                  <a:pt x="74" y="555"/>
                </a:lnTo>
                <a:lnTo>
                  <a:pt x="75" y="555"/>
                </a:lnTo>
                <a:lnTo>
                  <a:pt x="75" y="555"/>
                </a:lnTo>
                <a:lnTo>
                  <a:pt x="75" y="555"/>
                </a:lnTo>
                <a:lnTo>
                  <a:pt x="75" y="555"/>
                </a:lnTo>
                <a:lnTo>
                  <a:pt x="75" y="555"/>
                </a:lnTo>
                <a:lnTo>
                  <a:pt x="75" y="555"/>
                </a:lnTo>
                <a:lnTo>
                  <a:pt x="75" y="555"/>
                </a:lnTo>
                <a:lnTo>
                  <a:pt x="75" y="555"/>
                </a:lnTo>
                <a:lnTo>
                  <a:pt x="75" y="555"/>
                </a:lnTo>
                <a:lnTo>
                  <a:pt x="75" y="555"/>
                </a:lnTo>
                <a:lnTo>
                  <a:pt x="77" y="555"/>
                </a:lnTo>
                <a:lnTo>
                  <a:pt x="77" y="555"/>
                </a:lnTo>
                <a:lnTo>
                  <a:pt x="77" y="555"/>
                </a:lnTo>
                <a:lnTo>
                  <a:pt x="77" y="555"/>
                </a:lnTo>
                <a:lnTo>
                  <a:pt x="77" y="553"/>
                </a:lnTo>
                <a:lnTo>
                  <a:pt x="77" y="553"/>
                </a:lnTo>
                <a:lnTo>
                  <a:pt x="77" y="553"/>
                </a:lnTo>
                <a:lnTo>
                  <a:pt x="77" y="555"/>
                </a:lnTo>
                <a:lnTo>
                  <a:pt x="77" y="555"/>
                </a:lnTo>
                <a:lnTo>
                  <a:pt x="78" y="553"/>
                </a:lnTo>
                <a:lnTo>
                  <a:pt x="78" y="555"/>
                </a:lnTo>
                <a:lnTo>
                  <a:pt x="78" y="555"/>
                </a:lnTo>
                <a:lnTo>
                  <a:pt x="78" y="555"/>
                </a:lnTo>
                <a:lnTo>
                  <a:pt x="78" y="555"/>
                </a:lnTo>
                <a:lnTo>
                  <a:pt x="78" y="555"/>
                </a:lnTo>
                <a:lnTo>
                  <a:pt x="78" y="555"/>
                </a:lnTo>
                <a:lnTo>
                  <a:pt x="80" y="553"/>
                </a:lnTo>
                <a:lnTo>
                  <a:pt x="80" y="553"/>
                </a:lnTo>
                <a:lnTo>
                  <a:pt x="78" y="553"/>
                </a:lnTo>
                <a:lnTo>
                  <a:pt x="78" y="553"/>
                </a:lnTo>
                <a:lnTo>
                  <a:pt x="78" y="553"/>
                </a:lnTo>
                <a:lnTo>
                  <a:pt x="78" y="553"/>
                </a:lnTo>
                <a:lnTo>
                  <a:pt x="78" y="553"/>
                </a:lnTo>
                <a:lnTo>
                  <a:pt x="80" y="553"/>
                </a:lnTo>
                <a:lnTo>
                  <a:pt x="80" y="553"/>
                </a:lnTo>
                <a:lnTo>
                  <a:pt x="80" y="553"/>
                </a:lnTo>
                <a:lnTo>
                  <a:pt x="81" y="553"/>
                </a:lnTo>
                <a:lnTo>
                  <a:pt x="81" y="553"/>
                </a:lnTo>
                <a:lnTo>
                  <a:pt x="81" y="553"/>
                </a:lnTo>
                <a:lnTo>
                  <a:pt x="81" y="555"/>
                </a:lnTo>
                <a:lnTo>
                  <a:pt x="81" y="555"/>
                </a:lnTo>
                <a:lnTo>
                  <a:pt x="83" y="555"/>
                </a:lnTo>
                <a:lnTo>
                  <a:pt x="83" y="555"/>
                </a:lnTo>
                <a:lnTo>
                  <a:pt x="83" y="555"/>
                </a:lnTo>
                <a:lnTo>
                  <a:pt x="83" y="555"/>
                </a:lnTo>
                <a:lnTo>
                  <a:pt x="83" y="555"/>
                </a:lnTo>
                <a:lnTo>
                  <a:pt x="83" y="555"/>
                </a:lnTo>
                <a:lnTo>
                  <a:pt x="83" y="555"/>
                </a:lnTo>
                <a:lnTo>
                  <a:pt x="83" y="555"/>
                </a:lnTo>
                <a:lnTo>
                  <a:pt x="83" y="555"/>
                </a:lnTo>
                <a:lnTo>
                  <a:pt x="83" y="555"/>
                </a:lnTo>
                <a:lnTo>
                  <a:pt x="84" y="555"/>
                </a:lnTo>
                <a:lnTo>
                  <a:pt x="84" y="555"/>
                </a:lnTo>
                <a:lnTo>
                  <a:pt x="84" y="555"/>
                </a:lnTo>
                <a:lnTo>
                  <a:pt x="84" y="555"/>
                </a:lnTo>
                <a:lnTo>
                  <a:pt x="84" y="555"/>
                </a:lnTo>
                <a:lnTo>
                  <a:pt x="84" y="555"/>
                </a:lnTo>
                <a:lnTo>
                  <a:pt x="84" y="555"/>
                </a:lnTo>
                <a:lnTo>
                  <a:pt x="84" y="553"/>
                </a:lnTo>
                <a:close/>
                <a:moveTo>
                  <a:pt x="293" y="162"/>
                </a:moveTo>
                <a:lnTo>
                  <a:pt x="294" y="162"/>
                </a:lnTo>
                <a:lnTo>
                  <a:pt x="294" y="162"/>
                </a:lnTo>
                <a:lnTo>
                  <a:pt x="294" y="160"/>
                </a:lnTo>
                <a:lnTo>
                  <a:pt x="294" y="160"/>
                </a:lnTo>
                <a:lnTo>
                  <a:pt x="294" y="160"/>
                </a:lnTo>
                <a:lnTo>
                  <a:pt x="294" y="160"/>
                </a:lnTo>
                <a:lnTo>
                  <a:pt x="296" y="160"/>
                </a:lnTo>
                <a:lnTo>
                  <a:pt x="294" y="160"/>
                </a:lnTo>
                <a:lnTo>
                  <a:pt x="294" y="160"/>
                </a:lnTo>
                <a:lnTo>
                  <a:pt x="294" y="160"/>
                </a:lnTo>
                <a:lnTo>
                  <a:pt x="294" y="160"/>
                </a:lnTo>
                <a:lnTo>
                  <a:pt x="293" y="162"/>
                </a:lnTo>
                <a:lnTo>
                  <a:pt x="293" y="162"/>
                </a:lnTo>
                <a:close/>
                <a:moveTo>
                  <a:pt x="857" y="420"/>
                </a:moveTo>
                <a:lnTo>
                  <a:pt x="857" y="420"/>
                </a:lnTo>
                <a:lnTo>
                  <a:pt x="857" y="420"/>
                </a:lnTo>
                <a:lnTo>
                  <a:pt x="857" y="419"/>
                </a:lnTo>
                <a:lnTo>
                  <a:pt x="856" y="419"/>
                </a:lnTo>
                <a:lnTo>
                  <a:pt x="854" y="417"/>
                </a:lnTo>
                <a:lnTo>
                  <a:pt x="854" y="417"/>
                </a:lnTo>
                <a:lnTo>
                  <a:pt x="854" y="416"/>
                </a:lnTo>
                <a:lnTo>
                  <a:pt x="853" y="416"/>
                </a:lnTo>
                <a:lnTo>
                  <a:pt x="853" y="416"/>
                </a:lnTo>
                <a:lnTo>
                  <a:pt x="853" y="417"/>
                </a:lnTo>
                <a:lnTo>
                  <a:pt x="853" y="417"/>
                </a:lnTo>
                <a:lnTo>
                  <a:pt x="851" y="417"/>
                </a:lnTo>
                <a:lnTo>
                  <a:pt x="851" y="417"/>
                </a:lnTo>
                <a:lnTo>
                  <a:pt x="851" y="416"/>
                </a:lnTo>
                <a:lnTo>
                  <a:pt x="850" y="416"/>
                </a:lnTo>
                <a:lnTo>
                  <a:pt x="850" y="416"/>
                </a:lnTo>
                <a:lnTo>
                  <a:pt x="850" y="414"/>
                </a:lnTo>
                <a:lnTo>
                  <a:pt x="848" y="414"/>
                </a:lnTo>
                <a:lnTo>
                  <a:pt x="847" y="414"/>
                </a:lnTo>
                <a:lnTo>
                  <a:pt x="847" y="414"/>
                </a:lnTo>
                <a:lnTo>
                  <a:pt x="847" y="414"/>
                </a:lnTo>
                <a:lnTo>
                  <a:pt x="847" y="414"/>
                </a:lnTo>
                <a:lnTo>
                  <a:pt x="847" y="416"/>
                </a:lnTo>
                <a:lnTo>
                  <a:pt x="848" y="416"/>
                </a:lnTo>
                <a:lnTo>
                  <a:pt x="848" y="416"/>
                </a:lnTo>
                <a:lnTo>
                  <a:pt x="848" y="416"/>
                </a:lnTo>
                <a:lnTo>
                  <a:pt x="848" y="417"/>
                </a:lnTo>
                <a:lnTo>
                  <a:pt x="848" y="417"/>
                </a:lnTo>
                <a:lnTo>
                  <a:pt x="848" y="417"/>
                </a:lnTo>
                <a:lnTo>
                  <a:pt x="848" y="417"/>
                </a:lnTo>
                <a:lnTo>
                  <a:pt x="848" y="417"/>
                </a:lnTo>
                <a:lnTo>
                  <a:pt x="848" y="419"/>
                </a:lnTo>
                <a:lnTo>
                  <a:pt x="850" y="419"/>
                </a:lnTo>
                <a:lnTo>
                  <a:pt x="850" y="420"/>
                </a:lnTo>
                <a:lnTo>
                  <a:pt x="850" y="420"/>
                </a:lnTo>
                <a:lnTo>
                  <a:pt x="850" y="422"/>
                </a:lnTo>
                <a:lnTo>
                  <a:pt x="851" y="422"/>
                </a:lnTo>
                <a:lnTo>
                  <a:pt x="851" y="422"/>
                </a:lnTo>
                <a:lnTo>
                  <a:pt x="853" y="422"/>
                </a:lnTo>
                <a:lnTo>
                  <a:pt x="854" y="422"/>
                </a:lnTo>
                <a:lnTo>
                  <a:pt x="854" y="422"/>
                </a:lnTo>
                <a:lnTo>
                  <a:pt x="854" y="423"/>
                </a:lnTo>
                <a:lnTo>
                  <a:pt x="854" y="423"/>
                </a:lnTo>
                <a:lnTo>
                  <a:pt x="854" y="422"/>
                </a:lnTo>
                <a:lnTo>
                  <a:pt x="854" y="422"/>
                </a:lnTo>
                <a:lnTo>
                  <a:pt x="854" y="423"/>
                </a:lnTo>
                <a:lnTo>
                  <a:pt x="856" y="423"/>
                </a:lnTo>
                <a:lnTo>
                  <a:pt x="856" y="423"/>
                </a:lnTo>
                <a:lnTo>
                  <a:pt x="856" y="423"/>
                </a:lnTo>
                <a:lnTo>
                  <a:pt x="856" y="423"/>
                </a:lnTo>
                <a:lnTo>
                  <a:pt x="856" y="423"/>
                </a:lnTo>
                <a:lnTo>
                  <a:pt x="856" y="422"/>
                </a:lnTo>
                <a:lnTo>
                  <a:pt x="856" y="422"/>
                </a:lnTo>
                <a:lnTo>
                  <a:pt x="856" y="420"/>
                </a:lnTo>
                <a:lnTo>
                  <a:pt x="857" y="420"/>
                </a:lnTo>
                <a:close/>
                <a:moveTo>
                  <a:pt x="497" y="358"/>
                </a:moveTo>
                <a:lnTo>
                  <a:pt x="497" y="358"/>
                </a:lnTo>
                <a:lnTo>
                  <a:pt x="495" y="357"/>
                </a:lnTo>
                <a:lnTo>
                  <a:pt x="495" y="357"/>
                </a:lnTo>
                <a:lnTo>
                  <a:pt x="495" y="357"/>
                </a:lnTo>
                <a:lnTo>
                  <a:pt x="495" y="358"/>
                </a:lnTo>
                <a:lnTo>
                  <a:pt x="495" y="358"/>
                </a:lnTo>
                <a:lnTo>
                  <a:pt x="495" y="358"/>
                </a:lnTo>
                <a:lnTo>
                  <a:pt x="495" y="358"/>
                </a:lnTo>
                <a:lnTo>
                  <a:pt x="497" y="360"/>
                </a:lnTo>
                <a:lnTo>
                  <a:pt x="497" y="360"/>
                </a:lnTo>
                <a:lnTo>
                  <a:pt x="497" y="358"/>
                </a:lnTo>
                <a:lnTo>
                  <a:pt x="497" y="358"/>
                </a:lnTo>
                <a:lnTo>
                  <a:pt x="497" y="358"/>
                </a:lnTo>
                <a:close/>
                <a:moveTo>
                  <a:pt x="483" y="382"/>
                </a:moveTo>
                <a:lnTo>
                  <a:pt x="483" y="382"/>
                </a:lnTo>
                <a:lnTo>
                  <a:pt x="482" y="382"/>
                </a:lnTo>
                <a:lnTo>
                  <a:pt x="482" y="382"/>
                </a:lnTo>
                <a:lnTo>
                  <a:pt x="482" y="382"/>
                </a:lnTo>
                <a:lnTo>
                  <a:pt x="482" y="382"/>
                </a:lnTo>
                <a:lnTo>
                  <a:pt x="482" y="384"/>
                </a:lnTo>
                <a:lnTo>
                  <a:pt x="482" y="384"/>
                </a:lnTo>
                <a:lnTo>
                  <a:pt x="482" y="384"/>
                </a:lnTo>
                <a:lnTo>
                  <a:pt x="482" y="384"/>
                </a:lnTo>
                <a:lnTo>
                  <a:pt x="482" y="384"/>
                </a:lnTo>
                <a:lnTo>
                  <a:pt x="482" y="384"/>
                </a:lnTo>
                <a:lnTo>
                  <a:pt x="482" y="386"/>
                </a:lnTo>
                <a:lnTo>
                  <a:pt x="483" y="384"/>
                </a:lnTo>
                <a:lnTo>
                  <a:pt x="485" y="384"/>
                </a:lnTo>
                <a:lnTo>
                  <a:pt x="485" y="384"/>
                </a:lnTo>
                <a:lnTo>
                  <a:pt x="485" y="382"/>
                </a:lnTo>
                <a:lnTo>
                  <a:pt x="483" y="382"/>
                </a:lnTo>
                <a:lnTo>
                  <a:pt x="483" y="382"/>
                </a:lnTo>
                <a:close/>
                <a:moveTo>
                  <a:pt x="898" y="435"/>
                </a:moveTo>
                <a:lnTo>
                  <a:pt x="898" y="434"/>
                </a:lnTo>
                <a:lnTo>
                  <a:pt x="898" y="434"/>
                </a:lnTo>
                <a:lnTo>
                  <a:pt x="897" y="432"/>
                </a:lnTo>
                <a:lnTo>
                  <a:pt x="897" y="432"/>
                </a:lnTo>
                <a:lnTo>
                  <a:pt x="897" y="431"/>
                </a:lnTo>
                <a:lnTo>
                  <a:pt x="897" y="431"/>
                </a:lnTo>
                <a:lnTo>
                  <a:pt x="895" y="431"/>
                </a:lnTo>
                <a:lnTo>
                  <a:pt x="895" y="429"/>
                </a:lnTo>
                <a:lnTo>
                  <a:pt x="894" y="429"/>
                </a:lnTo>
                <a:lnTo>
                  <a:pt x="894" y="428"/>
                </a:lnTo>
                <a:lnTo>
                  <a:pt x="894" y="428"/>
                </a:lnTo>
                <a:lnTo>
                  <a:pt x="894" y="428"/>
                </a:lnTo>
                <a:lnTo>
                  <a:pt x="894" y="426"/>
                </a:lnTo>
                <a:lnTo>
                  <a:pt x="894" y="426"/>
                </a:lnTo>
                <a:lnTo>
                  <a:pt x="894" y="426"/>
                </a:lnTo>
                <a:lnTo>
                  <a:pt x="894" y="425"/>
                </a:lnTo>
                <a:lnTo>
                  <a:pt x="892" y="425"/>
                </a:lnTo>
                <a:lnTo>
                  <a:pt x="892" y="425"/>
                </a:lnTo>
                <a:lnTo>
                  <a:pt x="892" y="425"/>
                </a:lnTo>
                <a:lnTo>
                  <a:pt x="892" y="423"/>
                </a:lnTo>
                <a:lnTo>
                  <a:pt x="892" y="423"/>
                </a:lnTo>
                <a:lnTo>
                  <a:pt x="892" y="423"/>
                </a:lnTo>
                <a:lnTo>
                  <a:pt x="892" y="423"/>
                </a:lnTo>
                <a:lnTo>
                  <a:pt x="892" y="423"/>
                </a:lnTo>
                <a:lnTo>
                  <a:pt x="892" y="423"/>
                </a:lnTo>
                <a:lnTo>
                  <a:pt x="892" y="422"/>
                </a:lnTo>
                <a:lnTo>
                  <a:pt x="892" y="422"/>
                </a:lnTo>
                <a:lnTo>
                  <a:pt x="892" y="422"/>
                </a:lnTo>
                <a:lnTo>
                  <a:pt x="892" y="420"/>
                </a:lnTo>
                <a:lnTo>
                  <a:pt x="892" y="419"/>
                </a:lnTo>
                <a:lnTo>
                  <a:pt x="892" y="417"/>
                </a:lnTo>
                <a:lnTo>
                  <a:pt x="892" y="417"/>
                </a:lnTo>
                <a:lnTo>
                  <a:pt x="892" y="417"/>
                </a:lnTo>
                <a:lnTo>
                  <a:pt x="892" y="416"/>
                </a:lnTo>
                <a:lnTo>
                  <a:pt x="891" y="414"/>
                </a:lnTo>
                <a:lnTo>
                  <a:pt x="891" y="414"/>
                </a:lnTo>
                <a:lnTo>
                  <a:pt x="891" y="414"/>
                </a:lnTo>
                <a:lnTo>
                  <a:pt x="889" y="413"/>
                </a:lnTo>
                <a:lnTo>
                  <a:pt x="889" y="413"/>
                </a:lnTo>
                <a:lnTo>
                  <a:pt x="889" y="413"/>
                </a:lnTo>
                <a:lnTo>
                  <a:pt x="888" y="413"/>
                </a:lnTo>
                <a:lnTo>
                  <a:pt x="886" y="413"/>
                </a:lnTo>
                <a:lnTo>
                  <a:pt x="886" y="413"/>
                </a:lnTo>
                <a:lnTo>
                  <a:pt x="883" y="414"/>
                </a:lnTo>
                <a:lnTo>
                  <a:pt x="883" y="413"/>
                </a:lnTo>
                <a:lnTo>
                  <a:pt x="883" y="413"/>
                </a:lnTo>
                <a:lnTo>
                  <a:pt x="882" y="411"/>
                </a:lnTo>
                <a:lnTo>
                  <a:pt x="882" y="411"/>
                </a:lnTo>
                <a:lnTo>
                  <a:pt x="880" y="411"/>
                </a:lnTo>
                <a:lnTo>
                  <a:pt x="879" y="411"/>
                </a:lnTo>
                <a:lnTo>
                  <a:pt x="879" y="411"/>
                </a:lnTo>
                <a:lnTo>
                  <a:pt x="876" y="410"/>
                </a:lnTo>
                <a:lnTo>
                  <a:pt x="874" y="408"/>
                </a:lnTo>
                <a:lnTo>
                  <a:pt x="871" y="410"/>
                </a:lnTo>
                <a:lnTo>
                  <a:pt x="870" y="410"/>
                </a:lnTo>
                <a:lnTo>
                  <a:pt x="867" y="408"/>
                </a:lnTo>
                <a:lnTo>
                  <a:pt x="864" y="408"/>
                </a:lnTo>
                <a:lnTo>
                  <a:pt x="860" y="407"/>
                </a:lnTo>
                <a:lnTo>
                  <a:pt x="860" y="407"/>
                </a:lnTo>
                <a:lnTo>
                  <a:pt x="859" y="407"/>
                </a:lnTo>
                <a:lnTo>
                  <a:pt x="859" y="407"/>
                </a:lnTo>
                <a:lnTo>
                  <a:pt x="857" y="407"/>
                </a:lnTo>
                <a:lnTo>
                  <a:pt x="856" y="408"/>
                </a:lnTo>
                <a:lnTo>
                  <a:pt x="854" y="408"/>
                </a:lnTo>
                <a:lnTo>
                  <a:pt x="854" y="408"/>
                </a:lnTo>
                <a:lnTo>
                  <a:pt x="854" y="407"/>
                </a:lnTo>
                <a:lnTo>
                  <a:pt x="854" y="405"/>
                </a:lnTo>
                <a:lnTo>
                  <a:pt x="854" y="405"/>
                </a:lnTo>
                <a:lnTo>
                  <a:pt x="853" y="405"/>
                </a:lnTo>
                <a:lnTo>
                  <a:pt x="853" y="404"/>
                </a:lnTo>
                <a:lnTo>
                  <a:pt x="853" y="404"/>
                </a:lnTo>
                <a:lnTo>
                  <a:pt x="853" y="404"/>
                </a:lnTo>
                <a:lnTo>
                  <a:pt x="853" y="404"/>
                </a:lnTo>
                <a:lnTo>
                  <a:pt x="853" y="402"/>
                </a:lnTo>
                <a:lnTo>
                  <a:pt x="853" y="402"/>
                </a:lnTo>
                <a:lnTo>
                  <a:pt x="851" y="402"/>
                </a:lnTo>
                <a:lnTo>
                  <a:pt x="847" y="402"/>
                </a:lnTo>
                <a:lnTo>
                  <a:pt x="847" y="396"/>
                </a:lnTo>
                <a:lnTo>
                  <a:pt x="845" y="396"/>
                </a:lnTo>
                <a:lnTo>
                  <a:pt x="841" y="396"/>
                </a:lnTo>
                <a:lnTo>
                  <a:pt x="842" y="393"/>
                </a:lnTo>
                <a:lnTo>
                  <a:pt x="842" y="392"/>
                </a:lnTo>
                <a:lnTo>
                  <a:pt x="839" y="390"/>
                </a:lnTo>
                <a:lnTo>
                  <a:pt x="838" y="389"/>
                </a:lnTo>
                <a:lnTo>
                  <a:pt x="836" y="387"/>
                </a:lnTo>
                <a:lnTo>
                  <a:pt x="833" y="384"/>
                </a:lnTo>
                <a:lnTo>
                  <a:pt x="832" y="382"/>
                </a:lnTo>
                <a:lnTo>
                  <a:pt x="829" y="381"/>
                </a:lnTo>
                <a:lnTo>
                  <a:pt x="826" y="376"/>
                </a:lnTo>
                <a:lnTo>
                  <a:pt x="824" y="375"/>
                </a:lnTo>
                <a:lnTo>
                  <a:pt x="820" y="372"/>
                </a:lnTo>
                <a:lnTo>
                  <a:pt x="817" y="367"/>
                </a:lnTo>
                <a:lnTo>
                  <a:pt x="812" y="364"/>
                </a:lnTo>
                <a:lnTo>
                  <a:pt x="811" y="363"/>
                </a:lnTo>
                <a:lnTo>
                  <a:pt x="811" y="361"/>
                </a:lnTo>
                <a:lnTo>
                  <a:pt x="805" y="357"/>
                </a:lnTo>
                <a:lnTo>
                  <a:pt x="802" y="354"/>
                </a:lnTo>
                <a:lnTo>
                  <a:pt x="794" y="352"/>
                </a:lnTo>
                <a:lnTo>
                  <a:pt x="791" y="351"/>
                </a:lnTo>
                <a:lnTo>
                  <a:pt x="791" y="349"/>
                </a:lnTo>
                <a:lnTo>
                  <a:pt x="790" y="349"/>
                </a:lnTo>
                <a:lnTo>
                  <a:pt x="790" y="348"/>
                </a:lnTo>
                <a:lnTo>
                  <a:pt x="787" y="345"/>
                </a:lnTo>
                <a:lnTo>
                  <a:pt x="787" y="345"/>
                </a:lnTo>
                <a:lnTo>
                  <a:pt x="783" y="343"/>
                </a:lnTo>
                <a:lnTo>
                  <a:pt x="782" y="342"/>
                </a:lnTo>
                <a:lnTo>
                  <a:pt x="779" y="342"/>
                </a:lnTo>
                <a:lnTo>
                  <a:pt x="776" y="340"/>
                </a:lnTo>
                <a:lnTo>
                  <a:pt x="777" y="339"/>
                </a:lnTo>
                <a:lnTo>
                  <a:pt x="774" y="339"/>
                </a:lnTo>
                <a:lnTo>
                  <a:pt x="774" y="337"/>
                </a:lnTo>
                <a:lnTo>
                  <a:pt x="776" y="337"/>
                </a:lnTo>
                <a:lnTo>
                  <a:pt x="774" y="334"/>
                </a:lnTo>
                <a:lnTo>
                  <a:pt x="773" y="333"/>
                </a:lnTo>
                <a:lnTo>
                  <a:pt x="771" y="333"/>
                </a:lnTo>
                <a:lnTo>
                  <a:pt x="771" y="333"/>
                </a:lnTo>
                <a:lnTo>
                  <a:pt x="770" y="331"/>
                </a:lnTo>
                <a:lnTo>
                  <a:pt x="768" y="330"/>
                </a:lnTo>
                <a:lnTo>
                  <a:pt x="765" y="328"/>
                </a:lnTo>
                <a:lnTo>
                  <a:pt x="759" y="336"/>
                </a:lnTo>
                <a:lnTo>
                  <a:pt x="756" y="337"/>
                </a:lnTo>
                <a:lnTo>
                  <a:pt x="755" y="337"/>
                </a:lnTo>
                <a:lnTo>
                  <a:pt x="755" y="339"/>
                </a:lnTo>
                <a:lnTo>
                  <a:pt x="756" y="339"/>
                </a:lnTo>
                <a:lnTo>
                  <a:pt x="756" y="340"/>
                </a:lnTo>
                <a:lnTo>
                  <a:pt x="756" y="343"/>
                </a:lnTo>
                <a:lnTo>
                  <a:pt x="755" y="343"/>
                </a:lnTo>
                <a:lnTo>
                  <a:pt x="753" y="343"/>
                </a:lnTo>
                <a:lnTo>
                  <a:pt x="755" y="349"/>
                </a:lnTo>
                <a:lnTo>
                  <a:pt x="755" y="352"/>
                </a:lnTo>
                <a:lnTo>
                  <a:pt x="750" y="354"/>
                </a:lnTo>
                <a:lnTo>
                  <a:pt x="744" y="361"/>
                </a:lnTo>
                <a:lnTo>
                  <a:pt x="743" y="364"/>
                </a:lnTo>
                <a:lnTo>
                  <a:pt x="741" y="364"/>
                </a:lnTo>
                <a:lnTo>
                  <a:pt x="741" y="361"/>
                </a:lnTo>
                <a:lnTo>
                  <a:pt x="738" y="355"/>
                </a:lnTo>
                <a:lnTo>
                  <a:pt x="729" y="349"/>
                </a:lnTo>
                <a:lnTo>
                  <a:pt x="717" y="343"/>
                </a:lnTo>
                <a:lnTo>
                  <a:pt x="717" y="342"/>
                </a:lnTo>
                <a:lnTo>
                  <a:pt x="716" y="339"/>
                </a:lnTo>
                <a:lnTo>
                  <a:pt x="710" y="337"/>
                </a:lnTo>
                <a:lnTo>
                  <a:pt x="706" y="334"/>
                </a:lnTo>
                <a:lnTo>
                  <a:pt x="706" y="327"/>
                </a:lnTo>
                <a:lnTo>
                  <a:pt x="706" y="325"/>
                </a:lnTo>
                <a:lnTo>
                  <a:pt x="697" y="328"/>
                </a:lnTo>
                <a:lnTo>
                  <a:pt x="693" y="334"/>
                </a:lnTo>
                <a:lnTo>
                  <a:pt x="685" y="331"/>
                </a:lnTo>
                <a:lnTo>
                  <a:pt x="685" y="334"/>
                </a:lnTo>
                <a:lnTo>
                  <a:pt x="676" y="333"/>
                </a:lnTo>
                <a:lnTo>
                  <a:pt x="676" y="328"/>
                </a:lnTo>
                <a:lnTo>
                  <a:pt x="675" y="324"/>
                </a:lnTo>
                <a:lnTo>
                  <a:pt x="675" y="319"/>
                </a:lnTo>
                <a:lnTo>
                  <a:pt x="673" y="314"/>
                </a:lnTo>
                <a:lnTo>
                  <a:pt x="672" y="310"/>
                </a:lnTo>
                <a:lnTo>
                  <a:pt x="672" y="305"/>
                </a:lnTo>
                <a:lnTo>
                  <a:pt x="670" y="301"/>
                </a:lnTo>
                <a:lnTo>
                  <a:pt x="670" y="296"/>
                </a:lnTo>
                <a:lnTo>
                  <a:pt x="669" y="292"/>
                </a:lnTo>
                <a:lnTo>
                  <a:pt x="667" y="283"/>
                </a:lnTo>
                <a:lnTo>
                  <a:pt x="666" y="278"/>
                </a:lnTo>
                <a:lnTo>
                  <a:pt x="666" y="274"/>
                </a:lnTo>
                <a:lnTo>
                  <a:pt x="664" y="269"/>
                </a:lnTo>
                <a:lnTo>
                  <a:pt x="663" y="265"/>
                </a:lnTo>
                <a:lnTo>
                  <a:pt x="663" y="260"/>
                </a:lnTo>
                <a:lnTo>
                  <a:pt x="661" y="256"/>
                </a:lnTo>
                <a:lnTo>
                  <a:pt x="661" y="251"/>
                </a:lnTo>
                <a:lnTo>
                  <a:pt x="660" y="246"/>
                </a:lnTo>
                <a:lnTo>
                  <a:pt x="658" y="242"/>
                </a:lnTo>
                <a:lnTo>
                  <a:pt x="658" y="237"/>
                </a:lnTo>
                <a:lnTo>
                  <a:pt x="657" y="233"/>
                </a:lnTo>
                <a:lnTo>
                  <a:pt x="657" y="228"/>
                </a:lnTo>
                <a:lnTo>
                  <a:pt x="655" y="224"/>
                </a:lnTo>
                <a:lnTo>
                  <a:pt x="654" y="219"/>
                </a:lnTo>
                <a:lnTo>
                  <a:pt x="654" y="215"/>
                </a:lnTo>
                <a:lnTo>
                  <a:pt x="652" y="210"/>
                </a:lnTo>
                <a:lnTo>
                  <a:pt x="652" y="206"/>
                </a:lnTo>
                <a:lnTo>
                  <a:pt x="651" y="201"/>
                </a:lnTo>
                <a:lnTo>
                  <a:pt x="649" y="197"/>
                </a:lnTo>
                <a:lnTo>
                  <a:pt x="646" y="178"/>
                </a:lnTo>
                <a:lnTo>
                  <a:pt x="645" y="174"/>
                </a:lnTo>
                <a:lnTo>
                  <a:pt x="643" y="165"/>
                </a:lnTo>
                <a:lnTo>
                  <a:pt x="643" y="160"/>
                </a:lnTo>
                <a:lnTo>
                  <a:pt x="640" y="151"/>
                </a:lnTo>
                <a:lnTo>
                  <a:pt x="640" y="147"/>
                </a:lnTo>
                <a:lnTo>
                  <a:pt x="639" y="142"/>
                </a:lnTo>
                <a:lnTo>
                  <a:pt x="639" y="138"/>
                </a:lnTo>
                <a:lnTo>
                  <a:pt x="637" y="133"/>
                </a:lnTo>
                <a:lnTo>
                  <a:pt x="636" y="123"/>
                </a:lnTo>
                <a:lnTo>
                  <a:pt x="634" y="118"/>
                </a:lnTo>
                <a:lnTo>
                  <a:pt x="634" y="113"/>
                </a:lnTo>
                <a:lnTo>
                  <a:pt x="633" y="110"/>
                </a:lnTo>
                <a:lnTo>
                  <a:pt x="631" y="101"/>
                </a:lnTo>
                <a:lnTo>
                  <a:pt x="629" y="97"/>
                </a:lnTo>
                <a:lnTo>
                  <a:pt x="629" y="92"/>
                </a:lnTo>
                <a:lnTo>
                  <a:pt x="626" y="83"/>
                </a:lnTo>
                <a:lnTo>
                  <a:pt x="625" y="74"/>
                </a:lnTo>
                <a:lnTo>
                  <a:pt x="625" y="70"/>
                </a:lnTo>
                <a:lnTo>
                  <a:pt x="623" y="65"/>
                </a:lnTo>
                <a:lnTo>
                  <a:pt x="623" y="61"/>
                </a:lnTo>
                <a:lnTo>
                  <a:pt x="622" y="56"/>
                </a:lnTo>
                <a:lnTo>
                  <a:pt x="620" y="52"/>
                </a:lnTo>
                <a:lnTo>
                  <a:pt x="620" y="47"/>
                </a:lnTo>
                <a:lnTo>
                  <a:pt x="619" y="42"/>
                </a:lnTo>
                <a:lnTo>
                  <a:pt x="619" y="42"/>
                </a:lnTo>
                <a:lnTo>
                  <a:pt x="616" y="41"/>
                </a:lnTo>
                <a:lnTo>
                  <a:pt x="616" y="41"/>
                </a:lnTo>
                <a:lnTo>
                  <a:pt x="616" y="41"/>
                </a:lnTo>
                <a:lnTo>
                  <a:pt x="616" y="41"/>
                </a:lnTo>
                <a:lnTo>
                  <a:pt x="616" y="41"/>
                </a:lnTo>
                <a:lnTo>
                  <a:pt x="616" y="42"/>
                </a:lnTo>
                <a:lnTo>
                  <a:pt x="616" y="42"/>
                </a:lnTo>
                <a:lnTo>
                  <a:pt x="616" y="42"/>
                </a:lnTo>
                <a:lnTo>
                  <a:pt x="616" y="42"/>
                </a:lnTo>
                <a:lnTo>
                  <a:pt x="614" y="42"/>
                </a:lnTo>
                <a:lnTo>
                  <a:pt x="614" y="42"/>
                </a:lnTo>
                <a:lnTo>
                  <a:pt x="613" y="41"/>
                </a:lnTo>
                <a:lnTo>
                  <a:pt x="613" y="41"/>
                </a:lnTo>
                <a:lnTo>
                  <a:pt x="613" y="41"/>
                </a:lnTo>
                <a:lnTo>
                  <a:pt x="613" y="41"/>
                </a:lnTo>
                <a:lnTo>
                  <a:pt x="611" y="39"/>
                </a:lnTo>
                <a:lnTo>
                  <a:pt x="610" y="39"/>
                </a:lnTo>
                <a:lnTo>
                  <a:pt x="608" y="39"/>
                </a:lnTo>
                <a:lnTo>
                  <a:pt x="608" y="39"/>
                </a:lnTo>
                <a:lnTo>
                  <a:pt x="608" y="39"/>
                </a:lnTo>
                <a:lnTo>
                  <a:pt x="608" y="39"/>
                </a:lnTo>
                <a:lnTo>
                  <a:pt x="607" y="39"/>
                </a:lnTo>
                <a:lnTo>
                  <a:pt x="607" y="39"/>
                </a:lnTo>
                <a:lnTo>
                  <a:pt x="607" y="39"/>
                </a:lnTo>
                <a:lnTo>
                  <a:pt x="607" y="38"/>
                </a:lnTo>
                <a:lnTo>
                  <a:pt x="605" y="38"/>
                </a:lnTo>
                <a:lnTo>
                  <a:pt x="604" y="38"/>
                </a:lnTo>
                <a:lnTo>
                  <a:pt x="604" y="38"/>
                </a:lnTo>
                <a:lnTo>
                  <a:pt x="604" y="38"/>
                </a:lnTo>
                <a:lnTo>
                  <a:pt x="604" y="38"/>
                </a:lnTo>
                <a:lnTo>
                  <a:pt x="602" y="38"/>
                </a:lnTo>
                <a:lnTo>
                  <a:pt x="602" y="38"/>
                </a:lnTo>
                <a:lnTo>
                  <a:pt x="602" y="38"/>
                </a:lnTo>
                <a:lnTo>
                  <a:pt x="602" y="36"/>
                </a:lnTo>
                <a:lnTo>
                  <a:pt x="602" y="36"/>
                </a:lnTo>
                <a:lnTo>
                  <a:pt x="602" y="36"/>
                </a:lnTo>
                <a:lnTo>
                  <a:pt x="602" y="36"/>
                </a:lnTo>
                <a:lnTo>
                  <a:pt x="602" y="36"/>
                </a:lnTo>
                <a:lnTo>
                  <a:pt x="602" y="36"/>
                </a:lnTo>
                <a:lnTo>
                  <a:pt x="602" y="36"/>
                </a:lnTo>
                <a:lnTo>
                  <a:pt x="602" y="36"/>
                </a:lnTo>
                <a:lnTo>
                  <a:pt x="602" y="36"/>
                </a:lnTo>
                <a:lnTo>
                  <a:pt x="602" y="36"/>
                </a:lnTo>
                <a:lnTo>
                  <a:pt x="601" y="36"/>
                </a:lnTo>
                <a:lnTo>
                  <a:pt x="601" y="35"/>
                </a:lnTo>
                <a:lnTo>
                  <a:pt x="601" y="35"/>
                </a:lnTo>
                <a:lnTo>
                  <a:pt x="601" y="35"/>
                </a:lnTo>
                <a:lnTo>
                  <a:pt x="601" y="35"/>
                </a:lnTo>
                <a:lnTo>
                  <a:pt x="601" y="35"/>
                </a:lnTo>
                <a:lnTo>
                  <a:pt x="601" y="35"/>
                </a:lnTo>
                <a:lnTo>
                  <a:pt x="601" y="35"/>
                </a:lnTo>
                <a:lnTo>
                  <a:pt x="601" y="35"/>
                </a:lnTo>
                <a:lnTo>
                  <a:pt x="601" y="35"/>
                </a:lnTo>
                <a:lnTo>
                  <a:pt x="599" y="35"/>
                </a:lnTo>
                <a:lnTo>
                  <a:pt x="599" y="35"/>
                </a:lnTo>
                <a:lnTo>
                  <a:pt x="599" y="35"/>
                </a:lnTo>
                <a:lnTo>
                  <a:pt x="599" y="35"/>
                </a:lnTo>
                <a:lnTo>
                  <a:pt x="599" y="33"/>
                </a:lnTo>
                <a:lnTo>
                  <a:pt x="599" y="33"/>
                </a:lnTo>
                <a:lnTo>
                  <a:pt x="596" y="33"/>
                </a:lnTo>
                <a:lnTo>
                  <a:pt x="596" y="33"/>
                </a:lnTo>
                <a:lnTo>
                  <a:pt x="596" y="33"/>
                </a:lnTo>
                <a:lnTo>
                  <a:pt x="596" y="33"/>
                </a:lnTo>
                <a:lnTo>
                  <a:pt x="595" y="33"/>
                </a:lnTo>
                <a:lnTo>
                  <a:pt x="595" y="33"/>
                </a:lnTo>
                <a:lnTo>
                  <a:pt x="595" y="33"/>
                </a:lnTo>
                <a:lnTo>
                  <a:pt x="595" y="33"/>
                </a:lnTo>
                <a:lnTo>
                  <a:pt x="595" y="32"/>
                </a:lnTo>
                <a:lnTo>
                  <a:pt x="595" y="32"/>
                </a:lnTo>
                <a:lnTo>
                  <a:pt x="593" y="33"/>
                </a:lnTo>
                <a:lnTo>
                  <a:pt x="593" y="33"/>
                </a:lnTo>
                <a:lnTo>
                  <a:pt x="593" y="32"/>
                </a:lnTo>
                <a:lnTo>
                  <a:pt x="593" y="32"/>
                </a:lnTo>
                <a:lnTo>
                  <a:pt x="593" y="32"/>
                </a:lnTo>
                <a:lnTo>
                  <a:pt x="592" y="32"/>
                </a:lnTo>
                <a:lnTo>
                  <a:pt x="592" y="32"/>
                </a:lnTo>
                <a:lnTo>
                  <a:pt x="592" y="32"/>
                </a:lnTo>
                <a:lnTo>
                  <a:pt x="592" y="33"/>
                </a:lnTo>
                <a:lnTo>
                  <a:pt x="592" y="33"/>
                </a:lnTo>
                <a:lnTo>
                  <a:pt x="592" y="33"/>
                </a:lnTo>
                <a:lnTo>
                  <a:pt x="592" y="35"/>
                </a:lnTo>
                <a:lnTo>
                  <a:pt x="592" y="35"/>
                </a:lnTo>
                <a:lnTo>
                  <a:pt x="592" y="33"/>
                </a:lnTo>
                <a:lnTo>
                  <a:pt x="590" y="33"/>
                </a:lnTo>
                <a:lnTo>
                  <a:pt x="590" y="33"/>
                </a:lnTo>
                <a:lnTo>
                  <a:pt x="590" y="32"/>
                </a:lnTo>
                <a:lnTo>
                  <a:pt x="589" y="33"/>
                </a:lnTo>
                <a:lnTo>
                  <a:pt x="589" y="33"/>
                </a:lnTo>
                <a:lnTo>
                  <a:pt x="589" y="32"/>
                </a:lnTo>
                <a:lnTo>
                  <a:pt x="589" y="32"/>
                </a:lnTo>
                <a:lnTo>
                  <a:pt x="589" y="32"/>
                </a:lnTo>
                <a:lnTo>
                  <a:pt x="589" y="33"/>
                </a:lnTo>
                <a:lnTo>
                  <a:pt x="589" y="33"/>
                </a:lnTo>
                <a:lnTo>
                  <a:pt x="589" y="33"/>
                </a:lnTo>
                <a:lnTo>
                  <a:pt x="589" y="33"/>
                </a:lnTo>
                <a:lnTo>
                  <a:pt x="587" y="33"/>
                </a:lnTo>
                <a:lnTo>
                  <a:pt x="587" y="33"/>
                </a:lnTo>
                <a:lnTo>
                  <a:pt x="587" y="33"/>
                </a:lnTo>
                <a:lnTo>
                  <a:pt x="586" y="33"/>
                </a:lnTo>
                <a:lnTo>
                  <a:pt x="586" y="33"/>
                </a:lnTo>
                <a:lnTo>
                  <a:pt x="586" y="33"/>
                </a:lnTo>
                <a:lnTo>
                  <a:pt x="586" y="33"/>
                </a:lnTo>
                <a:lnTo>
                  <a:pt x="584" y="33"/>
                </a:lnTo>
                <a:lnTo>
                  <a:pt x="584" y="35"/>
                </a:lnTo>
                <a:lnTo>
                  <a:pt x="584" y="35"/>
                </a:lnTo>
                <a:lnTo>
                  <a:pt x="584" y="35"/>
                </a:lnTo>
                <a:lnTo>
                  <a:pt x="584" y="35"/>
                </a:lnTo>
                <a:lnTo>
                  <a:pt x="584" y="35"/>
                </a:lnTo>
                <a:lnTo>
                  <a:pt x="584" y="35"/>
                </a:lnTo>
                <a:lnTo>
                  <a:pt x="584" y="35"/>
                </a:lnTo>
                <a:lnTo>
                  <a:pt x="584" y="35"/>
                </a:lnTo>
                <a:lnTo>
                  <a:pt x="584" y="35"/>
                </a:lnTo>
                <a:lnTo>
                  <a:pt x="583" y="35"/>
                </a:lnTo>
                <a:lnTo>
                  <a:pt x="583" y="35"/>
                </a:lnTo>
                <a:lnTo>
                  <a:pt x="584" y="35"/>
                </a:lnTo>
                <a:lnTo>
                  <a:pt x="584" y="35"/>
                </a:lnTo>
                <a:lnTo>
                  <a:pt x="584" y="36"/>
                </a:lnTo>
                <a:lnTo>
                  <a:pt x="584" y="36"/>
                </a:lnTo>
                <a:lnTo>
                  <a:pt x="584" y="38"/>
                </a:lnTo>
                <a:lnTo>
                  <a:pt x="584" y="36"/>
                </a:lnTo>
                <a:lnTo>
                  <a:pt x="584" y="36"/>
                </a:lnTo>
                <a:lnTo>
                  <a:pt x="584" y="36"/>
                </a:lnTo>
                <a:lnTo>
                  <a:pt x="583" y="36"/>
                </a:lnTo>
                <a:lnTo>
                  <a:pt x="583" y="36"/>
                </a:lnTo>
                <a:lnTo>
                  <a:pt x="583" y="36"/>
                </a:lnTo>
                <a:lnTo>
                  <a:pt x="583" y="36"/>
                </a:lnTo>
                <a:lnTo>
                  <a:pt x="583" y="35"/>
                </a:lnTo>
                <a:lnTo>
                  <a:pt x="583" y="35"/>
                </a:lnTo>
                <a:lnTo>
                  <a:pt x="583" y="35"/>
                </a:lnTo>
                <a:lnTo>
                  <a:pt x="583" y="35"/>
                </a:lnTo>
                <a:lnTo>
                  <a:pt x="583" y="36"/>
                </a:lnTo>
                <a:lnTo>
                  <a:pt x="583" y="36"/>
                </a:lnTo>
                <a:lnTo>
                  <a:pt x="580" y="36"/>
                </a:lnTo>
                <a:lnTo>
                  <a:pt x="578" y="38"/>
                </a:lnTo>
                <a:lnTo>
                  <a:pt x="578" y="38"/>
                </a:lnTo>
                <a:lnTo>
                  <a:pt x="578" y="38"/>
                </a:lnTo>
                <a:lnTo>
                  <a:pt x="577" y="39"/>
                </a:lnTo>
                <a:lnTo>
                  <a:pt x="575" y="39"/>
                </a:lnTo>
                <a:lnTo>
                  <a:pt x="575" y="38"/>
                </a:lnTo>
                <a:lnTo>
                  <a:pt x="575" y="38"/>
                </a:lnTo>
                <a:lnTo>
                  <a:pt x="574" y="39"/>
                </a:lnTo>
                <a:lnTo>
                  <a:pt x="572" y="39"/>
                </a:lnTo>
                <a:lnTo>
                  <a:pt x="571" y="39"/>
                </a:lnTo>
                <a:lnTo>
                  <a:pt x="571" y="39"/>
                </a:lnTo>
                <a:lnTo>
                  <a:pt x="571" y="38"/>
                </a:lnTo>
                <a:lnTo>
                  <a:pt x="571" y="38"/>
                </a:lnTo>
                <a:lnTo>
                  <a:pt x="571" y="38"/>
                </a:lnTo>
                <a:lnTo>
                  <a:pt x="569" y="38"/>
                </a:lnTo>
                <a:lnTo>
                  <a:pt x="569" y="38"/>
                </a:lnTo>
                <a:lnTo>
                  <a:pt x="569" y="38"/>
                </a:lnTo>
                <a:lnTo>
                  <a:pt x="568" y="38"/>
                </a:lnTo>
                <a:lnTo>
                  <a:pt x="568" y="38"/>
                </a:lnTo>
                <a:lnTo>
                  <a:pt x="568" y="36"/>
                </a:lnTo>
                <a:lnTo>
                  <a:pt x="568" y="36"/>
                </a:lnTo>
                <a:lnTo>
                  <a:pt x="568" y="36"/>
                </a:lnTo>
                <a:lnTo>
                  <a:pt x="568" y="36"/>
                </a:lnTo>
                <a:lnTo>
                  <a:pt x="566" y="36"/>
                </a:lnTo>
                <a:lnTo>
                  <a:pt x="566" y="36"/>
                </a:lnTo>
                <a:lnTo>
                  <a:pt x="566" y="38"/>
                </a:lnTo>
                <a:lnTo>
                  <a:pt x="566" y="38"/>
                </a:lnTo>
                <a:lnTo>
                  <a:pt x="566" y="36"/>
                </a:lnTo>
                <a:lnTo>
                  <a:pt x="566" y="36"/>
                </a:lnTo>
                <a:lnTo>
                  <a:pt x="566" y="36"/>
                </a:lnTo>
                <a:lnTo>
                  <a:pt x="565" y="36"/>
                </a:lnTo>
                <a:lnTo>
                  <a:pt x="565" y="35"/>
                </a:lnTo>
                <a:lnTo>
                  <a:pt x="563" y="35"/>
                </a:lnTo>
                <a:lnTo>
                  <a:pt x="563" y="35"/>
                </a:lnTo>
                <a:lnTo>
                  <a:pt x="563" y="35"/>
                </a:lnTo>
                <a:lnTo>
                  <a:pt x="563" y="35"/>
                </a:lnTo>
                <a:lnTo>
                  <a:pt x="563" y="35"/>
                </a:lnTo>
                <a:lnTo>
                  <a:pt x="563" y="35"/>
                </a:lnTo>
                <a:lnTo>
                  <a:pt x="562" y="35"/>
                </a:lnTo>
                <a:lnTo>
                  <a:pt x="562" y="35"/>
                </a:lnTo>
                <a:lnTo>
                  <a:pt x="562" y="35"/>
                </a:lnTo>
                <a:lnTo>
                  <a:pt x="559" y="35"/>
                </a:lnTo>
                <a:lnTo>
                  <a:pt x="557" y="35"/>
                </a:lnTo>
                <a:lnTo>
                  <a:pt x="554" y="35"/>
                </a:lnTo>
                <a:lnTo>
                  <a:pt x="552" y="35"/>
                </a:lnTo>
                <a:lnTo>
                  <a:pt x="552" y="35"/>
                </a:lnTo>
                <a:lnTo>
                  <a:pt x="552" y="36"/>
                </a:lnTo>
                <a:lnTo>
                  <a:pt x="549" y="36"/>
                </a:lnTo>
                <a:lnTo>
                  <a:pt x="548" y="36"/>
                </a:lnTo>
                <a:lnTo>
                  <a:pt x="548" y="36"/>
                </a:lnTo>
                <a:lnTo>
                  <a:pt x="548" y="36"/>
                </a:lnTo>
                <a:lnTo>
                  <a:pt x="548" y="35"/>
                </a:lnTo>
                <a:lnTo>
                  <a:pt x="548" y="36"/>
                </a:lnTo>
                <a:lnTo>
                  <a:pt x="548" y="36"/>
                </a:lnTo>
                <a:lnTo>
                  <a:pt x="548" y="36"/>
                </a:lnTo>
                <a:lnTo>
                  <a:pt x="546" y="35"/>
                </a:lnTo>
                <a:lnTo>
                  <a:pt x="543" y="35"/>
                </a:lnTo>
                <a:lnTo>
                  <a:pt x="542" y="35"/>
                </a:lnTo>
                <a:lnTo>
                  <a:pt x="542" y="35"/>
                </a:lnTo>
                <a:lnTo>
                  <a:pt x="542" y="35"/>
                </a:lnTo>
                <a:lnTo>
                  <a:pt x="542" y="35"/>
                </a:lnTo>
                <a:lnTo>
                  <a:pt x="542" y="33"/>
                </a:lnTo>
                <a:lnTo>
                  <a:pt x="542" y="33"/>
                </a:lnTo>
                <a:lnTo>
                  <a:pt x="542" y="33"/>
                </a:lnTo>
                <a:lnTo>
                  <a:pt x="542" y="33"/>
                </a:lnTo>
                <a:lnTo>
                  <a:pt x="542" y="33"/>
                </a:lnTo>
                <a:lnTo>
                  <a:pt x="542" y="33"/>
                </a:lnTo>
                <a:lnTo>
                  <a:pt x="542" y="33"/>
                </a:lnTo>
                <a:lnTo>
                  <a:pt x="542" y="33"/>
                </a:lnTo>
                <a:lnTo>
                  <a:pt x="542" y="33"/>
                </a:lnTo>
                <a:lnTo>
                  <a:pt x="540" y="32"/>
                </a:lnTo>
                <a:lnTo>
                  <a:pt x="540" y="32"/>
                </a:lnTo>
                <a:lnTo>
                  <a:pt x="540" y="32"/>
                </a:lnTo>
                <a:lnTo>
                  <a:pt x="540" y="33"/>
                </a:lnTo>
                <a:lnTo>
                  <a:pt x="539" y="33"/>
                </a:lnTo>
                <a:lnTo>
                  <a:pt x="539" y="32"/>
                </a:lnTo>
                <a:lnTo>
                  <a:pt x="539" y="32"/>
                </a:lnTo>
                <a:lnTo>
                  <a:pt x="539" y="32"/>
                </a:lnTo>
                <a:lnTo>
                  <a:pt x="539" y="32"/>
                </a:lnTo>
                <a:lnTo>
                  <a:pt x="539" y="33"/>
                </a:lnTo>
                <a:lnTo>
                  <a:pt x="539" y="32"/>
                </a:lnTo>
                <a:lnTo>
                  <a:pt x="539" y="32"/>
                </a:lnTo>
                <a:lnTo>
                  <a:pt x="537" y="32"/>
                </a:lnTo>
                <a:lnTo>
                  <a:pt x="537" y="32"/>
                </a:lnTo>
                <a:lnTo>
                  <a:pt x="537" y="32"/>
                </a:lnTo>
                <a:lnTo>
                  <a:pt x="536" y="32"/>
                </a:lnTo>
                <a:lnTo>
                  <a:pt x="536" y="33"/>
                </a:lnTo>
                <a:lnTo>
                  <a:pt x="536" y="33"/>
                </a:lnTo>
                <a:lnTo>
                  <a:pt x="534" y="33"/>
                </a:lnTo>
                <a:lnTo>
                  <a:pt x="534" y="32"/>
                </a:lnTo>
                <a:lnTo>
                  <a:pt x="534" y="32"/>
                </a:lnTo>
                <a:lnTo>
                  <a:pt x="533" y="32"/>
                </a:lnTo>
                <a:lnTo>
                  <a:pt x="533" y="30"/>
                </a:lnTo>
                <a:lnTo>
                  <a:pt x="533" y="30"/>
                </a:lnTo>
                <a:lnTo>
                  <a:pt x="533" y="30"/>
                </a:lnTo>
                <a:lnTo>
                  <a:pt x="531" y="30"/>
                </a:lnTo>
                <a:lnTo>
                  <a:pt x="531" y="30"/>
                </a:lnTo>
                <a:lnTo>
                  <a:pt x="531" y="30"/>
                </a:lnTo>
                <a:lnTo>
                  <a:pt x="530" y="30"/>
                </a:lnTo>
                <a:lnTo>
                  <a:pt x="530" y="30"/>
                </a:lnTo>
                <a:lnTo>
                  <a:pt x="530" y="29"/>
                </a:lnTo>
                <a:lnTo>
                  <a:pt x="530" y="29"/>
                </a:lnTo>
                <a:lnTo>
                  <a:pt x="528" y="30"/>
                </a:lnTo>
                <a:lnTo>
                  <a:pt x="528" y="30"/>
                </a:lnTo>
                <a:lnTo>
                  <a:pt x="528" y="30"/>
                </a:lnTo>
                <a:lnTo>
                  <a:pt x="528" y="29"/>
                </a:lnTo>
                <a:lnTo>
                  <a:pt x="528" y="29"/>
                </a:lnTo>
                <a:lnTo>
                  <a:pt x="528" y="29"/>
                </a:lnTo>
                <a:lnTo>
                  <a:pt x="528" y="29"/>
                </a:lnTo>
                <a:lnTo>
                  <a:pt x="524" y="27"/>
                </a:lnTo>
                <a:lnTo>
                  <a:pt x="524" y="27"/>
                </a:lnTo>
                <a:lnTo>
                  <a:pt x="524" y="27"/>
                </a:lnTo>
                <a:lnTo>
                  <a:pt x="524" y="29"/>
                </a:lnTo>
                <a:lnTo>
                  <a:pt x="522" y="29"/>
                </a:lnTo>
                <a:lnTo>
                  <a:pt x="522" y="27"/>
                </a:lnTo>
                <a:lnTo>
                  <a:pt x="522" y="27"/>
                </a:lnTo>
                <a:lnTo>
                  <a:pt x="522" y="27"/>
                </a:lnTo>
                <a:lnTo>
                  <a:pt x="522" y="27"/>
                </a:lnTo>
                <a:lnTo>
                  <a:pt x="522" y="27"/>
                </a:lnTo>
                <a:lnTo>
                  <a:pt x="522" y="27"/>
                </a:lnTo>
                <a:lnTo>
                  <a:pt x="522" y="27"/>
                </a:lnTo>
                <a:lnTo>
                  <a:pt x="521" y="27"/>
                </a:lnTo>
                <a:lnTo>
                  <a:pt x="519" y="29"/>
                </a:lnTo>
                <a:lnTo>
                  <a:pt x="519" y="29"/>
                </a:lnTo>
                <a:lnTo>
                  <a:pt x="519" y="27"/>
                </a:lnTo>
                <a:lnTo>
                  <a:pt x="518" y="27"/>
                </a:lnTo>
                <a:lnTo>
                  <a:pt x="516" y="30"/>
                </a:lnTo>
                <a:lnTo>
                  <a:pt x="515" y="30"/>
                </a:lnTo>
                <a:lnTo>
                  <a:pt x="513" y="32"/>
                </a:lnTo>
                <a:lnTo>
                  <a:pt x="513" y="32"/>
                </a:lnTo>
                <a:lnTo>
                  <a:pt x="513" y="30"/>
                </a:lnTo>
                <a:lnTo>
                  <a:pt x="513" y="30"/>
                </a:lnTo>
                <a:lnTo>
                  <a:pt x="513" y="29"/>
                </a:lnTo>
                <a:lnTo>
                  <a:pt x="513" y="29"/>
                </a:lnTo>
                <a:lnTo>
                  <a:pt x="513" y="29"/>
                </a:lnTo>
                <a:lnTo>
                  <a:pt x="512" y="29"/>
                </a:lnTo>
                <a:lnTo>
                  <a:pt x="512" y="29"/>
                </a:lnTo>
                <a:lnTo>
                  <a:pt x="512" y="29"/>
                </a:lnTo>
                <a:lnTo>
                  <a:pt x="512" y="29"/>
                </a:lnTo>
                <a:lnTo>
                  <a:pt x="512" y="29"/>
                </a:lnTo>
                <a:lnTo>
                  <a:pt x="512" y="29"/>
                </a:lnTo>
                <a:lnTo>
                  <a:pt x="512" y="29"/>
                </a:lnTo>
                <a:lnTo>
                  <a:pt x="512" y="29"/>
                </a:lnTo>
                <a:lnTo>
                  <a:pt x="510" y="29"/>
                </a:lnTo>
                <a:lnTo>
                  <a:pt x="510" y="29"/>
                </a:lnTo>
                <a:lnTo>
                  <a:pt x="510" y="29"/>
                </a:lnTo>
                <a:lnTo>
                  <a:pt x="510" y="29"/>
                </a:lnTo>
                <a:lnTo>
                  <a:pt x="509" y="29"/>
                </a:lnTo>
                <a:lnTo>
                  <a:pt x="509" y="29"/>
                </a:lnTo>
                <a:lnTo>
                  <a:pt x="509" y="29"/>
                </a:lnTo>
                <a:lnTo>
                  <a:pt x="509" y="29"/>
                </a:lnTo>
                <a:lnTo>
                  <a:pt x="509" y="30"/>
                </a:lnTo>
                <a:lnTo>
                  <a:pt x="509" y="29"/>
                </a:lnTo>
                <a:lnTo>
                  <a:pt x="509" y="29"/>
                </a:lnTo>
                <a:lnTo>
                  <a:pt x="509" y="29"/>
                </a:lnTo>
                <a:lnTo>
                  <a:pt x="509" y="30"/>
                </a:lnTo>
                <a:lnTo>
                  <a:pt x="507" y="30"/>
                </a:lnTo>
                <a:lnTo>
                  <a:pt x="507" y="30"/>
                </a:lnTo>
                <a:lnTo>
                  <a:pt x="507" y="30"/>
                </a:lnTo>
                <a:lnTo>
                  <a:pt x="507" y="30"/>
                </a:lnTo>
                <a:lnTo>
                  <a:pt x="507" y="30"/>
                </a:lnTo>
                <a:lnTo>
                  <a:pt x="504" y="30"/>
                </a:lnTo>
                <a:lnTo>
                  <a:pt x="504" y="30"/>
                </a:lnTo>
                <a:lnTo>
                  <a:pt x="504" y="32"/>
                </a:lnTo>
                <a:lnTo>
                  <a:pt x="504" y="32"/>
                </a:lnTo>
                <a:lnTo>
                  <a:pt x="504" y="32"/>
                </a:lnTo>
                <a:lnTo>
                  <a:pt x="504" y="33"/>
                </a:lnTo>
                <a:lnTo>
                  <a:pt x="504" y="33"/>
                </a:lnTo>
                <a:lnTo>
                  <a:pt x="504" y="33"/>
                </a:lnTo>
                <a:lnTo>
                  <a:pt x="504" y="32"/>
                </a:lnTo>
                <a:lnTo>
                  <a:pt x="503" y="32"/>
                </a:lnTo>
                <a:lnTo>
                  <a:pt x="503" y="32"/>
                </a:lnTo>
                <a:lnTo>
                  <a:pt x="503" y="32"/>
                </a:lnTo>
                <a:lnTo>
                  <a:pt x="503" y="32"/>
                </a:lnTo>
                <a:lnTo>
                  <a:pt x="501" y="30"/>
                </a:lnTo>
                <a:lnTo>
                  <a:pt x="498" y="32"/>
                </a:lnTo>
                <a:lnTo>
                  <a:pt x="495" y="30"/>
                </a:lnTo>
                <a:lnTo>
                  <a:pt x="497" y="30"/>
                </a:lnTo>
                <a:lnTo>
                  <a:pt x="497" y="29"/>
                </a:lnTo>
                <a:lnTo>
                  <a:pt x="498" y="29"/>
                </a:lnTo>
                <a:lnTo>
                  <a:pt x="497" y="29"/>
                </a:lnTo>
                <a:lnTo>
                  <a:pt x="497" y="29"/>
                </a:lnTo>
                <a:lnTo>
                  <a:pt x="497" y="29"/>
                </a:lnTo>
                <a:lnTo>
                  <a:pt x="498" y="29"/>
                </a:lnTo>
                <a:lnTo>
                  <a:pt x="498" y="29"/>
                </a:lnTo>
                <a:lnTo>
                  <a:pt x="498" y="27"/>
                </a:lnTo>
                <a:lnTo>
                  <a:pt x="498" y="27"/>
                </a:lnTo>
                <a:lnTo>
                  <a:pt x="498" y="27"/>
                </a:lnTo>
                <a:lnTo>
                  <a:pt x="498" y="27"/>
                </a:lnTo>
                <a:lnTo>
                  <a:pt x="497" y="27"/>
                </a:lnTo>
                <a:lnTo>
                  <a:pt x="495" y="27"/>
                </a:lnTo>
                <a:lnTo>
                  <a:pt x="491" y="27"/>
                </a:lnTo>
                <a:lnTo>
                  <a:pt x="491" y="27"/>
                </a:lnTo>
                <a:lnTo>
                  <a:pt x="489" y="29"/>
                </a:lnTo>
                <a:lnTo>
                  <a:pt x="489" y="27"/>
                </a:lnTo>
                <a:lnTo>
                  <a:pt x="489" y="27"/>
                </a:lnTo>
                <a:lnTo>
                  <a:pt x="489" y="27"/>
                </a:lnTo>
                <a:lnTo>
                  <a:pt x="489" y="27"/>
                </a:lnTo>
                <a:lnTo>
                  <a:pt x="489" y="27"/>
                </a:lnTo>
                <a:lnTo>
                  <a:pt x="489" y="27"/>
                </a:lnTo>
                <a:lnTo>
                  <a:pt x="489" y="27"/>
                </a:lnTo>
                <a:lnTo>
                  <a:pt x="489" y="27"/>
                </a:lnTo>
                <a:lnTo>
                  <a:pt x="491" y="27"/>
                </a:lnTo>
                <a:lnTo>
                  <a:pt x="491" y="27"/>
                </a:lnTo>
                <a:lnTo>
                  <a:pt x="491" y="27"/>
                </a:lnTo>
                <a:lnTo>
                  <a:pt x="494" y="27"/>
                </a:lnTo>
                <a:lnTo>
                  <a:pt x="494" y="27"/>
                </a:lnTo>
                <a:lnTo>
                  <a:pt x="495" y="27"/>
                </a:lnTo>
                <a:lnTo>
                  <a:pt x="494" y="26"/>
                </a:lnTo>
                <a:lnTo>
                  <a:pt x="494" y="26"/>
                </a:lnTo>
                <a:lnTo>
                  <a:pt x="492" y="26"/>
                </a:lnTo>
                <a:lnTo>
                  <a:pt x="491" y="26"/>
                </a:lnTo>
                <a:lnTo>
                  <a:pt x="491" y="24"/>
                </a:lnTo>
                <a:lnTo>
                  <a:pt x="491" y="24"/>
                </a:lnTo>
                <a:lnTo>
                  <a:pt x="489" y="24"/>
                </a:lnTo>
                <a:lnTo>
                  <a:pt x="491" y="23"/>
                </a:lnTo>
                <a:lnTo>
                  <a:pt x="491" y="23"/>
                </a:lnTo>
                <a:lnTo>
                  <a:pt x="491" y="23"/>
                </a:lnTo>
                <a:lnTo>
                  <a:pt x="491" y="23"/>
                </a:lnTo>
                <a:lnTo>
                  <a:pt x="491" y="23"/>
                </a:lnTo>
                <a:lnTo>
                  <a:pt x="491" y="23"/>
                </a:lnTo>
                <a:lnTo>
                  <a:pt x="491" y="23"/>
                </a:lnTo>
                <a:lnTo>
                  <a:pt x="491" y="21"/>
                </a:lnTo>
                <a:lnTo>
                  <a:pt x="491" y="21"/>
                </a:lnTo>
                <a:lnTo>
                  <a:pt x="492" y="20"/>
                </a:lnTo>
                <a:lnTo>
                  <a:pt x="494" y="20"/>
                </a:lnTo>
                <a:lnTo>
                  <a:pt x="494" y="20"/>
                </a:lnTo>
                <a:lnTo>
                  <a:pt x="492" y="18"/>
                </a:lnTo>
                <a:lnTo>
                  <a:pt x="489" y="17"/>
                </a:lnTo>
                <a:lnTo>
                  <a:pt x="488" y="17"/>
                </a:lnTo>
                <a:lnTo>
                  <a:pt x="488" y="18"/>
                </a:lnTo>
                <a:lnTo>
                  <a:pt x="488" y="18"/>
                </a:lnTo>
                <a:lnTo>
                  <a:pt x="488" y="18"/>
                </a:lnTo>
                <a:lnTo>
                  <a:pt x="488" y="18"/>
                </a:lnTo>
                <a:lnTo>
                  <a:pt x="488" y="18"/>
                </a:lnTo>
                <a:lnTo>
                  <a:pt x="488" y="20"/>
                </a:lnTo>
                <a:lnTo>
                  <a:pt x="488" y="20"/>
                </a:lnTo>
                <a:lnTo>
                  <a:pt x="488" y="18"/>
                </a:lnTo>
                <a:lnTo>
                  <a:pt x="488" y="18"/>
                </a:lnTo>
                <a:lnTo>
                  <a:pt x="488" y="18"/>
                </a:lnTo>
                <a:lnTo>
                  <a:pt x="486" y="18"/>
                </a:lnTo>
                <a:lnTo>
                  <a:pt x="486" y="18"/>
                </a:lnTo>
                <a:lnTo>
                  <a:pt x="486" y="17"/>
                </a:lnTo>
                <a:lnTo>
                  <a:pt x="486" y="18"/>
                </a:lnTo>
                <a:lnTo>
                  <a:pt x="486" y="18"/>
                </a:lnTo>
                <a:lnTo>
                  <a:pt x="486" y="18"/>
                </a:lnTo>
                <a:lnTo>
                  <a:pt x="486" y="18"/>
                </a:lnTo>
                <a:lnTo>
                  <a:pt x="486" y="18"/>
                </a:lnTo>
                <a:lnTo>
                  <a:pt x="486" y="18"/>
                </a:lnTo>
                <a:lnTo>
                  <a:pt x="486" y="18"/>
                </a:lnTo>
                <a:lnTo>
                  <a:pt x="486" y="18"/>
                </a:lnTo>
                <a:lnTo>
                  <a:pt x="485" y="18"/>
                </a:lnTo>
                <a:lnTo>
                  <a:pt x="485" y="17"/>
                </a:lnTo>
                <a:lnTo>
                  <a:pt x="485" y="17"/>
                </a:lnTo>
                <a:lnTo>
                  <a:pt x="485" y="17"/>
                </a:lnTo>
                <a:lnTo>
                  <a:pt x="485" y="17"/>
                </a:lnTo>
                <a:lnTo>
                  <a:pt x="485" y="17"/>
                </a:lnTo>
                <a:lnTo>
                  <a:pt x="483" y="17"/>
                </a:lnTo>
                <a:lnTo>
                  <a:pt x="483" y="17"/>
                </a:lnTo>
                <a:lnTo>
                  <a:pt x="483" y="17"/>
                </a:lnTo>
                <a:lnTo>
                  <a:pt x="483" y="17"/>
                </a:lnTo>
                <a:lnTo>
                  <a:pt x="483" y="17"/>
                </a:lnTo>
                <a:lnTo>
                  <a:pt x="483" y="17"/>
                </a:lnTo>
                <a:lnTo>
                  <a:pt x="483" y="17"/>
                </a:lnTo>
                <a:lnTo>
                  <a:pt x="483" y="17"/>
                </a:lnTo>
                <a:lnTo>
                  <a:pt x="482" y="17"/>
                </a:lnTo>
                <a:lnTo>
                  <a:pt x="482" y="17"/>
                </a:lnTo>
                <a:lnTo>
                  <a:pt x="480" y="17"/>
                </a:lnTo>
                <a:lnTo>
                  <a:pt x="480" y="17"/>
                </a:lnTo>
                <a:lnTo>
                  <a:pt x="480" y="17"/>
                </a:lnTo>
                <a:lnTo>
                  <a:pt x="479" y="18"/>
                </a:lnTo>
                <a:lnTo>
                  <a:pt x="476" y="17"/>
                </a:lnTo>
                <a:lnTo>
                  <a:pt x="474" y="17"/>
                </a:lnTo>
                <a:lnTo>
                  <a:pt x="474" y="18"/>
                </a:lnTo>
                <a:lnTo>
                  <a:pt x="474" y="18"/>
                </a:lnTo>
                <a:lnTo>
                  <a:pt x="474" y="20"/>
                </a:lnTo>
                <a:lnTo>
                  <a:pt x="472" y="21"/>
                </a:lnTo>
                <a:lnTo>
                  <a:pt x="472" y="21"/>
                </a:lnTo>
                <a:lnTo>
                  <a:pt x="471" y="21"/>
                </a:lnTo>
                <a:lnTo>
                  <a:pt x="471" y="21"/>
                </a:lnTo>
                <a:lnTo>
                  <a:pt x="471" y="21"/>
                </a:lnTo>
                <a:lnTo>
                  <a:pt x="471" y="21"/>
                </a:lnTo>
                <a:lnTo>
                  <a:pt x="471" y="20"/>
                </a:lnTo>
                <a:lnTo>
                  <a:pt x="471" y="20"/>
                </a:lnTo>
                <a:lnTo>
                  <a:pt x="471" y="20"/>
                </a:lnTo>
                <a:lnTo>
                  <a:pt x="469" y="20"/>
                </a:lnTo>
                <a:lnTo>
                  <a:pt x="469" y="20"/>
                </a:lnTo>
                <a:lnTo>
                  <a:pt x="468" y="20"/>
                </a:lnTo>
                <a:lnTo>
                  <a:pt x="468" y="20"/>
                </a:lnTo>
                <a:lnTo>
                  <a:pt x="466" y="20"/>
                </a:lnTo>
                <a:lnTo>
                  <a:pt x="466" y="20"/>
                </a:lnTo>
                <a:lnTo>
                  <a:pt x="466" y="18"/>
                </a:lnTo>
                <a:lnTo>
                  <a:pt x="466" y="18"/>
                </a:lnTo>
                <a:lnTo>
                  <a:pt x="466" y="18"/>
                </a:lnTo>
                <a:lnTo>
                  <a:pt x="466" y="18"/>
                </a:lnTo>
                <a:lnTo>
                  <a:pt x="466" y="18"/>
                </a:lnTo>
                <a:lnTo>
                  <a:pt x="465" y="18"/>
                </a:lnTo>
                <a:lnTo>
                  <a:pt x="465" y="17"/>
                </a:lnTo>
                <a:lnTo>
                  <a:pt x="466" y="17"/>
                </a:lnTo>
                <a:lnTo>
                  <a:pt x="466" y="17"/>
                </a:lnTo>
                <a:lnTo>
                  <a:pt x="466" y="17"/>
                </a:lnTo>
                <a:lnTo>
                  <a:pt x="466" y="17"/>
                </a:lnTo>
                <a:lnTo>
                  <a:pt x="466" y="15"/>
                </a:lnTo>
                <a:lnTo>
                  <a:pt x="466" y="15"/>
                </a:lnTo>
                <a:lnTo>
                  <a:pt x="466" y="15"/>
                </a:lnTo>
                <a:lnTo>
                  <a:pt x="466" y="15"/>
                </a:lnTo>
                <a:lnTo>
                  <a:pt x="466" y="15"/>
                </a:lnTo>
                <a:lnTo>
                  <a:pt x="468" y="15"/>
                </a:lnTo>
                <a:lnTo>
                  <a:pt x="468" y="14"/>
                </a:lnTo>
                <a:lnTo>
                  <a:pt x="468" y="14"/>
                </a:lnTo>
                <a:lnTo>
                  <a:pt x="468" y="14"/>
                </a:lnTo>
                <a:lnTo>
                  <a:pt x="468" y="14"/>
                </a:lnTo>
                <a:lnTo>
                  <a:pt x="466" y="14"/>
                </a:lnTo>
                <a:lnTo>
                  <a:pt x="466" y="12"/>
                </a:lnTo>
                <a:lnTo>
                  <a:pt x="465" y="11"/>
                </a:lnTo>
                <a:lnTo>
                  <a:pt x="465" y="11"/>
                </a:lnTo>
                <a:lnTo>
                  <a:pt x="465" y="11"/>
                </a:lnTo>
                <a:lnTo>
                  <a:pt x="465" y="11"/>
                </a:lnTo>
                <a:lnTo>
                  <a:pt x="465" y="11"/>
                </a:lnTo>
                <a:lnTo>
                  <a:pt x="465" y="11"/>
                </a:lnTo>
                <a:lnTo>
                  <a:pt x="465" y="11"/>
                </a:lnTo>
                <a:lnTo>
                  <a:pt x="463" y="11"/>
                </a:lnTo>
                <a:lnTo>
                  <a:pt x="463" y="11"/>
                </a:lnTo>
                <a:lnTo>
                  <a:pt x="463" y="11"/>
                </a:lnTo>
                <a:lnTo>
                  <a:pt x="463" y="11"/>
                </a:lnTo>
                <a:lnTo>
                  <a:pt x="463" y="11"/>
                </a:lnTo>
                <a:lnTo>
                  <a:pt x="463" y="11"/>
                </a:lnTo>
                <a:lnTo>
                  <a:pt x="463" y="11"/>
                </a:lnTo>
                <a:lnTo>
                  <a:pt x="463" y="11"/>
                </a:lnTo>
                <a:lnTo>
                  <a:pt x="463" y="12"/>
                </a:lnTo>
                <a:lnTo>
                  <a:pt x="463" y="14"/>
                </a:lnTo>
                <a:lnTo>
                  <a:pt x="463" y="14"/>
                </a:lnTo>
                <a:lnTo>
                  <a:pt x="462" y="14"/>
                </a:lnTo>
                <a:lnTo>
                  <a:pt x="462" y="14"/>
                </a:lnTo>
                <a:lnTo>
                  <a:pt x="462" y="14"/>
                </a:lnTo>
                <a:lnTo>
                  <a:pt x="463" y="12"/>
                </a:lnTo>
                <a:lnTo>
                  <a:pt x="463" y="12"/>
                </a:lnTo>
                <a:lnTo>
                  <a:pt x="463" y="12"/>
                </a:lnTo>
                <a:lnTo>
                  <a:pt x="463" y="11"/>
                </a:lnTo>
                <a:lnTo>
                  <a:pt x="463" y="11"/>
                </a:lnTo>
                <a:lnTo>
                  <a:pt x="463" y="11"/>
                </a:lnTo>
                <a:lnTo>
                  <a:pt x="463" y="11"/>
                </a:lnTo>
                <a:lnTo>
                  <a:pt x="463" y="9"/>
                </a:lnTo>
                <a:lnTo>
                  <a:pt x="463" y="9"/>
                </a:lnTo>
                <a:lnTo>
                  <a:pt x="462" y="9"/>
                </a:lnTo>
                <a:lnTo>
                  <a:pt x="462" y="9"/>
                </a:lnTo>
                <a:lnTo>
                  <a:pt x="462" y="9"/>
                </a:lnTo>
                <a:lnTo>
                  <a:pt x="462" y="9"/>
                </a:lnTo>
                <a:lnTo>
                  <a:pt x="462" y="9"/>
                </a:lnTo>
                <a:lnTo>
                  <a:pt x="462" y="11"/>
                </a:lnTo>
                <a:lnTo>
                  <a:pt x="462" y="11"/>
                </a:lnTo>
                <a:lnTo>
                  <a:pt x="462" y="11"/>
                </a:lnTo>
                <a:lnTo>
                  <a:pt x="462" y="11"/>
                </a:lnTo>
                <a:lnTo>
                  <a:pt x="462" y="11"/>
                </a:lnTo>
                <a:lnTo>
                  <a:pt x="462" y="11"/>
                </a:lnTo>
                <a:lnTo>
                  <a:pt x="460" y="11"/>
                </a:lnTo>
                <a:lnTo>
                  <a:pt x="460" y="11"/>
                </a:lnTo>
                <a:lnTo>
                  <a:pt x="460" y="11"/>
                </a:lnTo>
                <a:lnTo>
                  <a:pt x="460" y="12"/>
                </a:lnTo>
                <a:lnTo>
                  <a:pt x="460" y="12"/>
                </a:lnTo>
                <a:lnTo>
                  <a:pt x="462" y="12"/>
                </a:lnTo>
                <a:lnTo>
                  <a:pt x="462" y="14"/>
                </a:lnTo>
                <a:lnTo>
                  <a:pt x="462" y="14"/>
                </a:lnTo>
                <a:lnTo>
                  <a:pt x="462" y="14"/>
                </a:lnTo>
                <a:lnTo>
                  <a:pt x="460" y="14"/>
                </a:lnTo>
                <a:lnTo>
                  <a:pt x="460" y="14"/>
                </a:lnTo>
                <a:lnTo>
                  <a:pt x="460" y="14"/>
                </a:lnTo>
                <a:lnTo>
                  <a:pt x="460" y="12"/>
                </a:lnTo>
                <a:lnTo>
                  <a:pt x="460" y="14"/>
                </a:lnTo>
                <a:lnTo>
                  <a:pt x="460" y="14"/>
                </a:lnTo>
                <a:lnTo>
                  <a:pt x="459" y="14"/>
                </a:lnTo>
                <a:lnTo>
                  <a:pt x="459" y="14"/>
                </a:lnTo>
                <a:lnTo>
                  <a:pt x="459" y="14"/>
                </a:lnTo>
                <a:lnTo>
                  <a:pt x="459" y="15"/>
                </a:lnTo>
                <a:lnTo>
                  <a:pt x="457" y="15"/>
                </a:lnTo>
                <a:lnTo>
                  <a:pt x="457" y="15"/>
                </a:lnTo>
                <a:lnTo>
                  <a:pt x="457" y="17"/>
                </a:lnTo>
                <a:lnTo>
                  <a:pt x="457" y="17"/>
                </a:lnTo>
                <a:lnTo>
                  <a:pt x="457" y="17"/>
                </a:lnTo>
                <a:lnTo>
                  <a:pt x="457" y="18"/>
                </a:lnTo>
                <a:lnTo>
                  <a:pt x="457" y="18"/>
                </a:lnTo>
                <a:lnTo>
                  <a:pt x="457" y="18"/>
                </a:lnTo>
                <a:lnTo>
                  <a:pt x="457" y="18"/>
                </a:lnTo>
                <a:lnTo>
                  <a:pt x="456" y="18"/>
                </a:lnTo>
                <a:lnTo>
                  <a:pt x="456" y="18"/>
                </a:lnTo>
                <a:lnTo>
                  <a:pt x="456" y="18"/>
                </a:lnTo>
                <a:lnTo>
                  <a:pt x="456" y="18"/>
                </a:lnTo>
                <a:lnTo>
                  <a:pt x="456" y="18"/>
                </a:lnTo>
                <a:lnTo>
                  <a:pt x="456" y="18"/>
                </a:lnTo>
                <a:lnTo>
                  <a:pt x="456" y="18"/>
                </a:lnTo>
                <a:lnTo>
                  <a:pt x="456" y="20"/>
                </a:lnTo>
                <a:lnTo>
                  <a:pt x="456" y="20"/>
                </a:lnTo>
                <a:lnTo>
                  <a:pt x="456" y="18"/>
                </a:lnTo>
                <a:lnTo>
                  <a:pt x="456" y="18"/>
                </a:lnTo>
                <a:lnTo>
                  <a:pt x="456" y="18"/>
                </a:lnTo>
                <a:lnTo>
                  <a:pt x="454" y="18"/>
                </a:lnTo>
                <a:lnTo>
                  <a:pt x="454" y="20"/>
                </a:lnTo>
                <a:lnTo>
                  <a:pt x="454" y="18"/>
                </a:lnTo>
                <a:lnTo>
                  <a:pt x="453" y="20"/>
                </a:lnTo>
                <a:lnTo>
                  <a:pt x="453" y="20"/>
                </a:lnTo>
                <a:lnTo>
                  <a:pt x="453" y="20"/>
                </a:lnTo>
                <a:lnTo>
                  <a:pt x="453" y="20"/>
                </a:lnTo>
                <a:lnTo>
                  <a:pt x="453" y="20"/>
                </a:lnTo>
                <a:lnTo>
                  <a:pt x="453" y="21"/>
                </a:lnTo>
                <a:lnTo>
                  <a:pt x="453" y="21"/>
                </a:lnTo>
                <a:lnTo>
                  <a:pt x="453" y="21"/>
                </a:lnTo>
                <a:lnTo>
                  <a:pt x="453" y="21"/>
                </a:lnTo>
                <a:lnTo>
                  <a:pt x="453" y="21"/>
                </a:lnTo>
                <a:lnTo>
                  <a:pt x="453" y="20"/>
                </a:lnTo>
                <a:lnTo>
                  <a:pt x="453" y="20"/>
                </a:lnTo>
                <a:lnTo>
                  <a:pt x="453" y="20"/>
                </a:lnTo>
                <a:lnTo>
                  <a:pt x="453" y="20"/>
                </a:lnTo>
                <a:lnTo>
                  <a:pt x="453" y="18"/>
                </a:lnTo>
                <a:lnTo>
                  <a:pt x="453" y="18"/>
                </a:lnTo>
                <a:lnTo>
                  <a:pt x="453" y="18"/>
                </a:lnTo>
                <a:lnTo>
                  <a:pt x="453" y="18"/>
                </a:lnTo>
                <a:lnTo>
                  <a:pt x="453" y="18"/>
                </a:lnTo>
                <a:lnTo>
                  <a:pt x="453" y="18"/>
                </a:lnTo>
                <a:lnTo>
                  <a:pt x="453" y="17"/>
                </a:lnTo>
                <a:lnTo>
                  <a:pt x="453" y="17"/>
                </a:lnTo>
                <a:lnTo>
                  <a:pt x="453" y="17"/>
                </a:lnTo>
                <a:lnTo>
                  <a:pt x="451" y="17"/>
                </a:lnTo>
                <a:lnTo>
                  <a:pt x="451" y="17"/>
                </a:lnTo>
                <a:lnTo>
                  <a:pt x="451" y="17"/>
                </a:lnTo>
                <a:lnTo>
                  <a:pt x="451" y="17"/>
                </a:lnTo>
                <a:lnTo>
                  <a:pt x="451" y="17"/>
                </a:lnTo>
                <a:lnTo>
                  <a:pt x="451" y="17"/>
                </a:lnTo>
                <a:lnTo>
                  <a:pt x="450" y="17"/>
                </a:lnTo>
                <a:lnTo>
                  <a:pt x="451" y="15"/>
                </a:lnTo>
                <a:lnTo>
                  <a:pt x="451" y="15"/>
                </a:lnTo>
                <a:lnTo>
                  <a:pt x="453" y="15"/>
                </a:lnTo>
                <a:lnTo>
                  <a:pt x="453" y="15"/>
                </a:lnTo>
                <a:lnTo>
                  <a:pt x="451" y="15"/>
                </a:lnTo>
                <a:lnTo>
                  <a:pt x="451" y="15"/>
                </a:lnTo>
                <a:lnTo>
                  <a:pt x="451" y="15"/>
                </a:lnTo>
                <a:lnTo>
                  <a:pt x="451" y="15"/>
                </a:lnTo>
                <a:lnTo>
                  <a:pt x="451" y="15"/>
                </a:lnTo>
                <a:lnTo>
                  <a:pt x="454" y="14"/>
                </a:lnTo>
                <a:lnTo>
                  <a:pt x="454" y="14"/>
                </a:lnTo>
                <a:lnTo>
                  <a:pt x="454" y="14"/>
                </a:lnTo>
                <a:lnTo>
                  <a:pt x="454" y="14"/>
                </a:lnTo>
                <a:lnTo>
                  <a:pt x="454" y="14"/>
                </a:lnTo>
                <a:lnTo>
                  <a:pt x="456" y="14"/>
                </a:lnTo>
                <a:lnTo>
                  <a:pt x="456" y="14"/>
                </a:lnTo>
                <a:lnTo>
                  <a:pt x="456" y="12"/>
                </a:lnTo>
                <a:lnTo>
                  <a:pt x="456" y="12"/>
                </a:lnTo>
                <a:lnTo>
                  <a:pt x="456" y="12"/>
                </a:lnTo>
                <a:lnTo>
                  <a:pt x="456" y="12"/>
                </a:lnTo>
                <a:lnTo>
                  <a:pt x="456" y="12"/>
                </a:lnTo>
                <a:lnTo>
                  <a:pt x="456" y="12"/>
                </a:lnTo>
                <a:lnTo>
                  <a:pt x="456" y="12"/>
                </a:lnTo>
                <a:lnTo>
                  <a:pt x="457" y="12"/>
                </a:lnTo>
                <a:lnTo>
                  <a:pt x="457" y="11"/>
                </a:lnTo>
                <a:lnTo>
                  <a:pt x="457" y="11"/>
                </a:lnTo>
                <a:lnTo>
                  <a:pt x="457" y="9"/>
                </a:lnTo>
                <a:lnTo>
                  <a:pt x="457" y="9"/>
                </a:lnTo>
                <a:lnTo>
                  <a:pt x="457" y="9"/>
                </a:lnTo>
                <a:lnTo>
                  <a:pt x="457" y="8"/>
                </a:lnTo>
                <a:lnTo>
                  <a:pt x="454" y="8"/>
                </a:lnTo>
                <a:lnTo>
                  <a:pt x="454" y="8"/>
                </a:lnTo>
                <a:lnTo>
                  <a:pt x="454" y="8"/>
                </a:lnTo>
                <a:lnTo>
                  <a:pt x="454" y="8"/>
                </a:lnTo>
                <a:lnTo>
                  <a:pt x="453" y="8"/>
                </a:lnTo>
                <a:lnTo>
                  <a:pt x="453" y="8"/>
                </a:lnTo>
                <a:lnTo>
                  <a:pt x="453" y="6"/>
                </a:lnTo>
                <a:lnTo>
                  <a:pt x="453" y="8"/>
                </a:lnTo>
                <a:lnTo>
                  <a:pt x="453" y="8"/>
                </a:lnTo>
                <a:lnTo>
                  <a:pt x="453" y="8"/>
                </a:lnTo>
                <a:lnTo>
                  <a:pt x="453" y="8"/>
                </a:lnTo>
                <a:lnTo>
                  <a:pt x="451" y="8"/>
                </a:lnTo>
                <a:lnTo>
                  <a:pt x="451" y="8"/>
                </a:lnTo>
                <a:lnTo>
                  <a:pt x="451" y="8"/>
                </a:lnTo>
                <a:lnTo>
                  <a:pt x="453" y="8"/>
                </a:lnTo>
                <a:lnTo>
                  <a:pt x="453" y="8"/>
                </a:lnTo>
                <a:lnTo>
                  <a:pt x="453" y="6"/>
                </a:lnTo>
                <a:lnTo>
                  <a:pt x="451" y="6"/>
                </a:lnTo>
                <a:lnTo>
                  <a:pt x="451" y="6"/>
                </a:lnTo>
                <a:lnTo>
                  <a:pt x="451" y="6"/>
                </a:lnTo>
                <a:lnTo>
                  <a:pt x="451" y="6"/>
                </a:lnTo>
                <a:lnTo>
                  <a:pt x="450" y="5"/>
                </a:lnTo>
                <a:lnTo>
                  <a:pt x="448" y="5"/>
                </a:lnTo>
                <a:lnTo>
                  <a:pt x="448" y="5"/>
                </a:lnTo>
                <a:lnTo>
                  <a:pt x="448" y="5"/>
                </a:lnTo>
                <a:lnTo>
                  <a:pt x="448" y="5"/>
                </a:lnTo>
                <a:lnTo>
                  <a:pt x="447" y="5"/>
                </a:lnTo>
                <a:lnTo>
                  <a:pt x="447" y="5"/>
                </a:lnTo>
                <a:lnTo>
                  <a:pt x="447" y="3"/>
                </a:lnTo>
                <a:lnTo>
                  <a:pt x="447" y="3"/>
                </a:lnTo>
                <a:lnTo>
                  <a:pt x="447" y="3"/>
                </a:lnTo>
                <a:lnTo>
                  <a:pt x="447" y="2"/>
                </a:lnTo>
                <a:lnTo>
                  <a:pt x="447" y="2"/>
                </a:lnTo>
                <a:lnTo>
                  <a:pt x="448" y="2"/>
                </a:lnTo>
                <a:lnTo>
                  <a:pt x="448" y="2"/>
                </a:lnTo>
                <a:lnTo>
                  <a:pt x="448" y="2"/>
                </a:lnTo>
                <a:lnTo>
                  <a:pt x="450" y="2"/>
                </a:lnTo>
                <a:lnTo>
                  <a:pt x="448" y="2"/>
                </a:lnTo>
                <a:lnTo>
                  <a:pt x="448" y="2"/>
                </a:lnTo>
                <a:lnTo>
                  <a:pt x="448" y="0"/>
                </a:lnTo>
                <a:lnTo>
                  <a:pt x="448" y="2"/>
                </a:lnTo>
                <a:lnTo>
                  <a:pt x="447" y="2"/>
                </a:lnTo>
                <a:lnTo>
                  <a:pt x="447" y="2"/>
                </a:lnTo>
                <a:lnTo>
                  <a:pt x="445" y="3"/>
                </a:lnTo>
                <a:lnTo>
                  <a:pt x="444" y="3"/>
                </a:lnTo>
                <a:lnTo>
                  <a:pt x="442" y="8"/>
                </a:lnTo>
                <a:lnTo>
                  <a:pt x="441" y="9"/>
                </a:lnTo>
                <a:lnTo>
                  <a:pt x="439" y="11"/>
                </a:lnTo>
                <a:lnTo>
                  <a:pt x="436" y="15"/>
                </a:lnTo>
                <a:lnTo>
                  <a:pt x="436" y="15"/>
                </a:lnTo>
                <a:lnTo>
                  <a:pt x="436" y="15"/>
                </a:lnTo>
                <a:lnTo>
                  <a:pt x="435" y="15"/>
                </a:lnTo>
                <a:lnTo>
                  <a:pt x="435" y="15"/>
                </a:lnTo>
                <a:lnTo>
                  <a:pt x="433" y="17"/>
                </a:lnTo>
                <a:lnTo>
                  <a:pt x="430" y="18"/>
                </a:lnTo>
                <a:lnTo>
                  <a:pt x="427" y="18"/>
                </a:lnTo>
                <a:lnTo>
                  <a:pt x="426" y="17"/>
                </a:lnTo>
                <a:lnTo>
                  <a:pt x="426" y="17"/>
                </a:lnTo>
                <a:lnTo>
                  <a:pt x="426" y="18"/>
                </a:lnTo>
                <a:lnTo>
                  <a:pt x="426" y="18"/>
                </a:lnTo>
                <a:lnTo>
                  <a:pt x="427" y="18"/>
                </a:lnTo>
                <a:lnTo>
                  <a:pt x="423" y="18"/>
                </a:lnTo>
                <a:lnTo>
                  <a:pt x="420" y="18"/>
                </a:lnTo>
                <a:lnTo>
                  <a:pt x="420" y="18"/>
                </a:lnTo>
                <a:lnTo>
                  <a:pt x="420" y="18"/>
                </a:lnTo>
                <a:lnTo>
                  <a:pt x="420" y="18"/>
                </a:lnTo>
                <a:lnTo>
                  <a:pt x="420" y="18"/>
                </a:lnTo>
                <a:lnTo>
                  <a:pt x="420" y="20"/>
                </a:lnTo>
                <a:lnTo>
                  <a:pt x="418" y="18"/>
                </a:lnTo>
                <a:lnTo>
                  <a:pt x="417" y="20"/>
                </a:lnTo>
                <a:lnTo>
                  <a:pt x="417" y="20"/>
                </a:lnTo>
                <a:lnTo>
                  <a:pt x="418" y="21"/>
                </a:lnTo>
                <a:lnTo>
                  <a:pt x="418" y="21"/>
                </a:lnTo>
                <a:lnTo>
                  <a:pt x="418" y="21"/>
                </a:lnTo>
                <a:lnTo>
                  <a:pt x="417" y="20"/>
                </a:lnTo>
                <a:lnTo>
                  <a:pt x="417" y="20"/>
                </a:lnTo>
                <a:lnTo>
                  <a:pt x="417" y="20"/>
                </a:lnTo>
                <a:lnTo>
                  <a:pt x="417" y="20"/>
                </a:lnTo>
                <a:lnTo>
                  <a:pt x="417" y="20"/>
                </a:lnTo>
                <a:lnTo>
                  <a:pt x="417" y="18"/>
                </a:lnTo>
                <a:lnTo>
                  <a:pt x="417" y="20"/>
                </a:lnTo>
                <a:lnTo>
                  <a:pt x="417" y="20"/>
                </a:lnTo>
                <a:lnTo>
                  <a:pt x="417" y="20"/>
                </a:lnTo>
                <a:lnTo>
                  <a:pt x="417" y="18"/>
                </a:lnTo>
                <a:lnTo>
                  <a:pt x="415" y="18"/>
                </a:lnTo>
                <a:lnTo>
                  <a:pt x="415" y="18"/>
                </a:lnTo>
                <a:lnTo>
                  <a:pt x="417" y="18"/>
                </a:lnTo>
                <a:lnTo>
                  <a:pt x="417" y="18"/>
                </a:lnTo>
                <a:lnTo>
                  <a:pt x="418" y="18"/>
                </a:lnTo>
                <a:lnTo>
                  <a:pt x="420" y="17"/>
                </a:lnTo>
                <a:lnTo>
                  <a:pt x="418" y="17"/>
                </a:lnTo>
                <a:lnTo>
                  <a:pt x="418" y="17"/>
                </a:lnTo>
                <a:lnTo>
                  <a:pt x="417" y="17"/>
                </a:lnTo>
                <a:lnTo>
                  <a:pt x="417" y="17"/>
                </a:lnTo>
                <a:lnTo>
                  <a:pt x="418" y="17"/>
                </a:lnTo>
                <a:lnTo>
                  <a:pt x="418" y="15"/>
                </a:lnTo>
                <a:lnTo>
                  <a:pt x="417" y="17"/>
                </a:lnTo>
                <a:lnTo>
                  <a:pt x="417" y="17"/>
                </a:lnTo>
                <a:lnTo>
                  <a:pt x="417" y="17"/>
                </a:lnTo>
                <a:lnTo>
                  <a:pt x="415" y="17"/>
                </a:lnTo>
                <a:lnTo>
                  <a:pt x="415" y="17"/>
                </a:lnTo>
                <a:lnTo>
                  <a:pt x="414" y="17"/>
                </a:lnTo>
                <a:lnTo>
                  <a:pt x="414" y="17"/>
                </a:lnTo>
                <a:lnTo>
                  <a:pt x="414" y="18"/>
                </a:lnTo>
                <a:lnTo>
                  <a:pt x="414" y="18"/>
                </a:lnTo>
                <a:lnTo>
                  <a:pt x="412" y="18"/>
                </a:lnTo>
                <a:lnTo>
                  <a:pt x="412" y="20"/>
                </a:lnTo>
                <a:lnTo>
                  <a:pt x="411" y="20"/>
                </a:lnTo>
                <a:lnTo>
                  <a:pt x="412" y="20"/>
                </a:lnTo>
                <a:lnTo>
                  <a:pt x="411" y="20"/>
                </a:lnTo>
                <a:lnTo>
                  <a:pt x="411" y="20"/>
                </a:lnTo>
                <a:lnTo>
                  <a:pt x="411" y="21"/>
                </a:lnTo>
                <a:lnTo>
                  <a:pt x="408" y="23"/>
                </a:lnTo>
                <a:lnTo>
                  <a:pt x="408" y="23"/>
                </a:lnTo>
                <a:lnTo>
                  <a:pt x="408" y="23"/>
                </a:lnTo>
                <a:lnTo>
                  <a:pt x="408" y="23"/>
                </a:lnTo>
                <a:lnTo>
                  <a:pt x="408" y="23"/>
                </a:lnTo>
                <a:lnTo>
                  <a:pt x="409" y="23"/>
                </a:lnTo>
                <a:lnTo>
                  <a:pt x="409" y="23"/>
                </a:lnTo>
                <a:lnTo>
                  <a:pt x="409" y="23"/>
                </a:lnTo>
                <a:lnTo>
                  <a:pt x="411" y="24"/>
                </a:lnTo>
                <a:lnTo>
                  <a:pt x="411" y="24"/>
                </a:lnTo>
                <a:lnTo>
                  <a:pt x="411" y="24"/>
                </a:lnTo>
                <a:lnTo>
                  <a:pt x="411" y="24"/>
                </a:lnTo>
                <a:lnTo>
                  <a:pt x="411" y="24"/>
                </a:lnTo>
                <a:lnTo>
                  <a:pt x="411" y="24"/>
                </a:lnTo>
                <a:lnTo>
                  <a:pt x="411" y="24"/>
                </a:lnTo>
                <a:lnTo>
                  <a:pt x="411" y="26"/>
                </a:lnTo>
                <a:lnTo>
                  <a:pt x="411" y="26"/>
                </a:lnTo>
                <a:lnTo>
                  <a:pt x="412" y="26"/>
                </a:lnTo>
                <a:lnTo>
                  <a:pt x="412" y="27"/>
                </a:lnTo>
                <a:lnTo>
                  <a:pt x="412" y="27"/>
                </a:lnTo>
                <a:lnTo>
                  <a:pt x="412" y="27"/>
                </a:lnTo>
                <a:lnTo>
                  <a:pt x="412" y="27"/>
                </a:lnTo>
                <a:lnTo>
                  <a:pt x="412" y="27"/>
                </a:lnTo>
                <a:lnTo>
                  <a:pt x="412" y="27"/>
                </a:lnTo>
                <a:lnTo>
                  <a:pt x="412" y="27"/>
                </a:lnTo>
                <a:lnTo>
                  <a:pt x="412" y="26"/>
                </a:lnTo>
                <a:lnTo>
                  <a:pt x="414" y="27"/>
                </a:lnTo>
                <a:lnTo>
                  <a:pt x="414" y="27"/>
                </a:lnTo>
                <a:lnTo>
                  <a:pt x="414" y="26"/>
                </a:lnTo>
                <a:lnTo>
                  <a:pt x="414" y="26"/>
                </a:lnTo>
                <a:lnTo>
                  <a:pt x="414" y="26"/>
                </a:lnTo>
                <a:lnTo>
                  <a:pt x="414" y="26"/>
                </a:lnTo>
                <a:lnTo>
                  <a:pt x="414" y="26"/>
                </a:lnTo>
                <a:lnTo>
                  <a:pt x="415" y="26"/>
                </a:lnTo>
                <a:lnTo>
                  <a:pt x="417" y="26"/>
                </a:lnTo>
                <a:lnTo>
                  <a:pt x="417" y="26"/>
                </a:lnTo>
                <a:lnTo>
                  <a:pt x="417" y="27"/>
                </a:lnTo>
                <a:lnTo>
                  <a:pt x="415" y="27"/>
                </a:lnTo>
                <a:lnTo>
                  <a:pt x="415" y="27"/>
                </a:lnTo>
                <a:lnTo>
                  <a:pt x="415" y="27"/>
                </a:lnTo>
                <a:lnTo>
                  <a:pt x="415" y="27"/>
                </a:lnTo>
                <a:lnTo>
                  <a:pt x="415" y="27"/>
                </a:lnTo>
                <a:lnTo>
                  <a:pt x="414" y="27"/>
                </a:lnTo>
                <a:lnTo>
                  <a:pt x="414" y="27"/>
                </a:lnTo>
                <a:lnTo>
                  <a:pt x="414" y="27"/>
                </a:lnTo>
                <a:lnTo>
                  <a:pt x="412" y="27"/>
                </a:lnTo>
                <a:lnTo>
                  <a:pt x="412" y="27"/>
                </a:lnTo>
                <a:lnTo>
                  <a:pt x="412" y="27"/>
                </a:lnTo>
                <a:lnTo>
                  <a:pt x="411" y="27"/>
                </a:lnTo>
                <a:lnTo>
                  <a:pt x="411" y="27"/>
                </a:lnTo>
                <a:lnTo>
                  <a:pt x="411" y="27"/>
                </a:lnTo>
                <a:lnTo>
                  <a:pt x="411" y="27"/>
                </a:lnTo>
                <a:lnTo>
                  <a:pt x="411" y="29"/>
                </a:lnTo>
                <a:lnTo>
                  <a:pt x="411" y="29"/>
                </a:lnTo>
                <a:lnTo>
                  <a:pt x="411" y="29"/>
                </a:lnTo>
                <a:lnTo>
                  <a:pt x="411" y="29"/>
                </a:lnTo>
                <a:lnTo>
                  <a:pt x="411" y="30"/>
                </a:lnTo>
                <a:lnTo>
                  <a:pt x="409" y="30"/>
                </a:lnTo>
                <a:lnTo>
                  <a:pt x="409" y="30"/>
                </a:lnTo>
                <a:lnTo>
                  <a:pt x="409" y="30"/>
                </a:lnTo>
                <a:lnTo>
                  <a:pt x="411" y="32"/>
                </a:lnTo>
                <a:lnTo>
                  <a:pt x="411" y="32"/>
                </a:lnTo>
                <a:lnTo>
                  <a:pt x="411" y="32"/>
                </a:lnTo>
                <a:lnTo>
                  <a:pt x="411" y="32"/>
                </a:lnTo>
                <a:lnTo>
                  <a:pt x="411" y="32"/>
                </a:lnTo>
                <a:lnTo>
                  <a:pt x="411" y="32"/>
                </a:lnTo>
                <a:lnTo>
                  <a:pt x="411" y="33"/>
                </a:lnTo>
                <a:lnTo>
                  <a:pt x="411" y="33"/>
                </a:lnTo>
                <a:lnTo>
                  <a:pt x="411" y="33"/>
                </a:lnTo>
                <a:lnTo>
                  <a:pt x="411" y="33"/>
                </a:lnTo>
                <a:lnTo>
                  <a:pt x="411" y="35"/>
                </a:lnTo>
                <a:lnTo>
                  <a:pt x="411" y="35"/>
                </a:lnTo>
                <a:lnTo>
                  <a:pt x="411" y="35"/>
                </a:lnTo>
                <a:lnTo>
                  <a:pt x="411" y="35"/>
                </a:lnTo>
                <a:lnTo>
                  <a:pt x="411" y="36"/>
                </a:lnTo>
                <a:lnTo>
                  <a:pt x="411" y="36"/>
                </a:lnTo>
                <a:lnTo>
                  <a:pt x="411" y="35"/>
                </a:lnTo>
                <a:lnTo>
                  <a:pt x="409" y="33"/>
                </a:lnTo>
                <a:lnTo>
                  <a:pt x="409" y="33"/>
                </a:lnTo>
                <a:lnTo>
                  <a:pt x="409" y="33"/>
                </a:lnTo>
                <a:lnTo>
                  <a:pt x="409" y="33"/>
                </a:lnTo>
                <a:lnTo>
                  <a:pt x="409" y="33"/>
                </a:lnTo>
                <a:lnTo>
                  <a:pt x="409" y="33"/>
                </a:lnTo>
                <a:lnTo>
                  <a:pt x="409" y="33"/>
                </a:lnTo>
                <a:lnTo>
                  <a:pt x="409" y="33"/>
                </a:lnTo>
                <a:lnTo>
                  <a:pt x="409" y="32"/>
                </a:lnTo>
                <a:lnTo>
                  <a:pt x="409" y="32"/>
                </a:lnTo>
                <a:lnTo>
                  <a:pt x="409" y="32"/>
                </a:lnTo>
                <a:lnTo>
                  <a:pt x="409" y="32"/>
                </a:lnTo>
                <a:lnTo>
                  <a:pt x="409" y="32"/>
                </a:lnTo>
                <a:lnTo>
                  <a:pt x="409" y="32"/>
                </a:lnTo>
                <a:lnTo>
                  <a:pt x="409" y="32"/>
                </a:lnTo>
                <a:lnTo>
                  <a:pt x="409" y="30"/>
                </a:lnTo>
                <a:lnTo>
                  <a:pt x="409" y="30"/>
                </a:lnTo>
                <a:lnTo>
                  <a:pt x="409" y="30"/>
                </a:lnTo>
                <a:lnTo>
                  <a:pt x="409" y="30"/>
                </a:lnTo>
                <a:lnTo>
                  <a:pt x="408" y="32"/>
                </a:lnTo>
                <a:lnTo>
                  <a:pt x="408" y="32"/>
                </a:lnTo>
                <a:lnTo>
                  <a:pt x="408" y="32"/>
                </a:lnTo>
                <a:lnTo>
                  <a:pt x="408" y="30"/>
                </a:lnTo>
                <a:lnTo>
                  <a:pt x="408" y="30"/>
                </a:lnTo>
                <a:lnTo>
                  <a:pt x="408" y="30"/>
                </a:lnTo>
                <a:lnTo>
                  <a:pt x="409" y="29"/>
                </a:lnTo>
                <a:lnTo>
                  <a:pt x="409" y="29"/>
                </a:lnTo>
                <a:lnTo>
                  <a:pt x="409" y="29"/>
                </a:lnTo>
                <a:lnTo>
                  <a:pt x="409" y="27"/>
                </a:lnTo>
                <a:lnTo>
                  <a:pt x="409" y="27"/>
                </a:lnTo>
                <a:lnTo>
                  <a:pt x="409" y="27"/>
                </a:lnTo>
                <a:lnTo>
                  <a:pt x="408" y="27"/>
                </a:lnTo>
                <a:lnTo>
                  <a:pt x="408" y="27"/>
                </a:lnTo>
                <a:lnTo>
                  <a:pt x="406" y="27"/>
                </a:lnTo>
                <a:lnTo>
                  <a:pt x="408" y="27"/>
                </a:lnTo>
                <a:lnTo>
                  <a:pt x="408" y="27"/>
                </a:lnTo>
                <a:lnTo>
                  <a:pt x="409" y="26"/>
                </a:lnTo>
                <a:lnTo>
                  <a:pt x="409" y="26"/>
                </a:lnTo>
                <a:lnTo>
                  <a:pt x="409" y="26"/>
                </a:lnTo>
                <a:lnTo>
                  <a:pt x="409" y="26"/>
                </a:lnTo>
                <a:lnTo>
                  <a:pt x="409" y="26"/>
                </a:lnTo>
                <a:lnTo>
                  <a:pt x="409" y="26"/>
                </a:lnTo>
                <a:lnTo>
                  <a:pt x="409" y="26"/>
                </a:lnTo>
                <a:lnTo>
                  <a:pt x="409" y="24"/>
                </a:lnTo>
                <a:lnTo>
                  <a:pt x="409" y="24"/>
                </a:lnTo>
                <a:lnTo>
                  <a:pt x="411" y="24"/>
                </a:lnTo>
                <a:lnTo>
                  <a:pt x="411" y="24"/>
                </a:lnTo>
                <a:lnTo>
                  <a:pt x="409" y="24"/>
                </a:lnTo>
                <a:lnTo>
                  <a:pt x="409" y="24"/>
                </a:lnTo>
                <a:lnTo>
                  <a:pt x="408" y="24"/>
                </a:lnTo>
                <a:lnTo>
                  <a:pt x="408" y="24"/>
                </a:lnTo>
                <a:lnTo>
                  <a:pt x="408" y="24"/>
                </a:lnTo>
                <a:lnTo>
                  <a:pt x="408" y="24"/>
                </a:lnTo>
                <a:lnTo>
                  <a:pt x="408" y="24"/>
                </a:lnTo>
                <a:lnTo>
                  <a:pt x="408" y="23"/>
                </a:lnTo>
                <a:lnTo>
                  <a:pt x="408" y="23"/>
                </a:lnTo>
                <a:lnTo>
                  <a:pt x="408" y="23"/>
                </a:lnTo>
                <a:lnTo>
                  <a:pt x="406" y="24"/>
                </a:lnTo>
                <a:lnTo>
                  <a:pt x="405" y="27"/>
                </a:lnTo>
                <a:lnTo>
                  <a:pt x="402" y="27"/>
                </a:lnTo>
                <a:lnTo>
                  <a:pt x="400" y="29"/>
                </a:lnTo>
                <a:lnTo>
                  <a:pt x="400" y="29"/>
                </a:lnTo>
                <a:lnTo>
                  <a:pt x="402" y="29"/>
                </a:lnTo>
                <a:lnTo>
                  <a:pt x="402" y="29"/>
                </a:lnTo>
                <a:lnTo>
                  <a:pt x="402" y="27"/>
                </a:lnTo>
                <a:lnTo>
                  <a:pt x="402" y="29"/>
                </a:lnTo>
                <a:lnTo>
                  <a:pt x="399" y="30"/>
                </a:lnTo>
                <a:lnTo>
                  <a:pt x="399" y="30"/>
                </a:lnTo>
                <a:lnTo>
                  <a:pt x="397" y="32"/>
                </a:lnTo>
                <a:lnTo>
                  <a:pt x="397" y="32"/>
                </a:lnTo>
                <a:lnTo>
                  <a:pt x="399" y="32"/>
                </a:lnTo>
                <a:lnTo>
                  <a:pt x="399" y="32"/>
                </a:lnTo>
                <a:lnTo>
                  <a:pt x="397" y="32"/>
                </a:lnTo>
                <a:lnTo>
                  <a:pt x="397" y="32"/>
                </a:lnTo>
                <a:lnTo>
                  <a:pt x="397" y="32"/>
                </a:lnTo>
                <a:lnTo>
                  <a:pt x="397" y="32"/>
                </a:lnTo>
                <a:lnTo>
                  <a:pt x="397" y="32"/>
                </a:lnTo>
                <a:lnTo>
                  <a:pt x="397" y="32"/>
                </a:lnTo>
                <a:lnTo>
                  <a:pt x="395" y="32"/>
                </a:lnTo>
                <a:lnTo>
                  <a:pt x="394" y="33"/>
                </a:lnTo>
                <a:lnTo>
                  <a:pt x="391" y="32"/>
                </a:lnTo>
                <a:lnTo>
                  <a:pt x="389" y="32"/>
                </a:lnTo>
                <a:lnTo>
                  <a:pt x="389" y="33"/>
                </a:lnTo>
                <a:lnTo>
                  <a:pt x="389" y="33"/>
                </a:lnTo>
                <a:lnTo>
                  <a:pt x="389" y="33"/>
                </a:lnTo>
                <a:lnTo>
                  <a:pt x="389" y="33"/>
                </a:lnTo>
                <a:lnTo>
                  <a:pt x="389" y="33"/>
                </a:lnTo>
                <a:lnTo>
                  <a:pt x="389" y="33"/>
                </a:lnTo>
                <a:lnTo>
                  <a:pt x="389" y="33"/>
                </a:lnTo>
                <a:lnTo>
                  <a:pt x="389" y="33"/>
                </a:lnTo>
                <a:lnTo>
                  <a:pt x="389" y="33"/>
                </a:lnTo>
                <a:lnTo>
                  <a:pt x="389" y="33"/>
                </a:lnTo>
                <a:lnTo>
                  <a:pt x="389" y="33"/>
                </a:lnTo>
                <a:lnTo>
                  <a:pt x="389" y="35"/>
                </a:lnTo>
                <a:lnTo>
                  <a:pt x="388" y="33"/>
                </a:lnTo>
                <a:lnTo>
                  <a:pt x="388" y="35"/>
                </a:lnTo>
                <a:lnTo>
                  <a:pt x="388" y="35"/>
                </a:lnTo>
                <a:lnTo>
                  <a:pt x="388" y="35"/>
                </a:lnTo>
                <a:lnTo>
                  <a:pt x="385" y="35"/>
                </a:lnTo>
                <a:lnTo>
                  <a:pt x="385" y="35"/>
                </a:lnTo>
                <a:lnTo>
                  <a:pt x="385" y="35"/>
                </a:lnTo>
                <a:lnTo>
                  <a:pt x="385" y="35"/>
                </a:lnTo>
                <a:lnTo>
                  <a:pt x="385" y="33"/>
                </a:lnTo>
                <a:lnTo>
                  <a:pt x="386" y="33"/>
                </a:lnTo>
                <a:lnTo>
                  <a:pt x="386" y="33"/>
                </a:lnTo>
                <a:lnTo>
                  <a:pt x="386" y="35"/>
                </a:lnTo>
                <a:lnTo>
                  <a:pt x="388" y="35"/>
                </a:lnTo>
                <a:lnTo>
                  <a:pt x="388" y="33"/>
                </a:lnTo>
                <a:lnTo>
                  <a:pt x="388" y="33"/>
                </a:lnTo>
                <a:lnTo>
                  <a:pt x="388" y="33"/>
                </a:lnTo>
                <a:lnTo>
                  <a:pt x="388" y="33"/>
                </a:lnTo>
                <a:lnTo>
                  <a:pt x="389" y="33"/>
                </a:lnTo>
                <a:lnTo>
                  <a:pt x="388" y="33"/>
                </a:lnTo>
                <a:lnTo>
                  <a:pt x="388" y="33"/>
                </a:lnTo>
                <a:lnTo>
                  <a:pt x="388" y="32"/>
                </a:lnTo>
                <a:lnTo>
                  <a:pt x="388" y="32"/>
                </a:lnTo>
                <a:lnTo>
                  <a:pt x="389" y="32"/>
                </a:lnTo>
                <a:lnTo>
                  <a:pt x="389" y="32"/>
                </a:lnTo>
                <a:lnTo>
                  <a:pt x="389" y="32"/>
                </a:lnTo>
                <a:lnTo>
                  <a:pt x="388" y="32"/>
                </a:lnTo>
                <a:lnTo>
                  <a:pt x="388" y="30"/>
                </a:lnTo>
                <a:lnTo>
                  <a:pt x="388" y="30"/>
                </a:lnTo>
                <a:lnTo>
                  <a:pt x="388" y="30"/>
                </a:lnTo>
                <a:lnTo>
                  <a:pt x="388" y="30"/>
                </a:lnTo>
                <a:lnTo>
                  <a:pt x="388" y="30"/>
                </a:lnTo>
                <a:lnTo>
                  <a:pt x="388" y="30"/>
                </a:lnTo>
                <a:lnTo>
                  <a:pt x="388" y="30"/>
                </a:lnTo>
                <a:lnTo>
                  <a:pt x="388" y="30"/>
                </a:lnTo>
                <a:lnTo>
                  <a:pt x="388" y="30"/>
                </a:lnTo>
                <a:lnTo>
                  <a:pt x="386" y="30"/>
                </a:lnTo>
                <a:lnTo>
                  <a:pt x="386" y="32"/>
                </a:lnTo>
                <a:lnTo>
                  <a:pt x="386" y="32"/>
                </a:lnTo>
                <a:lnTo>
                  <a:pt x="386" y="32"/>
                </a:lnTo>
                <a:lnTo>
                  <a:pt x="385" y="33"/>
                </a:lnTo>
                <a:lnTo>
                  <a:pt x="385" y="33"/>
                </a:lnTo>
                <a:lnTo>
                  <a:pt x="385" y="33"/>
                </a:lnTo>
                <a:lnTo>
                  <a:pt x="383" y="33"/>
                </a:lnTo>
                <a:lnTo>
                  <a:pt x="383" y="35"/>
                </a:lnTo>
                <a:lnTo>
                  <a:pt x="383" y="35"/>
                </a:lnTo>
                <a:lnTo>
                  <a:pt x="383" y="35"/>
                </a:lnTo>
                <a:lnTo>
                  <a:pt x="383" y="35"/>
                </a:lnTo>
                <a:lnTo>
                  <a:pt x="383" y="35"/>
                </a:lnTo>
                <a:lnTo>
                  <a:pt x="382" y="35"/>
                </a:lnTo>
                <a:lnTo>
                  <a:pt x="382" y="36"/>
                </a:lnTo>
                <a:lnTo>
                  <a:pt x="382" y="36"/>
                </a:lnTo>
                <a:lnTo>
                  <a:pt x="382" y="36"/>
                </a:lnTo>
                <a:lnTo>
                  <a:pt x="382" y="36"/>
                </a:lnTo>
                <a:lnTo>
                  <a:pt x="382" y="38"/>
                </a:lnTo>
                <a:lnTo>
                  <a:pt x="382" y="38"/>
                </a:lnTo>
                <a:lnTo>
                  <a:pt x="380" y="38"/>
                </a:lnTo>
                <a:lnTo>
                  <a:pt x="380" y="38"/>
                </a:lnTo>
                <a:lnTo>
                  <a:pt x="380" y="38"/>
                </a:lnTo>
                <a:lnTo>
                  <a:pt x="380" y="38"/>
                </a:lnTo>
                <a:lnTo>
                  <a:pt x="380" y="39"/>
                </a:lnTo>
                <a:lnTo>
                  <a:pt x="379" y="39"/>
                </a:lnTo>
                <a:lnTo>
                  <a:pt x="379" y="41"/>
                </a:lnTo>
                <a:lnTo>
                  <a:pt x="379" y="41"/>
                </a:lnTo>
                <a:lnTo>
                  <a:pt x="377" y="42"/>
                </a:lnTo>
                <a:lnTo>
                  <a:pt x="377" y="42"/>
                </a:lnTo>
                <a:lnTo>
                  <a:pt x="376" y="42"/>
                </a:lnTo>
                <a:lnTo>
                  <a:pt x="376" y="44"/>
                </a:lnTo>
                <a:lnTo>
                  <a:pt x="374" y="45"/>
                </a:lnTo>
                <a:lnTo>
                  <a:pt x="374" y="45"/>
                </a:lnTo>
                <a:lnTo>
                  <a:pt x="374" y="45"/>
                </a:lnTo>
                <a:lnTo>
                  <a:pt x="373" y="45"/>
                </a:lnTo>
                <a:lnTo>
                  <a:pt x="373" y="47"/>
                </a:lnTo>
                <a:lnTo>
                  <a:pt x="373" y="47"/>
                </a:lnTo>
                <a:lnTo>
                  <a:pt x="373" y="47"/>
                </a:lnTo>
                <a:lnTo>
                  <a:pt x="373" y="47"/>
                </a:lnTo>
                <a:lnTo>
                  <a:pt x="374" y="47"/>
                </a:lnTo>
                <a:lnTo>
                  <a:pt x="374" y="47"/>
                </a:lnTo>
                <a:lnTo>
                  <a:pt x="373" y="49"/>
                </a:lnTo>
                <a:lnTo>
                  <a:pt x="373" y="49"/>
                </a:lnTo>
                <a:lnTo>
                  <a:pt x="373" y="49"/>
                </a:lnTo>
                <a:lnTo>
                  <a:pt x="373" y="49"/>
                </a:lnTo>
                <a:lnTo>
                  <a:pt x="373" y="49"/>
                </a:lnTo>
                <a:lnTo>
                  <a:pt x="373" y="49"/>
                </a:lnTo>
                <a:lnTo>
                  <a:pt x="373" y="50"/>
                </a:lnTo>
                <a:lnTo>
                  <a:pt x="373" y="50"/>
                </a:lnTo>
                <a:lnTo>
                  <a:pt x="373" y="50"/>
                </a:lnTo>
                <a:lnTo>
                  <a:pt x="373" y="50"/>
                </a:lnTo>
                <a:lnTo>
                  <a:pt x="371" y="50"/>
                </a:lnTo>
                <a:lnTo>
                  <a:pt x="371" y="50"/>
                </a:lnTo>
                <a:lnTo>
                  <a:pt x="371" y="52"/>
                </a:lnTo>
                <a:lnTo>
                  <a:pt x="371" y="52"/>
                </a:lnTo>
                <a:lnTo>
                  <a:pt x="371" y="52"/>
                </a:lnTo>
                <a:lnTo>
                  <a:pt x="371" y="52"/>
                </a:lnTo>
                <a:lnTo>
                  <a:pt x="371" y="52"/>
                </a:lnTo>
                <a:lnTo>
                  <a:pt x="371" y="53"/>
                </a:lnTo>
                <a:lnTo>
                  <a:pt x="371" y="53"/>
                </a:lnTo>
                <a:lnTo>
                  <a:pt x="371" y="53"/>
                </a:lnTo>
                <a:lnTo>
                  <a:pt x="371" y="53"/>
                </a:lnTo>
                <a:lnTo>
                  <a:pt x="371" y="55"/>
                </a:lnTo>
                <a:lnTo>
                  <a:pt x="371" y="55"/>
                </a:lnTo>
                <a:lnTo>
                  <a:pt x="371" y="55"/>
                </a:lnTo>
                <a:lnTo>
                  <a:pt x="371" y="55"/>
                </a:lnTo>
                <a:lnTo>
                  <a:pt x="371" y="55"/>
                </a:lnTo>
                <a:lnTo>
                  <a:pt x="371" y="56"/>
                </a:lnTo>
                <a:lnTo>
                  <a:pt x="371" y="56"/>
                </a:lnTo>
                <a:lnTo>
                  <a:pt x="371" y="56"/>
                </a:lnTo>
                <a:lnTo>
                  <a:pt x="370" y="56"/>
                </a:lnTo>
                <a:lnTo>
                  <a:pt x="370" y="56"/>
                </a:lnTo>
                <a:lnTo>
                  <a:pt x="370" y="58"/>
                </a:lnTo>
                <a:lnTo>
                  <a:pt x="370" y="58"/>
                </a:lnTo>
                <a:lnTo>
                  <a:pt x="370" y="58"/>
                </a:lnTo>
                <a:lnTo>
                  <a:pt x="370" y="58"/>
                </a:lnTo>
                <a:lnTo>
                  <a:pt x="370" y="58"/>
                </a:lnTo>
                <a:lnTo>
                  <a:pt x="368" y="61"/>
                </a:lnTo>
                <a:lnTo>
                  <a:pt x="368" y="61"/>
                </a:lnTo>
                <a:lnTo>
                  <a:pt x="368" y="59"/>
                </a:lnTo>
                <a:lnTo>
                  <a:pt x="368" y="59"/>
                </a:lnTo>
                <a:lnTo>
                  <a:pt x="370" y="56"/>
                </a:lnTo>
                <a:lnTo>
                  <a:pt x="370" y="56"/>
                </a:lnTo>
                <a:lnTo>
                  <a:pt x="370" y="56"/>
                </a:lnTo>
                <a:lnTo>
                  <a:pt x="368" y="59"/>
                </a:lnTo>
                <a:lnTo>
                  <a:pt x="368" y="59"/>
                </a:lnTo>
                <a:lnTo>
                  <a:pt x="364" y="65"/>
                </a:lnTo>
                <a:lnTo>
                  <a:pt x="361" y="67"/>
                </a:lnTo>
                <a:lnTo>
                  <a:pt x="361" y="67"/>
                </a:lnTo>
                <a:lnTo>
                  <a:pt x="359" y="68"/>
                </a:lnTo>
                <a:lnTo>
                  <a:pt x="359" y="68"/>
                </a:lnTo>
                <a:lnTo>
                  <a:pt x="358" y="68"/>
                </a:lnTo>
                <a:lnTo>
                  <a:pt x="356" y="70"/>
                </a:lnTo>
                <a:lnTo>
                  <a:pt x="355" y="70"/>
                </a:lnTo>
                <a:lnTo>
                  <a:pt x="355" y="70"/>
                </a:lnTo>
                <a:lnTo>
                  <a:pt x="349" y="70"/>
                </a:lnTo>
                <a:lnTo>
                  <a:pt x="346" y="70"/>
                </a:lnTo>
                <a:lnTo>
                  <a:pt x="343" y="70"/>
                </a:lnTo>
                <a:lnTo>
                  <a:pt x="340" y="70"/>
                </a:lnTo>
                <a:lnTo>
                  <a:pt x="337" y="68"/>
                </a:lnTo>
                <a:lnTo>
                  <a:pt x="335" y="68"/>
                </a:lnTo>
                <a:lnTo>
                  <a:pt x="334" y="68"/>
                </a:lnTo>
                <a:lnTo>
                  <a:pt x="332" y="67"/>
                </a:lnTo>
                <a:lnTo>
                  <a:pt x="332" y="68"/>
                </a:lnTo>
                <a:lnTo>
                  <a:pt x="332" y="68"/>
                </a:lnTo>
                <a:lnTo>
                  <a:pt x="332" y="70"/>
                </a:lnTo>
                <a:lnTo>
                  <a:pt x="332" y="71"/>
                </a:lnTo>
                <a:lnTo>
                  <a:pt x="332" y="71"/>
                </a:lnTo>
                <a:lnTo>
                  <a:pt x="332" y="71"/>
                </a:lnTo>
                <a:lnTo>
                  <a:pt x="332" y="73"/>
                </a:lnTo>
                <a:lnTo>
                  <a:pt x="332" y="73"/>
                </a:lnTo>
                <a:lnTo>
                  <a:pt x="332" y="74"/>
                </a:lnTo>
                <a:lnTo>
                  <a:pt x="332" y="74"/>
                </a:lnTo>
                <a:lnTo>
                  <a:pt x="332" y="74"/>
                </a:lnTo>
                <a:lnTo>
                  <a:pt x="331" y="74"/>
                </a:lnTo>
                <a:lnTo>
                  <a:pt x="331" y="74"/>
                </a:lnTo>
                <a:lnTo>
                  <a:pt x="332" y="74"/>
                </a:lnTo>
                <a:lnTo>
                  <a:pt x="331" y="76"/>
                </a:lnTo>
                <a:lnTo>
                  <a:pt x="331" y="76"/>
                </a:lnTo>
                <a:lnTo>
                  <a:pt x="331" y="76"/>
                </a:lnTo>
                <a:lnTo>
                  <a:pt x="331" y="77"/>
                </a:lnTo>
                <a:lnTo>
                  <a:pt x="331" y="77"/>
                </a:lnTo>
                <a:lnTo>
                  <a:pt x="331" y="77"/>
                </a:lnTo>
                <a:lnTo>
                  <a:pt x="331" y="77"/>
                </a:lnTo>
                <a:lnTo>
                  <a:pt x="331" y="79"/>
                </a:lnTo>
                <a:lnTo>
                  <a:pt x="329" y="79"/>
                </a:lnTo>
                <a:lnTo>
                  <a:pt x="329" y="79"/>
                </a:lnTo>
                <a:lnTo>
                  <a:pt x="329" y="80"/>
                </a:lnTo>
                <a:lnTo>
                  <a:pt x="329" y="80"/>
                </a:lnTo>
                <a:lnTo>
                  <a:pt x="329" y="80"/>
                </a:lnTo>
                <a:lnTo>
                  <a:pt x="329" y="82"/>
                </a:lnTo>
                <a:lnTo>
                  <a:pt x="329" y="82"/>
                </a:lnTo>
                <a:lnTo>
                  <a:pt x="329" y="82"/>
                </a:lnTo>
                <a:lnTo>
                  <a:pt x="329" y="82"/>
                </a:lnTo>
                <a:lnTo>
                  <a:pt x="328" y="82"/>
                </a:lnTo>
                <a:lnTo>
                  <a:pt x="328" y="82"/>
                </a:lnTo>
                <a:lnTo>
                  <a:pt x="328" y="82"/>
                </a:lnTo>
                <a:lnTo>
                  <a:pt x="328" y="83"/>
                </a:lnTo>
                <a:lnTo>
                  <a:pt x="328" y="82"/>
                </a:lnTo>
                <a:lnTo>
                  <a:pt x="328" y="82"/>
                </a:lnTo>
                <a:lnTo>
                  <a:pt x="326" y="83"/>
                </a:lnTo>
                <a:lnTo>
                  <a:pt x="325" y="83"/>
                </a:lnTo>
                <a:lnTo>
                  <a:pt x="323" y="82"/>
                </a:lnTo>
                <a:lnTo>
                  <a:pt x="325" y="82"/>
                </a:lnTo>
                <a:lnTo>
                  <a:pt x="326" y="82"/>
                </a:lnTo>
                <a:lnTo>
                  <a:pt x="328" y="82"/>
                </a:lnTo>
                <a:lnTo>
                  <a:pt x="326" y="82"/>
                </a:lnTo>
                <a:lnTo>
                  <a:pt x="326" y="82"/>
                </a:lnTo>
                <a:lnTo>
                  <a:pt x="323" y="82"/>
                </a:lnTo>
                <a:lnTo>
                  <a:pt x="323" y="83"/>
                </a:lnTo>
                <a:lnTo>
                  <a:pt x="323" y="83"/>
                </a:lnTo>
                <a:lnTo>
                  <a:pt x="323" y="83"/>
                </a:lnTo>
                <a:lnTo>
                  <a:pt x="325" y="83"/>
                </a:lnTo>
                <a:lnTo>
                  <a:pt x="329" y="85"/>
                </a:lnTo>
                <a:lnTo>
                  <a:pt x="329" y="86"/>
                </a:lnTo>
                <a:lnTo>
                  <a:pt x="331" y="88"/>
                </a:lnTo>
                <a:lnTo>
                  <a:pt x="331" y="88"/>
                </a:lnTo>
                <a:lnTo>
                  <a:pt x="331" y="88"/>
                </a:lnTo>
                <a:lnTo>
                  <a:pt x="331" y="89"/>
                </a:lnTo>
                <a:lnTo>
                  <a:pt x="331" y="91"/>
                </a:lnTo>
                <a:lnTo>
                  <a:pt x="332" y="91"/>
                </a:lnTo>
                <a:lnTo>
                  <a:pt x="334" y="92"/>
                </a:lnTo>
                <a:lnTo>
                  <a:pt x="335" y="94"/>
                </a:lnTo>
                <a:lnTo>
                  <a:pt x="337" y="95"/>
                </a:lnTo>
                <a:lnTo>
                  <a:pt x="340" y="97"/>
                </a:lnTo>
                <a:lnTo>
                  <a:pt x="341" y="100"/>
                </a:lnTo>
                <a:lnTo>
                  <a:pt x="343" y="103"/>
                </a:lnTo>
                <a:lnTo>
                  <a:pt x="344" y="103"/>
                </a:lnTo>
                <a:lnTo>
                  <a:pt x="344" y="104"/>
                </a:lnTo>
                <a:lnTo>
                  <a:pt x="344" y="104"/>
                </a:lnTo>
                <a:lnTo>
                  <a:pt x="344" y="104"/>
                </a:lnTo>
                <a:lnTo>
                  <a:pt x="344" y="103"/>
                </a:lnTo>
                <a:lnTo>
                  <a:pt x="344" y="103"/>
                </a:lnTo>
                <a:lnTo>
                  <a:pt x="344" y="103"/>
                </a:lnTo>
                <a:lnTo>
                  <a:pt x="344" y="103"/>
                </a:lnTo>
                <a:lnTo>
                  <a:pt x="344" y="103"/>
                </a:lnTo>
                <a:lnTo>
                  <a:pt x="344" y="103"/>
                </a:lnTo>
                <a:lnTo>
                  <a:pt x="346" y="106"/>
                </a:lnTo>
                <a:lnTo>
                  <a:pt x="346" y="106"/>
                </a:lnTo>
                <a:lnTo>
                  <a:pt x="347" y="107"/>
                </a:lnTo>
                <a:lnTo>
                  <a:pt x="350" y="110"/>
                </a:lnTo>
                <a:lnTo>
                  <a:pt x="352" y="113"/>
                </a:lnTo>
                <a:lnTo>
                  <a:pt x="352" y="115"/>
                </a:lnTo>
                <a:lnTo>
                  <a:pt x="353" y="120"/>
                </a:lnTo>
                <a:lnTo>
                  <a:pt x="353" y="121"/>
                </a:lnTo>
                <a:lnTo>
                  <a:pt x="353" y="123"/>
                </a:lnTo>
                <a:lnTo>
                  <a:pt x="353" y="123"/>
                </a:lnTo>
                <a:lnTo>
                  <a:pt x="353" y="124"/>
                </a:lnTo>
                <a:lnTo>
                  <a:pt x="353" y="126"/>
                </a:lnTo>
                <a:lnTo>
                  <a:pt x="353" y="127"/>
                </a:lnTo>
                <a:lnTo>
                  <a:pt x="353" y="127"/>
                </a:lnTo>
                <a:lnTo>
                  <a:pt x="353" y="129"/>
                </a:lnTo>
                <a:lnTo>
                  <a:pt x="356" y="129"/>
                </a:lnTo>
                <a:lnTo>
                  <a:pt x="356" y="129"/>
                </a:lnTo>
                <a:lnTo>
                  <a:pt x="361" y="130"/>
                </a:lnTo>
                <a:lnTo>
                  <a:pt x="361" y="132"/>
                </a:lnTo>
                <a:lnTo>
                  <a:pt x="364" y="133"/>
                </a:lnTo>
                <a:lnTo>
                  <a:pt x="364" y="132"/>
                </a:lnTo>
                <a:lnTo>
                  <a:pt x="364" y="132"/>
                </a:lnTo>
                <a:lnTo>
                  <a:pt x="362" y="132"/>
                </a:lnTo>
                <a:lnTo>
                  <a:pt x="362" y="132"/>
                </a:lnTo>
                <a:lnTo>
                  <a:pt x="362" y="132"/>
                </a:lnTo>
                <a:lnTo>
                  <a:pt x="362" y="132"/>
                </a:lnTo>
                <a:lnTo>
                  <a:pt x="364" y="132"/>
                </a:lnTo>
                <a:lnTo>
                  <a:pt x="365" y="132"/>
                </a:lnTo>
                <a:lnTo>
                  <a:pt x="365" y="132"/>
                </a:lnTo>
                <a:lnTo>
                  <a:pt x="365" y="132"/>
                </a:lnTo>
                <a:lnTo>
                  <a:pt x="365" y="132"/>
                </a:lnTo>
                <a:lnTo>
                  <a:pt x="365" y="132"/>
                </a:lnTo>
                <a:lnTo>
                  <a:pt x="365" y="132"/>
                </a:lnTo>
                <a:lnTo>
                  <a:pt x="365" y="133"/>
                </a:lnTo>
                <a:lnTo>
                  <a:pt x="367" y="133"/>
                </a:lnTo>
                <a:lnTo>
                  <a:pt x="367" y="133"/>
                </a:lnTo>
                <a:lnTo>
                  <a:pt x="368" y="132"/>
                </a:lnTo>
                <a:lnTo>
                  <a:pt x="370" y="129"/>
                </a:lnTo>
                <a:lnTo>
                  <a:pt x="370" y="129"/>
                </a:lnTo>
                <a:lnTo>
                  <a:pt x="370" y="129"/>
                </a:lnTo>
                <a:lnTo>
                  <a:pt x="370" y="129"/>
                </a:lnTo>
                <a:lnTo>
                  <a:pt x="370" y="129"/>
                </a:lnTo>
                <a:lnTo>
                  <a:pt x="370" y="129"/>
                </a:lnTo>
                <a:lnTo>
                  <a:pt x="370" y="129"/>
                </a:lnTo>
                <a:lnTo>
                  <a:pt x="370" y="129"/>
                </a:lnTo>
                <a:lnTo>
                  <a:pt x="370" y="129"/>
                </a:lnTo>
                <a:lnTo>
                  <a:pt x="370" y="129"/>
                </a:lnTo>
                <a:lnTo>
                  <a:pt x="370" y="129"/>
                </a:lnTo>
                <a:lnTo>
                  <a:pt x="370" y="129"/>
                </a:lnTo>
                <a:lnTo>
                  <a:pt x="370" y="130"/>
                </a:lnTo>
                <a:lnTo>
                  <a:pt x="370" y="132"/>
                </a:lnTo>
                <a:lnTo>
                  <a:pt x="368" y="132"/>
                </a:lnTo>
                <a:lnTo>
                  <a:pt x="368" y="132"/>
                </a:lnTo>
                <a:lnTo>
                  <a:pt x="368" y="133"/>
                </a:lnTo>
                <a:lnTo>
                  <a:pt x="368" y="133"/>
                </a:lnTo>
                <a:lnTo>
                  <a:pt x="368" y="133"/>
                </a:lnTo>
                <a:lnTo>
                  <a:pt x="368" y="133"/>
                </a:lnTo>
                <a:lnTo>
                  <a:pt x="370" y="133"/>
                </a:lnTo>
                <a:lnTo>
                  <a:pt x="370" y="133"/>
                </a:lnTo>
                <a:lnTo>
                  <a:pt x="370" y="133"/>
                </a:lnTo>
                <a:lnTo>
                  <a:pt x="370" y="133"/>
                </a:lnTo>
                <a:lnTo>
                  <a:pt x="370" y="132"/>
                </a:lnTo>
                <a:lnTo>
                  <a:pt x="370" y="132"/>
                </a:lnTo>
                <a:lnTo>
                  <a:pt x="370" y="132"/>
                </a:lnTo>
                <a:lnTo>
                  <a:pt x="371" y="132"/>
                </a:lnTo>
                <a:lnTo>
                  <a:pt x="371" y="132"/>
                </a:lnTo>
                <a:lnTo>
                  <a:pt x="371" y="132"/>
                </a:lnTo>
                <a:lnTo>
                  <a:pt x="371" y="132"/>
                </a:lnTo>
                <a:lnTo>
                  <a:pt x="371" y="132"/>
                </a:lnTo>
                <a:lnTo>
                  <a:pt x="371" y="133"/>
                </a:lnTo>
                <a:lnTo>
                  <a:pt x="371" y="133"/>
                </a:lnTo>
                <a:lnTo>
                  <a:pt x="371" y="133"/>
                </a:lnTo>
                <a:lnTo>
                  <a:pt x="374" y="133"/>
                </a:lnTo>
                <a:lnTo>
                  <a:pt x="376" y="133"/>
                </a:lnTo>
                <a:lnTo>
                  <a:pt x="377" y="133"/>
                </a:lnTo>
                <a:lnTo>
                  <a:pt x="377" y="133"/>
                </a:lnTo>
                <a:lnTo>
                  <a:pt x="377" y="133"/>
                </a:lnTo>
                <a:lnTo>
                  <a:pt x="377" y="133"/>
                </a:lnTo>
                <a:lnTo>
                  <a:pt x="377" y="135"/>
                </a:lnTo>
                <a:lnTo>
                  <a:pt x="377" y="135"/>
                </a:lnTo>
                <a:lnTo>
                  <a:pt x="377" y="135"/>
                </a:lnTo>
                <a:lnTo>
                  <a:pt x="377" y="133"/>
                </a:lnTo>
                <a:lnTo>
                  <a:pt x="377" y="133"/>
                </a:lnTo>
                <a:lnTo>
                  <a:pt x="377" y="133"/>
                </a:lnTo>
                <a:lnTo>
                  <a:pt x="377" y="133"/>
                </a:lnTo>
                <a:lnTo>
                  <a:pt x="379" y="135"/>
                </a:lnTo>
                <a:lnTo>
                  <a:pt x="379" y="135"/>
                </a:lnTo>
                <a:lnTo>
                  <a:pt x="379" y="135"/>
                </a:lnTo>
                <a:lnTo>
                  <a:pt x="379" y="135"/>
                </a:lnTo>
                <a:lnTo>
                  <a:pt x="379" y="135"/>
                </a:lnTo>
                <a:lnTo>
                  <a:pt x="380" y="135"/>
                </a:lnTo>
                <a:lnTo>
                  <a:pt x="380" y="136"/>
                </a:lnTo>
                <a:lnTo>
                  <a:pt x="380" y="136"/>
                </a:lnTo>
                <a:lnTo>
                  <a:pt x="379" y="136"/>
                </a:lnTo>
                <a:lnTo>
                  <a:pt x="379" y="136"/>
                </a:lnTo>
                <a:lnTo>
                  <a:pt x="377" y="136"/>
                </a:lnTo>
                <a:lnTo>
                  <a:pt x="377" y="136"/>
                </a:lnTo>
                <a:lnTo>
                  <a:pt x="377" y="136"/>
                </a:lnTo>
                <a:lnTo>
                  <a:pt x="377" y="136"/>
                </a:lnTo>
                <a:lnTo>
                  <a:pt x="377" y="136"/>
                </a:lnTo>
                <a:lnTo>
                  <a:pt x="377" y="136"/>
                </a:lnTo>
                <a:lnTo>
                  <a:pt x="377" y="136"/>
                </a:lnTo>
                <a:lnTo>
                  <a:pt x="376" y="138"/>
                </a:lnTo>
                <a:lnTo>
                  <a:pt x="376" y="138"/>
                </a:lnTo>
                <a:lnTo>
                  <a:pt x="376" y="138"/>
                </a:lnTo>
                <a:lnTo>
                  <a:pt x="376" y="139"/>
                </a:lnTo>
                <a:lnTo>
                  <a:pt x="376" y="139"/>
                </a:lnTo>
                <a:lnTo>
                  <a:pt x="376" y="139"/>
                </a:lnTo>
                <a:lnTo>
                  <a:pt x="376" y="139"/>
                </a:lnTo>
                <a:lnTo>
                  <a:pt x="374" y="141"/>
                </a:lnTo>
                <a:lnTo>
                  <a:pt x="374" y="141"/>
                </a:lnTo>
                <a:lnTo>
                  <a:pt x="374" y="141"/>
                </a:lnTo>
                <a:lnTo>
                  <a:pt x="374" y="142"/>
                </a:lnTo>
                <a:lnTo>
                  <a:pt x="374" y="142"/>
                </a:lnTo>
                <a:lnTo>
                  <a:pt x="374" y="142"/>
                </a:lnTo>
                <a:lnTo>
                  <a:pt x="374" y="142"/>
                </a:lnTo>
                <a:lnTo>
                  <a:pt x="374" y="144"/>
                </a:lnTo>
                <a:lnTo>
                  <a:pt x="377" y="147"/>
                </a:lnTo>
                <a:lnTo>
                  <a:pt x="377" y="147"/>
                </a:lnTo>
                <a:lnTo>
                  <a:pt x="379" y="147"/>
                </a:lnTo>
                <a:lnTo>
                  <a:pt x="377" y="148"/>
                </a:lnTo>
                <a:lnTo>
                  <a:pt x="377" y="148"/>
                </a:lnTo>
                <a:lnTo>
                  <a:pt x="379" y="148"/>
                </a:lnTo>
                <a:lnTo>
                  <a:pt x="379" y="150"/>
                </a:lnTo>
                <a:lnTo>
                  <a:pt x="379" y="150"/>
                </a:lnTo>
                <a:lnTo>
                  <a:pt x="379" y="150"/>
                </a:lnTo>
                <a:lnTo>
                  <a:pt x="379" y="150"/>
                </a:lnTo>
                <a:lnTo>
                  <a:pt x="380" y="150"/>
                </a:lnTo>
                <a:lnTo>
                  <a:pt x="380" y="150"/>
                </a:lnTo>
                <a:lnTo>
                  <a:pt x="382" y="150"/>
                </a:lnTo>
                <a:lnTo>
                  <a:pt x="382" y="148"/>
                </a:lnTo>
                <a:lnTo>
                  <a:pt x="382" y="148"/>
                </a:lnTo>
                <a:lnTo>
                  <a:pt x="382" y="148"/>
                </a:lnTo>
                <a:lnTo>
                  <a:pt x="382" y="148"/>
                </a:lnTo>
                <a:lnTo>
                  <a:pt x="382" y="148"/>
                </a:lnTo>
                <a:lnTo>
                  <a:pt x="382" y="148"/>
                </a:lnTo>
                <a:lnTo>
                  <a:pt x="382" y="148"/>
                </a:lnTo>
                <a:lnTo>
                  <a:pt x="382" y="148"/>
                </a:lnTo>
                <a:lnTo>
                  <a:pt x="382" y="147"/>
                </a:lnTo>
                <a:lnTo>
                  <a:pt x="382" y="147"/>
                </a:lnTo>
                <a:lnTo>
                  <a:pt x="382" y="147"/>
                </a:lnTo>
                <a:lnTo>
                  <a:pt x="383" y="147"/>
                </a:lnTo>
                <a:lnTo>
                  <a:pt x="383" y="147"/>
                </a:lnTo>
                <a:lnTo>
                  <a:pt x="385" y="147"/>
                </a:lnTo>
                <a:lnTo>
                  <a:pt x="386" y="145"/>
                </a:lnTo>
                <a:lnTo>
                  <a:pt x="388" y="147"/>
                </a:lnTo>
                <a:lnTo>
                  <a:pt x="389" y="148"/>
                </a:lnTo>
                <a:lnTo>
                  <a:pt x="389" y="148"/>
                </a:lnTo>
                <a:lnTo>
                  <a:pt x="391" y="148"/>
                </a:lnTo>
                <a:lnTo>
                  <a:pt x="391" y="148"/>
                </a:lnTo>
                <a:lnTo>
                  <a:pt x="391" y="148"/>
                </a:lnTo>
                <a:lnTo>
                  <a:pt x="391" y="148"/>
                </a:lnTo>
                <a:lnTo>
                  <a:pt x="391" y="148"/>
                </a:lnTo>
                <a:lnTo>
                  <a:pt x="391" y="148"/>
                </a:lnTo>
                <a:lnTo>
                  <a:pt x="392" y="148"/>
                </a:lnTo>
                <a:lnTo>
                  <a:pt x="392" y="148"/>
                </a:lnTo>
                <a:lnTo>
                  <a:pt x="392" y="148"/>
                </a:lnTo>
                <a:lnTo>
                  <a:pt x="394" y="147"/>
                </a:lnTo>
                <a:lnTo>
                  <a:pt x="394" y="147"/>
                </a:lnTo>
                <a:lnTo>
                  <a:pt x="394" y="147"/>
                </a:lnTo>
                <a:lnTo>
                  <a:pt x="395" y="148"/>
                </a:lnTo>
                <a:lnTo>
                  <a:pt x="394" y="148"/>
                </a:lnTo>
                <a:lnTo>
                  <a:pt x="394" y="148"/>
                </a:lnTo>
                <a:lnTo>
                  <a:pt x="394" y="148"/>
                </a:lnTo>
                <a:lnTo>
                  <a:pt x="394" y="148"/>
                </a:lnTo>
                <a:lnTo>
                  <a:pt x="394" y="148"/>
                </a:lnTo>
                <a:lnTo>
                  <a:pt x="394" y="148"/>
                </a:lnTo>
                <a:lnTo>
                  <a:pt x="394" y="148"/>
                </a:lnTo>
                <a:lnTo>
                  <a:pt x="394" y="150"/>
                </a:lnTo>
                <a:lnTo>
                  <a:pt x="395" y="151"/>
                </a:lnTo>
                <a:lnTo>
                  <a:pt x="394" y="153"/>
                </a:lnTo>
                <a:lnTo>
                  <a:pt x="394" y="154"/>
                </a:lnTo>
                <a:lnTo>
                  <a:pt x="394" y="154"/>
                </a:lnTo>
                <a:lnTo>
                  <a:pt x="394" y="154"/>
                </a:lnTo>
                <a:lnTo>
                  <a:pt x="394" y="156"/>
                </a:lnTo>
                <a:lnTo>
                  <a:pt x="391" y="156"/>
                </a:lnTo>
                <a:lnTo>
                  <a:pt x="389" y="156"/>
                </a:lnTo>
                <a:lnTo>
                  <a:pt x="388" y="156"/>
                </a:lnTo>
                <a:lnTo>
                  <a:pt x="388" y="156"/>
                </a:lnTo>
                <a:lnTo>
                  <a:pt x="386" y="156"/>
                </a:lnTo>
                <a:lnTo>
                  <a:pt x="385" y="153"/>
                </a:lnTo>
                <a:lnTo>
                  <a:pt x="385" y="151"/>
                </a:lnTo>
                <a:lnTo>
                  <a:pt x="383" y="151"/>
                </a:lnTo>
                <a:lnTo>
                  <a:pt x="383" y="151"/>
                </a:lnTo>
                <a:lnTo>
                  <a:pt x="383" y="151"/>
                </a:lnTo>
                <a:lnTo>
                  <a:pt x="382" y="150"/>
                </a:lnTo>
                <a:lnTo>
                  <a:pt x="382" y="150"/>
                </a:lnTo>
                <a:lnTo>
                  <a:pt x="382" y="150"/>
                </a:lnTo>
                <a:lnTo>
                  <a:pt x="382" y="150"/>
                </a:lnTo>
                <a:lnTo>
                  <a:pt x="380" y="151"/>
                </a:lnTo>
                <a:lnTo>
                  <a:pt x="380" y="151"/>
                </a:lnTo>
                <a:lnTo>
                  <a:pt x="380" y="151"/>
                </a:lnTo>
                <a:lnTo>
                  <a:pt x="380" y="151"/>
                </a:lnTo>
                <a:lnTo>
                  <a:pt x="380" y="151"/>
                </a:lnTo>
                <a:lnTo>
                  <a:pt x="379" y="151"/>
                </a:lnTo>
                <a:lnTo>
                  <a:pt x="377" y="151"/>
                </a:lnTo>
                <a:lnTo>
                  <a:pt x="376" y="151"/>
                </a:lnTo>
                <a:lnTo>
                  <a:pt x="374" y="148"/>
                </a:lnTo>
                <a:lnTo>
                  <a:pt x="373" y="148"/>
                </a:lnTo>
                <a:lnTo>
                  <a:pt x="373" y="145"/>
                </a:lnTo>
                <a:lnTo>
                  <a:pt x="373" y="145"/>
                </a:lnTo>
                <a:lnTo>
                  <a:pt x="371" y="145"/>
                </a:lnTo>
                <a:lnTo>
                  <a:pt x="371" y="144"/>
                </a:lnTo>
                <a:lnTo>
                  <a:pt x="371" y="144"/>
                </a:lnTo>
                <a:lnTo>
                  <a:pt x="371" y="144"/>
                </a:lnTo>
                <a:lnTo>
                  <a:pt x="373" y="142"/>
                </a:lnTo>
                <a:lnTo>
                  <a:pt x="373" y="141"/>
                </a:lnTo>
                <a:lnTo>
                  <a:pt x="373" y="141"/>
                </a:lnTo>
                <a:lnTo>
                  <a:pt x="373" y="141"/>
                </a:lnTo>
                <a:lnTo>
                  <a:pt x="371" y="141"/>
                </a:lnTo>
                <a:lnTo>
                  <a:pt x="371" y="139"/>
                </a:lnTo>
                <a:lnTo>
                  <a:pt x="371" y="138"/>
                </a:lnTo>
                <a:lnTo>
                  <a:pt x="370" y="136"/>
                </a:lnTo>
                <a:lnTo>
                  <a:pt x="370" y="135"/>
                </a:lnTo>
                <a:lnTo>
                  <a:pt x="370" y="135"/>
                </a:lnTo>
                <a:lnTo>
                  <a:pt x="370" y="135"/>
                </a:lnTo>
                <a:lnTo>
                  <a:pt x="368" y="136"/>
                </a:lnTo>
                <a:lnTo>
                  <a:pt x="368" y="136"/>
                </a:lnTo>
                <a:lnTo>
                  <a:pt x="368" y="136"/>
                </a:lnTo>
                <a:lnTo>
                  <a:pt x="368" y="135"/>
                </a:lnTo>
                <a:lnTo>
                  <a:pt x="368" y="135"/>
                </a:lnTo>
                <a:lnTo>
                  <a:pt x="368" y="135"/>
                </a:lnTo>
                <a:lnTo>
                  <a:pt x="368" y="135"/>
                </a:lnTo>
                <a:lnTo>
                  <a:pt x="367" y="135"/>
                </a:lnTo>
                <a:lnTo>
                  <a:pt x="367" y="135"/>
                </a:lnTo>
                <a:lnTo>
                  <a:pt x="367" y="136"/>
                </a:lnTo>
                <a:lnTo>
                  <a:pt x="367" y="136"/>
                </a:lnTo>
                <a:lnTo>
                  <a:pt x="367" y="136"/>
                </a:lnTo>
                <a:lnTo>
                  <a:pt x="367" y="136"/>
                </a:lnTo>
                <a:lnTo>
                  <a:pt x="367" y="136"/>
                </a:lnTo>
                <a:lnTo>
                  <a:pt x="365" y="136"/>
                </a:lnTo>
                <a:lnTo>
                  <a:pt x="365" y="136"/>
                </a:lnTo>
                <a:lnTo>
                  <a:pt x="365" y="138"/>
                </a:lnTo>
                <a:lnTo>
                  <a:pt x="365" y="138"/>
                </a:lnTo>
                <a:lnTo>
                  <a:pt x="367" y="138"/>
                </a:lnTo>
                <a:lnTo>
                  <a:pt x="367" y="139"/>
                </a:lnTo>
                <a:lnTo>
                  <a:pt x="367" y="139"/>
                </a:lnTo>
                <a:lnTo>
                  <a:pt x="367" y="139"/>
                </a:lnTo>
                <a:lnTo>
                  <a:pt x="367" y="141"/>
                </a:lnTo>
                <a:lnTo>
                  <a:pt x="367" y="141"/>
                </a:lnTo>
                <a:lnTo>
                  <a:pt x="367" y="141"/>
                </a:lnTo>
                <a:lnTo>
                  <a:pt x="367" y="141"/>
                </a:lnTo>
                <a:lnTo>
                  <a:pt x="367" y="141"/>
                </a:lnTo>
                <a:lnTo>
                  <a:pt x="367" y="141"/>
                </a:lnTo>
                <a:lnTo>
                  <a:pt x="367" y="142"/>
                </a:lnTo>
                <a:lnTo>
                  <a:pt x="367" y="142"/>
                </a:lnTo>
                <a:lnTo>
                  <a:pt x="370" y="142"/>
                </a:lnTo>
                <a:lnTo>
                  <a:pt x="370" y="142"/>
                </a:lnTo>
                <a:lnTo>
                  <a:pt x="371" y="144"/>
                </a:lnTo>
                <a:lnTo>
                  <a:pt x="371" y="145"/>
                </a:lnTo>
                <a:lnTo>
                  <a:pt x="373" y="148"/>
                </a:lnTo>
                <a:lnTo>
                  <a:pt x="373" y="150"/>
                </a:lnTo>
                <a:lnTo>
                  <a:pt x="374" y="151"/>
                </a:lnTo>
                <a:lnTo>
                  <a:pt x="373" y="151"/>
                </a:lnTo>
                <a:lnTo>
                  <a:pt x="373" y="151"/>
                </a:lnTo>
                <a:lnTo>
                  <a:pt x="373" y="153"/>
                </a:lnTo>
                <a:lnTo>
                  <a:pt x="373" y="153"/>
                </a:lnTo>
                <a:lnTo>
                  <a:pt x="373" y="154"/>
                </a:lnTo>
                <a:lnTo>
                  <a:pt x="371" y="154"/>
                </a:lnTo>
                <a:lnTo>
                  <a:pt x="371" y="154"/>
                </a:lnTo>
                <a:lnTo>
                  <a:pt x="373" y="156"/>
                </a:lnTo>
                <a:lnTo>
                  <a:pt x="373" y="156"/>
                </a:lnTo>
                <a:lnTo>
                  <a:pt x="373" y="156"/>
                </a:lnTo>
                <a:lnTo>
                  <a:pt x="373" y="156"/>
                </a:lnTo>
                <a:lnTo>
                  <a:pt x="373" y="156"/>
                </a:lnTo>
                <a:lnTo>
                  <a:pt x="373" y="157"/>
                </a:lnTo>
                <a:lnTo>
                  <a:pt x="373" y="157"/>
                </a:lnTo>
                <a:lnTo>
                  <a:pt x="373" y="157"/>
                </a:lnTo>
                <a:lnTo>
                  <a:pt x="373" y="157"/>
                </a:lnTo>
                <a:lnTo>
                  <a:pt x="373" y="157"/>
                </a:lnTo>
                <a:lnTo>
                  <a:pt x="373" y="156"/>
                </a:lnTo>
                <a:lnTo>
                  <a:pt x="373" y="156"/>
                </a:lnTo>
                <a:lnTo>
                  <a:pt x="373" y="156"/>
                </a:lnTo>
                <a:lnTo>
                  <a:pt x="373" y="156"/>
                </a:lnTo>
                <a:lnTo>
                  <a:pt x="373" y="156"/>
                </a:lnTo>
                <a:lnTo>
                  <a:pt x="373" y="156"/>
                </a:lnTo>
                <a:lnTo>
                  <a:pt x="373" y="154"/>
                </a:lnTo>
                <a:lnTo>
                  <a:pt x="373" y="154"/>
                </a:lnTo>
                <a:lnTo>
                  <a:pt x="373" y="154"/>
                </a:lnTo>
                <a:lnTo>
                  <a:pt x="374" y="154"/>
                </a:lnTo>
                <a:lnTo>
                  <a:pt x="374" y="154"/>
                </a:lnTo>
                <a:lnTo>
                  <a:pt x="374" y="153"/>
                </a:lnTo>
                <a:lnTo>
                  <a:pt x="374" y="153"/>
                </a:lnTo>
                <a:lnTo>
                  <a:pt x="377" y="153"/>
                </a:lnTo>
                <a:lnTo>
                  <a:pt x="379" y="154"/>
                </a:lnTo>
                <a:lnTo>
                  <a:pt x="380" y="154"/>
                </a:lnTo>
                <a:lnTo>
                  <a:pt x="380" y="154"/>
                </a:lnTo>
                <a:lnTo>
                  <a:pt x="380" y="154"/>
                </a:lnTo>
                <a:lnTo>
                  <a:pt x="380" y="154"/>
                </a:lnTo>
                <a:lnTo>
                  <a:pt x="382" y="156"/>
                </a:lnTo>
                <a:lnTo>
                  <a:pt x="383" y="156"/>
                </a:lnTo>
                <a:lnTo>
                  <a:pt x="383" y="157"/>
                </a:lnTo>
                <a:lnTo>
                  <a:pt x="383" y="157"/>
                </a:lnTo>
                <a:lnTo>
                  <a:pt x="383" y="157"/>
                </a:lnTo>
                <a:lnTo>
                  <a:pt x="383" y="159"/>
                </a:lnTo>
                <a:lnTo>
                  <a:pt x="383" y="159"/>
                </a:lnTo>
                <a:lnTo>
                  <a:pt x="383" y="160"/>
                </a:lnTo>
                <a:lnTo>
                  <a:pt x="383" y="160"/>
                </a:lnTo>
                <a:lnTo>
                  <a:pt x="383" y="162"/>
                </a:lnTo>
                <a:lnTo>
                  <a:pt x="383" y="162"/>
                </a:lnTo>
                <a:lnTo>
                  <a:pt x="383" y="162"/>
                </a:lnTo>
                <a:lnTo>
                  <a:pt x="382" y="163"/>
                </a:lnTo>
                <a:lnTo>
                  <a:pt x="382" y="163"/>
                </a:lnTo>
                <a:lnTo>
                  <a:pt x="382" y="163"/>
                </a:lnTo>
                <a:lnTo>
                  <a:pt x="382" y="163"/>
                </a:lnTo>
                <a:lnTo>
                  <a:pt x="382" y="163"/>
                </a:lnTo>
                <a:lnTo>
                  <a:pt x="380" y="163"/>
                </a:lnTo>
                <a:lnTo>
                  <a:pt x="382" y="163"/>
                </a:lnTo>
                <a:lnTo>
                  <a:pt x="382" y="163"/>
                </a:lnTo>
                <a:lnTo>
                  <a:pt x="382" y="163"/>
                </a:lnTo>
                <a:lnTo>
                  <a:pt x="382" y="162"/>
                </a:lnTo>
                <a:lnTo>
                  <a:pt x="382" y="162"/>
                </a:lnTo>
                <a:lnTo>
                  <a:pt x="382" y="162"/>
                </a:lnTo>
                <a:lnTo>
                  <a:pt x="382" y="162"/>
                </a:lnTo>
                <a:lnTo>
                  <a:pt x="382" y="162"/>
                </a:lnTo>
                <a:lnTo>
                  <a:pt x="382" y="162"/>
                </a:lnTo>
                <a:lnTo>
                  <a:pt x="382" y="160"/>
                </a:lnTo>
                <a:lnTo>
                  <a:pt x="382" y="160"/>
                </a:lnTo>
                <a:lnTo>
                  <a:pt x="382" y="160"/>
                </a:lnTo>
                <a:lnTo>
                  <a:pt x="382" y="160"/>
                </a:lnTo>
                <a:lnTo>
                  <a:pt x="383" y="160"/>
                </a:lnTo>
                <a:lnTo>
                  <a:pt x="383" y="160"/>
                </a:lnTo>
                <a:lnTo>
                  <a:pt x="383" y="159"/>
                </a:lnTo>
                <a:lnTo>
                  <a:pt x="382" y="159"/>
                </a:lnTo>
                <a:lnTo>
                  <a:pt x="382" y="159"/>
                </a:lnTo>
                <a:lnTo>
                  <a:pt x="382" y="159"/>
                </a:lnTo>
                <a:lnTo>
                  <a:pt x="380" y="160"/>
                </a:lnTo>
                <a:lnTo>
                  <a:pt x="380" y="159"/>
                </a:lnTo>
                <a:lnTo>
                  <a:pt x="380" y="159"/>
                </a:lnTo>
                <a:lnTo>
                  <a:pt x="379" y="159"/>
                </a:lnTo>
                <a:lnTo>
                  <a:pt x="379" y="157"/>
                </a:lnTo>
                <a:lnTo>
                  <a:pt x="379" y="157"/>
                </a:lnTo>
                <a:lnTo>
                  <a:pt x="377" y="157"/>
                </a:lnTo>
                <a:lnTo>
                  <a:pt x="377" y="157"/>
                </a:lnTo>
                <a:lnTo>
                  <a:pt x="377" y="157"/>
                </a:lnTo>
                <a:lnTo>
                  <a:pt x="376" y="159"/>
                </a:lnTo>
                <a:lnTo>
                  <a:pt x="376" y="159"/>
                </a:lnTo>
                <a:lnTo>
                  <a:pt x="376" y="159"/>
                </a:lnTo>
                <a:lnTo>
                  <a:pt x="376" y="160"/>
                </a:lnTo>
                <a:lnTo>
                  <a:pt x="376" y="160"/>
                </a:lnTo>
                <a:lnTo>
                  <a:pt x="376" y="160"/>
                </a:lnTo>
                <a:lnTo>
                  <a:pt x="376" y="160"/>
                </a:lnTo>
                <a:lnTo>
                  <a:pt x="376" y="160"/>
                </a:lnTo>
                <a:lnTo>
                  <a:pt x="374" y="162"/>
                </a:lnTo>
                <a:lnTo>
                  <a:pt x="374" y="162"/>
                </a:lnTo>
                <a:lnTo>
                  <a:pt x="373" y="163"/>
                </a:lnTo>
                <a:lnTo>
                  <a:pt x="373" y="163"/>
                </a:lnTo>
                <a:lnTo>
                  <a:pt x="373" y="163"/>
                </a:lnTo>
                <a:lnTo>
                  <a:pt x="374" y="163"/>
                </a:lnTo>
                <a:lnTo>
                  <a:pt x="374" y="163"/>
                </a:lnTo>
                <a:lnTo>
                  <a:pt x="374" y="163"/>
                </a:lnTo>
                <a:lnTo>
                  <a:pt x="374" y="163"/>
                </a:lnTo>
                <a:lnTo>
                  <a:pt x="373" y="163"/>
                </a:lnTo>
                <a:lnTo>
                  <a:pt x="373" y="165"/>
                </a:lnTo>
                <a:lnTo>
                  <a:pt x="373" y="165"/>
                </a:lnTo>
                <a:lnTo>
                  <a:pt x="373" y="165"/>
                </a:lnTo>
                <a:lnTo>
                  <a:pt x="373" y="165"/>
                </a:lnTo>
                <a:lnTo>
                  <a:pt x="373" y="166"/>
                </a:lnTo>
                <a:lnTo>
                  <a:pt x="373" y="166"/>
                </a:lnTo>
                <a:lnTo>
                  <a:pt x="373" y="166"/>
                </a:lnTo>
                <a:lnTo>
                  <a:pt x="371" y="166"/>
                </a:lnTo>
                <a:lnTo>
                  <a:pt x="371" y="166"/>
                </a:lnTo>
                <a:lnTo>
                  <a:pt x="371" y="166"/>
                </a:lnTo>
                <a:lnTo>
                  <a:pt x="371" y="166"/>
                </a:lnTo>
                <a:lnTo>
                  <a:pt x="371" y="165"/>
                </a:lnTo>
                <a:lnTo>
                  <a:pt x="371" y="165"/>
                </a:lnTo>
                <a:lnTo>
                  <a:pt x="371" y="165"/>
                </a:lnTo>
                <a:lnTo>
                  <a:pt x="371" y="165"/>
                </a:lnTo>
                <a:lnTo>
                  <a:pt x="371" y="165"/>
                </a:lnTo>
                <a:lnTo>
                  <a:pt x="370" y="165"/>
                </a:lnTo>
                <a:lnTo>
                  <a:pt x="371" y="165"/>
                </a:lnTo>
                <a:lnTo>
                  <a:pt x="371" y="165"/>
                </a:lnTo>
                <a:lnTo>
                  <a:pt x="371" y="165"/>
                </a:lnTo>
                <a:lnTo>
                  <a:pt x="368" y="163"/>
                </a:lnTo>
                <a:lnTo>
                  <a:pt x="368" y="163"/>
                </a:lnTo>
                <a:lnTo>
                  <a:pt x="367" y="163"/>
                </a:lnTo>
                <a:lnTo>
                  <a:pt x="365" y="163"/>
                </a:lnTo>
                <a:lnTo>
                  <a:pt x="365" y="163"/>
                </a:lnTo>
                <a:lnTo>
                  <a:pt x="365" y="163"/>
                </a:lnTo>
                <a:lnTo>
                  <a:pt x="365" y="163"/>
                </a:lnTo>
                <a:lnTo>
                  <a:pt x="365" y="163"/>
                </a:lnTo>
                <a:lnTo>
                  <a:pt x="365" y="163"/>
                </a:lnTo>
                <a:lnTo>
                  <a:pt x="365" y="163"/>
                </a:lnTo>
                <a:lnTo>
                  <a:pt x="364" y="163"/>
                </a:lnTo>
                <a:lnTo>
                  <a:pt x="364" y="162"/>
                </a:lnTo>
                <a:lnTo>
                  <a:pt x="364" y="162"/>
                </a:lnTo>
                <a:lnTo>
                  <a:pt x="364" y="163"/>
                </a:lnTo>
                <a:lnTo>
                  <a:pt x="364" y="163"/>
                </a:lnTo>
                <a:lnTo>
                  <a:pt x="364" y="163"/>
                </a:lnTo>
                <a:lnTo>
                  <a:pt x="364" y="163"/>
                </a:lnTo>
                <a:lnTo>
                  <a:pt x="362" y="163"/>
                </a:lnTo>
                <a:lnTo>
                  <a:pt x="362" y="163"/>
                </a:lnTo>
                <a:lnTo>
                  <a:pt x="362" y="163"/>
                </a:lnTo>
                <a:lnTo>
                  <a:pt x="362" y="163"/>
                </a:lnTo>
                <a:lnTo>
                  <a:pt x="362" y="163"/>
                </a:lnTo>
                <a:lnTo>
                  <a:pt x="362" y="165"/>
                </a:lnTo>
                <a:lnTo>
                  <a:pt x="361" y="165"/>
                </a:lnTo>
                <a:lnTo>
                  <a:pt x="361" y="165"/>
                </a:lnTo>
                <a:lnTo>
                  <a:pt x="361" y="163"/>
                </a:lnTo>
                <a:lnTo>
                  <a:pt x="361" y="163"/>
                </a:lnTo>
                <a:lnTo>
                  <a:pt x="361" y="163"/>
                </a:lnTo>
                <a:lnTo>
                  <a:pt x="362" y="163"/>
                </a:lnTo>
                <a:lnTo>
                  <a:pt x="362" y="163"/>
                </a:lnTo>
                <a:lnTo>
                  <a:pt x="362" y="162"/>
                </a:lnTo>
                <a:lnTo>
                  <a:pt x="361" y="162"/>
                </a:lnTo>
                <a:lnTo>
                  <a:pt x="361" y="160"/>
                </a:lnTo>
                <a:lnTo>
                  <a:pt x="361" y="160"/>
                </a:lnTo>
                <a:lnTo>
                  <a:pt x="361" y="160"/>
                </a:lnTo>
                <a:lnTo>
                  <a:pt x="359" y="160"/>
                </a:lnTo>
                <a:lnTo>
                  <a:pt x="358" y="160"/>
                </a:lnTo>
                <a:lnTo>
                  <a:pt x="358" y="160"/>
                </a:lnTo>
                <a:lnTo>
                  <a:pt x="358" y="162"/>
                </a:lnTo>
                <a:lnTo>
                  <a:pt x="358" y="162"/>
                </a:lnTo>
                <a:lnTo>
                  <a:pt x="356" y="162"/>
                </a:lnTo>
                <a:lnTo>
                  <a:pt x="353" y="160"/>
                </a:lnTo>
                <a:lnTo>
                  <a:pt x="353" y="160"/>
                </a:lnTo>
                <a:lnTo>
                  <a:pt x="353" y="160"/>
                </a:lnTo>
                <a:lnTo>
                  <a:pt x="353" y="160"/>
                </a:lnTo>
                <a:lnTo>
                  <a:pt x="349" y="160"/>
                </a:lnTo>
                <a:lnTo>
                  <a:pt x="349" y="160"/>
                </a:lnTo>
                <a:lnTo>
                  <a:pt x="347" y="159"/>
                </a:lnTo>
                <a:lnTo>
                  <a:pt x="347" y="159"/>
                </a:lnTo>
                <a:lnTo>
                  <a:pt x="347" y="157"/>
                </a:lnTo>
                <a:lnTo>
                  <a:pt x="347" y="156"/>
                </a:lnTo>
                <a:lnTo>
                  <a:pt x="347" y="156"/>
                </a:lnTo>
                <a:lnTo>
                  <a:pt x="346" y="156"/>
                </a:lnTo>
                <a:lnTo>
                  <a:pt x="346" y="156"/>
                </a:lnTo>
                <a:lnTo>
                  <a:pt x="346" y="156"/>
                </a:lnTo>
                <a:lnTo>
                  <a:pt x="346" y="156"/>
                </a:lnTo>
                <a:lnTo>
                  <a:pt x="346" y="156"/>
                </a:lnTo>
                <a:lnTo>
                  <a:pt x="346" y="156"/>
                </a:lnTo>
                <a:lnTo>
                  <a:pt x="346" y="156"/>
                </a:lnTo>
                <a:lnTo>
                  <a:pt x="346" y="156"/>
                </a:lnTo>
                <a:lnTo>
                  <a:pt x="343" y="156"/>
                </a:lnTo>
                <a:lnTo>
                  <a:pt x="343" y="156"/>
                </a:lnTo>
                <a:lnTo>
                  <a:pt x="344" y="156"/>
                </a:lnTo>
                <a:lnTo>
                  <a:pt x="344" y="156"/>
                </a:lnTo>
                <a:lnTo>
                  <a:pt x="344" y="154"/>
                </a:lnTo>
                <a:lnTo>
                  <a:pt x="344" y="154"/>
                </a:lnTo>
                <a:lnTo>
                  <a:pt x="346" y="154"/>
                </a:lnTo>
                <a:lnTo>
                  <a:pt x="346" y="154"/>
                </a:lnTo>
                <a:lnTo>
                  <a:pt x="347" y="154"/>
                </a:lnTo>
                <a:lnTo>
                  <a:pt x="347" y="154"/>
                </a:lnTo>
                <a:lnTo>
                  <a:pt x="347" y="153"/>
                </a:lnTo>
                <a:lnTo>
                  <a:pt x="347" y="153"/>
                </a:lnTo>
                <a:lnTo>
                  <a:pt x="347" y="153"/>
                </a:lnTo>
                <a:lnTo>
                  <a:pt x="347" y="153"/>
                </a:lnTo>
                <a:lnTo>
                  <a:pt x="347" y="153"/>
                </a:lnTo>
                <a:lnTo>
                  <a:pt x="347" y="151"/>
                </a:lnTo>
                <a:lnTo>
                  <a:pt x="347" y="151"/>
                </a:lnTo>
                <a:lnTo>
                  <a:pt x="347" y="151"/>
                </a:lnTo>
                <a:lnTo>
                  <a:pt x="347" y="150"/>
                </a:lnTo>
                <a:lnTo>
                  <a:pt x="347" y="150"/>
                </a:lnTo>
                <a:lnTo>
                  <a:pt x="347" y="150"/>
                </a:lnTo>
                <a:lnTo>
                  <a:pt x="347" y="150"/>
                </a:lnTo>
                <a:lnTo>
                  <a:pt x="349" y="150"/>
                </a:lnTo>
                <a:lnTo>
                  <a:pt x="349" y="148"/>
                </a:lnTo>
                <a:lnTo>
                  <a:pt x="349" y="148"/>
                </a:lnTo>
                <a:lnTo>
                  <a:pt x="349" y="148"/>
                </a:lnTo>
                <a:lnTo>
                  <a:pt x="350" y="147"/>
                </a:lnTo>
                <a:lnTo>
                  <a:pt x="350" y="147"/>
                </a:lnTo>
                <a:lnTo>
                  <a:pt x="350" y="145"/>
                </a:lnTo>
                <a:lnTo>
                  <a:pt x="350" y="145"/>
                </a:lnTo>
                <a:lnTo>
                  <a:pt x="350" y="145"/>
                </a:lnTo>
                <a:lnTo>
                  <a:pt x="350" y="145"/>
                </a:lnTo>
                <a:lnTo>
                  <a:pt x="349" y="144"/>
                </a:lnTo>
                <a:lnTo>
                  <a:pt x="349" y="144"/>
                </a:lnTo>
                <a:lnTo>
                  <a:pt x="349" y="144"/>
                </a:lnTo>
                <a:lnTo>
                  <a:pt x="349" y="144"/>
                </a:lnTo>
                <a:lnTo>
                  <a:pt x="352" y="145"/>
                </a:lnTo>
                <a:lnTo>
                  <a:pt x="352" y="144"/>
                </a:lnTo>
                <a:lnTo>
                  <a:pt x="350" y="144"/>
                </a:lnTo>
                <a:lnTo>
                  <a:pt x="347" y="142"/>
                </a:lnTo>
                <a:lnTo>
                  <a:pt x="344" y="142"/>
                </a:lnTo>
                <a:lnTo>
                  <a:pt x="341" y="142"/>
                </a:lnTo>
                <a:lnTo>
                  <a:pt x="338" y="144"/>
                </a:lnTo>
                <a:lnTo>
                  <a:pt x="338" y="144"/>
                </a:lnTo>
                <a:lnTo>
                  <a:pt x="335" y="145"/>
                </a:lnTo>
                <a:lnTo>
                  <a:pt x="335" y="145"/>
                </a:lnTo>
                <a:lnTo>
                  <a:pt x="335" y="145"/>
                </a:lnTo>
                <a:lnTo>
                  <a:pt x="335" y="145"/>
                </a:lnTo>
                <a:lnTo>
                  <a:pt x="335" y="147"/>
                </a:lnTo>
                <a:lnTo>
                  <a:pt x="335" y="147"/>
                </a:lnTo>
                <a:lnTo>
                  <a:pt x="334" y="147"/>
                </a:lnTo>
                <a:lnTo>
                  <a:pt x="334" y="147"/>
                </a:lnTo>
                <a:lnTo>
                  <a:pt x="334" y="147"/>
                </a:lnTo>
                <a:lnTo>
                  <a:pt x="334" y="147"/>
                </a:lnTo>
                <a:lnTo>
                  <a:pt x="334" y="147"/>
                </a:lnTo>
                <a:lnTo>
                  <a:pt x="334" y="147"/>
                </a:lnTo>
                <a:lnTo>
                  <a:pt x="332" y="147"/>
                </a:lnTo>
                <a:lnTo>
                  <a:pt x="332" y="147"/>
                </a:lnTo>
                <a:lnTo>
                  <a:pt x="334" y="147"/>
                </a:lnTo>
                <a:lnTo>
                  <a:pt x="334" y="147"/>
                </a:lnTo>
                <a:lnTo>
                  <a:pt x="334" y="147"/>
                </a:lnTo>
                <a:lnTo>
                  <a:pt x="334" y="147"/>
                </a:lnTo>
                <a:lnTo>
                  <a:pt x="332" y="145"/>
                </a:lnTo>
                <a:lnTo>
                  <a:pt x="331" y="145"/>
                </a:lnTo>
                <a:lnTo>
                  <a:pt x="329" y="145"/>
                </a:lnTo>
                <a:lnTo>
                  <a:pt x="329" y="147"/>
                </a:lnTo>
                <a:lnTo>
                  <a:pt x="328" y="147"/>
                </a:lnTo>
                <a:lnTo>
                  <a:pt x="323" y="148"/>
                </a:lnTo>
                <a:lnTo>
                  <a:pt x="323" y="150"/>
                </a:lnTo>
                <a:lnTo>
                  <a:pt x="322" y="150"/>
                </a:lnTo>
                <a:lnTo>
                  <a:pt x="322" y="150"/>
                </a:lnTo>
                <a:lnTo>
                  <a:pt x="322" y="151"/>
                </a:lnTo>
                <a:lnTo>
                  <a:pt x="322" y="151"/>
                </a:lnTo>
                <a:lnTo>
                  <a:pt x="323" y="151"/>
                </a:lnTo>
                <a:lnTo>
                  <a:pt x="323" y="151"/>
                </a:lnTo>
                <a:lnTo>
                  <a:pt x="325" y="153"/>
                </a:lnTo>
                <a:lnTo>
                  <a:pt x="326" y="153"/>
                </a:lnTo>
                <a:lnTo>
                  <a:pt x="326" y="154"/>
                </a:lnTo>
                <a:lnTo>
                  <a:pt x="326" y="154"/>
                </a:lnTo>
                <a:lnTo>
                  <a:pt x="323" y="154"/>
                </a:lnTo>
                <a:lnTo>
                  <a:pt x="318" y="154"/>
                </a:lnTo>
                <a:lnTo>
                  <a:pt x="317" y="153"/>
                </a:lnTo>
                <a:lnTo>
                  <a:pt x="318" y="153"/>
                </a:lnTo>
                <a:lnTo>
                  <a:pt x="318" y="153"/>
                </a:lnTo>
                <a:lnTo>
                  <a:pt x="318" y="153"/>
                </a:lnTo>
                <a:lnTo>
                  <a:pt x="318" y="153"/>
                </a:lnTo>
                <a:lnTo>
                  <a:pt x="317" y="151"/>
                </a:lnTo>
                <a:lnTo>
                  <a:pt x="315" y="151"/>
                </a:lnTo>
                <a:lnTo>
                  <a:pt x="315" y="151"/>
                </a:lnTo>
                <a:lnTo>
                  <a:pt x="315" y="151"/>
                </a:lnTo>
                <a:lnTo>
                  <a:pt x="314" y="153"/>
                </a:lnTo>
                <a:lnTo>
                  <a:pt x="314" y="153"/>
                </a:lnTo>
                <a:lnTo>
                  <a:pt x="312" y="153"/>
                </a:lnTo>
                <a:lnTo>
                  <a:pt x="309" y="154"/>
                </a:lnTo>
                <a:lnTo>
                  <a:pt x="309" y="154"/>
                </a:lnTo>
                <a:lnTo>
                  <a:pt x="308" y="156"/>
                </a:lnTo>
                <a:lnTo>
                  <a:pt x="308" y="156"/>
                </a:lnTo>
                <a:lnTo>
                  <a:pt x="308" y="156"/>
                </a:lnTo>
                <a:lnTo>
                  <a:pt x="308" y="156"/>
                </a:lnTo>
                <a:lnTo>
                  <a:pt x="308" y="156"/>
                </a:lnTo>
                <a:lnTo>
                  <a:pt x="308" y="156"/>
                </a:lnTo>
                <a:lnTo>
                  <a:pt x="308" y="156"/>
                </a:lnTo>
                <a:lnTo>
                  <a:pt x="308" y="156"/>
                </a:lnTo>
                <a:lnTo>
                  <a:pt x="308" y="156"/>
                </a:lnTo>
                <a:lnTo>
                  <a:pt x="308" y="156"/>
                </a:lnTo>
                <a:lnTo>
                  <a:pt x="308" y="156"/>
                </a:lnTo>
                <a:lnTo>
                  <a:pt x="308" y="156"/>
                </a:lnTo>
                <a:lnTo>
                  <a:pt x="308" y="156"/>
                </a:lnTo>
                <a:lnTo>
                  <a:pt x="308" y="156"/>
                </a:lnTo>
                <a:lnTo>
                  <a:pt x="306" y="156"/>
                </a:lnTo>
                <a:lnTo>
                  <a:pt x="306" y="156"/>
                </a:lnTo>
                <a:lnTo>
                  <a:pt x="308" y="157"/>
                </a:lnTo>
                <a:lnTo>
                  <a:pt x="306" y="157"/>
                </a:lnTo>
                <a:lnTo>
                  <a:pt x="305" y="159"/>
                </a:lnTo>
                <a:lnTo>
                  <a:pt x="305" y="159"/>
                </a:lnTo>
                <a:lnTo>
                  <a:pt x="303" y="159"/>
                </a:lnTo>
                <a:lnTo>
                  <a:pt x="303" y="159"/>
                </a:lnTo>
                <a:lnTo>
                  <a:pt x="302" y="159"/>
                </a:lnTo>
                <a:lnTo>
                  <a:pt x="302" y="159"/>
                </a:lnTo>
                <a:lnTo>
                  <a:pt x="302" y="157"/>
                </a:lnTo>
                <a:lnTo>
                  <a:pt x="302" y="157"/>
                </a:lnTo>
                <a:lnTo>
                  <a:pt x="300" y="157"/>
                </a:lnTo>
                <a:lnTo>
                  <a:pt x="299" y="159"/>
                </a:lnTo>
                <a:lnTo>
                  <a:pt x="299" y="159"/>
                </a:lnTo>
                <a:lnTo>
                  <a:pt x="299" y="159"/>
                </a:lnTo>
                <a:lnTo>
                  <a:pt x="299" y="160"/>
                </a:lnTo>
                <a:lnTo>
                  <a:pt x="299" y="160"/>
                </a:lnTo>
                <a:lnTo>
                  <a:pt x="299" y="160"/>
                </a:lnTo>
                <a:lnTo>
                  <a:pt x="299" y="160"/>
                </a:lnTo>
                <a:lnTo>
                  <a:pt x="297" y="160"/>
                </a:lnTo>
                <a:lnTo>
                  <a:pt x="297" y="160"/>
                </a:lnTo>
                <a:lnTo>
                  <a:pt x="297" y="160"/>
                </a:lnTo>
                <a:lnTo>
                  <a:pt x="297" y="160"/>
                </a:lnTo>
                <a:lnTo>
                  <a:pt x="299" y="162"/>
                </a:lnTo>
                <a:lnTo>
                  <a:pt x="297" y="162"/>
                </a:lnTo>
                <a:lnTo>
                  <a:pt x="297" y="162"/>
                </a:lnTo>
                <a:lnTo>
                  <a:pt x="297" y="162"/>
                </a:lnTo>
                <a:lnTo>
                  <a:pt x="294" y="162"/>
                </a:lnTo>
                <a:lnTo>
                  <a:pt x="293" y="162"/>
                </a:lnTo>
                <a:lnTo>
                  <a:pt x="293" y="163"/>
                </a:lnTo>
                <a:lnTo>
                  <a:pt x="293" y="163"/>
                </a:lnTo>
                <a:lnTo>
                  <a:pt x="291" y="163"/>
                </a:lnTo>
                <a:lnTo>
                  <a:pt x="291" y="163"/>
                </a:lnTo>
                <a:lnTo>
                  <a:pt x="290" y="163"/>
                </a:lnTo>
                <a:lnTo>
                  <a:pt x="290" y="163"/>
                </a:lnTo>
                <a:lnTo>
                  <a:pt x="290" y="162"/>
                </a:lnTo>
                <a:lnTo>
                  <a:pt x="291" y="162"/>
                </a:lnTo>
                <a:lnTo>
                  <a:pt x="291" y="162"/>
                </a:lnTo>
                <a:lnTo>
                  <a:pt x="293" y="162"/>
                </a:lnTo>
                <a:lnTo>
                  <a:pt x="293" y="162"/>
                </a:lnTo>
                <a:lnTo>
                  <a:pt x="293" y="162"/>
                </a:lnTo>
                <a:lnTo>
                  <a:pt x="293" y="162"/>
                </a:lnTo>
                <a:lnTo>
                  <a:pt x="293" y="160"/>
                </a:lnTo>
                <a:lnTo>
                  <a:pt x="294" y="160"/>
                </a:lnTo>
                <a:lnTo>
                  <a:pt x="293" y="160"/>
                </a:lnTo>
                <a:lnTo>
                  <a:pt x="291" y="160"/>
                </a:lnTo>
                <a:lnTo>
                  <a:pt x="290" y="162"/>
                </a:lnTo>
                <a:lnTo>
                  <a:pt x="290" y="162"/>
                </a:lnTo>
                <a:lnTo>
                  <a:pt x="290" y="162"/>
                </a:lnTo>
                <a:lnTo>
                  <a:pt x="290" y="162"/>
                </a:lnTo>
                <a:lnTo>
                  <a:pt x="290" y="162"/>
                </a:lnTo>
                <a:lnTo>
                  <a:pt x="290" y="163"/>
                </a:lnTo>
                <a:lnTo>
                  <a:pt x="290" y="163"/>
                </a:lnTo>
                <a:lnTo>
                  <a:pt x="290" y="163"/>
                </a:lnTo>
                <a:lnTo>
                  <a:pt x="290" y="163"/>
                </a:lnTo>
                <a:lnTo>
                  <a:pt x="290" y="163"/>
                </a:lnTo>
                <a:lnTo>
                  <a:pt x="290" y="165"/>
                </a:lnTo>
                <a:lnTo>
                  <a:pt x="290" y="165"/>
                </a:lnTo>
                <a:lnTo>
                  <a:pt x="290" y="165"/>
                </a:lnTo>
                <a:lnTo>
                  <a:pt x="290" y="165"/>
                </a:lnTo>
                <a:lnTo>
                  <a:pt x="290" y="165"/>
                </a:lnTo>
                <a:lnTo>
                  <a:pt x="290" y="165"/>
                </a:lnTo>
                <a:lnTo>
                  <a:pt x="290" y="166"/>
                </a:lnTo>
                <a:lnTo>
                  <a:pt x="291" y="166"/>
                </a:lnTo>
                <a:lnTo>
                  <a:pt x="294" y="169"/>
                </a:lnTo>
                <a:lnTo>
                  <a:pt x="294" y="169"/>
                </a:lnTo>
                <a:lnTo>
                  <a:pt x="294" y="169"/>
                </a:lnTo>
                <a:lnTo>
                  <a:pt x="296" y="171"/>
                </a:lnTo>
                <a:lnTo>
                  <a:pt x="297" y="172"/>
                </a:lnTo>
                <a:lnTo>
                  <a:pt x="300" y="174"/>
                </a:lnTo>
                <a:lnTo>
                  <a:pt x="303" y="175"/>
                </a:lnTo>
                <a:lnTo>
                  <a:pt x="305" y="177"/>
                </a:lnTo>
                <a:lnTo>
                  <a:pt x="306" y="177"/>
                </a:lnTo>
                <a:lnTo>
                  <a:pt x="306" y="177"/>
                </a:lnTo>
                <a:lnTo>
                  <a:pt x="305" y="175"/>
                </a:lnTo>
                <a:lnTo>
                  <a:pt x="303" y="175"/>
                </a:lnTo>
                <a:lnTo>
                  <a:pt x="303" y="175"/>
                </a:lnTo>
                <a:lnTo>
                  <a:pt x="303" y="175"/>
                </a:lnTo>
                <a:lnTo>
                  <a:pt x="303" y="174"/>
                </a:lnTo>
                <a:lnTo>
                  <a:pt x="306" y="175"/>
                </a:lnTo>
                <a:lnTo>
                  <a:pt x="308" y="177"/>
                </a:lnTo>
                <a:lnTo>
                  <a:pt x="309" y="177"/>
                </a:lnTo>
                <a:lnTo>
                  <a:pt x="309" y="178"/>
                </a:lnTo>
                <a:lnTo>
                  <a:pt x="309" y="178"/>
                </a:lnTo>
                <a:lnTo>
                  <a:pt x="311" y="178"/>
                </a:lnTo>
                <a:lnTo>
                  <a:pt x="312" y="178"/>
                </a:lnTo>
                <a:lnTo>
                  <a:pt x="312" y="180"/>
                </a:lnTo>
                <a:lnTo>
                  <a:pt x="314" y="180"/>
                </a:lnTo>
                <a:lnTo>
                  <a:pt x="314" y="181"/>
                </a:lnTo>
                <a:lnTo>
                  <a:pt x="314" y="181"/>
                </a:lnTo>
                <a:lnTo>
                  <a:pt x="312" y="181"/>
                </a:lnTo>
                <a:lnTo>
                  <a:pt x="312" y="181"/>
                </a:lnTo>
                <a:lnTo>
                  <a:pt x="311" y="180"/>
                </a:lnTo>
                <a:lnTo>
                  <a:pt x="309" y="180"/>
                </a:lnTo>
                <a:lnTo>
                  <a:pt x="309" y="180"/>
                </a:lnTo>
                <a:lnTo>
                  <a:pt x="309" y="180"/>
                </a:lnTo>
                <a:lnTo>
                  <a:pt x="309" y="180"/>
                </a:lnTo>
                <a:lnTo>
                  <a:pt x="309" y="180"/>
                </a:lnTo>
                <a:lnTo>
                  <a:pt x="309" y="180"/>
                </a:lnTo>
                <a:lnTo>
                  <a:pt x="308" y="180"/>
                </a:lnTo>
                <a:lnTo>
                  <a:pt x="308" y="180"/>
                </a:lnTo>
                <a:lnTo>
                  <a:pt x="308" y="181"/>
                </a:lnTo>
                <a:lnTo>
                  <a:pt x="308" y="181"/>
                </a:lnTo>
                <a:lnTo>
                  <a:pt x="308" y="183"/>
                </a:lnTo>
                <a:lnTo>
                  <a:pt x="306" y="183"/>
                </a:lnTo>
                <a:lnTo>
                  <a:pt x="306" y="183"/>
                </a:lnTo>
                <a:lnTo>
                  <a:pt x="306" y="183"/>
                </a:lnTo>
                <a:lnTo>
                  <a:pt x="306" y="183"/>
                </a:lnTo>
                <a:lnTo>
                  <a:pt x="306" y="183"/>
                </a:lnTo>
                <a:lnTo>
                  <a:pt x="306" y="183"/>
                </a:lnTo>
                <a:lnTo>
                  <a:pt x="306" y="183"/>
                </a:lnTo>
                <a:lnTo>
                  <a:pt x="306" y="183"/>
                </a:lnTo>
                <a:lnTo>
                  <a:pt x="306" y="183"/>
                </a:lnTo>
                <a:lnTo>
                  <a:pt x="306" y="183"/>
                </a:lnTo>
                <a:lnTo>
                  <a:pt x="305" y="183"/>
                </a:lnTo>
                <a:lnTo>
                  <a:pt x="305" y="183"/>
                </a:lnTo>
                <a:lnTo>
                  <a:pt x="303" y="183"/>
                </a:lnTo>
                <a:lnTo>
                  <a:pt x="303" y="183"/>
                </a:lnTo>
                <a:lnTo>
                  <a:pt x="302" y="181"/>
                </a:lnTo>
                <a:lnTo>
                  <a:pt x="302" y="181"/>
                </a:lnTo>
                <a:lnTo>
                  <a:pt x="302" y="181"/>
                </a:lnTo>
                <a:lnTo>
                  <a:pt x="302" y="181"/>
                </a:lnTo>
                <a:lnTo>
                  <a:pt x="302" y="181"/>
                </a:lnTo>
                <a:lnTo>
                  <a:pt x="302" y="180"/>
                </a:lnTo>
                <a:lnTo>
                  <a:pt x="302" y="180"/>
                </a:lnTo>
                <a:lnTo>
                  <a:pt x="302" y="178"/>
                </a:lnTo>
                <a:lnTo>
                  <a:pt x="303" y="178"/>
                </a:lnTo>
                <a:lnTo>
                  <a:pt x="303" y="178"/>
                </a:lnTo>
                <a:lnTo>
                  <a:pt x="303" y="178"/>
                </a:lnTo>
                <a:lnTo>
                  <a:pt x="303" y="178"/>
                </a:lnTo>
                <a:lnTo>
                  <a:pt x="302" y="178"/>
                </a:lnTo>
                <a:lnTo>
                  <a:pt x="302" y="178"/>
                </a:lnTo>
                <a:lnTo>
                  <a:pt x="302" y="180"/>
                </a:lnTo>
                <a:lnTo>
                  <a:pt x="302" y="181"/>
                </a:lnTo>
                <a:lnTo>
                  <a:pt x="302" y="183"/>
                </a:lnTo>
                <a:lnTo>
                  <a:pt x="302" y="183"/>
                </a:lnTo>
                <a:lnTo>
                  <a:pt x="302" y="185"/>
                </a:lnTo>
                <a:lnTo>
                  <a:pt x="303" y="185"/>
                </a:lnTo>
                <a:lnTo>
                  <a:pt x="303" y="186"/>
                </a:lnTo>
                <a:lnTo>
                  <a:pt x="303" y="186"/>
                </a:lnTo>
                <a:lnTo>
                  <a:pt x="303" y="188"/>
                </a:lnTo>
                <a:lnTo>
                  <a:pt x="303" y="188"/>
                </a:lnTo>
                <a:lnTo>
                  <a:pt x="305" y="188"/>
                </a:lnTo>
                <a:lnTo>
                  <a:pt x="305" y="189"/>
                </a:lnTo>
                <a:lnTo>
                  <a:pt x="306" y="189"/>
                </a:lnTo>
                <a:lnTo>
                  <a:pt x="306" y="191"/>
                </a:lnTo>
                <a:lnTo>
                  <a:pt x="306" y="191"/>
                </a:lnTo>
                <a:lnTo>
                  <a:pt x="306" y="189"/>
                </a:lnTo>
                <a:lnTo>
                  <a:pt x="306" y="189"/>
                </a:lnTo>
                <a:lnTo>
                  <a:pt x="306" y="189"/>
                </a:lnTo>
                <a:lnTo>
                  <a:pt x="306" y="191"/>
                </a:lnTo>
                <a:lnTo>
                  <a:pt x="306" y="191"/>
                </a:lnTo>
                <a:lnTo>
                  <a:pt x="306" y="191"/>
                </a:lnTo>
                <a:lnTo>
                  <a:pt x="308" y="191"/>
                </a:lnTo>
                <a:lnTo>
                  <a:pt x="306" y="192"/>
                </a:lnTo>
                <a:lnTo>
                  <a:pt x="306" y="192"/>
                </a:lnTo>
                <a:lnTo>
                  <a:pt x="306" y="194"/>
                </a:lnTo>
                <a:lnTo>
                  <a:pt x="306" y="194"/>
                </a:lnTo>
                <a:lnTo>
                  <a:pt x="306" y="194"/>
                </a:lnTo>
                <a:lnTo>
                  <a:pt x="306" y="194"/>
                </a:lnTo>
                <a:lnTo>
                  <a:pt x="306" y="194"/>
                </a:lnTo>
                <a:lnTo>
                  <a:pt x="306" y="194"/>
                </a:lnTo>
                <a:lnTo>
                  <a:pt x="306" y="194"/>
                </a:lnTo>
                <a:lnTo>
                  <a:pt x="305" y="194"/>
                </a:lnTo>
                <a:lnTo>
                  <a:pt x="305" y="195"/>
                </a:lnTo>
                <a:lnTo>
                  <a:pt x="305" y="195"/>
                </a:lnTo>
                <a:lnTo>
                  <a:pt x="305" y="195"/>
                </a:lnTo>
                <a:lnTo>
                  <a:pt x="305" y="197"/>
                </a:lnTo>
                <a:lnTo>
                  <a:pt x="305" y="198"/>
                </a:lnTo>
                <a:lnTo>
                  <a:pt x="306" y="200"/>
                </a:lnTo>
                <a:lnTo>
                  <a:pt x="308" y="201"/>
                </a:lnTo>
                <a:lnTo>
                  <a:pt x="311" y="203"/>
                </a:lnTo>
                <a:lnTo>
                  <a:pt x="312" y="204"/>
                </a:lnTo>
                <a:lnTo>
                  <a:pt x="318" y="206"/>
                </a:lnTo>
                <a:lnTo>
                  <a:pt x="323" y="209"/>
                </a:lnTo>
                <a:lnTo>
                  <a:pt x="326" y="209"/>
                </a:lnTo>
                <a:lnTo>
                  <a:pt x="326" y="209"/>
                </a:lnTo>
                <a:lnTo>
                  <a:pt x="326" y="209"/>
                </a:lnTo>
                <a:lnTo>
                  <a:pt x="326" y="209"/>
                </a:lnTo>
                <a:lnTo>
                  <a:pt x="326" y="209"/>
                </a:lnTo>
                <a:lnTo>
                  <a:pt x="325" y="209"/>
                </a:lnTo>
                <a:lnTo>
                  <a:pt x="325" y="209"/>
                </a:lnTo>
                <a:lnTo>
                  <a:pt x="325" y="207"/>
                </a:lnTo>
                <a:lnTo>
                  <a:pt x="325" y="207"/>
                </a:lnTo>
                <a:lnTo>
                  <a:pt x="325" y="207"/>
                </a:lnTo>
                <a:lnTo>
                  <a:pt x="325" y="207"/>
                </a:lnTo>
                <a:lnTo>
                  <a:pt x="325" y="207"/>
                </a:lnTo>
                <a:lnTo>
                  <a:pt x="325" y="207"/>
                </a:lnTo>
                <a:lnTo>
                  <a:pt x="325" y="207"/>
                </a:lnTo>
                <a:lnTo>
                  <a:pt x="325" y="207"/>
                </a:lnTo>
                <a:lnTo>
                  <a:pt x="325" y="207"/>
                </a:lnTo>
                <a:lnTo>
                  <a:pt x="325" y="206"/>
                </a:lnTo>
                <a:lnTo>
                  <a:pt x="325" y="206"/>
                </a:lnTo>
                <a:lnTo>
                  <a:pt x="325" y="206"/>
                </a:lnTo>
                <a:lnTo>
                  <a:pt x="325" y="207"/>
                </a:lnTo>
                <a:lnTo>
                  <a:pt x="325" y="207"/>
                </a:lnTo>
                <a:lnTo>
                  <a:pt x="325" y="207"/>
                </a:lnTo>
                <a:lnTo>
                  <a:pt x="325" y="207"/>
                </a:lnTo>
                <a:lnTo>
                  <a:pt x="326" y="207"/>
                </a:lnTo>
                <a:lnTo>
                  <a:pt x="326" y="207"/>
                </a:lnTo>
                <a:lnTo>
                  <a:pt x="328" y="207"/>
                </a:lnTo>
                <a:lnTo>
                  <a:pt x="329" y="207"/>
                </a:lnTo>
                <a:lnTo>
                  <a:pt x="328" y="207"/>
                </a:lnTo>
                <a:lnTo>
                  <a:pt x="328" y="207"/>
                </a:lnTo>
                <a:lnTo>
                  <a:pt x="329" y="207"/>
                </a:lnTo>
                <a:lnTo>
                  <a:pt x="334" y="206"/>
                </a:lnTo>
                <a:lnTo>
                  <a:pt x="334" y="206"/>
                </a:lnTo>
                <a:lnTo>
                  <a:pt x="332" y="206"/>
                </a:lnTo>
                <a:lnTo>
                  <a:pt x="338" y="207"/>
                </a:lnTo>
                <a:lnTo>
                  <a:pt x="340" y="207"/>
                </a:lnTo>
                <a:lnTo>
                  <a:pt x="343" y="207"/>
                </a:lnTo>
                <a:lnTo>
                  <a:pt x="344" y="209"/>
                </a:lnTo>
                <a:lnTo>
                  <a:pt x="346" y="210"/>
                </a:lnTo>
                <a:lnTo>
                  <a:pt x="346" y="210"/>
                </a:lnTo>
                <a:lnTo>
                  <a:pt x="346" y="210"/>
                </a:lnTo>
                <a:lnTo>
                  <a:pt x="347" y="210"/>
                </a:lnTo>
                <a:lnTo>
                  <a:pt x="347" y="212"/>
                </a:lnTo>
                <a:lnTo>
                  <a:pt x="347" y="213"/>
                </a:lnTo>
                <a:lnTo>
                  <a:pt x="347" y="213"/>
                </a:lnTo>
                <a:lnTo>
                  <a:pt x="349" y="213"/>
                </a:lnTo>
                <a:lnTo>
                  <a:pt x="349" y="213"/>
                </a:lnTo>
                <a:lnTo>
                  <a:pt x="349" y="213"/>
                </a:lnTo>
                <a:lnTo>
                  <a:pt x="349" y="212"/>
                </a:lnTo>
                <a:lnTo>
                  <a:pt x="349" y="212"/>
                </a:lnTo>
                <a:lnTo>
                  <a:pt x="350" y="212"/>
                </a:lnTo>
                <a:lnTo>
                  <a:pt x="350" y="212"/>
                </a:lnTo>
                <a:lnTo>
                  <a:pt x="350" y="210"/>
                </a:lnTo>
                <a:lnTo>
                  <a:pt x="350" y="210"/>
                </a:lnTo>
                <a:lnTo>
                  <a:pt x="350" y="210"/>
                </a:lnTo>
                <a:lnTo>
                  <a:pt x="349" y="210"/>
                </a:lnTo>
                <a:lnTo>
                  <a:pt x="349" y="210"/>
                </a:lnTo>
                <a:lnTo>
                  <a:pt x="349" y="210"/>
                </a:lnTo>
                <a:lnTo>
                  <a:pt x="349" y="209"/>
                </a:lnTo>
                <a:lnTo>
                  <a:pt x="349" y="209"/>
                </a:lnTo>
                <a:lnTo>
                  <a:pt x="347" y="209"/>
                </a:lnTo>
                <a:lnTo>
                  <a:pt x="347" y="209"/>
                </a:lnTo>
                <a:lnTo>
                  <a:pt x="346" y="207"/>
                </a:lnTo>
                <a:lnTo>
                  <a:pt x="346" y="207"/>
                </a:lnTo>
                <a:lnTo>
                  <a:pt x="346" y="207"/>
                </a:lnTo>
                <a:lnTo>
                  <a:pt x="347" y="207"/>
                </a:lnTo>
                <a:lnTo>
                  <a:pt x="349" y="206"/>
                </a:lnTo>
                <a:lnTo>
                  <a:pt x="349" y="206"/>
                </a:lnTo>
                <a:lnTo>
                  <a:pt x="350" y="206"/>
                </a:lnTo>
                <a:lnTo>
                  <a:pt x="349" y="207"/>
                </a:lnTo>
                <a:lnTo>
                  <a:pt x="350" y="207"/>
                </a:lnTo>
                <a:lnTo>
                  <a:pt x="350" y="209"/>
                </a:lnTo>
                <a:lnTo>
                  <a:pt x="350" y="209"/>
                </a:lnTo>
                <a:lnTo>
                  <a:pt x="350" y="209"/>
                </a:lnTo>
                <a:lnTo>
                  <a:pt x="350" y="209"/>
                </a:lnTo>
                <a:lnTo>
                  <a:pt x="350" y="209"/>
                </a:lnTo>
                <a:lnTo>
                  <a:pt x="352" y="209"/>
                </a:lnTo>
                <a:lnTo>
                  <a:pt x="352" y="210"/>
                </a:lnTo>
                <a:lnTo>
                  <a:pt x="352" y="210"/>
                </a:lnTo>
                <a:lnTo>
                  <a:pt x="352" y="210"/>
                </a:lnTo>
                <a:lnTo>
                  <a:pt x="352" y="210"/>
                </a:lnTo>
                <a:lnTo>
                  <a:pt x="352" y="210"/>
                </a:lnTo>
                <a:lnTo>
                  <a:pt x="352" y="210"/>
                </a:lnTo>
                <a:lnTo>
                  <a:pt x="353" y="212"/>
                </a:lnTo>
                <a:lnTo>
                  <a:pt x="353" y="212"/>
                </a:lnTo>
                <a:lnTo>
                  <a:pt x="353" y="212"/>
                </a:lnTo>
                <a:lnTo>
                  <a:pt x="353" y="212"/>
                </a:lnTo>
                <a:lnTo>
                  <a:pt x="353" y="212"/>
                </a:lnTo>
                <a:lnTo>
                  <a:pt x="352" y="213"/>
                </a:lnTo>
                <a:lnTo>
                  <a:pt x="353" y="213"/>
                </a:lnTo>
                <a:lnTo>
                  <a:pt x="353" y="213"/>
                </a:lnTo>
                <a:lnTo>
                  <a:pt x="353" y="215"/>
                </a:lnTo>
                <a:lnTo>
                  <a:pt x="353" y="215"/>
                </a:lnTo>
                <a:lnTo>
                  <a:pt x="353" y="215"/>
                </a:lnTo>
                <a:lnTo>
                  <a:pt x="353" y="215"/>
                </a:lnTo>
                <a:lnTo>
                  <a:pt x="353" y="216"/>
                </a:lnTo>
                <a:lnTo>
                  <a:pt x="353" y="216"/>
                </a:lnTo>
                <a:lnTo>
                  <a:pt x="353" y="216"/>
                </a:lnTo>
                <a:lnTo>
                  <a:pt x="353" y="216"/>
                </a:lnTo>
                <a:lnTo>
                  <a:pt x="353" y="216"/>
                </a:lnTo>
                <a:lnTo>
                  <a:pt x="355" y="215"/>
                </a:lnTo>
                <a:lnTo>
                  <a:pt x="355" y="215"/>
                </a:lnTo>
                <a:lnTo>
                  <a:pt x="355" y="215"/>
                </a:lnTo>
                <a:lnTo>
                  <a:pt x="356" y="215"/>
                </a:lnTo>
                <a:lnTo>
                  <a:pt x="356" y="213"/>
                </a:lnTo>
                <a:lnTo>
                  <a:pt x="356" y="213"/>
                </a:lnTo>
                <a:lnTo>
                  <a:pt x="356" y="213"/>
                </a:lnTo>
                <a:lnTo>
                  <a:pt x="356" y="213"/>
                </a:lnTo>
                <a:lnTo>
                  <a:pt x="356" y="212"/>
                </a:lnTo>
                <a:lnTo>
                  <a:pt x="356" y="212"/>
                </a:lnTo>
                <a:lnTo>
                  <a:pt x="356" y="212"/>
                </a:lnTo>
                <a:lnTo>
                  <a:pt x="356" y="212"/>
                </a:lnTo>
                <a:lnTo>
                  <a:pt x="358" y="210"/>
                </a:lnTo>
                <a:lnTo>
                  <a:pt x="361" y="209"/>
                </a:lnTo>
                <a:lnTo>
                  <a:pt x="361" y="209"/>
                </a:lnTo>
                <a:lnTo>
                  <a:pt x="361" y="209"/>
                </a:lnTo>
                <a:lnTo>
                  <a:pt x="362" y="209"/>
                </a:lnTo>
                <a:lnTo>
                  <a:pt x="362" y="207"/>
                </a:lnTo>
                <a:lnTo>
                  <a:pt x="362" y="207"/>
                </a:lnTo>
                <a:lnTo>
                  <a:pt x="362" y="207"/>
                </a:lnTo>
                <a:lnTo>
                  <a:pt x="364" y="207"/>
                </a:lnTo>
                <a:lnTo>
                  <a:pt x="364" y="207"/>
                </a:lnTo>
                <a:lnTo>
                  <a:pt x="364" y="206"/>
                </a:lnTo>
                <a:lnTo>
                  <a:pt x="364" y="206"/>
                </a:lnTo>
                <a:lnTo>
                  <a:pt x="364" y="206"/>
                </a:lnTo>
                <a:lnTo>
                  <a:pt x="364" y="206"/>
                </a:lnTo>
                <a:lnTo>
                  <a:pt x="365" y="207"/>
                </a:lnTo>
                <a:lnTo>
                  <a:pt x="367" y="206"/>
                </a:lnTo>
                <a:lnTo>
                  <a:pt x="367" y="207"/>
                </a:lnTo>
                <a:lnTo>
                  <a:pt x="367" y="206"/>
                </a:lnTo>
                <a:lnTo>
                  <a:pt x="367" y="206"/>
                </a:lnTo>
                <a:lnTo>
                  <a:pt x="367" y="206"/>
                </a:lnTo>
                <a:lnTo>
                  <a:pt x="367" y="206"/>
                </a:lnTo>
                <a:lnTo>
                  <a:pt x="368" y="206"/>
                </a:lnTo>
                <a:lnTo>
                  <a:pt x="368" y="206"/>
                </a:lnTo>
                <a:lnTo>
                  <a:pt x="367" y="206"/>
                </a:lnTo>
                <a:lnTo>
                  <a:pt x="367" y="206"/>
                </a:lnTo>
                <a:lnTo>
                  <a:pt x="367" y="206"/>
                </a:lnTo>
                <a:lnTo>
                  <a:pt x="367" y="206"/>
                </a:lnTo>
                <a:lnTo>
                  <a:pt x="365" y="206"/>
                </a:lnTo>
                <a:lnTo>
                  <a:pt x="367" y="206"/>
                </a:lnTo>
                <a:lnTo>
                  <a:pt x="370" y="204"/>
                </a:lnTo>
                <a:lnTo>
                  <a:pt x="368" y="204"/>
                </a:lnTo>
                <a:lnTo>
                  <a:pt x="368" y="203"/>
                </a:lnTo>
                <a:lnTo>
                  <a:pt x="368" y="203"/>
                </a:lnTo>
                <a:lnTo>
                  <a:pt x="370" y="203"/>
                </a:lnTo>
                <a:lnTo>
                  <a:pt x="370" y="204"/>
                </a:lnTo>
                <a:lnTo>
                  <a:pt x="370" y="204"/>
                </a:lnTo>
                <a:lnTo>
                  <a:pt x="370" y="204"/>
                </a:lnTo>
                <a:lnTo>
                  <a:pt x="371" y="206"/>
                </a:lnTo>
                <a:lnTo>
                  <a:pt x="371" y="206"/>
                </a:lnTo>
                <a:lnTo>
                  <a:pt x="371" y="206"/>
                </a:lnTo>
                <a:lnTo>
                  <a:pt x="371" y="206"/>
                </a:lnTo>
                <a:lnTo>
                  <a:pt x="371" y="206"/>
                </a:lnTo>
                <a:lnTo>
                  <a:pt x="371" y="206"/>
                </a:lnTo>
                <a:lnTo>
                  <a:pt x="373" y="206"/>
                </a:lnTo>
                <a:lnTo>
                  <a:pt x="373" y="206"/>
                </a:lnTo>
                <a:lnTo>
                  <a:pt x="373" y="206"/>
                </a:lnTo>
                <a:lnTo>
                  <a:pt x="373" y="206"/>
                </a:lnTo>
                <a:lnTo>
                  <a:pt x="374" y="204"/>
                </a:lnTo>
                <a:lnTo>
                  <a:pt x="374" y="204"/>
                </a:lnTo>
                <a:lnTo>
                  <a:pt x="374" y="204"/>
                </a:lnTo>
                <a:lnTo>
                  <a:pt x="374" y="204"/>
                </a:lnTo>
                <a:lnTo>
                  <a:pt x="374" y="204"/>
                </a:lnTo>
                <a:lnTo>
                  <a:pt x="374" y="204"/>
                </a:lnTo>
                <a:lnTo>
                  <a:pt x="374" y="203"/>
                </a:lnTo>
                <a:lnTo>
                  <a:pt x="374" y="203"/>
                </a:lnTo>
                <a:lnTo>
                  <a:pt x="374" y="203"/>
                </a:lnTo>
                <a:lnTo>
                  <a:pt x="376" y="203"/>
                </a:lnTo>
                <a:lnTo>
                  <a:pt x="376" y="201"/>
                </a:lnTo>
                <a:lnTo>
                  <a:pt x="377" y="201"/>
                </a:lnTo>
                <a:lnTo>
                  <a:pt x="377" y="201"/>
                </a:lnTo>
                <a:lnTo>
                  <a:pt x="377" y="200"/>
                </a:lnTo>
                <a:lnTo>
                  <a:pt x="379" y="201"/>
                </a:lnTo>
                <a:lnTo>
                  <a:pt x="379" y="201"/>
                </a:lnTo>
                <a:lnTo>
                  <a:pt x="379" y="201"/>
                </a:lnTo>
                <a:lnTo>
                  <a:pt x="379" y="200"/>
                </a:lnTo>
                <a:lnTo>
                  <a:pt x="379" y="200"/>
                </a:lnTo>
                <a:lnTo>
                  <a:pt x="379" y="200"/>
                </a:lnTo>
                <a:lnTo>
                  <a:pt x="379" y="201"/>
                </a:lnTo>
                <a:lnTo>
                  <a:pt x="380" y="201"/>
                </a:lnTo>
                <a:lnTo>
                  <a:pt x="379" y="201"/>
                </a:lnTo>
                <a:lnTo>
                  <a:pt x="379" y="201"/>
                </a:lnTo>
                <a:lnTo>
                  <a:pt x="379" y="201"/>
                </a:lnTo>
                <a:lnTo>
                  <a:pt x="379" y="201"/>
                </a:lnTo>
                <a:lnTo>
                  <a:pt x="377" y="201"/>
                </a:lnTo>
                <a:lnTo>
                  <a:pt x="377" y="201"/>
                </a:lnTo>
                <a:lnTo>
                  <a:pt x="377" y="201"/>
                </a:lnTo>
                <a:lnTo>
                  <a:pt x="379" y="203"/>
                </a:lnTo>
                <a:lnTo>
                  <a:pt x="379" y="203"/>
                </a:lnTo>
                <a:lnTo>
                  <a:pt x="380" y="204"/>
                </a:lnTo>
                <a:lnTo>
                  <a:pt x="380" y="204"/>
                </a:lnTo>
                <a:lnTo>
                  <a:pt x="380" y="204"/>
                </a:lnTo>
                <a:lnTo>
                  <a:pt x="380" y="204"/>
                </a:lnTo>
                <a:lnTo>
                  <a:pt x="380" y="207"/>
                </a:lnTo>
                <a:lnTo>
                  <a:pt x="382" y="207"/>
                </a:lnTo>
                <a:lnTo>
                  <a:pt x="382" y="207"/>
                </a:lnTo>
                <a:lnTo>
                  <a:pt x="382" y="207"/>
                </a:lnTo>
                <a:lnTo>
                  <a:pt x="382" y="207"/>
                </a:lnTo>
                <a:lnTo>
                  <a:pt x="382" y="209"/>
                </a:lnTo>
                <a:lnTo>
                  <a:pt x="382" y="209"/>
                </a:lnTo>
                <a:lnTo>
                  <a:pt x="382" y="210"/>
                </a:lnTo>
                <a:lnTo>
                  <a:pt x="380" y="212"/>
                </a:lnTo>
                <a:lnTo>
                  <a:pt x="379" y="212"/>
                </a:lnTo>
                <a:lnTo>
                  <a:pt x="379" y="212"/>
                </a:lnTo>
                <a:lnTo>
                  <a:pt x="379" y="213"/>
                </a:lnTo>
                <a:lnTo>
                  <a:pt x="379" y="213"/>
                </a:lnTo>
                <a:lnTo>
                  <a:pt x="379" y="213"/>
                </a:lnTo>
                <a:lnTo>
                  <a:pt x="377" y="213"/>
                </a:lnTo>
                <a:lnTo>
                  <a:pt x="377" y="213"/>
                </a:lnTo>
                <a:lnTo>
                  <a:pt x="377" y="213"/>
                </a:lnTo>
                <a:lnTo>
                  <a:pt x="377" y="215"/>
                </a:lnTo>
                <a:lnTo>
                  <a:pt x="377" y="215"/>
                </a:lnTo>
                <a:lnTo>
                  <a:pt x="373" y="213"/>
                </a:lnTo>
                <a:lnTo>
                  <a:pt x="373" y="213"/>
                </a:lnTo>
                <a:lnTo>
                  <a:pt x="373" y="213"/>
                </a:lnTo>
                <a:lnTo>
                  <a:pt x="373" y="213"/>
                </a:lnTo>
                <a:lnTo>
                  <a:pt x="373" y="213"/>
                </a:lnTo>
                <a:lnTo>
                  <a:pt x="371" y="213"/>
                </a:lnTo>
                <a:lnTo>
                  <a:pt x="371" y="213"/>
                </a:lnTo>
                <a:lnTo>
                  <a:pt x="371" y="213"/>
                </a:lnTo>
                <a:lnTo>
                  <a:pt x="371" y="215"/>
                </a:lnTo>
                <a:lnTo>
                  <a:pt x="371" y="215"/>
                </a:lnTo>
                <a:lnTo>
                  <a:pt x="371" y="215"/>
                </a:lnTo>
                <a:lnTo>
                  <a:pt x="371" y="215"/>
                </a:lnTo>
                <a:lnTo>
                  <a:pt x="371" y="215"/>
                </a:lnTo>
                <a:lnTo>
                  <a:pt x="371" y="216"/>
                </a:lnTo>
                <a:lnTo>
                  <a:pt x="371" y="216"/>
                </a:lnTo>
                <a:lnTo>
                  <a:pt x="370" y="216"/>
                </a:lnTo>
                <a:lnTo>
                  <a:pt x="370" y="218"/>
                </a:lnTo>
                <a:lnTo>
                  <a:pt x="370" y="218"/>
                </a:lnTo>
                <a:lnTo>
                  <a:pt x="371" y="216"/>
                </a:lnTo>
                <a:lnTo>
                  <a:pt x="371" y="216"/>
                </a:lnTo>
                <a:lnTo>
                  <a:pt x="371" y="216"/>
                </a:lnTo>
                <a:lnTo>
                  <a:pt x="371" y="216"/>
                </a:lnTo>
                <a:lnTo>
                  <a:pt x="371" y="216"/>
                </a:lnTo>
                <a:lnTo>
                  <a:pt x="373" y="216"/>
                </a:lnTo>
                <a:lnTo>
                  <a:pt x="376" y="216"/>
                </a:lnTo>
                <a:lnTo>
                  <a:pt x="376" y="218"/>
                </a:lnTo>
                <a:lnTo>
                  <a:pt x="374" y="216"/>
                </a:lnTo>
                <a:lnTo>
                  <a:pt x="374" y="216"/>
                </a:lnTo>
                <a:lnTo>
                  <a:pt x="374" y="218"/>
                </a:lnTo>
                <a:lnTo>
                  <a:pt x="374" y="218"/>
                </a:lnTo>
                <a:lnTo>
                  <a:pt x="374" y="218"/>
                </a:lnTo>
                <a:lnTo>
                  <a:pt x="376" y="218"/>
                </a:lnTo>
                <a:lnTo>
                  <a:pt x="374" y="218"/>
                </a:lnTo>
                <a:lnTo>
                  <a:pt x="374" y="218"/>
                </a:lnTo>
                <a:lnTo>
                  <a:pt x="374" y="218"/>
                </a:lnTo>
                <a:lnTo>
                  <a:pt x="374" y="219"/>
                </a:lnTo>
                <a:lnTo>
                  <a:pt x="376" y="219"/>
                </a:lnTo>
                <a:lnTo>
                  <a:pt x="376" y="221"/>
                </a:lnTo>
                <a:lnTo>
                  <a:pt x="376" y="221"/>
                </a:lnTo>
                <a:lnTo>
                  <a:pt x="376" y="221"/>
                </a:lnTo>
                <a:lnTo>
                  <a:pt x="377" y="222"/>
                </a:lnTo>
                <a:lnTo>
                  <a:pt x="377" y="222"/>
                </a:lnTo>
                <a:lnTo>
                  <a:pt x="377" y="224"/>
                </a:lnTo>
                <a:lnTo>
                  <a:pt x="377" y="227"/>
                </a:lnTo>
                <a:lnTo>
                  <a:pt x="377" y="228"/>
                </a:lnTo>
                <a:lnTo>
                  <a:pt x="379" y="234"/>
                </a:lnTo>
                <a:lnTo>
                  <a:pt x="379" y="236"/>
                </a:lnTo>
                <a:lnTo>
                  <a:pt x="379" y="239"/>
                </a:lnTo>
                <a:lnTo>
                  <a:pt x="377" y="240"/>
                </a:lnTo>
                <a:lnTo>
                  <a:pt x="377" y="240"/>
                </a:lnTo>
                <a:lnTo>
                  <a:pt x="377" y="240"/>
                </a:lnTo>
                <a:lnTo>
                  <a:pt x="376" y="242"/>
                </a:lnTo>
                <a:lnTo>
                  <a:pt x="376" y="242"/>
                </a:lnTo>
                <a:lnTo>
                  <a:pt x="374" y="242"/>
                </a:lnTo>
                <a:lnTo>
                  <a:pt x="374" y="243"/>
                </a:lnTo>
                <a:lnTo>
                  <a:pt x="374" y="243"/>
                </a:lnTo>
                <a:lnTo>
                  <a:pt x="374" y="243"/>
                </a:lnTo>
                <a:lnTo>
                  <a:pt x="371" y="246"/>
                </a:lnTo>
                <a:lnTo>
                  <a:pt x="370" y="246"/>
                </a:lnTo>
                <a:lnTo>
                  <a:pt x="368" y="246"/>
                </a:lnTo>
                <a:lnTo>
                  <a:pt x="368" y="246"/>
                </a:lnTo>
                <a:lnTo>
                  <a:pt x="368" y="246"/>
                </a:lnTo>
                <a:lnTo>
                  <a:pt x="368" y="246"/>
                </a:lnTo>
                <a:lnTo>
                  <a:pt x="368" y="246"/>
                </a:lnTo>
                <a:lnTo>
                  <a:pt x="368" y="246"/>
                </a:lnTo>
                <a:lnTo>
                  <a:pt x="368" y="246"/>
                </a:lnTo>
                <a:lnTo>
                  <a:pt x="367" y="246"/>
                </a:lnTo>
                <a:lnTo>
                  <a:pt x="367" y="246"/>
                </a:lnTo>
                <a:lnTo>
                  <a:pt x="367" y="246"/>
                </a:lnTo>
                <a:lnTo>
                  <a:pt x="367" y="246"/>
                </a:lnTo>
                <a:lnTo>
                  <a:pt x="365" y="246"/>
                </a:lnTo>
                <a:lnTo>
                  <a:pt x="365" y="246"/>
                </a:lnTo>
                <a:lnTo>
                  <a:pt x="358" y="246"/>
                </a:lnTo>
                <a:lnTo>
                  <a:pt x="358" y="246"/>
                </a:lnTo>
                <a:lnTo>
                  <a:pt x="358" y="246"/>
                </a:lnTo>
                <a:lnTo>
                  <a:pt x="359" y="246"/>
                </a:lnTo>
                <a:lnTo>
                  <a:pt x="359" y="246"/>
                </a:lnTo>
                <a:lnTo>
                  <a:pt x="359" y="246"/>
                </a:lnTo>
                <a:lnTo>
                  <a:pt x="359" y="245"/>
                </a:lnTo>
                <a:lnTo>
                  <a:pt x="361" y="245"/>
                </a:lnTo>
                <a:lnTo>
                  <a:pt x="361" y="245"/>
                </a:lnTo>
                <a:lnTo>
                  <a:pt x="361" y="245"/>
                </a:lnTo>
                <a:lnTo>
                  <a:pt x="359" y="245"/>
                </a:lnTo>
                <a:lnTo>
                  <a:pt x="359" y="245"/>
                </a:lnTo>
                <a:lnTo>
                  <a:pt x="359" y="243"/>
                </a:lnTo>
                <a:lnTo>
                  <a:pt x="359" y="243"/>
                </a:lnTo>
                <a:lnTo>
                  <a:pt x="359" y="243"/>
                </a:lnTo>
                <a:lnTo>
                  <a:pt x="358" y="243"/>
                </a:lnTo>
                <a:lnTo>
                  <a:pt x="358" y="243"/>
                </a:lnTo>
                <a:lnTo>
                  <a:pt x="358" y="243"/>
                </a:lnTo>
                <a:lnTo>
                  <a:pt x="358" y="242"/>
                </a:lnTo>
                <a:lnTo>
                  <a:pt x="356" y="242"/>
                </a:lnTo>
                <a:lnTo>
                  <a:pt x="356" y="242"/>
                </a:lnTo>
                <a:lnTo>
                  <a:pt x="356" y="243"/>
                </a:lnTo>
                <a:lnTo>
                  <a:pt x="356" y="243"/>
                </a:lnTo>
                <a:lnTo>
                  <a:pt x="356" y="245"/>
                </a:lnTo>
                <a:lnTo>
                  <a:pt x="356" y="245"/>
                </a:lnTo>
                <a:lnTo>
                  <a:pt x="356" y="245"/>
                </a:lnTo>
                <a:lnTo>
                  <a:pt x="356" y="245"/>
                </a:lnTo>
                <a:lnTo>
                  <a:pt x="355" y="245"/>
                </a:lnTo>
                <a:lnTo>
                  <a:pt x="355" y="246"/>
                </a:lnTo>
                <a:lnTo>
                  <a:pt x="355" y="246"/>
                </a:lnTo>
                <a:lnTo>
                  <a:pt x="355" y="246"/>
                </a:lnTo>
                <a:lnTo>
                  <a:pt x="352" y="251"/>
                </a:lnTo>
                <a:lnTo>
                  <a:pt x="350" y="253"/>
                </a:lnTo>
                <a:lnTo>
                  <a:pt x="349" y="253"/>
                </a:lnTo>
                <a:lnTo>
                  <a:pt x="347" y="253"/>
                </a:lnTo>
                <a:lnTo>
                  <a:pt x="347" y="253"/>
                </a:lnTo>
                <a:lnTo>
                  <a:pt x="347" y="253"/>
                </a:lnTo>
                <a:lnTo>
                  <a:pt x="347" y="254"/>
                </a:lnTo>
                <a:lnTo>
                  <a:pt x="347" y="254"/>
                </a:lnTo>
                <a:lnTo>
                  <a:pt x="347" y="254"/>
                </a:lnTo>
                <a:lnTo>
                  <a:pt x="347" y="254"/>
                </a:lnTo>
                <a:lnTo>
                  <a:pt x="346" y="256"/>
                </a:lnTo>
                <a:lnTo>
                  <a:pt x="346" y="256"/>
                </a:lnTo>
                <a:lnTo>
                  <a:pt x="346" y="256"/>
                </a:lnTo>
                <a:lnTo>
                  <a:pt x="346" y="256"/>
                </a:lnTo>
                <a:lnTo>
                  <a:pt x="344" y="256"/>
                </a:lnTo>
                <a:lnTo>
                  <a:pt x="344" y="256"/>
                </a:lnTo>
                <a:lnTo>
                  <a:pt x="344" y="257"/>
                </a:lnTo>
                <a:lnTo>
                  <a:pt x="343" y="257"/>
                </a:lnTo>
                <a:lnTo>
                  <a:pt x="341" y="257"/>
                </a:lnTo>
                <a:lnTo>
                  <a:pt x="340" y="257"/>
                </a:lnTo>
                <a:lnTo>
                  <a:pt x="340" y="257"/>
                </a:lnTo>
                <a:lnTo>
                  <a:pt x="340" y="256"/>
                </a:lnTo>
                <a:lnTo>
                  <a:pt x="338" y="254"/>
                </a:lnTo>
                <a:lnTo>
                  <a:pt x="338" y="254"/>
                </a:lnTo>
                <a:lnTo>
                  <a:pt x="337" y="254"/>
                </a:lnTo>
                <a:lnTo>
                  <a:pt x="337" y="254"/>
                </a:lnTo>
                <a:lnTo>
                  <a:pt x="337" y="256"/>
                </a:lnTo>
                <a:lnTo>
                  <a:pt x="335" y="256"/>
                </a:lnTo>
                <a:lnTo>
                  <a:pt x="334" y="257"/>
                </a:lnTo>
                <a:lnTo>
                  <a:pt x="332" y="257"/>
                </a:lnTo>
                <a:lnTo>
                  <a:pt x="334" y="257"/>
                </a:lnTo>
                <a:lnTo>
                  <a:pt x="335" y="256"/>
                </a:lnTo>
                <a:lnTo>
                  <a:pt x="337" y="254"/>
                </a:lnTo>
                <a:lnTo>
                  <a:pt x="337" y="254"/>
                </a:lnTo>
                <a:lnTo>
                  <a:pt x="337" y="254"/>
                </a:lnTo>
                <a:lnTo>
                  <a:pt x="337" y="254"/>
                </a:lnTo>
                <a:lnTo>
                  <a:pt x="337" y="253"/>
                </a:lnTo>
                <a:lnTo>
                  <a:pt x="337" y="253"/>
                </a:lnTo>
                <a:lnTo>
                  <a:pt x="337" y="254"/>
                </a:lnTo>
                <a:lnTo>
                  <a:pt x="335" y="254"/>
                </a:lnTo>
                <a:lnTo>
                  <a:pt x="335" y="254"/>
                </a:lnTo>
                <a:lnTo>
                  <a:pt x="335" y="253"/>
                </a:lnTo>
                <a:lnTo>
                  <a:pt x="337" y="253"/>
                </a:lnTo>
                <a:lnTo>
                  <a:pt x="337" y="253"/>
                </a:lnTo>
                <a:lnTo>
                  <a:pt x="335" y="253"/>
                </a:lnTo>
                <a:lnTo>
                  <a:pt x="335" y="253"/>
                </a:lnTo>
                <a:lnTo>
                  <a:pt x="335" y="251"/>
                </a:lnTo>
                <a:lnTo>
                  <a:pt x="335" y="251"/>
                </a:lnTo>
                <a:lnTo>
                  <a:pt x="335" y="251"/>
                </a:lnTo>
                <a:lnTo>
                  <a:pt x="335" y="251"/>
                </a:lnTo>
                <a:lnTo>
                  <a:pt x="335" y="251"/>
                </a:lnTo>
                <a:lnTo>
                  <a:pt x="335" y="251"/>
                </a:lnTo>
                <a:lnTo>
                  <a:pt x="335" y="250"/>
                </a:lnTo>
                <a:lnTo>
                  <a:pt x="335" y="250"/>
                </a:lnTo>
                <a:lnTo>
                  <a:pt x="334" y="250"/>
                </a:lnTo>
                <a:lnTo>
                  <a:pt x="332" y="248"/>
                </a:lnTo>
                <a:lnTo>
                  <a:pt x="329" y="248"/>
                </a:lnTo>
                <a:lnTo>
                  <a:pt x="326" y="248"/>
                </a:lnTo>
                <a:lnTo>
                  <a:pt x="325" y="250"/>
                </a:lnTo>
                <a:lnTo>
                  <a:pt x="325" y="250"/>
                </a:lnTo>
                <a:lnTo>
                  <a:pt x="323" y="251"/>
                </a:lnTo>
                <a:lnTo>
                  <a:pt x="323" y="251"/>
                </a:lnTo>
                <a:lnTo>
                  <a:pt x="323" y="251"/>
                </a:lnTo>
                <a:lnTo>
                  <a:pt x="322" y="251"/>
                </a:lnTo>
                <a:lnTo>
                  <a:pt x="323" y="251"/>
                </a:lnTo>
                <a:lnTo>
                  <a:pt x="323" y="251"/>
                </a:lnTo>
                <a:lnTo>
                  <a:pt x="323" y="253"/>
                </a:lnTo>
                <a:lnTo>
                  <a:pt x="323" y="253"/>
                </a:lnTo>
                <a:lnTo>
                  <a:pt x="325" y="254"/>
                </a:lnTo>
                <a:lnTo>
                  <a:pt x="326" y="254"/>
                </a:lnTo>
                <a:lnTo>
                  <a:pt x="326" y="254"/>
                </a:lnTo>
                <a:lnTo>
                  <a:pt x="326" y="256"/>
                </a:lnTo>
                <a:lnTo>
                  <a:pt x="326" y="256"/>
                </a:lnTo>
                <a:lnTo>
                  <a:pt x="326" y="256"/>
                </a:lnTo>
                <a:lnTo>
                  <a:pt x="325" y="256"/>
                </a:lnTo>
                <a:lnTo>
                  <a:pt x="325" y="256"/>
                </a:lnTo>
                <a:lnTo>
                  <a:pt x="325" y="256"/>
                </a:lnTo>
                <a:lnTo>
                  <a:pt x="325" y="256"/>
                </a:lnTo>
                <a:lnTo>
                  <a:pt x="325" y="256"/>
                </a:lnTo>
                <a:lnTo>
                  <a:pt x="325" y="254"/>
                </a:lnTo>
                <a:lnTo>
                  <a:pt x="325" y="254"/>
                </a:lnTo>
                <a:lnTo>
                  <a:pt x="323" y="254"/>
                </a:lnTo>
                <a:lnTo>
                  <a:pt x="323" y="256"/>
                </a:lnTo>
                <a:lnTo>
                  <a:pt x="323" y="256"/>
                </a:lnTo>
                <a:lnTo>
                  <a:pt x="323" y="256"/>
                </a:lnTo>
                <a:lnTo>
                  <a:pt x="323" y="256"/>
                </a:lnTo>
                <a:lnTo>
                  <a:pt x="323" y="254"/>
                </a:lnTo>
                <a:lnTo>
                  <a:pt x="323" y="254"/>
                </a:lnTo>
                <a:lnTo>
                  <a:pt x="323" y="254"/>
                </a:lnTo>
                <a:lnTo>
                  <a:pt x="322" y="254"/>
                </a:lnTo>
                <a:lnTo>
                  <a:pt x="320" y="254"/>
                </a:lnTo>
                <a:lnTo>
                  <a:pt x="320" y="254"/>
                </a:lnTo>
                <a:lnTo>
                  <a:pt x="320" y="256"/>
                </a:lnTo>
                <a:lnTo>
                  <a:pt x="318" y="257"/>
                </a:lnTo>
                <a:lnTo>
                  <a:pt x="317" y="259"/>
                </a:lnTo>
                <a:lnTo>
                  <a:pt x="317" y="259"/>
                </a:lnTo>
                <a:lnTo>
                  <a:pt x="317" y="259"/>
                </a:lnTo>
                <a:lnTo>
                  <a:pt x="317" y="259"/>
                </a:lnTo>
                <a:lnTo>
                  <a:pt x="317" y="259"/>
                </a:lnTo>
                <a:lnTo>
                  <a:pt x="317" y="259"/>
                </a:lnTo>
                <a:lnTo>
                  <a:pt x="317" y="260"/>
                </a:lnTo>
                <a:lnTo>
                  <a:pt x="317" y="260"/>
                </a:lnTo>
                <a:lnTo>
                  <a:pt x="317" y="260"/>
                </a:lnTo>
                <a:lnTo>
                  <a:pt x="318" y="262"/>
                </a:lnTo>
                <a:lnTo>
                  <a:pt x="318" y="262"/>
                </a:lnTo>
                <a:lnTo>
                  <a:pt x="317" y="262"/>
                </a:lnTo>
                <a:lnTo>
                  <a:pt x="317" y="262"/>
                </a:lnTo>
                <a:lnTo>
                  <a:pt x="317" y="262"/>
                </a:lnTo>
                <a:lnTo>
                  <a:pt x="317" y="262"/>
                </a:lnTo>
                <a:lnTo>
                  <a:pt x="317" y="262"/>
                </a:lnTo>
                <a:lnTo>
                  <a:pt x="317" y="262"/>
                </a:lnTo>
                <a:lnTo>
                  <a:pt x="317" y="262"/>
                </a:lnTo>
                <a:lnTo>
                  <a:pt x="317" y="262"/>
                </a:lnTo>
                <a:lnTo>
                  <a:pt x="317" y="262"/>
                </a:lnTo>
                <a:lnTo>
                  <a:pt x="317" y="262"/>
                </a:lnTo>
                <a:lnTo>
                  <a:pt x="317" y="262"/>
                </a:lnTo>
                <a:lnTo>
                  <a:pt x="317" y="262"/>
                </a:lnTo>
                <a:lnTo>
                  <a:pt x="317" y="263"/>
                </a:lnTo>
                <a:lnTo>
                  <a:pt x="317" y="263"/>
                </a:lnTo>
                <a:lnTo>
                  <a:pt x="317" y="263"/>
                </a:lnTo>
                <a:lnTo>
                  <a:pt x="315" y="263"/>
                </a:lnTo>
                <a:lnTo>
                  <a:pt x="317" y="263"/>
                </a:lnTo>
                <a:lnTo>
                  <a:pt x="317" y="265"/>
                </a:lnTo>
                <a:lnTo>
                  <a:pt x="317" y="265"/>
                </a:lnTo>
                <a:lnTo>
                  <a:pt x="317" y="266"/>
                </a:lnTo>
                <a:lnTo>
                  <a:pt x="317" y="266"/>
                </a:lnTo>
                <a:lnTo>
                  <a:pt x="317" y="266"/>
                </a:lnTo>
                <a:lnTo>
                  <a:pt x="317" y="266"/>
                </a:lnTo>
                <a:lnTo>
                  <a:pt x="318" y="265"/>
                </a:lnTo>
                <a:lnTo>
                  <a:pt x="320" y="265"/>
                </a:lnTo>
                <a:lnTo>
                  <a:pt x="320" y="265"/>
                </a:lnTo>
                <a:lnTo>
                  <a:pt x="322" y="263"/>
                </a:lnTo>
                <a:lnTo>
                  <a:pt x="322" y="263"/>
                </a:lnTo>
                <a:lnTo>
                  <a:pt x="322" y="263"/>
                </a:lnTo>
                <a:lnTo>
                  <a:pt x="318" y="268"/>
                </a:lnTo>
                <a:lnTo>
                  <a:pt x="317" y="268"/>
                </a:lnTo>
                <a:lnTo>
                  <a:pt x="317" y="268"/>
                </a:lnTo>
                <a:lnTo>
                  <a:pt x="315" y="268"/>
                </a:lnTo>
                <a:lnTo>
                  <a:pt x="315" y="268"/>
                </a:lnTo>
                <a:lnTo>
                  <a:pt x="315" y="268"/>
                </a:lnTo>
                <a:lnTo>
                  <a:pt x="315" y="269"/>
                </a:lnTo>
                <a:lnTo>
                  <a:pt x="315" y="269"/>
                </a:lnTo>
                <a:lnTo>
                  <a:pt x="315" y="269"/>
                </a:lnTo>
                <a:lnTo>
                  <a:pt x="315" y="269"/>
                </a:lnTo>
                <a:lnTo>
                  <a:pt x="317" y="269"/>
                </a:lnTo>
                <a:lnTo>
                  <a:pt x="317" y="269"/>
                </a:lnTo>
                <a:lnTo>
                  <a:pt x="315" y="269"/>
                </a:lnTo>
                <a:lnTo>
                  <a:pt x="315" y="271"/>
                </a:lnTo>
                <a:lnTo>
                  <a:pt x="315" y="271"/>
                </a:lnTo>
                <a:lnTo>
                  <a:pt x="317" y="271"/>
                </a:lnTo>
                <a:lnTo>
                  <a:pt x="317" y="271"/>
                </a:lnTo>
                <a:lnTo>
                  <a:pt x="317" y="272"/>
                </a:lnTo>
                <a:lnTo>
                  <a:pt x="317" y="271"/>
                </a:lnTo>
                <a:lnTo>
                  <a:pt x="318" y="271"/>
                </a:lnTo>
                <a:lnTo>
                  <a:pt x="318" y="271"/>
                </a:lnTo>
                <a:lnTo>
                  <a:pt x="318" y="271"/>
                </a:lnTo>
                <a:lnTo>
                  <a:pt x="318" y="271"/>
                </a:lnTo>
                <a:lnTo>
                  <a:pt x="318" y="271"/>
                </a:lnTo>
                <a:lnTo>
                  <a:pt x="318" y="272"/>
                </a:lnTo>
                <a:lnTo>
                  <a:pt x="318" y="272"/>
                </a:lnTo>
                <a:lnTo>
                  <a:pt x="318" y="272"/>
                </a:lnTo>
                <a:lnTo>
                  <a:pt x="318" y="272"/>
                </a:lnTo>
                <a:lnTo>
                  <a:pt x="318" y="274"/>
                </a:lnTo>
                <a:lnTo>
                  <a:pt x="318" y="274"/>
                </a:lnTo>
                <a:lnTo>
                  <a:pt x="318" y="274"/>
                </a:lnTo>
                <a:lnTo>
                  <a:pt x="318" y="274"/>
                </a:lnTo>
                <a:lnTo>
                  <a:pt x="318" y="274"/>
                </a:lnTo>
                <a:lnTo>
                  <a:pt x="318" y="274"/>
                </a:lnTo>
                <a:lnTo>
                  <a:pt x="317" y="274"/>
                </a:lnTo>
                <a:lnTo>
                  <a:pt x="317" y="275"/>
                </a:lnTo>
                <a:lnTo>
                  <a:pt x="317" y="275"/>
                </a:lnTo>
                <a:lnTo>
                  <a:pt x="317" y="274"/>
                </a:lnTo>
                <a:lnTo>
                  <a:pt x="317" y="274"/>
                </a:lnTo>
                <a:lnTo>
                  <a:pt x="317" y="274"/>
                </a:lnTo>
                <a:lnTo>
                  <a:pt x="318" y="274"/>
                </a:lnTo>
                <a:lnTo>
                  <a:pt x="318" y="274"/>
                </a:lnTo>
                <a:lnTo>
                  <a:pt x="317" y="274"/>
                </a:lnTo>
                <a:lnTo>
                  <a:pt x="317" y="272"/>
                </a:lnTo>
                <a:lnTo>
                  <a:pt x="317" y="272"/>
                </a:lnTo>
                <a:lnTo>
                  <a:pt x="317" y="272"/>
                </a:lnTo>
                <a:lnTo>
                  <a:pt x="317" y="272"/>
                </a:lnTo>
                <a:lnTo>
                  <a:pt x="315" y="272"/>
                </a:lnTo>
                <a:lnTo>
                  <a:pt x="315" y="271"/>
                </a:lnTo>
                <a:lnTo>
                  <a:pt x="315" y="271"/>
                </a:lnTo>
                <a:lnTo>
                  <a:pt x="315" y="271"/>
                </a:lnTo>
                <a:lnTo>
                  <a:pt x="315" y="271"/>
                </a:lnTo>
                <a:lnTo>
                  <a:pt x="315" y="269"/>
                </a:lnTo>
                <a:lnTo>
                  <a:pt x="315" y="269"/>
                </a:lnTo>
                <a:lnTo>
                  <a:pt x="315" y="269"/>
                </a:lnTo>
                <a:lnTo>
                  <a:pt x="315" y="269"/>
                </a:lnTo>
                <a:lnTo>
                  <a:pt x="314" y="269"/>
                </a:lnTo>
                <a:lnTo>
                  <a:pt x="312" y="269"/>
                </a:lnTo>
                <a:lnTo>
                  <a:pt x="312" y="269"/>
                </a:lnTo>
                <a:lnTo>
                  <a:pt x="312" y="269"/>
                </a:lnTo>
                <a:lnTo>
                  <a:pt x="311" y="269"/>
                </a:lnTo>
                <a:lnTo>
                  <a:pt x="311" y="271"/>
                </a:lnTo>
                <a:lnTo>
                  <a:pt x="309" y="271"/>
                </a:lnTo>
                <a:lnTo>
                  <a:pt x="308" y="272"/>
                </a:lnTo>
                <a:lnTo>
                  <a:pt x="308" y="272"/>
                </a:lnTo>
                <a:lnTo>
                  <a:pt x="308" y="274"/>
                </a:lnTo>
                <a:lnTo>
                  <a:pt x="308" y="274"/>
                </a:lnTo>
                <a:lnTo>
                  <a:pt x="305" y="275"/>
                </a:lnTo>
                <a:lnTo>
                  <a:pt x="303" y="278"/>
                </a:lnTo>
                <a:lnTo>
                  <a:pt x="302" y="280"/>
                </a:lnTo>
                <a:lnTo>
                  <a:pt x="302" y="280"/>
                </a:lnTo>
                <a:lnTo>
                  <a:pt x="302" y="280"/>
                </a:lnTo>
                <a:lnTo>
                  <a:pt x="300" y="280"/>
                </a:lnTo>
                <a:lnTo>
                  <a:pt x="300" y="281"/>
                </a:lnTo>
                <a:lnTo>
                  <a:pt x="300" y="281"/>
                </a:lnTo>
                <a:lnTo>
                  <a:pt x="300" y="281"/>
                </a:lnTo>
                <a:lnTo>
                  <a:pt x="300" y="281"/>
                </a:lnTo>
                <a:lnTo>
                  <a:pt x="299" y="283"/>
                </a:lnTo>
                <a:lnTo>
                  <a:pt x="299" y="284"/>
                </a:lnTo>
                <a:lnTo>
                  <a:pt x="299" y="284"/>
                </a:lnTo>
                <a:lnTo>
                  <a:pt x="299" y="286"/>
                </a:lnTo>
                <a:lnTo>
                  <a:pt x="300" y="286"/>
                </a:lnTo>
                <a:lnTo>
                  <a:pt x="300" y="287"/>
                </a:lnTo>
                <a:lnTo>
                  <a:pt x="300" y="287"/>
                </a:lnTo>
                <a:lnTo>
                  <a:pt x="300" y="289"/>
                </a:lnTo>
                <a:lnTo>
                  <a:pt x="302" y="289"/>
                </a:lnTo>
                <a:lnTo>
                  <a:pt x="300" y="289"/>
                </a:lnTo>
                <a:lnTo>
                  <a:pt x="299" y="289"/>
                </a:lnTo>
                <a:lnTo>
                  <a:pt x="299" y="289"/>
                </a:lnTo>
                <a:lnTo>
                  <a:pt x="299" y="289"/>
                </a:lnTo>
                <a:lnTo>
                  <a:pt x="297" y="289"/>
                </a:lnTo>
                <a:lnTo>
                  <a:pt x="297" y="289"/>
                </a:lnTo>
                <a:lnTo>
                  <a:pt x="297" y="289"/>
                </a:lnTo>
                <a:lnTo>
                  <a:pt x="296" y="289"/>
                </a:lnTo>
                <a:lnTo>
                  <a:pt x="296" y="289"/>
                </a:lnTo>
                <a:lnTo>
                  <a:pt x="293" y="289"/>
                </a:lnTo>
                <a:lnTo>
                  <a:pt x="293" y="290"/>
                </a:lnTo>
                <a:lnTo>
                  <a:pt x="294" y="290"/>
                </a:lnTo>
                <a:lnTo>
                  <a:pt x="294" y="292"/>
                </a:lnTo>
                <a:lnTo>
                  <a:pt x="294" y="292"/>
                </a:lnTo>
                <a:lnTo>
                  <a:pt x="294" y="292"/>
                </a:lnTo>
                <a:lnTo>
                  <a:pt x="296" y="293"/>
                </a:lnTo>
                <a:lnTo>
                  <a:pt x="296" y="293"/>
                </a:lnTo>
                <a:lnTo>
                  <a:pt x="296" y="293"/>
                </a:lnTo>
                <a:lnTo>
                  <a:pt x="296" y="293"/>
                </a:lnTo>
                <a:lnTo>
                  <a:pt x="296" y="293"/>
                </a:lnTo>
                <a:lnTo>
                  <a:pt x="296" y="293"/>
                </a:lnTo>
                <a:lnTo>
                  <a:pt x="296" y="293"/>
                </a:lnTo>
                <a:lnTo>
                  <a:pt x="297" y="293"/>
                </a:lnTo>
                <a:lnTo>
                  <a:pt x="297" y="293"/>
                </a:lnTo>
                <a:lnTo>
                  <a:pt x="297" y="293"/>
                </a:lnTo>
                <a:lnTo>
                  <a:pt x="297" y="293"/>
                </a:lnTo>
                <a:lnTo>
                  <a:pt x="294" y="293"/>
                </a:lnTo>
                <a:lnTo>
                  <a:pt x="293" y="295"/>
                </a:lnTo>
                <a:lnTo>
                  <a:pt x="293" y="295"/>
                </a:lnTo>
                <a:lnTo>
                  <a:pt x="293" y="295"/>
                </a:lnTo>
                <a:lnTo>
                  <a:pt x="291" y="295"/>
                </a:lnTo>
                <a:lnTo>
                  <a:pt x="291" y="293"/>
                </a:lnTo>
                <a:lnTo>
                  <a:pt x="291" y="293"/>
                </a:lnTo>
                <a:lnTo>
                  <a:pt x="291" y="293"/>
                </a:lnTo>
                <a:lnTo>
                  <a:pt x="293" y="292"/>
                </a:lnTo>
                <a:lnTo>
                  <a:pt x="291" y="292"/>
                </a:lnTo>
                <a:lnTo>
                  <a:pt x="291" y="292"/>
                </a:lnTo>
                <a:lnTo>
                  <a:pt x="291" y="293"/>
                </a:lnTo>
                <a:lnTo>
                  <a:pt x="291" y="293"/>
                </a:lnTo>
                <a:lnTo>
                  <a:pt x="291" y="295"/>
                </a:lnTo>
                <a:lnTo>
                  <a:pt x="291" y="295"/>
                </a:lnTo>
                <a:lnTo>
                  <a:pt x="291" y="295"/>
                </a:lnTo>
                <a:lnTo>
                  <a:pt x="291" y="295"/>
                </a:lnTo>
                <a:lnTo>
                  <a:pt x="291" y="296"/>
                </a:lnTo>
                <a:lnTo>
                  <a:pt x="291" y="298"/>
                </a:lnTo>
                <a:lnTo>
                  <a:pt x="291" y="299"/>
                </a:lnTo>
                <a:lnTo>
                  <a:pt x="293" y="299"/>
                </a:lnTo>
                <a:lnTo>
                  <a:pt x="293" y="298"/>
                </a:lnTo>
                <a:lnTo>
                  <a:pt x="291" y="298"/>
                </a:lnTo>
                <a:lnTo>
                  <a:pt x="291" y="298"/>
                </a:lnTo>
                <a:lnTo>
                  <a:pt x="291" y="298"/>
                </a:lnTo>
                <a:lnTo>
                  <a:pt x="293" y="298"/>
                </a:lnTo>
                <a:lnTo>
                  <a:pt x="294" y="298"/>
                </a:lnTo>
                <a:lnTo>
                  <a:pt x="294" y="298"/>
                </a:lnTo>
                <a:lnTo>
                  <a:pt x="294" y="298"/>
                </a:lnTo>
                <a:lnTo>
                  <a:pt x="296" y="298"/>
                </a:lnTo>
                <a:lnTo>
                  <a:pt x="296" y="298"/>
                </a:lnTo>
                <a:lnTo>
                  <a:pt x="296" y="299"/>
                </a:lnTo>
                <a:lnTo>
                  <a:pt x="296" y="299"/>
                </a:lnTo>
                <a:lnTo>
                  <a:pt x="296" y="299"/>
                </a:lnTo>
                <a:lnTo>
                  <a:pt x="296" y="299"/>
                </a:lnTo>
                <a:lnTo>
                  <a:pt x="296" y="301"/>
                </a:lnTo>
                <a:lnTo>
                  <a:pt x="296" y="301"/>
                </a:lnTo>
                <a:lnTo>
                  <a:pt x="296" y="301"/>
                </a:lnTo>
                <a:lnTo>
                  <a:pt x="296" y="301"/>
                </a:lnTo>
                <a:lnTo>
                  <a:pt x="296" y="301"/>
                </a:lnTo>
                <a:lnTo>
                  <a:pt x="296" y="301"/>
                </a:lnTo>
                <a:lnTo>
                  <a:pt x="294" y="301"/>
                </a:lnTo>
                <a:lnTo>
                  <a:pt x="294" y="302"/>
                </a:lnTo>
                <a:lnTo>
                  <a:pt x="294" y="302"/>
                </a:lnTo>
                <a:lnTo>
                  <a:pt x="294" y="304"/>
                </a:lnTo>
                <a:lnTo>
                  <a:pt x="294" y="305"/>
                </a:lnTo>
                <a:lnTo>
                  <a:pt x="294" y="305"/>
                </a:lnTo>
                <a:lnTo>
                  <a:pt x="296" y="305"/>
                </a:lnTo>
                <a:lnTo>
                  <a:pt x="297" y="307"/>
                </a:lnTo>
                <a:lnTo>
                  <a:pt x="297" y="307"/>
                </a:lnTo>
                <a:lnTo>
                  <a:pt x="297" y="307"/>
                </a:lnTo>
                <a:lnTo>
                  <a:pt x="297" y="307"/>
                </a:lnTo>
                <a:lnTo>
                  <a:pt x="297" y="307"/>
                </a:lnTo>
                <a:lnTo>
                  <a:pt x="297" y="308"/>
                </a:lnTo>
                <a:lnTo>
                  <a:pt x="297" y="308"/>
                </a:lnTo>
                <a:lnTo>
                  <a:pt x="297" y="308"/>
                </a:lnTo>
                <a:lnTo>
                  <a:pt x="297" y="308"/>
                </a:lnTo>
                <a:lnTo>
                  <a:pt x="297" y="308"/>
                </a:lnTo>
                <a:lnTo>
                  <a:pt x="297" y="308"/>
                </a:lnTo>
                <a:lnTo>
                  <a:pt x="297" y="308"/>
                </a:lnTo>
                <a:lnTo>
                  <a:pt x="297" y="310"/>
                </a:lnTo>
                <a:lnTo>
                  <a:pt x="297" y="310"/>
                </a:lnTo>
                <a:lnTo>
                  <a:pt x="297" y="310"/>
                </a:lnTo>
                <a:lnTo>
                  <a:pt x="297" y="310"/>
                </a:lnTo>
                <a:lnTo>
                  <a:pt x="297" y="310"/>
                </a:lnTo>
                <a:lnTo>
                  <a:pt x="297" y="310"/>
                </a:lnTo>
                <a:lnTo>
                  <a:pt x="297" y="310"/>
                </a:lnTo>
                <a:lnTo>
                  <a:pt x="297" y="311"/>
                </a:lnTo>
                <a:lnTo>
                  <a:pt x="297" y="311"/>
                </a:lnTo>
                <a:lnTo>
                  <a:pt x="297" y="313"/>
                </a:lnTo>
                <a:lnTo>
                  <a:pt x="297" y="313"/>
                </a:lnTo>
                <a:lnTo>
                  <a:pt x="297" y="313"/>
                </a:lnTo>
                <a:lnTo>
                  <a:pt x="299" y="313"/>
                </a:lnTo>
                <a:lnTo>
                  <a:pt x="300" y="314"/>
                </a:lnTo>
                <a:lnTo>
                  <a:pt x="300" y="314"/>
                </a:lnTo>
                <a:lnTo>
                  <a:pt x="300" y="314"/>
                </a:lnTo>
                <a:lnTo>
                  <a:pt x="300" y="313"/>
                </a:lnTo>
                <a:lnTo>
                  <a:pt x="300" y="313"/>
                </a:lnTo>
                <a:lnTo>
                  <a:pt x="300" y="313"/>
                </a:lnTo>
                <a:lnTo>
                  <a:pt x="300" y="311"/>
                </a:lnTo>
                <a:lnTo>
                  <a:pt x="300" y="311"/>
                </a:lnTo>
                <a:lnTo>
                  <a:pt x="300" y="310"/>
                </a:lnTo>
                <a:lnTo>
                  <a:pt x="300" y="310"/>
                </a:lnTo>
                <a:lnTo>
                  <a:pt x="302" y="308"/>
                </a:lnTo>
                <a:lnTo>
                  <a:pt x="302" y="308"/>
                </a:lnTo>
                <a:lnTo>
                  <a:pt x="303" y="308"/>
                </a:lnTo>
                <a:lnTo>
                  <a:pt x="303" y="308"/>
                </a:lnTo>
                <a:lnTo>
                  <a:pt x="303" y="308"/>
                </a:lnTo>
                <a:lnTo>
                  <a:pt x="303" y="307"/>
                </a:lnTo>
                <a:lnTo>
                  <a:pt x="303" y="307"/>
                </a:lnTo>
                <a:lnTo>
                  <a:pt x="303" y="307"/>
                </a:lnTo>
                <a:lnTo>
                  <a:pt x="303" y="307"/>
                </a:lnTo>
                <a:lnTo>
                  <a:pt x="303" y="307"/>
                </a:lnTo>
                <a:lnTo>
                  <a:pt x="303" y="307"/>
                </a:lnTo>
                <a:lnTo>
                  <a:pt x="303" y="305"/>
                </a:lnTo>
                <a:lnTo>
                  <a:pt x="303" y="305"/>
                </a:lnTo>
                <a:lnTo>
                  <a:pt x="303" y="305"/>
                </a:lnTo>
                <a:lnTo>
                  <a:pt x="303" y="305"/>
                </a:lnTo>
                <a:lnTo>
                  <a:pt x="303" y="305"/>
                </a:lnTo>
                <a:lnTo>
                  <a:pt x="303" y="305"/>
                </a:lnTo>
                <a:lnTo>
                  <a:pt x="305" y="305"/>
                </a:lnTo>
                <a:lnTo>
                  <a:pt x="305" y="305"/>
                </a:lnTo>
                <a:lnTo>
                  <a:pt x="305" y="304"/>
                </a:lnTo>
                <a:lnTo>
                  <a:pt x="305" y="304"/>
                </a:lnTo>
                <a:lnTo>
                  <a:pt x="305" y="304"/>
                </a:lnTo>
                <a:lnTo>
                  <a:pt x="305" y="304"/>
                </a:lnTo>
                <a:lnTo>
                  <a:pt x="305" y="304"/>
                </a:lnTo>
                <a:lnTo>
                  <a:pt x="306" y="304"/>
                </a:lnTo>
                <a:lnTo>
                  <a:pt x="306" y="304"/>
                </a:lnTo>
                <a:lnTo>
                  <a:pt x="306" y="304"/>
                </a:lnTo>
                <a:lnTo>
                  <a:pt x="306" y="304"/>
                </a:lnTo>
                <a:lnTo>
                  <a:pt x="306" y="304"/>
                </a:lnTo>
                <a:lnTo>
                  <a:pt x="306" y="304"/>
                </a:lnTo>
                <a:lnTo>
                  <a:pt x="306" y="302"/>
                </a:lnTo>
                <a:lnTo>
                  <a:pt x="306" y="302"/>
                </a:lnTo>
                <a:lnTo>
                  <a:pt x="306" y="302"/>
                </a:lnTo>
                <a:lnTo>
                  <a:pt x="306" y="302"/>
                </a:lnTo>
                <a:lnTo>
                  <a:pt x="306" y="302"/>
                </a:lnTo>
                <a:lnTo>
                  <a:pt x="306" y="302"/>
                </a:lnTo>
                <a:lnTo>
                  <a:pt x="306" y="302"/>
                </a:lnTo>
                <a:lnTo>
                  <a:pt x="308" y="302"/>
                </a:lnTo>
                <a:lnTo>
                  <a:pt x="308" y="302"/>
                </a:lnTo>
                <a:lnTo>
                  <a:pt x="308" y="302"/>
                </a:lnTo>
                <a:lnTo>
                  <a:pt x="308" y="302"/>
                </a:lnTo>
                <a:lnTo>
                  <a:pt x="308" y="301"/>
                </a:lnTo>
                <a:lnTo>
                  <a:pt x="308" y="301"/>
                </a:lnTo>
                <a:lnTo>
                  <a:pt x="308" y="301"/>
                </a:lnTo>
                <a:lnTo>
                  <a:pt x="309" y="301"/>
                </a:lnTo>
                <a:lnTo>
                  <a:pt x="309" y="301"/>
                </a:lnTo>
                <a:lnTo>
                  <a:pt x="311" y="299"/>
                </a:lnTo>
                <a:lnTo>
                  <a:pt x="311" y="299"/>
                </a:lnTo>
                <a:lnTo>
                  <a:pt x="311" y="299"/>
                </a:lnTo>
                <a:lnTo>
                  <a:pt x="312" y="299"/>
                </a:lnTo>
                <a:lnTo>
                  <a:pt x="312" y="299"/>
                </a:lnTo>
                <a:lnTo>
                  <a:pt x="312" y="299"/>
                </a:lnTo>
                <a:lnTo>
                  <a:pt x="312" y="299"/>
                </a:lnTo>
                <a:lnTo>
                  <a:pt x="312" y="298"/>
                </a:lnTo>
                <a:lnTo>
                  <a:pt x="312" y="298"/>
                </a:lnTo>
                <a:lnTo>
                  <a:pt x="312" y="298"/>
                </a:lnTo>
                <a:lnTo>
                  <a:pt x="312" y="298"/>
                </a:lnTo>
                <a:lnTo>
                  <a:pt x="312" y="298"/>
                </a:lnTo>
                <a:lnTo>
                  <a:pt x="312" y="298"/>
                </a:lnTo>
                <a:lnTo>
                  <a:pt x="312" y="299"/>
                </a:lnTo>
                <a:lnTo>
                  <a:pt x="312" y="299"/>
                </a:lnTo>
                <a:lnTo>
                  <a:pt x="312" y="299"/>
                </a:lnTo>
                <a:lnTo>
                  <a:pt x="312" y="299"/>
                </a:lnTo>
                <a:lnTo>
                  <a:pt x="312" y="301"/>
                </a:lnTo>
                <a:lnTo>
                  <a:pt x="311" y="301"/>
                </a:lnTo>
                <a:lnTo>
                  <a:pt x="311" y="301"/>
                </a:lnTo>
                <a:lnTo>
                  <a:pt x="311" y="301"/>
                </a:lnTo>
                <a:lnTo>
                  <a:pt x="311" y="301"/>
                </a:lnTo>
                <a:lnTo>
                  <a:pt x="311" y="301"/>
                </a:lnTo>
                <a:lnTo>
                  <a:pt x="311" y="301"/>
                </a:lnTo>
                <a:lnTo>
                  <a:pt x="311" y="302"/>
                </a:lnTo>
                <a:lnTo>
                  <a:pt x="311" y="302"/>
                </a:lnTo>
                <a:lnTo>
                  <a:pt x="311" y="302"/>
                </a:lnTo>
                <a:lnTo>
                  <a:pt x="309" y="302"/>
                </a:lnTo>
                <a:lnTo>
                  <a:pt x="308" y="302"/>
                </a:lnTo>
                <a:lnTo>
                  <a:pt x="308" y="302"/>
                </a:lnTo>
                <a:lnTo>
                  <a:pt x="308" y="302"/>
                </a:lnTo>
                <a:lnTo>
                  <a:pt x="308" y="302"/>
                </a:lnTo>
                <a:lnTo>
                  <a:pt x="308" y="302"/>
                </a:lnTo>
                <a:lnTo>
                  <a:pt x="308" y="302"/>
                </a:lnTo>
                <a:lnTo>
                  <a:pt x="306" y="302"/>
                </a:lnTo>
                <a:lnTo>
                  <a:pt x="306" y="302"/>
                </a:lnTo>
                <a:lnTo>
                  <a:pt x="306" y="304"/>
                </a:lnTo>
                <a:lnTo>
                  <a:pt x="306" y="304"/>
                </a:lnTo>
                <a:lnTo>
                  <a:pt x="305" y="304"/>
                </a:lnTo>
                <a:lnTo>
                  <a:pt x="305" y="304"/>
                </a:lnTo>
                <a:lnTo>
                  <a:pt x="305" y="305"/>
                </a:lnTo>
                <a:lnTo>
                  <a:pt x="305" y="305"/>
                </a:lnTo>
                <a:lnTo>
                  <a:pt x="305" y="305"/>
                </a:lnTo>
                <a:lnTo>
                  <a:pt x="305" y="305"/>
                </a:lnTo>
                <a:lnTo>
                  <a:pt x="305" y="305"/>
                </a:lnTo>
                <a:lnTo>
                  <a:pt x="303" y="305"/>
                </a:lnTo>
                <a:lnTo>
                  <a:pt x="303" y="305"/>
                </a:lnTo>
                <a:lnTo>
                  <a:pt x="303" y="307"/>
                </a:lnTo>
                <a:lnTo>
                  <a:pt x="303" y="307"/>
                </a:lnTo>
                <a:lnTo>
                  <a:pt x="303" y="307"/>
                </a:lnTo>
                <a:lnTo>
                  <a:pt x="303" y="307"/>
                </a:lnTo>
                <a:lnTo>
                  <a:pt x="303" y="307"/>
                </a:lnTo>
                <a:lnTo>
                  <a:pt x="303" y="308"/>
                </a:lnTo>
                <a:lnTo>
                  <a:pt x="303" y="308"/>
                </a:lnTo>
                <a:lnTo>
                  <a:pt x="303" y="308"/>
                </a:lnTo>
                <a:lnTo>
                  <a:pt x="302" y="308"/>
                </a:lnTo>
                <a:lnTo>
                  <a:pt x="302" y="308"/>
                </a:lnTo>
                <a:lnTo>
                  <a:pt x="302" y="310"/>
                </a:lnTo>
                <a:lnTo>
                  <a:pt x="300" y="310"/>
                </a:lnTo>
                <a:lnTo>
                  <a:pt x="300" y="310"/>
                </a:lnTo>
                <a:lnTo>
                  <a:pt x="300" y="310"/>
                </a:lnTo>
                <a:lnTo>
                  <a:pt x="303" y="311"/>
                </a:lnTo>
                <a:lnTo>
                  <a:pt x="303" y="311"/>
                </a:lnTo>
                <a:lnTo>
                  <a:pt x="303" y="311"/>
                </a:lnTo>
                <a:lnTo>
                  <a:pt x="303" y="311"/>
                </a:lnTo>
                <a:lnTo>
                  <a:pt x="303" y="311"/>
                </a:lnTo>
                <a:lnTo>
                  <a:pt x="303" y="311"/>
                </a:lnTo>
                <a:lnTo>
                  <a:pt x="305" y="310"/>
                </a:lnTo>
                <a:lnTo>
                  <a:pt x="305" y="310"/>
                </a:lnTo>
                <a:lnTo>
                  <a:pt x="305" y="310"/>
                </a:lnTo>
                <a:lnTo>
                  <a:pt x="305" y="310"/>
                </a:lnTo>
                <a:lnTo>
                  <a:pt x="305" y="310"/>
                </a:lnTo>
                <a:lnTo>
                  <a:pt x="305" y="310"/>
                </a:lnTo>
                <a:lnTo>
                  <a:pt x="305" y="310"/>
                </a:lnTo>
                <a:lnTo>
                  <a:pt x="305" y="308"/>
                </a:lnTo>
                <a:lnTo>
                  <a:pt x="305" y="310"/>
                </a:lnTo>
                <a:lnTo>
                  <a:pt x="305" y="311"/>
                </a:lnTo>
                <a:lnTo>
                  <a:pt x="305" y="311"/>
                </a:lnTo>
                <a:lnTo>
                  <a:pt x="305" y="311"/>
                </a:lnTo>
                <a:lnTo>
                  <a:pt x="303" y="313"/>
                </a:lnTo>
                <a:lnTo>
                  <a:pt x="303" y="313"/>
                </a:lnTo>
                <a:lnTo>
                  <a:pt x="303" y="313"/>
                </a:lnTo>
                <a:lnTo>
                  <a:pt x="303" y="313"/>
                </a:lnTo>
                <a:lnTo>
                  <a:pt x="303" y="313"/>
                </a:lnTo>
                <a:lnTo>
                  <a:pt x="303" y="314"/>
                </a:lnTo>
                <a:lnTo>
                  <a:pt x="303" y="314"/>
                </a:lnTo>
                <a:lnTo>
                  <a:pt x="305" y="314"/>
                </a:lnTo>
                <a:lnTo>
                  <a:pt x="305" y="316"/>
                </a:lnTo>
                <a:lnTo>
                  <a:pt x="305" y="316"/>
                </a:lnTo>
                <a:lnTo>
                  <a:pt x="305" y="314"/>
                </a:lnTo>
                <a:lnTo>
                  <a:pt x="306" y="314"/>
                </a:lnTo>
                <a:lnTo>
                  <a:pt x="306" y="314"/>
                </a:lnTo>
                <a:lnTo>
                  <a:pt x="306" y="314"/>
                </a:lnTo>
                <a:lnTo>
                  <a:pt x="306" y="314"/>
                </a:lnTo>
                <a:lnTo>
                  <a:pt x="308" y="314"/>
                </a:lnTo>
                <a:lnTo>
                  <a:pt x="309" y="314"/>
                </a:lnTo>
                <a:lnTo>
                  <a:pt x="309" y="314"/>
                </a:lnTo>
                <a:lnTo>
                  <a:pt x="309" y="314"/>
                </a:lnTo>
                <a:lnTo>
                  <a:pt x="309" y="314"/>
                </a:lnTo>
                <a:lnTo>
                  <a:pt x="308" y="314"/>
                </a:lnTo>
                <a:lnTo>
                  <a:pt x="308" y="314"/>
                </a:lnTo>
                <a:lnTo>
                  <a:pt x="308" y="314"/>
                </a:lnTo>
                <a:lnTo>
                  <a:pt x="308" y="314"/>
                </a:lnTo>
                <a:lnTo>
                  <a:pt x="306" y="314"/>
                </a:lnTo>
                <a:lnTo>
                  <a:pt x="306" y="314"/>
                </a:lnTo>
                <a:lnTo>
                  <a:pt x="306" y="316"/>
                </a:lnTo>
                <a:lnTo>
                  <a:pt x="306" y="316"/>
                </a:lnTo>
                <a:lnTo>
                  <a:pt x="306" y="318"/>
                </a:lnTo>
                <a:lnTo>
                  <a:pt x="306" y="316"/>
                </a:lnTo>
                <a:lnTo>
                  <a:pt x="303" y="316"/>
                </a:lnTo>
                <a:lnTo>
                  <a:pt x="303" y="316"/>
                </a:lnTo>
                <a:lnTo>
                  <a:pt x="302" y="318"/>
                </a:lnTo>
                <a:lnTo>
                  <a:pt x="302" y="319"/>
                </a:lnTo>
                <a:lnTo>
                  <a:pt x="303" y="319"/>
                </a:lnTo>
                <a:lnTo>
                  <a:pt x="303" y="321"/>
                </a:lnTo>
                <a:lnTo>
                  <a:pt x="305" y="321"/>
                </a:lnTo>
                <a:lnTo>
                  <a:pt x="305" y="321"/>
                </a:lnTo>
                <a:lnTo>
                  <a:pt x="306" y="319"/>
                </a:lnTo>
                <a:lnTo>
                  <a:pt x="306" y="319"/>
                </a:lnTo>
                <a:lnTo>
                  <a:pt x="306" y="319"/>
                </a:lnTo>
                <a:lnTo>
                  <a:pt x="306" y="319"/>
                </a:lnTo>
                <a:lnTo>
                  <a:pt x="308" y="319"/>
                </a:lnTo>
                <a:lnTo>
                  <a:pt x="308" y="319"/>
                </a:lnTo>
                <a:lnTo>
                  <a:pt x="308" y="321"/>
                </a:lnTo>
                <a:lnTo>
                  <a:pt x="308" y="321"/>
                </a:lnTo>
                <a:lnTo>
                  <a:pt x="308" y="321"/>
                </a:lnTo>
                <a:lnTo>
                  <a:pt x="308" y="321"/>
                </a:lnTo>
                <a:lnTo>
                  <a:pt x="309" y="321"/>
                </a:lnTo>
                <a:lnTo>
                  <a:pt x="309" y="321"/>
                </a:lnTo>
                <a:lnTo>
                  <a:pt x="309" y="321"/>
                </a:lnTo>
                <a:lnTo>
                  <a:pt x="311" y="321"/>
                </a:lnTo>
                <a:lnTo>
                  <a:pt x="311" y="321"/>
                </a:lnTo>
                <a:lnTo>
                  <a:pt x="311" y="321"/>
                </a:lnTo>
                <a:lnTo>
                  <a:pt x="311" y="322"/>
                </a:lnTo>
                <a:lnTo>
                  <a:pt x="311" y="322"/>
                </a:lnTo>
                <a:lnTo>
                  <a:pt x="311" y="322"/>
                </a:lnTo>
                <a:lnTo>
                  <a:pt x="311" y="324"/>
                </a:lnTo>
                <a:lnTo>
                  <a:pt x="311" y="324"/>
                </a:lnTo>
                <a:lnTo>
                  <a:pt x="314" y="324"/>
                </a:lnTo>
                <a:lnTo>
                  <a:pt x="318" y="324"/>
                </a:lnTo>
                <a:lnTo>
                  <a:pt x="320" y="324"/>
                </a:lnTo>
                <a:lnTo>
                  <a:pt x="320" y="324"/>
                </a:lnTo>
                <a:lnTo>
                  <a:pt x="322" y="324"/>
                </a:lnTo>
                <a:lnTo>
                  <a:pt x="322" y="324"/>
                </a:lnTo>
                <a:lnTo>
                  <a:pt x="322" y="322"/>
                </a:lnTo>
                <a:lnTo>
                  <a:pt x="322" y="322"/>
                </a:lnTo>
                <a:lnTo>
                  <a:pt x="322" y="322"/>
                </a:lnTo>
                <a:lnTo>
                  <a:pt x="322" y="322"/>
                </a:lnTo>
                <a:lnTo>
                  <a:pt x="323" y="322"/>
                </a:lnTo>
                <a:lnTo>
                  <a:pt x="323" y="322"/>
                </a:lnTo>
                <a:lnTo>
                  <a:pt x="323" y="322"/>
                </a:lnTo>
                <a:lnTo>
                  <a:pt x="323" y="322"/>
                </a:lnTo>
                <a:lnTo>
                  <a:pt x="323" y="321"/>
                </a:lnTo>
                <a:lnTo>
                  <a:pt x="325" y="321"/>
                </a:lnTo>
                <a:lnTo>
                  <a:pt x="325" y="321"/>
                </a:lnTo>
                <a:lnTo>
                  <a:pt x="326" y="321"/>
                </a:lnTo>
                <a:lnTo>
                  <a:pt x="325" y="321"/>
                </a:lnTo>
                <a:lnTo>
                  <a:pt x="325" y="322"/>
                </a:lnTo>
                <a:lnTo>
                  <a:pt x="325" y="322"/>
                </a:lnTo>
                <a:lnTo>
                  <a:pt x="325" y="322"/>
                </a:lnTo>
                <a:lnTo>
                  <a:pt x="325" y="322"/>
                </a:lnTo>
                <a:lnTo>
                  <a:pt x="325" y="322"/>
                </a:lnTo>
                <a:lnTo>
                  <a:pt x="326" y="324"/>
                </a:lnTo>
                <a:lnTo>
                  <a:pt x="326" y="324"/>
                </a:lnTo>
                <a:lnTo>
                  <a:pt x="328" y="324"/>
                </a:lnTo>
                <a:lnTo>
                  <a:pt x="326" y="324"/>
                </a:lnTo>
                <a:lnTo>
                  <a:pt x="326" y="325"/>
                </a:lnTo>
                <a:lnTo>
                  <a:pt x="325" y="325"/>
                </a:lnTo>
                <a:lnTo>
                  <a:pt x="325" y="325"/>
                </a:lnTo>
                <a:lnTo>
                  <a:pt x="323" y="324"/>
                </a:lnTo>
                <a:lnTo>
                  <a:pt x="323" y="324"/>
                </a:lnTo>
                <a:lnTo>
                  <a:pt x="322" y="324"/>
                </a:lnTo>
                <a:lnTo>
                  <a:pt x="322" y="325"/>
                </a:lnTo>
                <a:lnTo>
                  <a:pt x="322" y="325"/>
                </a:lnTo>
                <a:lnTo>
                  <a:pt x="322" y="325"/>
                </a:lnTo>
                <a:lnTo>
                  <a:pt x="326" y="327"/>
                </a:lnTo>
                <a:lnTo>
                  <a:pt x="328" y="328"/>
                </a:lnTo>
                <a:lnTo>
                  <a:pt x="329" y="330"/>
                </a:lnTo>
                <a:lnTo>
                  <a:pt x="328" y="328"/>
                </a:lnTo>
                <a:lnTo>
                  <a:pt x="328" y="328"/>
                </a:lnTo>
                <a:lnTo>
                  <a:pt x="328" y="330"/>
                </a:lnTo>
                <a:lnTo>
                  <a:pt x="328" y="330"/>
                </a:lnTo>
                <a:lnTo>
                  <a:pt x="328" y="331"/>
                </a:lnTo>
                <a:lnTo>
                  <a:pt x="328" y="331"/>
                </a:lnTo>
                <a:lnTo>
                  <a:pt x="325" y="333"/>
                </a:lnTo>
                <a:lnTo>
                  <a:pt x="323" y="334"/>
                </a:lnTo>
                <a:lnTo>
                  <a:pt x="323" y="334"/>
                </a:lnTo>
                <a:lnTo>
                  <a:pt x="322" y="334"/>
                </a:lnTo>
                <a:lnTo>
                  <a:pt x="322" y="334"/>
                </a:lnTo>
                <a:lnTo>
                  <a:pt x="322" y="333"/>
                </a:lnTo>
                <a:lnTo>
                  <a:pt x="322" y="333"/>
                </a:lnTo>
                <a:lnTo>
                  <a:pt x="322" y="333"/>
                </a:lnTo>
                <a:lnTo>
                  <a:pt x="322" y="331"/>
                </a:lnTo>
                <a:lnTo>
                  <a:pt x="322" y="331"/>
                </a:lnTo>
                <a:lnTo>
                  <a:pt x="322" y="331"/>
                </a:lnTo>
                <a:lnTo>
                  <a:pt x="322" y="331"/>
                </a:lnTo>
                <a:lnTo>
                  <a:pt x="322" y="330"/>
                </a:lnTo>
                <a:lnTo>
                  <a:pt x="322" y="330"/>
                </a:lnTo>
                <a:lnTo>
                  <a:pt x="322" y="330"/>
                </a:lnTo>
                <a:lnTo>
                  <a:pt x="322" y="328"/>
                </a:lnTo>
                <a:lnTo>
                  <a:pt x="322" y="328"/>
                </a:lnTo>
                <a:lnTo>
                  <a:pt x="322" y="328"/>
                </a:lnTo>
                <a:lnTo>
                  <a:pt x="322" y="327"/>
                </a:lnTo>
                <a:lnTo>
                  <a:pt x="322" y="327"/>
                </a:lnTo>
                <a:lnTo>
                  <a:pt x="320" y="327"/>
                </a:lnTo>
                <a:lnTo>
                  <a:pt x="320" y="327"/>
                </a:lnTo>
                <a:lnTo>
                  <a:pt x="318" y="327"/>
                </a:lnTo>
                <a:lnTo>
                  <a:pt x="318" y="328"/>
                </a:lnTo>
                <a:lnTo>
                  <a:pt x="318" y="328"/>
                </a:lnTo>
                <a:lnTo>
                  <a:pt x="317" y="328"/>
                </a:lnTo>
                <a:lnTo>
                  <a:pt x="317" y="330"/>
                </a:lnTo>
                <a:lnTo>
                  <a:pt x="317" y="330"/>
                </a:lnTo>
                <a:lnTo>
                  <a:pt x="317" y="330"/>
                </a:lnTo>
                <a:lnTo>
                  <a:pt x="315" y="330"/>
                </a:lnTo>
                <a:lnTo>
                  <a:pt x="315" y="330"/>
                </a:lnTo>
                <a:lnTo>
                  <a:pt x="314" y="331"/>
                </a:lnTo>
                <a:lnTo>
                  <a:pt x="314" y="331"/>
                </a:lnTo>
                <a:lnTo>
                  <a:pt x="312" y="331"/>
                </a:lnTo>
                <a:lnTo>
                  <a:pt x="312" y="333"/>
                </a:lnTo>
                <a:lnTo>
                  <a:pt x="312" y="333"/>
                </a:lnTo>
                <a:lnTo>
                  <a:pt x="311" y="333"/>
                </a:lnTo>
                <a:lnTo>
                  <a:pt x="312" y="333"/>
                </a:lnTo>
                <a:lnTo>
                  <a:pt x="312" y="333"/>
                </a:lnTo>
                <a:lnTo>
                  <a:pt x="312" y="333"/>
                </a:lnTo>
                <a:lnTo>
                  <a:pt x="312" y="331"/>
                </a:lnTo>
                <a:lnTo>
                  <a:pt x="312" y="331"/>
                </a:lnTo>
                <a:lnTo>
                  <a:pt x="312" y="331"/>
                </a:lnTo>
                <a:lnTo>
                  <a:pt x="312" y="331"/>
                </a:lnTo>
                <a:lnTo>
                  <a:pt x="312" y="331"/>
                </a:lnTo>
                <a:lnTo>
                  <a:pt x="312" y="331"/>
                </a:lnTo>
                <a:lnTo>
                  <a:pt x="314" y="331"/>
                </a:lnTo>
                <a:lnTo>
                  <a:pt x="314" y="331"/>
                </a:lnTo>
                <a:lnTo>
                  <a:pt x="314" y="331"/>
                </a:lnTo>
                <a:lnTo>
                  <a:pt x="314" y="331"/>
                </a:lnTo>
                <a:lnTo>
                  <a:pt x="314" y="331"/>
                </a:lnTo>
                <a:lnTo>
                  <a:pt x="314" y="331"/>
                </a:lnTo>
                <a:lnTo>
                  <a:pt x="314" y="330"/>
                </a:lnTo>
                <a:lnTo>
                  <a:pt x="314" y="330"/>
                </a:lnTo>
                <a:lnTo>
                  <a:pt x="314" y="330"/>
                </a:lnTo>
                <a:lnTo>
                  <a:pt x="315" y="330"/>
                </a:lnTo>
                <a:lnTo>
                  <a:pt x="315" y="328"/>
                </a:lnTo>
                <a:lnTo>
                  <a:pt x="315" y="328"/>
                </a:lnTo>
                <a:lnTo>
                  <a:pt x="315" y="328"/>
                </a:lnTo>
                <a:lnTo>
                  <a:pt x="315" y="328"/>
                </a:lnTo>
                <a:lnTo>
                  <a:pt x="315" y="328"/>
                </a:lnTo>
                <a:lnTo>
                  <a:pt x="315" y="328"/>
                </a:lnTo>
                <a:lnTo>
                  <a:pt x="315" y="328"/>
                </a:lnTo>
                <a:lnTo>
                  <a:pt x="315" y="327"/>
                </a:lnTo>
                <a:lnTo>
                  <a:pt x="315" y="327"/>
                </a:lnTo>
                <a:lnTo>
                  <a:pt x="315" y="327"/>
                </a:lnTo>
                <a:lnTo>
                  <a:pt x="315" y="327"/>
                </a:lnTo>
                <a:lnTo>
                  <a:pt x="315" y="325"/>
                </a:lnTo>
                <a:lnTo>
                  <a:pt x="314" y="325"/>
                </a:lnTo>
                <a:lnTo>
                  <a:pt x="314" y="325"/>
                </a:lnTo>
                <a:lnTo>
                  <a:pt x="314" y="325"/>
                </a:lnTo>
                <a:lnTo>
                  <a:pt x="312" y="325"/>
                </a:lnTo>
                <a:lnTo>
                  <a:pt x="312" y="325"/>
                </a:lnTo>
                <a:lnTo>
                  <a:pt x="312" y="325"/>
                </a:lnTo>
                <a:lnTo>
                  <a:pt x="311" y="324"/>
                </a:lnTo>
                <a:lnTo>
                  <a:pt x="309" y="324"/>
                </a:lnTo>
                <a:lnTo>
                  <a:pt x="309" y="322"/>
                </a:lnTo>
                <a:lnTo>
                  <a:pt x="309" y="322"/>
                </a:lnTo>
                <a:lnTo>
                  <a:pt x="311" y="322"/>
                </a:lnTo>
                <a:lnTo>
                  <a:pt x="311" y="321"/>
                </a:lnTo>
                <a:lnTo>
                  <a:pt x="309" y="321"/>
                </a:lnTo>
                <a:lnTo>
                  <a:pt x="309" y="321"/>
                </a:lnTo>
                <a:lnTo>
                  <a:pt x="308" y="321"/>
                </a:lnTo>
                <a:lnTo>
                  <a:pt x="308" y="321"/>
                </a:lnTo>
                <a:lnTo>
                  <a:pt x="308" y="322"/>
                </a:lnTo>
                <a:lnTo>
                  <a:pt x="306" y="322"/>
                </a:lnTo>
                <a:lnTo>
                  <a:pt x="306" y="322"/>
                </a:lnTo>
                <a:lnTo>
                  <a:pt x="306" y="322"/>
                </a:lnTo>
                <a:lnTo>
                  <a:pt x="306" y="321"/>
                </a:lnTo>
                <a:lnTo>
                  <a:pt x="306" y="321"/>
                </a:lnTo>
                <a:lnTo>
                  <a:pt x="306" y="321"/>
                </a:lnTo>
                <a:lnTo>
                  <a:pt x="306" y="319"/>
                </a:lnTo>
                <a:lnTo>
                  <a:pt x="305" y="321"/>
                </a:lnTo>
                <a:lnTo>
                  <a:pt x="305" y="321"/>
                </a:lnTo>
                <a:lnTo>
                  <a:pt x="306" y="322"/>
                </a:lnTo>
                <a:lnTo>
                  <a:pt x="306" y="322"/>
                </a:lnTo>
                <a:lnTo>
                  <a:pt x="305" y="324"/>
                </a:lnTo>
                <a:lnTo>
                  <a:pt x="305" y="324"/>
                </a:lnTo>
                <a:lnTo>
                  <a:pt x="305" y="324"/>
                </a:lnTo>
                <a:lnTo>
                  <a:pt x="305" y="324"/>
                </a:lnTo>
                <a:lnTo>
                  <a:pt x="303" y="324"/>
                </a:lnTo>
                <a:lnTo>
                  <a:pt x="303" y="324"/>
                </a:lnTo>
                <a:lnTo>
                  <a:pt x="303" y="325"/>
                </a:lnTo>
                <a:lnTo>
                  <a:pt x="303" y="325"/>
                </a:lnTo>
                <a:lnTo>
                  <a:pt x="303" y="327"/>
                </a:lnTo>
                <a:lnTo>
                  <a:pt x="303" y="327"/>
                </a:lnTo>
                <a:lnTo>
                  <a:pt x="303" y="327"/>
                </a:lnTo>
                <a:lnTo>
                  <a:pt x="302" y="327"/>
                </a:lnTo>
                <a:lnTo>
                  <a:pt x="302" y="328"/>
                </a:lnTo>
                <a:lnTo>
                  <a:pt x="300" y="328"/>
                </a:lnTo>
                <a:lnTo>
                  <a:pt x="300" y="328"/>
                </a:lnTo>
                <a:lnTo>
                  <a:pt x="299" y="330"/>
                </a:lnTo>
                <a:lnTo>
                  <a:pt x="299" y="330"/>
                </a:lnTo>
                <a:lnTo>
                  <a:pt x="299" y="330"/>
                </a:lnTo>
                <a:lnTo>
                  <a:pt x="299" y="330"/>
                </a:lnTo>
                <a:lnTo>
                  <a:pt x="299" y="330"/>
                </a:lnTo>
                <a:lnTo>
                  <a:pt x="299" y="330"/>
                </a:lnTo>
                <a:lnTo>
                  <a:pt x="297" y="330"/>
                </a:lnTo>
                <a:lnTo>
                  <a:pt x="297" y="330"/>
                </a:lnTo>
                <a:lnTo>
                  <a:pt x="297" y="330"/>
                </a:lnTo>
                <a:lnTo>
                  <a:pt x="296" y="330"/>
                </a:lnTo>
                <a:lnTo>
                  <a:pt x="297" y="331"/>
                </a:lnTo>
                <a:lnTo>
                  <a:pt x="297" y="331"/>
                </a:lnTo>
                <a:lnTo>
                  <a:pt x="299" y="333"/>
                </a:lnTo>
                <a:lnTo>
                  <a:pt x="300" y="333"/>
                </a:lnTo>
                <a:lnTo>
                  <a:pt x="300" y="333"/>
                </a:lnTo>
                <a:lnTo>
                  <a:pt x="300" y="333"/>
                </a:lnTo>
                <a:lnTo>
                  <a:pt x="303" y="331"/>
                </a:lnTo>
                <a:lnTo>
                  <a:pt x="303" y="331"/>
                </a:lnTo>
                <a:lnTo>
                  <a:pt x="303" y="333"/>
                </a:lnTo>
                <a:lnTo>
                  <a:pt x="303" y="333"/>
                </a:lnTo>
                <a:lnTo>
                  <a:pt x="303" y="333"/>
                </a:lnTo>
                <a:lnTo>
                  <a:pt x="303" y="333"/>
                </a:lnTo>
                <a:lnTo>
                  <a:pt x="302" y="333"/>
                </a:lnTo>
                <a:lnTo>
                  <a:pt x="302" y="333"/>
                </a:lnTo>
                <a:lnTo>
                  <a:pt x="302" y="334"/>
                </a:lnTo>
                <a:lnTo>
                  <a:pt x="302" y="334"/>
                </a:lnTo>
                <a:lnTo>
                  <a:pt x="302" y="334"/>
                </a:lnTo>
                <a:lnTo>
                  <a:pt x="302" y="334"/>
                </a:lnTo>
                <a:lnTo>
                  <a:pt x="302" y="334"/>
                </a:lnTo>
                <a:lnTo>
                  <a:pt x="300" y="334"/>
                </a:lnTo>
                <a:lnTo>
                  <a:pt x="300" y="334"/>
                </a:lnTo>
                <a:lnTo>
                  <a:pt x="300" y="336"/>
                </a:lnTo>
                <a:lnTo>
                  <a:pt x="300" y="336"/>
                </a:lnTo>
                <a:lnTo>
                  <a:pt x="300" y="337"/>
                </a:lnTo>
                <a:lnTo>
                  <a:pt x="302" y="337"/>
                </a:lnTo>
                <a:lnTo>
                  <a:pt x="302" y="339"/>
                </a:lnTo>
                <a:lnTo>
                  <a:pt x="302" y="339"/>
                </a:lnTo>
                <a:lnTo>
                  <a:pt x="305" y="340"/>
                </a:lnTo>
                <a:lnTo>
                  <a:pt x="305" y="340"/>
                </a:lnTo>
                <a:lnTo>
                  <a:pt x="305" y="340"/>
                </a:lnTo>
                <a:lnTo>
                  <a:pt x="306" y="340"/>
                </a:lnTo>
                <a:lnTo>
                  <a:pt x="308" y="339"/>
                </a:lnTo>
                <a:lnTo>
                  <a:pt x="306" y="340"/>
                </a:lnTo>
                <a:lnTo>
                  <a:pt x="306" y="340"/>
                </a:lnTo>
                <a:lnTo>
                  <a:pt x="306" y="340"/>
                </a:lnTo>
                <a:lnTo>
                  <a:pt x="306" y="340"/>
                </a:lnTo>
                <a:lnTo>
                  <a:pt x="306" y="342"/>
                </a:lnTo>
                <a:lnTo>
                  <a:pt x="306" y="342"/>
                </a:lnTo>
                <a:lnTo>
                  <a:pt x="306" y="342"/>
                </a:lnTo>
                <a:lnTo>
                  <a:pt x="308" y="343"/>
                </a:lnTo>
                <a:lnTo>
                  <a:pt x="308" y="343"/>
                </a:lnTo>
                <a:lnTo>
                  <a:pt x="308" y="345"/>
                </a:lnTo>
                <a:lnTo>
                  <a:pt x="309" y="345"/>
                </a:lnTo>
                <a:lnTo>
                  <a:pt x="309" y="345"/>
                </a:lnTo>
                <a:lnTo>
                  <a:pt x="309" y="345"/>
                </a:lnTo>
                <a:lnTo>
                  <a:pt x="309" y="345"/>
                </a:lnTo>
                <a:lnTo>
                  <a:pt x="309" y="345"/>
                </a:lnTo>
                <a:lnTo>
                  <a:pt x="309" y="346"/>
                </a:lnTo>
                <a:lnTo>
                  <a:pt x="309" y="346"/>
                </a:lnTo>
                <a:lnTo>
                  <a:pt x="309" y="346"/>
                </a:lnTo>
                <a:lnTo>
                  <a:pt x="309" y="346"/>
                </a:lnTo>
                <a:lnTo>
                  <a:pt x="309" y="348"/>
                </a:lnTo>
                <a:lnTo>
                  <a:pt x="309" y="348"/>
                </a:lnTo>
                <a:lnTo>
                  <a:pt x="309" y="348"/>
                </a:lnTo>
                <a:lnTo>
                  <a:pt x="311" y="348"/>
                </a:lnTo>
                <a:lnTo>
                  <a:pt x="312" y="349"/>
                </a:lnTo>
                <a:lnTo>
                  <a:pt x="314" y="351"/>
                </a:lnTo>
                <a:lnTo>
                  <a:pt x="314" y="351"/>
                </a:lnTo>
                <a:lnTo>
                  <a:pt x="314" y="351"/>
                </a:lnTo>
                <a:lnTo>
                  <a:pt x="314" y="351"/>
                </a:lnTo>
                <a:lnTo>
                  <a:pt x="314" y="352"/>
                </a:lnTo>
                <a:lnTo>
                  <a:pt x="314" y="352"/>
                </a:lnTo>
                <a:lnTo>
                  <a:pt x="314" y="352"/>
                </a:lnTo>
                <a:lnTo>
                  <a:pt x="314" y="352"/>
                </a:lnTo>
                <a:lnTo>
                  <a:pt x="314" y="352"/>
                </a:lnTo>
                <a:lnTo>
                  <a:pt x="312" y="352"/>
                </a:lnTo>
                <a:lnTo>
                  <a:pt x="312" y="352"/>
                </a:lnTo>
                <a:lnTo>
                  <a:pt x="312" y="354"/>
                </a:lnTo>
                <a:lnTo>
                  <a:pt x="312" y="354"/>
                </a:lnTo>
                <a:lnTo>
                  <a:pt x="312" y="355"/>
                </a:lnTo>
                <a:lnTo>
                  <a:pt x="312" y="357"/>
                </a:lnTo>
                <a:lnTo>
                  <a:pt x="314" y="357"/>
                </a:lnTo>
                <a:lnTo>
                  <a:pt x="317" y="358"/>
                </a:lnTo>
                <a:lnTo>
                  <a:pt x="322" y="358"/>
                </a:lnTo>
                <a:lnTo>
                  <a:pt x="326" y="358"/>
                </a:lnTo>
                <a:lnTo>
                  <a:pt x="329" y="358"/>
                </a:lnTo>
                <a:lnTo>
                  <a:pt x="334" y="355"/>
                </a:lnTo>
                <a:lnTo>
                  <a:pt x="335" y="355"/>
                </a:lnTo>
                <a:lnTo>
                  <a:pt x="335" y="354"/>
                </a:lnTo>
                <a:lnTo>
                  <a:pt x="337" y="355"/>
                </a:lnTo>
                <a:lnTo>
                  <a:pt x="337" y="355"/>
                </a:lnTo>
                <a:lnTo>
                  <a:pt x="338" y="355"/>
                </a:lnTo>
                <a:lnTo>
                  <a:pt x="340" y="355"/>
                </a:lnTo>
                <a:lnTo>
                  <a:pt x="340" y="354"/>
                </a:lnTo>
                <a:lnTo>
                  <a:pt x="340" y="354"/>
                </a:lnTo>
                <a:lnTo>
                  <a:pt x="340" y="354"/>
                </a:lnTo>
                <a:lnTo>
                  <a:pt x="340" y="354"/>
                </a:lnTo>
                <a:lnTo>
                  <a:pt x="340" y="352"/>
                </a:lnTo>
                <a:lnTo>
                  <a:pt x="340" y="352"/>
                </a:lnTo>
                <a:lnTo>
                  <a:pt x="340" y="352"/>
                </a:lnTo>
                <a:lnTo>
                  <a:pt x="340" y="351"/>
                </a:lnTo>
                <a:lnTo>
                  <a:pt x="340" y="351"/>
                </a:lnTo>
                <a:lnTo>
                  <a:pt x="340" y="349"/>
                </a:lnTo>
                <a:lnTo>
                  <a:pt x="341" y="349"/>
                </a:lnTo>
                <a:lnTo>
                  <a:pt x="341" y="349"/>
                </a:lnTo>
                <a:lnTo>
                  <a:pt x="341" y="348"/>
                </a:lnTo>
                <a:lnTo>
                  <a:pt x="340" y="348"/>
                </a:lnTo>
                <a:lnTo>
                  <a:pt x="338" y="346"/>
                </a:lnTo>
                <a:lnTo>
                  <a:pt x="337" y="346"/>
                </a:lnTo>
                <a:lnTo>
                  <a:pt x="340" y="346"/>
                </a:lnTo>
                <a:lnTo>
                  <a:pt x="340" y="346"/>
                </a:lnTo>
                <a:lnTo>
                  <a:pt x="340" y="346"/>
                </a:lnTo>
                <a:lnTo>
                  <a:pt x="340" y="346"/>
                </a:lnTo>
                <a:lnTo>
                  <a:pt x="340" y="346"/>
                </a:lnTo>
                <a:lnTo>
                  <a:pt x="340" y="345"/>
                </a:lnTo>
                <a:lnTo>
                  <a:pt x="340" y="345"/>
                </a:lnTo>
                <a:lnTo>
                  <a:pt x="340" y="345"/>
                </a:lnTo>
                <a:lnTo>
                  <a:pt x="340" y="345"/>
                </a:lnTo>
                <a:lnTo>
                  <a:pt x="340" y="345"/>
                </a:lnTo>
                <a:lnTo>
                  <a:pt x="340" y="345"/>
                </a:lnTo>
                <a:lnTo>
                  <a:pt x="340" y="343"/>
                </a:lnTo>
                <a:lnTo>
                  <a:pt x="340" y="343"/>
                </a:lnTo>
                <a:lnTo>
                  <a:pt x="340" y="343"/>
                </a:lnTo>
                <a:lnTo>
                  <a:pt x="340" y="343"/>
                </a:lnTo>
                <a:lnTo>
                  <a:pt x="340" y="343"/>
                </a:lnTo>
                <a:lnTo>
                  <a:pt x="340" y="343"/>
                </a:lnTo>
                <a:lnTo>
                  <a:pt x="340" y="345"/>
                </a:lnTo>
                <a:lnTo>
                  <a:pt x="340" y="343"/>
                </a:lnTo>
                <a:lnTo>
                  <a:pt x="340" y="343"/>
                </a:lnTo>
                <a:lnTo>
                  <a:pt x="340" y="343"/>
                </a:lnTo>
                <a:lnTo>
                  <a:pt x="341" y="343"/>
                </a:lnTo>
                <a:lnTo>
                  <a:pt x="341" y="343"/>
                </a:lnTo>
                <a:lnTo>
                  <a:pt x="341" y="343"/>
                </a:lnTo>
                <a:lnTo>
                  <a:pt x="341" y="343"/>
                </a:lnTo>
                <a:lnTo>
                  <a:pt x="341" y="342"/>
                </a:lnTo>
                <a:lnTo>
                  <a:pt x="341" y="343"/>
                </a:lnTo>
                <a:lnTo>
                  <a:pt x="341" y="343"/>
                </a:lnTo>
                <a:lnTo>
                  <a:pt x="341" y="343"/>
                </a:lnTo>
                <a:lnTo>
                  <a:pt x="343" y="343"/>
                </a:lnTo>
                <a:lnTo>
                  <a:pt x="343" y="342"/>
                </a:lnTo>
                <a:lnTo>
                  <a:pt x="343" y="342"/>
                </a:lnTo>
                <a:lnTo>
                  <a:pt x="343" y="342"/>
                </a:lnTo>
                <a:lnTo>
                  <a:pt x="343" y="342"/>
                </a:lnTo>
                <a:lnTo>
                  <a:pt x="343" y="342"/>
                </a:lnTo>
                <a:lnTo>
                  <a:pt x="343" y="342"/>
                </a:lnTo>
                <a:lnTo>
                  <a:pt x="343" y="340"/>
                </a:lnTo>
                <a:lnTo>
                  <a:pt x="343" y="340"/>
                </a:lnTo>
                <a:lnTo>
                  <a:pt x="343" y="340"/>
                </a:lnTo>
                <a:lnTo>
                  <a:pt x="343" y="340"/>
                </a:lnTo>
                <a:lnTo>
                  <a:pt x="344" y="339"/>
                </a:lnTo>
                <a:lnTo>
                  <a:pt x="344" y="337"/>
                </a:lnTo>
                <a:lnTo>
                  <a:pt x="344" y="337"/>
                </a:lnTo>
                <a:lnTo>
                  <a:pt x="344" y="337"/>
                </a:lnTo>
                <a:lnTo>
                  <a:pt x="346" y="336"/>
                </a:lnTo>
                <a:lnTo>
                  <a:pt x="346" y="336"/>
                </a:lnTo>
                <a:lnTo>
                  <a:pt x="346" y="336"/>
                </a:lnTo>
                <a:lnTo>
                  <a:pt x="346" y="336"/>
                </a:lnTo>
                <a:lnTo>
                  <a:pt x="347" y="336"/>
                </a:lnTo>
                <a:lnTo>
                  <a:pt x="347" y="336"/>
                </a:lnTo>
                <a:lnTo>
                  <a:pt x="347" y="334"/>
                </a:lnTo>
                <a:lnTo>
                  <a:pt x="347" y="334"/>
                </a:lnTo>
                <a:lnTo>
                  <a:pt x="349" y="334"/>
                </a:lnTo>
                <a:lnTo>
                  <a:pt x="347" y="333"/>
                </a:lnTo>
                <a:lnTo>
                  <a:pt x="347" y="333"/>
                </a:lnTo>
                <a:lnTo>
                  <a:pt x="347" y="333"/>
                </a:lnTo>
                <a:lnTo>
                  <a:pt x="349" y="333"/>
                </a:lnTo>
                <a:lnTo>
                  <a:pt x="349" y="334"/>
                </a:lnTo>
                <a:lnTo>
                  <a:pt x="349" y="334"/>
                </a:lnTo>
                <a:lnTo>
                  <a:pt x="349" y="334"/>
                </a:lnTo>
                <a:lnTo>
                  <a:pt x="350" y="334"/>
                </a:lnTo>
                <a:lnTo>
                  <a:pt x="350" y="333"/>
                </a:lnTo>
                <a:lnTo>
                  <a:pt x="352" y="333"/>
                </a:lnTo>
                <a:lnTo>
                  <a:pt x="352" y="334"/>
                </a:lnTo>
                <a:lnTo>
                  <a:pt x="350" y="334"/>
                </a:lnTo>
                <a:lnTo>
                  <a:pt x="350" y="334"/>
                </a:lnTo>
                <a:lnTo>
                  <a:pt x="350" y="334"/>
                </a:lnTo>
                <a:lnTo>
                  <a:pt x="350" y="334"/>
                </a:lnTo>
                <a:lnTo>
                  <a:pt x="350" y="336"/>
                </a:lnTo>
                <a:lnTo>
                  <a:pt x="349" y="336"/>
                </a:lnTo>
                <a:lnTo>
                  <a:pt x="349" y="336"/>
                </a:lnTo>
                <a:lnTo>
                  <a:pt x="347" y="336"/>
                </a:lnTo>
                <a:lnTo>
                  <a:pt x="347" y="337"/>
                </a:lnTo>
                <a:lnTo>
                  <a:pt x="346" y="337"/>
                </a:lnTo>
                <a:lnTo>
                  <a:pt x="346" y="337"/>
                </a:lnTo>
                <a:lnTo>
                  <a:pt x="346" y="337"/>
                </a:lnTo>
                <a:lnTo>
                  <a:pt x="346" y="337"/>
                </a:lnTo>
                <a:lnTo>
                  <a:pt x="346" y="339"/>
                </a:lnTo>
                <a:lnTo>
                  <a:pt x="346" y="339"/>
                </a:lnTo>
                <a:lnTo>
                  <a:pt x="346" y="339"/>
                </a:lnTo>
                <a:lnTo>
                  <a:pt x="346" y="339"/>
                </a:lnTo>
                <a:lnTo>
                  <a:pt x="346" y="339"/>
                </a:lnTo>
                <a:lnTo>
                  <a:pt x="346" y="340"/>
                </a:lnTo>
                <a:lnTo>
                  <a:pt x="344" y="340"/>
                </a:lnTo>
                <a:lnTo>
                  <a:pt x="344" y="340"/>
                </a:lnTo>
                <a:lnTo>
                  <a:pt x="344" y="340"/>
                </a:lnTo>
                <a:lnTo>
                  <a:pt x="344" y="342"/>
                </a:lnTo>
                <a:lnTo>
                  <a:pt x="344" y="342"/>
                </a:lnTo>
                <a:lnTo>
                  <a:pt x="343" y="345"/>
                </a:lnTo>
                <a:lnTo>
                  <a:pt x="341" y="345"/>
                </a:lnTo>
                <a:lnTo>
                  <a:pt x="341" y="345"/>
                </a:lnTo>
                <a:lnTo>
                  <a:pt x="341" y="346"/>
                </a:lnTo>
                <a:lnTo>
                  <a:pt x="341" y="346"/>
                </a:lnTo>
                <a:lnTo>
                  <a:pt x="341" y="346"/>
                </a:lnTo>
                <a:lnTo>
                  <a:pt x="343" y="348"/>
                </a:lnTo>
                <a:lnTo>
                  <a:pt x="343" y="348"/>
                </a:lnTo>
                <a:lnTo>
                  <a:pt x="343" y="348"/>
                </a:lnTo>
                <a:lnTo>
                  <a:pt x="343" y="348"/>
                </a:lnTo>
                <a:lnTo>
                  <a:pt x="343" y="349"/>
                </a:lnTo>
                <a:lnTo>
                  <a:pt x="343" y="349"/>
                </a:lnTo>
                <a:lnTo>
                  <a:pt x="343" y="349"/>
                </a:lnTo>
                <a:lnTo>
                  <a:pt x="343" y="349"/>
                </a:lnTo>
                <a:lnTo>
                  <a:pt x="343" y="349"/>
                </a:lnTo>
                <a:lnTo>
                  <a:pt x="343" y="349"/>
                </a:lnTo>
                <a:lnTo>
                  <a:pt x="343" y="349"/>
                </a:lnTo>
                <a:lnTo>
                  <a:pt x="343" y="351"/>
                </a:lnTo>
                <a:lnTo>
                  <a:pt x="343" y="351"/>
                </a:lnTo>
                <a:lnTo>
                  <a:pt x="343" y="351"/>
                </a:lnTo>
                <a:lnTo>
                  <a:pt x="343" y="351"/>
                </a:lnTo>
                <a:lnTo>
                  <a:pt x="343" y="351"/>
                </a:lnTo>
                <a:lnTo>
                  <a:pt x="343" y="351"/>
                </a:lnTo>
                <a:lnTo>
                  <a:pt x="343" y="351"/>
                </a:lnTo>
                <a:lnTo>
                  <a:pt x="343" y="351"/>
                </a:lnTo>
                <a:lnTo>
                  <a:pt x="344" y="349"/>
                </a:lnTo>
                <a:lnTo>
                  <a:pt x="344" y="349"/>
                </a:lnTo>
                <a:lnTo>
                  <a:pt x="343" y="349"/>
                </a:lnTo>
                <a:lnTo>
                  <a:pt x="343" y="349"/>
                </a:lnTo>
                <a:lnTo>
                  <a:pt x="343" y="349"/>
                </a:lnTo>
                <a:lnTo>
                  <a:pt x="343" y="349"/>
                </a:lnTo>
                <a:lnTo>
                  <a:pt x="344" y="349"/>
                </a:lnTo>
                <a:lnTo>
                  <a:pt x="344" y="349"/>
                </a:lnTo>
                <a:lnTo>
                  <a:pt x="344" y="348"/>
                </a:lnTo>
                <a:lnTo>
                  <a:pt x="344" y="348"/>
                </a:lnTo>
                <a:lnTo>
                  <a:pt x="343" y="348"/>
                </a:lnTo>
                <a:lnTo>
                  <a:pt x="343" y="348"/>
                </a:lnTo>
                <a:lnTo>
                  <a:pt x="343" y="348"/>
                </a:lnTo>
                <a:lnTo>
                  <a:pt x="343" y="348"/>
                </a:lnTo>
                <a:lnTo>
                  <a:pt x="344" y="348"/>
                </a:lnTo>
                <a:lnTo>
                  <a:pt x="344" y="348"/>
                </a:lnTo>
                <a:lnTo>
                  <a:pt x="344" y="348"/>
                </a:lnTo>
                <a:lnTo>
                  <a:pt x="344" y="348"/>
                </a:lnTo>
                <a:lnTo>
                  <a:pt x="344" y="348"/>
                </a:lnTo>
                <a:lnTo>
                  <a:pt x="344" y="348"/>
                </a:lnTo>
                <a:lnTo>
                  <a:pt x="346" y="348"/>
                </a:lnTo>
                <a:lnTo>
                  <a:pt x="346" y="348"/>
                </a:lnTo>
                <a:lnTo>
                  <a:pt x="346" y="348"/>
                </a:lnTo>
                <a:lnTo>
                  <a:pt x="346" y="348"/>
                </a:lnTo>
                <a:lnTo>
                  <a:pt x="346" y="348"/>
                </a:lnTo>
                <a:lnTo>
                  <a:pt x="346" y="348"/>
                </a:lnTo>
                <a:lnTo>
                  <a:pt x="346" y="348"/>
                </a:lnTo>
                <a:lnTo>
                  <a:pt x="346" y="348"/>
                </a:lnTo>
                <a:lnTo>
                  <a:pt x="346" y="348"/>
                </a:lnTo>
                <a:lnTo>
                  <a:pt x="346" y="348"/>
                </a:lnTo>
                <a:lnTo>
                  <a:pt x="346" y="348"/>
                </a:lnTo>
                <a:lnTo>
                  <a:pt x="346" y="349"/>
                </a:lnTo>
                <a:lnTo>
                  <a:pt x="344" y="349"/>
                </a:lnTo>
                <a:lnTo>
                  <a:pt x="344" y="349"/>
                </a:lnTo>
                <a:lnTo>
                  <a:pt x="344" y="349"/>
                </a:lnTo>
                <a:lnTo>
                  <a:pt x="344" y="351"/>
                </a:lnTo>
                <a:lnTo>
                  <a:pt x="344" y="351"/>
                </a:lnTo>
                <a:lnTo>
                  <a:pt x="344" y="351"/>
                </a:lnTo>
                <a:lnTo>
                  <a:pt x="344" y="351"/>
                </a:lnTo>
                <a:lnTo>
                  <a:pt x="344" y="351"/>
                </a:lnTo>
                <a:lnTo>
                  <a:pt x="344" y="352"/>
                </a:lnTo>
                <a:lnTo>
                  <a:pt x="344" y="352"/>
                </a:lnTo>
                <a:lnTo>
                  <a:pt x="344" y="352"/>
                </a:lnTo>
                <a:lnTo>
                  <a:pt x="344" y="352"/>
                </a:lnTo>
                <a:lnTo>
                  <a:pt x="344" y="354"/>
                </a:lnTo>
                <a:lnTo>
                  <a:pt x="344" y="354"/>
                </a:lnTo>
                <a:lnTo>
                  <a:pt x="344" y="355"/>
                </a:lnTo>
                <a:lnTo>
                  <a:pt x="344" y="355"/>
                </a:lnTo>
                <a:lnTo>
                  <a:pt x="344" y="357"/>
                </a:lnTo>
                <a:lnTo>
                  <a:pt x="346" y="357"/>
                </a:lnTo>
                <a:lnTo>
                  <a:pt x="346" y="357"/>
                </a:lnTo>
                <a:lnTo>
                  <a:pt x="346" y="358"/>
                </a:lnTo>
                <a:lnTo>
                  <a:pt x="346" y="358"/>
                </a:lnTo>
                <a:lnTo>
                  <a:pt x="346" y="360"/>
                </a:lnTo>
                <a:lnTo>
                  <a:pt x="347" y="361"/>
                </a:lnTo>
                <a:lnTo>
                  <a:pt x="347" y="364"/>
                </a:lnTo>
                <a:lnTo>
                  <a:pt x="347" y="366"/>
                </a:lnTo>
                <a:lnTo>
                  <a:pt x="347" y="366"/>
                </a:lnTo>
                <a:lnTo>
                  <a:pt x="347" y="366"/>
                </a:lnTo>
                <a:lnTo>
                  <a:pt x="347" y="366"/>
                </a:lnTo>
                <a:lnTo>
                  <a:pt x="347" y="366"/>
                </a:lnTo>
                <a:lnTo>
                  <a:pt x="349" y="367"/>
                </a:lnTo>
                <a:lnTo>
                  <a:pt x="349" y="367"/>
                </a:lnTo>
                <a:lnTo>
                  <a:pt x="350" y="372"/>
                </a:lnTo>
                <a:lnTo>
                  <a:pt x="350" y="372"/>
                </a:lnTo>
                <a:lnTo>
                  <a:pt x="350" y="372"/>
                </a:lnTo>
                <a:lnTo>
                  <a:pt x="349" y="373"/>
                </a:lnTo>
                <a:lnTo>
                  <a:pt x="349" y="373"/>
                </a:lnTo>
                <a:lnTo>
                  <a:pt x="349" y="373"/>
                </a:lnTo>
                <a:lnTo>
                  <a:pt x="349" y="372"/>
                </a:lnTo>
                <a:lnTo>
                  <a:pt x="349" y="373"/>
                </a:lnTo>
                <a:lnTo>
                  <a:pt x="347" y="373"/>
                </a:lnTo>
                <a:lnTo>
                  <a:pt x="347" y="375"/>
                </a:lnTo>
                <a:lnTo>
                  <a:pt x="347" y="375"/>
                </a:lnTo>
                <a:lnTo>
                  <a:pt x="347" y="373"/>
                </a:lnTo>
                <a:lnTo>
                  <a:pt x="347" y="375"/>
                </a:lnTo>
                <a:lnTo>
                  <a:pt x="346" y="375"/>
                </a:lnTo>
                <a:lnTo>
                  <a:pt x="346" y="375"/>
                </a:lnTo>
                <a:lnTo>
                  <a:pt x="346" y="375"/>
                </a:lnTo>
                <a:lnTo>
                  <a:pt x="346" y="375"/>
                </a:lnTo>
                <a:lnTo>
                  <a:pt x="346" y="376"/>
                </a:lnTo>
                <a:lnTo>
                  <a:pt x="346" y="376"/>
                </a:lnTo>
                <a:lnTo>
                  <a:pt x="346" y="376"/>
                </a:lnTo>
                <a:lnTo>
                  <a:pt x="346" y="378"/>
                </a:lnTo>
                <a:lnTo>
                  <a:pt x="346" y="378"/>
                </a:lnTo>
                <a:lnTo>
                  <a:pt x="346" y="378"/>
                </a:lnTo>
                <a:lnTo>
                  <a:pt x="344" y="379"/>
                </a:lnTo>
                <a:lnTo>
                  <a:pt x="344" y="379"/>
                </a:lnTo>
                <a:lnTo>
                  <a:pt x="344" y="379"/>
                </a:lnTo>
                <a:lnTo>
                  <a:pt x="344" y="379"/>
                </a:lnTo>
                <a:lnTo>
                  <a:pt x="344" y="378"/>
                </a:lnTo>
                <a:lnTo>
                  <a:pt x="344" y="378"/>
                </a:lnTo>
                <a:lnTo>
                  <a:pt x="344" y="378"/>
                </a:lnTo>
                <a:lnTo>
                  <a:pt x="344" y="378"/>
                </a:lnTo>
                <a:lnTo>
                  <a:pt x="344" y="379"/>
                </a:lnTo>
                <a:lnTo>
                  <a:pt x="344" y="379"/>
                </a:lnTo>
                <a:lnTo>
                  <a:pt x="344" y="379"/>
                </a:lnTo>
                <a:lnTo>
                  <a:pt x="344" y="384"/>
                </a:lnTo>
                <a:lnTo>
                  <a:pt x="344" y="384"/>
                </a:lnTo>
                <a:lnTo>
                  <a:pt x="346" y="386"/>
                </a:lnTo>
                <a:lnTo>
                  <a:pt x="346" y="386"/>
                </a:lnTo>
                <a:lnTo>
                  <a:pt x="346" y="386"/>
                </a:lnTo>
                <a:lnTo>
                  <a:pt x="346" y="386"/>
                </a:lnTo>
                <a:lnTo>
                  <a:pt x="346" y="384"/>
                </a:lnTo>
                <a:lnTo>
                  <a:pt x="346" y="384"/>
                </a:lnTo>
                <a:lnTo>
                  <a:pt x="346" y="384"/>
                </a:lnTo>
                <a:lnTo>
                  <a:pt x="349" y="384"/>
                </a:lnTo>
                <a:lnTo>
                  <a:pt x="349" y="384"/>
                </a:lnTo>
                <a:lnTo>
                  <a:pt x="349" y="384"/>
                </a:lnTo>
                <a:lnTo>
                  <a:pt x="350" y="384"/>
                </a:lnTo>
                <a:lnTo>
                  <a:pt x="350" y="384"/>
                </a:lnTo>
                <a:lnTo>
                  <a:pt x="350" y="384"/>
                </a:lnTo>
                <a:lnTo>
                  <a:pt x="350" y="384"/>
                </a:lnTo>
                <a:lnTo>
                  <a:pt x="350" y="384"/>
                </a:lnTo>
                <a:lnTo>
                  <a:pt x="350" y="384"/>
                </a:lnTo>
                <a:lnTo>
                  <a:pt x="350" y="384"/>
                </a:lnTo>
                <a:lnTo>
                  <a:pt x="350" y="384"/>
                </a:lnTo>
                <a:lnTo>
                  <a:pt x="350" y="386"/>
                </a:lnTo>
                <a:lnTo>
                  <a:pt x="350" y="386"/>
                </a:lnTo>
                <a:lnTo>
                  <a:pt x="350" y="386"/>
                </a:lnTo>
                <a:lnTo>
                  <a:pt x="350" y="386"/>
                </a:lnTo>
                <a:lnTo>
                  <a:pt x="350" y="386"/>
                </a:lnTo>
                <a:lnTo>
                  <a:pt x="350" y="386"/>
                </a:lnTo>
                <a:lnTo>
                  <a:pt x="350" y="386"/>
                </a:lnTo>
                <a:lnTo>
                  <a:pt x="349" y="387"/>
                </a:lnTo>
                <a:lnTo>
                  <a:pt x="347" y="387"/>
                </a:lnTo>
                <a:lnTo>
                  <a:pt x="347" y="387"/>
                </a:lnTo>
                <a:lnTo>
                  <a:pt x="347" y="387"/>
                </a:lnTo>
                <a:lnTo>
                  <a:pt x="347" y="387"/>
                </a:lnTo>
                <a:lnTo>
                  <a:pt x="347" y="387"/>
                </a:lnTo>
                <a:lnTo>
                  <a:pt x="347" y="387"/>
                </a:lnTo>
                <a:lnTo>
                  <a:pt x="347" y="387"/>
                </a:lnTo>
                <a:lnTo>
                  <a:pt x="346" y="387"/>
                </a:lnTo>
                <a:lnTo>
                  <a:pt x="346" y="387"/>
                </a:lnTo>
                <a:lnTo>
                  <a:pt x="346" y="387"/>
                </a:lnTo>
                <a:lnTo>
                  <a:pt x="346" y="387"/>
                </a:lnTo>
                <a:lnTo>
                  <a:pt x="346" y="387"/>
                </a:lnTo>
                <a:lnTo>
                  <a:pt x="346" y="387"/>
                </a:lnTo>
                <a:lnTo>
                  <a:pt x="346" y="387"/>
                </a:lnTo>
                <a:lnTo>
                  <a:pt x="346" y="387"/>
                </a:lnTo>
                <a:lnTo>
                  <a:pt x="346" y="387"/>
                </a:lnTo>
                <a:lnTo>
                  <a:pt x="346" y="387"/>
                </a:lnTo>
                <a:lnTo>
                  <a:pt x="346" y="387"/>
                </a:lnTo>
                <a:lnTo>
                  <a:pt x="346" y="387"/>
                </a:lnTo>
                <a:lnTo>
                  <a:pt x="346" y="387"/>
                </a:lnTo>
                <a:lnTo>
                  <a:pt x="346" y="389"/>
                </a:lnTo>
                <a:lnTo>
                  <a:pt x="347" y="389"/>
                </a:lnTo>
                <a:lnTo>
                  <a:pt x="347" y="389"/>
                </a:lnTo>
                <a:lnTo>
                  <a:pt x="347" y="389"/>
                </a:lnTo>
                <a:lnTo>
                  <a:pt x="346" y="392"/>
                </a:lnTo>
                <a:lnTo>
                  <a:pt x="346" y="392"/>
                </a:lnTo>
                <a:lnTo>
                  <a:pt x="346" y="393"/>
                </a:lnTo>
                <a:lnTo>
                  <a:pt x="347" y="393"/>
                </a:lnTo>
                <a:lnTo>
                  <a:pt x="347" y="393"/>
                </a:lnTo>
                <a:lnTo>
                  <a:pt x="347" y="393"/>
                </a:lnTo>
                <a:lnTo>
                  <a:pt x="347" y="393"/>
                </a:lnTo>
                <a:lnTo>
                  <a:pt x="347" y="395"/>
                </a:lnTo>
                <a:lnTo>
                  <a:pt x="346" y="395"/>
                </a:lnTo>
                <a:lnTo>
                  <a:pt x="346" y="395"/>
                </a:lnTo>
                <a:lnTo>
                  <a:pt x="347" y="395"/>
                </a:lnTo>
                <a:lnTo>
                  <a:pt x="347" y="393"/>
                </a:lnTo>
                <a:lnTo>
                  <a:pt x="347" y="393"/>
                </a:lnTo>
                <a:lnTo>
                  <a:pt x="349" y="395"/>
                </a:lnTo>
                <a:lnTo>
                  <a:pt x="347" y="395"/>
                </a:lnTo>
                <a:lnTo>
                  <a:pt x="347" y="396"/>
                </a:lnTo>
                <a:lnTo>
                  <a:pt x="346" y="396"/>
                </a:lnTo>
                <a:lnTo>
                  <a:pt x="346" y="396"/>
                </a:lnTo>
                <a:lnTo>
                  <a:pt x="346" y="396"/>
                </a:lnTo>
                <a:lnTo>
                  <a:pt x="346" y="396"/>
                </a:lnTo>
                <a:lnTo>
                  <a:pt x="346" y="396"/>
                </a:lnTo>
                <a:lnTo>
                  <a:pt x="344" y="396"/>
                </a:lnTo>
                <a:lnTo>
                  <a:pt x="344" y="396"/>
                </a:lnTo>
                <a:lnTo>
                  <a:pt x="344" y="398"/>
                </a:lnTo>
                <a:lnTo>
                  <a:pt x="344" y="398"/>
                </a:lnTo>
                <a:lnTo>
                  <a:pt x="344" y="399"/>
                </a:lnTo>
                <a:lnTo>
                  <a:pt x="343" y="399"/>
                </a:lnTo>
                <a:lnTo>
                  <a:pt x="343" y="399"/>
                </a:lnTo>
                <a:lnTo>
                  <a:pt x="343" y="399"/>
                </a:lnTo>
                <a:lnTo>
                  <a:pt x="343" y="399"/>
                </a:lnTo>
                <a:lnTo>
                  <a:pt x="343" y="398"/>
                </a:lnTo>
                <a:lnTo>
                  <a:pt x="343" y="398"/>
                </a:lnTo>
                <a:lnTo>
                  <a:pt x="343" y="398"/>
                </a:lnTo>
                <a:lnTo>
                  <a:pt x="343" y="398"/>
                </a:lnTo>
                <a:lnTo>
                  <a:pt x="343" y="398"/>
                </a:lnTo>
                <a:lnTo>
                  <a:pt x="343" y="398"/>
                </a:lnTo>
                <a:lnTo>
                  <a:pt x="343" y="398"/>
                </a:lnTo>
                <a:lnTo>
                  <a:pt x="341" y="398"/>
                </a:lnTo>
                <a:lnTo>
                  <a:pt x="341" y="398"/>
                </a:lnTo>
                <a:lnTo>
                  <a:pt x="341" y="398"/>
                </a:lnTo>
                <a:lnTo>
                  <a:pt x="340" y="398"/>
                </a:lnTo>
                <a:lnTo>
                  <a:pt x="340" y="398"/>
                </a:lnTo>
                <a:lnTo>
                  <a:pt x="340" y="399"/>
                </a:lnTo>
                <a:lnTo>
                  <a:pt x="341" y="399"/>
                </a:lnTo>
                <a:lnTo>
                  <a:pt x="344" y="399"/>
                </a:lnTo>
                <a:lnTo>
                  <a:pt x="346" y="399"/>
                </a:lnTo>
                <a:lnTo>
                  <a:pt x="346" y="401"/>
                </a:lnTo>
                <a:lnTo>
                  <a:pt x="346" y="401"/>
                </a:lnTo>
                <a:lnTo>
                  <a:pt x="346" y="401"/>
                </a:lnTo>
                <a:lnTo>
                  <a:pt x="346" y="399"/>
                </a:lnTo>
                <a:lnTo>
                  <a:pt x="346" y="399"/>
                </a:lnTo>
                <a:lnTo>
                  <a:pt x="346" y="399"/>
                </a:lnTo>
                <a:lnTo>
                  <a:pt x="346" y="399"/>
                </a:lnTo>
                <a:lnTo>
                  <a:pt x="346" y="399"/>
                </a:lnTo>
                <a:lnTo>
                  <a:pt x="347" y="399"/>
                </a:lnTo>
                <a:lnTo>
                  <a:pt x="347" y="401"/>
                </a:lnTo>
                <a:lnTo>
                  <a:pt x="346" y="401"/>
                </a:lnTo>
                <a:lnTo>
                  <a:pt x="346" y="401"/>
                </a:lnTo>
                <a:lnTo>
                  <a:pt x="346" y="402"/>
                </a:lnTo>
                <a:lnTo>
                  <a:pt x="346" y="402"/>
                </a:lnTo>
                <a:lnTo>
                  <a:pt x="347" y="402"/>
                </a:lnTo>
                <a:lnTo>
                  <a:pt x="347" y="402"/>
                </a:lnTo>
                <a:lnTo>
                  <a:pt x="347" y="402"/>
                </a:lnTo>
                <a:lnTo>
                  <a:pt x="347" y="401"/>
                </a:lnTo>
                <a:lnTo>
                  <a:pt x="347" y="401"/>
                </a:lnTo>
                <a:lnTo>
                  <a:pt x="347" y="401"/>
                </a:lnTo>
                <a:lnTo>
                  <a:pt x="349" y="401"/>
                </a:lnTo>
                <a:lnTo>
                  <a:pt x="349" y="401"/>
                </a:lnTo>
                <a:lnTo>
                  <a:pt x="349" y="401"/>
                </a:lnTo>
                <a:lnTo>
                  <a:pt x="349" y="401"/>
                </a:lnTo>
                <a:lnTo>
                  <a:pt x="349" y="401"/>
                </a:lnTo>
                <a:lnTo>
                  <a:pt x="349" y="401"/>
                </a:lnTo>
                <a:lnTo>
                  <a:pt x="350" y="399"/>
                </a:lnTo>
                <a:lnTo>
                  <a:pt x="352" y="399"/>
                </a:lnTo>
                <a:lnTo>
                  <a:pt x="353" y="399"/>
                </a:lnTo>
                <a:lnTo>
                  <a:pt x="353" y="399"/>
                </a:lnTo>
                <a:lnTo>
                  <a:pt x="353" y="399"/>
                </a:lnTo>
                <a:lnTo>
                  <a:pt x="352" y="399"/>
                </a:lnTo>
                <a:lnTo>
                  <a:pt x="352" y="399"/>
                </a:lnTo>
                <a:lnTo>
                  <a:pt x="352" y="398"/>
                </a:lnTo>
                <a:lnTo>
                  <a:pt x="352" y="398"/>
                </a:lnTo>
                <a:lnTo>
                  <a:pt x="353" y="398"/>
                </a:lnTo>
                <a:lnTo>
                  <a:pt x="353" y="396"/>
                </a:lnTo>
                <a:lnTo>
                  <a:pt x="355" y="396"/>
                </a:lnTo>
                <a:lnTo>
                  <a:pt x="355" y="396"/>
                </a:lnTo>
                <a:lnTo>
                  <a:pt x="355" y="396"/>
                </a:lnTo>
                <a:lnTo>
                  <a:pt x="353" y="396"/>
                </a:lnTo>
                <a:lnTo>
                  <a:pt x="353" y="396"/>
                </a:lnTo>
                <a:lnTo>
                  <a:pt x="353" y="395"/>
                </a:lnTo>
                <a:lnTo>
                  <a:pt x="353" y="395"/>
                </a:lnTo>
                <a:lnTo>
                  <a:pt x="353" y="395"/>
                </a:lnTo>
                <a:lnTo>
                  <a:pt x="355" y="395"/>
                </a:lnTo>
                <a:lnTo>
                  <a:pt x="355" y="395"/>
                </a:lnTo>
                <a:lnTo>
                  <a:pt x="355" y="395"/>
                </a:lnTo>
                <a:lnTo>
                  <a:pt x="355" y="395"/>
                </a:lnTo>
                <a:lnTo>
                  <a:pt x="355" y="395"/>
                </a:lnTo>
                <a:lnTo>
                  <a:pt x="355" y="395"/>
                </a:lnTo>
                <a:lnTo>
                  <a:pt x="355" y="395"/>
                </a:lnTo>
                <a:lnTo>
                  <a:pt x="356" y="396"/>
                </a:lnTo>
                <a:lnTo>
                  <a:pt x="356" y="395"/>
                </a:lnTo>
                <a:lnTo>
                  <a:pt x="356" y="395"/>
                </a:lnTo>
                <a:lnTo>
                  <a:pt x="358" y="395"/>
                </a:lnTo>
                <a:lnTo>
                  <a:pt x="359" y="395"/>
                </a:lnTo>
                <a:lnTo>
                  <a:pt x="359" y="395"/>
                </a:lnTo>
                <a:lnTo>
                  <a:pt x="359" y="393"/>
                </a:lnTo>
                <a:lnTo>
                  <a:pt x="359" y="393"/>
                </a:lnTo>
                <a:lnTo>
                  <a:pt x="361" y="393"/>
                </a:lnTo>
                <a:lnTo>
                  <a:pt x="361" y="393"/>
                </a:lnTo>
                <a:lnTo>
                  <a:pt x="361" y="393"/>
                </a:lnTo>
                <a:lnTo>
                  <a:pt x="362" y="393"/>
                </a:lnTo>
                <a:lnTo>
                  <a:pt x="362" y="395"/>
                </a:lnTo>
                <a:lnTo>
                  <a:pt x="362" y="395"/>
                </a:lnTo>
                <a:lnTo>
                  <a:pt x="361" y="395"/>
                </a:lnTo>
                <a:lnTo>
                  <a:pt x="364" y="393"/>
                </a:lnTo>
                <a:lnTo>
                  <a:pt x="364" y="392"/>
                </a:lnTo>
                <a:lnTo>
                  <a:pt x="370" y="389"/>
                </a:lnTo>
                <a:lnTo>
                  <a:pt x="370" y="389"/>
                </a:lnTo>
                <a:lnTo>
                  <a:pt x="371" y="389"/>
                </a:lnTo>
                <a:lnTo>
                  <a:pt x="371" y="389"/>
                </a:lnTo>
                <a:lnTo>
                  <a:pt x="371" y="389"/>
                </a:lnTo>
                <a:lnTo>
                  <a:pt x="371" y="389"/>
                </a:lnTo>
                <a:lnTo>
                  <a:pt x="371" y="389"/>
                </a:lnTo>
                <a:lnTo>
                  <a:pt x="371" y="390"/>
                </a:lnTo>
                <a:lnTo>
                  <a:pt x="371" y="390"/>
                </a:lnTo>
                <a:lnTo>
                  <a:pt x="371" y="390"/>
                </a:lnTo>
                <a:lnTo>
                  <a:pt x="371" y="390"/>
                </a:lnTo>
                <a:lnTo>
                  <a:pt x="371" y="390"/>
                </a:lnTo>
                <a:lnTo>
                  <a:pt x="371" y="390"/>
                </a:lnTo>
                <a:lnTo>
                  <a:pt x="371" y="390"/>
                </a:lnTo>
                <a:lnTo>
                  <a:pt x="371" y="392"/>
                </a:lnTo>
                <a:lnTo>
                  <a:pt x="371" y="392"/>
                </a:lnTo>
                <a:lnTo>
                  <a:pt x="371" y="392"/>
                </a:lnTo>
                <a:lnTo>
                  <a:pt x="371" y="392"/>
                </a:lnTo>
                <a:lnTo>
                  <a:pt x="371" y="392"/>
                </a:lnTo>
                <a:lnTo>
                  <a:pt x="371" y="392"/>
                </a:lnTo>
                <a:lnTo>
                  <a:pt x="371" y="392"/>
                </a:lnTo>
                <a:lnTo>
                  <a:pt x="370" y="392"/>
                </a:lnTo>
                <a:lnTo>
                  <a:pt x="371" y="392"/>
                </a:lnTo>
                <a:lnTo>
                  <a:pt x="371" y="392"/>
                </a:lnTo>
                <a:lnTo>
                  <a:pt x="371" y="392"/>
                </a:lnTo>
                <a:lnTo>
                  <a:pt x="371" y="392"/>
                </a:lnTo>
                <a:lnTo>
                  <a:pt x="371" y="393"/>
                </a:lnTo>
                <a:lnTo>
                  <a:pt x="371" y="393"/>
                </a:lnTo>
                <a:lnTo>
                  <a:pt x="371" y="393"/>
                </a:lnTo>
                <a:lnTo>
                  <a:pt x="371" y="393"/>
                </a:lnTo>
                <a:lnTo>
                  <a:pt x="373" y="393"/>
                </a:lnTo>
                <a:lnTo>
                  <a:pt x="373" y="395"/>
                </a:lnTo>
                <a:lnTo>
                  <a:pt x="373" y="395"/>
                </a:lnTo>
                <a:lnTo>
                  <a:pt x="373" y="395"/>
                </a:lnTo>
                <a:lnTo>
                  <a:pt x="373" y="395"/>
                </a:lnTo>
                <a:lnTo>
                  <a:pt x="373" y="395"/>
                </a:lnTo>
                <a:lnTo>
                  <a:pt x="373" y="395"/>
                </a:lnTo>
                <a:lnTo>
                  <a:pt x="374" y="395"/>
                </a:lnTo>
                <a:lnTo>
                  <a:pt x="374" y="395"/>
                </a:lnTo>
                <a:lnTo>
                  <a:pt x="374" y="395"/>
                </a:lnTo>
                <a:lnTo>
                  <a:pt x="374" y="395"/>
                </a:lnTo>
                <a:lnTo>
                  <a:pt x="374" y="395"/>
                </a:lnTo>
                <a:lnTo>
                  <a:pt x="374" y="395"/>
                </a:lnTo>
                <a:lnTo>
                  <a:pt x="376" y="395"/>
                </a:lnTo>
                <a:lnTo>
                  <a:pt x="376" y="395"/>
                </a:lnTo>
                <a:lnTo>
                  <a:pt x="376" y="395"/>
                </a:lnTo>
                <a:lnTo>
                  <a:pt x="376" y="396"/>
                </a:lnTo>
                <a:lnTo>
                  <a:pt x="376" y="396"/>
                </a:lnTo>
                <a:lnTo>
                  <a:pt x="376" y="396"/>
                </a:lnTo>
                <a:lnTo>
                  <a:pt x="376" y="396"/>
                </a:lnTo>
                <a:lnTo>
                  <a:pt x="376" y="398"/>
                </a:lnTo>
                <a:lnTo>
                  <a:pt x="376" y="398"/>
                </a:lnTo>
                <a:lnTo>
                  <a:pt x="377" y="398"/>
                </a:lnTo>
                <a:lnTo>
                  <a:pt x="377" y="398"/>
                </a:lnTo>
                <a:lnTo>
                  <a:pt x="377" y="398"/>
                </a:lnTo>
                <a:lnTo>
                  <a:pt x="379" y="398"/>
                </a:lnTo>
                <a:lnTo>
                  <a:pt x="379" y="398"/>
                </a:lnTo>
                <a:lnTo>
                  <a:pt x="379" y="396"/>
                </a:lnTo>
                <a:lnTo>
                  <a:pt x="379" y="396"/>
                </a:lnTo>
                <a:lnTo>
                  <a:pt x="379" y="396"/>
                </a:lnTo>
                <a:lnTo>
                  <a:pt x="379" y="396"/>
                </a:lnTo>
                <a:lnTo>
                  <a:pt x="379" y="396"/>
                </a:lnTo>
                <a:lnTo>
                  <a:pt x="379" y="396"/>
                </a:lnTo>
                <a:lnTo>
                  <a:pt x="379" y="396"/>
                </a:lnTo>
                <a:lnTo>
                  <a:pt x="379" y="396"/>
                </a:lnTo>
                <a:lnTo>
                  <a:pt x="379" y="396"/>
                </a:lnTo>
                <a:lnTo>
                  <a:pt x="379" y="396"/>
                </a:lnTo>
                <a:lnTo>
                  <a:pt x="379" y="395"/>
                </a:lnTo>
                <a:lnTo>
                  <a:pt x="379" y="395"/>
                </a:lnTo>
                <a:lnTo>
                  <a:pt x="379" y="395"/>
                </a:lnTo>
                <a:lnTo>
                  <a:pt x="379" y="395"/>
                </a:lnTo>
                <a:lnTo>
                  <a:pt x="380" y="393"/>
                </a:lnTo>
                <a:lnTo>
                  <a:pt x="379" y="393"/>
                </a:lnTo>
                <a:lnTo>
                  <a:pt x="380" y="393"/>
                </a:lnTo>
                <a:lnTo>
                  <a:pt x="382" y="393"/>
                </a:lnTo>
                <a:lnTo>
                  <a:pt x="382" y="393"/>
                </a:lnTo>
                <a:lnTo>
                  <a:pt x="382" y="393"/>
                </a:lnTo>
                <a:lnTo>
                  <a:pt x="382" y="393"/>
                </a:lnTo>
                <a:lnTo>
                  <a:pt x="382" y="395"/>
                </a:lnTo>
                <a:lnTo>
                  <a:pt x="382" y="395"/>
                </a:lnTo>
                <a:lnTo>
                  <a:pt x="382" y="396"/>
                </a:lnTo>
                <a:lnTo>
                  <a:pt x="380" y="396"/>
                </a:lnTo>
                <a:lnTo>
                  <a:pt x="382" y="396"/>
                </a:lnTo>
                <a:lnTo>
                  <a:pt x="382" y="396"/>
                </a:lnTo>
                <a:lnTo>
                  <a:pt x="382" y="396"/>
                </a:lnTo>
                <a:lnTo>
                  <a:pt x="383" y="396"/>
                </a:lnTo>
                <a:lnTo>
                  <a:pt x="383" y="396"/>
                </a:lnTo>
                <a:lnTo>
                  <a:pt x="383" y="398"/>
                </a:lnTo>
                <a:lnTo>
                  <a:pt x="383" y="398"/>
                </a:lnTo>
                <a:lnTo>
                  <a:pt x="383" y="398"/>
                </a:lnTo>
                <a:lnTo>
                  <a:pt x="385" y="399"/>
                </a:lnTo>
                <a:lnTo>
                  <a:pt x="386" y="402"/>
                </a:lnTo>
                <a:lnTo>
                  <a:pt x="388" y="405"/>
                </a:lnTo>
                <a:lnTo>
                  <a:pt x="388" y="407"/>
                </a:lnTo>
                <a:lnTo>
                  <a:pt x="389" y="408"/>
                </a:lnTo>
                <a:lnTo>
                  <a:pt x="389" y="408"/>
                </a:lnTo>
                <a:lnTo>
                  <a:pt x="389" y="410"/>
                </a:lnTo>
                <a:lnTo>
                  <a:pt x="389" y="410"/>
                </a:lnTo>
                <a:lnTo>
                  <a:pt x="389" y="410"/>
                </a:lnTo>
                <a:lnTo>
                  <a:pt x="391" y="410"/>
                </a:lnTo>
                <a:lnTo>
                  <a:pt x="391" y="410"/>
                </a:lnTo>
                <a:lnTo>
                  <a:pt x="389" y="410"/>
                </a:lnTo>
                <a:lnTo>
                  <a:pt x="389" y="410"/>
                </a:lnTo>
                <a:lnTo>
                  <a:pt x="389" y="410"/>
                </a:lnTo>
                <a:lnTo>
                  <a:pt x="389" y="411"/>
                </a:lnTo>
                <a:lnTo>
                  <a:pt x="391" y="411"/>
                </a:lnTo>
                <a:lnTo>
                  <a:pt x="392" y="411"/>
                </a:lnTo>
                <a:lnTo>
                  <a:pt x="394" y="411"/>
                </a:lnTo>
                <a:lnTo>
                  <a:pt x="394" y="411"/>
                </a:lnTo>
                <a:lnTo>
                  <a:pt x="394" y="411"/>
                </a:lnTo>
                <a:lnTo>
                  <a:pt x="394" y="411"/>
                </a:lnTo>
                <a:lnTo>
                  <a:pt x="394" y="411"/>
                </a:lnTo>
                <a:lnTo>
                  <a:pt x="394" y="410"/>
                </a:lnTo>
                <a:lnTo>
                  <a:pt x="395" y="410"/>
                </a:lnTo>
                <a:lnTo>
                  <a:pt x="395" y="410"/>
                </a:lnTo>
                <a:lnTo>
                  <a:pt x="395" y="410"/>
                </a:lnTo>
                <a:lnTo>
                  <a:pt x="395" y="408"/>
                </a:lnTo>
                <a:lnTo>
                  <a:pt x="395" y="408"/>
                </a:lnTo>
                <a:lnTo>
                  <a:pt x="395" y="408"/>
                </a:lnTo>
                <a:lnTo>
                  <a:pt x="395" y="408"/>
                </a:lnTo>
                <a:lnTo>
                  <a:pt x="395" y="408"/>
                </a:lnTo>
                <a:lnTo>
                  <a:pt x="395" y="408"/>
                </a:lnTo>
                <a:lnTo>
                  <a:pt x="395" y="408"/>
                </a:lnTo>
                <a:lnTo>
                  <a:pt x="395" y="407"/>
                </a:lnTo>
                <a:lnTo>
                  <a:pt x="395" y="407"/>
                </a:lnTo>
                <a:lnTo>
                  <a:pt x="395" y="407"/>
                </a:lnTo>
                <a:lnTo>
                  <a:pt x="394" y="407"/>
                </a:lnTo>
                <a:lnTo>
                  <a:pt x="394" y="407"/>
                </a:lnTo>
                <a:lnTo>
                  <a:pt x="392" y="402"/>
                </a:lnTo>
                <a:lnTo>
                  <a:pt x="392" y="401"/>
                </a:lnTo>
                <a:lnTo>
                  <a:pt x="392" y="401"/>
                </a:lnTo>
                <a:lnTo>
                  <a:pt x="392" y="399"/>
                </a:lnTo>
                <a:lnTo>
                  <a:pt x="394" y="399"/>
                </a:lnTo>
                <a:lnTo>
                  <a:pt x="394" y="399"/>
                </a:lnTo>
                <a:lnTo>
                  <a:pt x="394" y="399"/>
                </a:lnTo>
                <a:lnTo>
                  <a:pt x="394" y="399"/>
                </a:lnTo>
                <a:lnTo>
                  <a:pt x="394" y="398"/>
                </a:lnTo>
                <a:lnTo>
                  <a:pt x="394" y="398"/>
                </a:lnTo>
                <a:lnTo>
                  <a:pt x="394" y="398"/>
                </a:lnTo>
                <a:lnTo>
                  <a:pt x="395" y="399"/>
                </a:lnTo>
                <a:lnTo>
                  <a:pt x="395" y="399"/>
                </a:lnTo>
                <a:lnTo>
                  <a:pt x="394" y="399"/>
                </a:lnTo>
                <a:lnTo>
                  <a:pt x="394" y="399"/>
                </a:lnTo>
                <a:lnTo>
                  <a:pt x="394" y="399"/>
                </a:lnTo>
                <a:lnTo>
                  <a:pt x="394" y="401"/>
                </a:lnTo>
                <a:lnTo>
                  <a:pt x="394" y="401"/>
                </a:lnTo>
                <a:lnTo>
                  <a:pt x="394" y="401"/>
                </a:lnTo>
                <a:lnTo>
                  <a:pt x="394" y="401"/>
                </a:lnTo>
                <a:lnTo>
                  <a:pt x="394" y="401"/>
                </a:lnTo>
                <a:lnTo>
                  <a:pt x="394" y="401"/>
                </a:lnTo>
                <a:lnTo>
                  <a:pt x="394" y="401"/>
                </a:lnTo>
                <a:lnTo>
                  <a:pt x="394" y="401"/>
                </a:lnTo>
                <a:lnTo>
                  <a:pt x="394" y="401"/>
                </a:lnTo>
                <a:lnTo>
                  <a:pt x="395" y="401"/>
                </a:lnTo>
                <a:lnTo>
                  <a:pt x="395" y="399"/>
                </a:lnTo>
                <a:lnTo>
                  <a:pt x="395" y="399"/>
                </a:lnTo>
                <a:lnTo>
                  <a:pt x="395" y="399"/>
                </a:lnTo>
                <a:lnTo>
                  <a:pt x="395" y="398"/>
                </a:lnTo>
                <a:lnTo>
                  <a:pt x="395" y="396"/>
                </a:lnTo>
                <a:lnTo>
                  <a:pt x="395" y="395"/>
                </a:lnTo>
                <a:lnTo>
                  <a:pt x="395" y="393"/>
                </a:lnTo>
                <a:lnTo>
                  <a:pt x="395" y="393"/>
                </a:lnTo>
                <a:lnTo>
                  <a:pt x="397" y="393"/>
                </a:lnTo>
                <a:lnTo>
                  <a:pt x="397" y="393"/>
                </a:lnTo>
                <a:lnTo>
                  <a:pt x="395" y="393"/>
                </a:lnTo>
                <a:lnTo>
                  <a:pt x="395" y="393"/>
                </a:lnTo>
                <a:lnTo>
                  <a:pt x="395" y="395"/>
                </a:lnTo>
                <a:lnTo>
                  <a:pt x="395" y="395"/>
                </a:lnTo>
                <a:lnTo>
                  <a:pt x="397" y="395"/>
                </a:lnTo>
                <a:lnTo>
                  <a:pt x="395" y="396"/>
                </a:lnTo>
                <a:lnTo>
                  <a:pt x="395" y="396"/>
                </a:lnTo>
                <a:lnTo>
                  <a:pt x="395" y="396"/>
                </a:lnTo>
                <a:lnTo>
                  <a:pt x="395" y="396"/>
                </a:lnTo>
                <a:lnTo>
                  <a:pt x="397" y="396"/>
                </a:lnTo>
                <a:lnTo>
                  <a:pt x="397" y="396"/>
                </a:lnTo>
                <a:lnTo>
                  <a:pt x="397" y="396"/>
                </a:lnTo>
                <a:lnTo>
                  <a:pt x="399" y="396"/>
                </a:lnTo>
                <a:lnTo>
                  <a:pt x="399" y="395"/>
                </a:lnTo>
                <a:lnTo>
                  <a:pt x="399" y="395"/>
                </a:lnTo>
                <a:lnTo>
                  <a:pt x="400" y="393"/>
                </a:lnTo>
                <a:lnTo>
                  <a:pt x="400" y="393"/>
                </a:lnTo>
                <a:lnTo>
                  <a:pt x="400" y="393"/>
                </a:lnTo>
                <a:lnTo>
                  <a:pt x="400" y="393"/>
                </a:lnTo>
                <a:lnTo>
                  <a:pt x="400" y="393"/>
                </a:lnTo>
                <a:lnTo>
                  <a:pt x="400" y="392"/>
                </a:lnTo>
                <a:lnTo>
                  <a:pt x="400" y="392"/>
                </a:lnTo>
                <a:lnTo>
                  <a:pt x="400" y="392"/>
                </a:lnTo>
                <a:lnTo>
                  <a:pt x="400" y="392"/>
                </a:lnTo>
                <a:lnTo>
                  <a:pt x="400" y="392"/>
                </a:lnTo>
                <a:lnTo>
                  <a:pt x="402" y="392"/>
                </a:lnTo>
                <a:lnTo>
                  <a:pt x="402" y="390"/>
                </a:lnTo>
                <a:lnTo>
                  <a:pt x="400" y="389"/>
                </a:lnTo>
                <a:lnTo>
                  <a:pt x="400" y="389"/>
                </a:lnTo>
                <a:lnTo>
                  <a:pt x="400" y="389"/>
                </a:lnTo>
                <a:lnTo>
                  <a:pt x="400" y="389"/>
                </a:lnTo>
                <a:lnTo>
                  <a:pt x="400" y="387"/>
                </a:lnTo>
                <a:lnTo>
                  <a:pt x="400" y="387"/>
                </a:lnTo>
                <a:lnTo>
                  <a:pt x="400" y="387"/>
                </a:lnTo>
                <a:lnTo>
                  <a:pt x="400" y="387"/>
                </a:lnTo>
                <a:lnTo>
                  <a:pt x="400" y="389"/>
                </a:lnTo>
                <a:lnTo>
                  <a:pt x="400" y="389"/>
                </a:lnTo>
                <a:lnTo>
                  <a:pt x="400" y="389"/>
                </a:lnTo>
                <a:lnTo>
                  <a:pt x="400" y="389"/>
                </a:lnTo>
                <a:lnTo>
                  <a:pt x="400" y="389"/>
                </a:lnTo>
                <a:lnTo>
                  <a:pt x="400" y="389"/>
                </a:lnTo>
                <a:lnTo>
                  <a:pt x="400" y="389"/>
                </a:lnTo>
                <a:lnTo>
                  <a:pt x="402" y="390"/>
                </a:lnTo>
                <a:lnTo>
                  <a:pt x="402" y="390"/>
                </a:lnTo>
                <a:lnTo>
                  <a:pt x="402" y="390"/>
                </a:lnTo>
                <a:lnTo>
                  <a:pt x="403" y="392"/>
                </a:lnTo>
                <a:lnTo>
                  <a:pt x="405" y="392"/>
                </a:lnTo>
                <a:lnTo>
                  <a:pt x="406" y="392"/>
                </a:lnTo>
                <a:lnTo>
                  <a:pt x="408" y="393"/>
                </a:lnTo>
                <a:lnTo>
                  <a:pt x="408" y="395"/>
                </a:lnTo>
                <a:lnTo>
                  <a:pt x="408" y="395"/>
                </a:lnTo>
                <a:lnTo>
                  <a:pt x="408" y="396"/>
                </a:lnTo>
                <a:lnTo>
                  <a:pt x="408" y="396"/>
                </a:lnTo>
                <a:lnTo>
                  <a:pt x="408" y="396"/>
                </a:lnTo>
                <a:lnTo>
                  <a:pt x="409" y="396"/>
                </a:lnTo>
                <a:lnTo>
                  <a:pt x="409" y="396"/>
                </a:lnTo>
                <a:lnTo>
                  <a:pt x="408" y="396"/>
                </a:lnTo>
                <a:lnTo>
                  <a:pt x="408" y="396"/>
                </a:lnTo>
                <a:lnTo>
                  <a:pt x="408" y="398"/>
                </a:lnTo>
                <a:lnTo>
                  <a:pt x="408" y="398"/>
                </a:lnTo>
                <a:lnTo>
                  <a:pt x="408" y="398"/>
                </a:lnTo>
                <a:lnTo>
                  <a:pt x="408" y="396"/>
                </a:lnTo>
                <a:lnTo>
                  <a:pt x="408" y="396"/>
                </a:lnTo>
                <a:lnTo>
                  <a:pt x="408" y="396"/>
                </a:lnTo>
                <a:lnTo>
                  <a:pt x="408" y="396"/>
                </a:lnTo>
                <a:lnTo>
                  <a:pt x="408" y="395"/>
                </a:lnTo>
                <a:lnTo>
                  <a:pt x="408" y="395"/>
                </a:lnTo>
                <a:lnTo>
                  <a:pt x="406" y="395"/>
                </a:lnTo>
                <a:lnTo>
                  <a:pt x="406" y="393"/>
                </a:lnTo>
                <a:lnTo>
                  <a:pt x="406" y="393"/>
                </a:lnTo>
                <a:lnTo>
                  <a:pt x="403" y="392"/>
                </a:lnTo>
                <a:lnTo>
                  <a:pt x="402" y="392"/>
                </a:lnTo>
                <a:lnTo>
                  <a:pt x="402" y="392"/>
                </a:lnTo>
                <a:lnTo>
                  <a:pt x="402" y="392"/>
                </a:lnTo>
                <a:lnTo>
                  <a:pt x="402" y="393"/>
                </a:lnTo>
                <a:lnTo>
                  <a:pt x="400" y="393"/>
                </a:lnTo>
                <a:lnTo>
                  <a:pt x="400" y="393"/>
                </a:lnTo>
                <a:lnTo>
                  <a:pt x="400" y="393"/>
                </a:lnTo>
                <a:lnTo>
                  <a:pt x="402" y="393"/>
                </a:lnTo>
                <a:lnTo>
                  <a:pt x="402" y="393"/>
                </a:lnTo>
                <a:lnTo>
                  <a:pt x="402" y="393"/>
                </a:lnTo>
                <a:lnTo>
                  <a:pt x="402" y="393"/>
                </a:lnTo>
                <a:lnTo>
                  <a:pt x="402" y="393"/>
                </a:lnTo>
                <a:lnTo>
                  <a:pt x="402" y="393"/>
                </a:lnTo>
                <a:lnTo>
                  <a:pt x="402" y="393"/>
                </a:lnTo>
                <a:lnTo>
                  <a:pt x="402" y="393"/>
                </a:lnTo>
                <a:lnTo>
                  <a:pt x="400" y="395"/>
                </a:lnTo>
                <a:lnTo>
                  <a:pt x="400" y="395"/>
                </a:lnTo>
                <a:lnTo>
                  <a:pt x="400" y="395"/>
                </a:lnTo>
                <a:lnTo>
                  <a:pt x="400" y="396"/>
                </a:lnTo>
                <a:lnTo>
                  <a:pt x="400" y="396"/>
                </a:lnTo>
                <a:lnTo>
                  <a:pt x="400" y="398"/>
                </a:lnTo>
                <a:lnTo>
                  <a:pt x="400" y="398"/>
                </a:lnTo>
                <a:lnTo>
                  <a:pt x="400" y="398"/>
                </a:lnTo>
                <a:lnTo>
                  <a:pt x="399" y="398"/>
                </a:lnTo>
                <a:lnTo>
                  <a:pt x="399" y="398"/>
                </a:lnTo>
                <a:lnTo>
                  <a:pt x="399" y="398"/>
                </a:lnTo>
                <a:lnTo>
                  <a:pt x="399" y="399"/>
                </a:lnTo>
                <a:lnTo>
                  <a:pt x="399" y="399"/>
                </a:lnTo>
                <a:lnTo>
                  <a:pt x="399" y="399"/>
                </a:lnTo>
                <a:lnTo>
                  <a:pt x="402" y="401"/>
                </a:lnTo>
                <a:lnTo>
                  <a:pt x="402" y="401"/>
                </a:lnTo>
                <a:lnTo>
                  <a:pt x="402" y="401"/>
                </a:lnTo>
                <a:lnTo>
                  <a:pt x="402" y="402"/>
                </a:lnTo>
                <a:lnTo>
                  <a:pt x="403" y="402"/>
                </a:lnTo>
                <a:lnTo>
                  <a:pt x="402" y="404"/>
                </a:lnTo>
                <a:lnTo>
                  <a:pt x="403" y="404"/>
                </a:lnTo>
                <a:lnTo>
                  <a:pt x="403" y="405"/>
                </a:lnTo>
                <a:lnTo>
                  <a:pt x="405" y="405"/>
                </a:lnTo>
                <a:lnTo>
                  <a:pt x="405" y="405"/>
                </a:lnTo>
                <a:lnTo>
                  <a:pt x="408" y="405"/>
                </a:lnTo>
                <a:lnTo>
                  <a:pt x="411" y="404"/>
                </a:lnTo>
                <a:lnTo>
                  <a:pt x="414" y="401"/>
                </a:lnTo>
                <a:lnTo>
                  <a:pt x="415" y="401"/>
                </a:lnTo>
                <a:lnTo>
                  <a:pt x="417" y="401"/>
                </a:lnTo>
                <a:lnTo>
                  <a:pt x="418" y="401"/>
                </a:lnTo>
                <a:lnTo>
                  <a:pt x="418" y="401"/>
                </a:lnTo>
                <a:lnTo>
                  <a:pt x="418" y="399"/>
                </a:lnTo>
                <a:lnTo>
                  <a:pt x="418" y="399"/>
                </a:lnTo>
                <a:lnTo>
                  <a:pt x="418" y="399"/>
                </a:lnTo>
                <a:lnTo>
                  <a:pt x="421" y="399"/>
                </a:lnTo>
                <a:lnTo>
                  <a:pt x="423" y="398"/>
                </a:lnTo>
                <a:lnTo>
                  <a:pt x="423" y="398"/>
                </a:lnTo>
                <a:lnTo>
                  <a:pt x="424" y="398"/>
                </a:lnTo>
                <a:lnTo>
                  <a:pt x="424" y="396"/>
                </a:lnTo>
                <a:lnTo>
                  <a:pt x="424" y="396"/>
                </a:lnTo>
                <a:lnTo>
                  <a:pt x="424" y="395"/>
                </a:lnTo>
                <a:lnTo>
                  <a:pt x="424" y="395"/>
                </a:lnTo>
                <a:lnTo>
                  <a:pt x="426" y="395"/>
                </a:lnTo>
                <a:lnTo>
                  <a:pt x="426" y="395"/>
                </a:lnTo>
                <a:lnTo>
                  <a:pt x="427" y="395"/>
                </a:lnTo>
                <a:lnTo>
                  <a:pt x="427" y="393"/>
                </a:lnTo>
                <a:lnTo>
                  <a:pt x="427" y="393"/>
                </a:lnTo>
                <a:lnTo>
                  <a:pt x="427" y="393"/>
                </a:lnTo>
                <a:lnTo>
                  <a:pt x="427" y="392"/>
                </a:lnTo>
                <a:lnTo>
                  <a:pt x="427" y="392"/>
                </a:lnTo>
                <a:lnTo>
                  <a:pt x="427" y="392"/>
                </a:lnTo>
                <a:lnTo>
                  <a:pt x="427" y="390"/>
                </a:lnTo>
                <a:lnTo>
                  <a:pt x="427" y="390"/>
                </a:lnTo>
                <a:lnTo>
                  <a:pt x="429" y="390"/>
                </a:lnTo>
                <a:lnTo>
                  <a:pt x="429" y="390"/>
                </a:lnTo>
                <a:lnTo>
                  <a:pt x="427" y="390"/>
                </a:lnTo>
                <a:lnTo>
                  <a:pt x="427" y="392"/>
                </a:lnTo>
                <a:lnTo>
                  <a:pt x="427" y="392"/>
                </a:lnTo>
                <a:lnTo>
                  <a:pt x="427" y="393"/>
                </a:lnTo>
                <a:lnTo>
                  <a:pt x="427" y="395"/>
                </a:lnTo>
                <a:lnTo>
                  <a:pt x="427" y="395"/>
                </a:lnTo>
                <a:lnTo>
                  <a:pt x="426" y="395"/>
                </a:lnTo>
                <a:lnTo>
                  <a:pt x="426" y="396"/>
                </a:lnTo>
                <a:lnTo>
                  <a:pt x="426" y="396"/>
                </a:lnTo>
                <a:lnTo>
                  <a:pt x="426" y="396"/>
                </a:lnTo>
                <a:lnTo>
                  <a:pt x="424" y="398"/>
                </a:lnTo>
                <a:lnTo>
                  <a:pt x="424" y="398"/>
                </a:lnTo>
                <a:lnTo>
                  <a:pt x="424" y="398"/>
                </a:lnTo>
                <a:lnTo>
                  <a:pt x="424" y="398"/>
                </a:lnTo>
                <a:lnTo>
                  <a:pt x="424" y="398"/>
                </a:lnTo>
                <a:lnTo>
                  <a:pt x="424" y="398"/>
                </a:lnTo>
                <a:lnTo>
                  <a:pt x="424" y="398"/>
                </a:lnTo>
                <a:lnTo>
                  <a:pt x="424" y="399"/>
                </a:lnTo>
                <a:lnTo>
                  <a:pt x="424" y="399"/>
                </a:lnTo>
                <a:lnTo>
                  <a:pt x="423" y="401"/>
                </a:lnTo>
                <a:lnTo>
                  <a:pt x="423" y="402"/>
                </a:lnTo>
                <a:lnTo>
                  <a:pt x="423" y="402"/>
                </a:lnTo>
                <a:lnTo>
                  <a:pt x="424" y="404"/>
                </a:lnTo>
                <a:lnTo>
                  <a:pt x="424" y="402"/>
                </a:lnTo>
                <a:lnTo>
                  <a:pt x="426" y="402"/>
                </a:lnTo>
                <a:lnTo>
                  <a:pt x="426" y="402"/>
                </a:lnTo>
                <a:lnTo>
                  <a:pt x="424" y="402"/>
                </a:lnTo>
                <a:lnTo>
                  <a:pt x="424" y="404"/>
                </a:lnTo>
                <a:lnTo>
                  <a:pt x="423" y="404"/>
                </a:lnTo>
                <a:lnTo>
                  <a:pt x="423" y="404"/>
                </a:lnTo>
                <a:lnTo>
                  <a:pt x="423" y="404"/>
                </a:lnTo>
                <a:lnTo>
                  <a:pt x="420" y="407"/>
                </a:lnTo>
                <a:lnTo>
                  <a:pt x="418" y="408"/>
                </a:lnTo>
                <a:lnTo>
                  <a:pt x="418" y="408"/>
                </a:lnTo>
                <a:lnTo>
                  <a:pt x="417" y="410"/>
                </a:lnTo>
                <a:lnTo>
                  <a:pt x="417" y="410"/>
                </a:lnTo>
                <a:lnTo>
                  <a:pt x="415" y="411"/>
                </a:lnTo>
                <a:lnTo>
                  <a:pt x="415" y="414"/>
                </a:lnTo>
                <a:lnTo>
                  <a:pt x="414" y="416"/>
                </a:lnTo>
                <a:lnTo>
                  <a:pt x="415" y="416"/>
                </a:lnTo>
                <a:lnTo>
                  <a:pt x="415" y="417"/>
                </a:lnTo>
                <a:lnTo>
                  <a:pt x="415" y="417"/>
                </a:lnTo>
                <a:lnTo>
                  <a:pt x="415" y="419"/>
                </a:lnTo>
                <a:lnTo>
                  <a:pt x="417" y="419"/>
                </a:lnTo>
                <a:lnTo>
                  <a:pt x="417" y="419"/>
                </a:lnTo>
                <a:lnTo>
                  <a:pt x="417" y="419"/>
                </a:lnTo>
                <a:lnTo>
                  <a:pt x="418" y="419"/>
                </a:lnTo>
                <a:lnTo>
                  <a:pt x="421" y="419"/>
                </a:lnTo>
                <a:lnTo>
                  <a:pt x="421" y="420"/>
                </a:lnTo>
                <a:lnTo>
                  <a:pt x="421" y="420"/>
                </a:lnTo>
                <a:lnTo>
                  <a:pt x="421" y="420"/>
                </a:lnTo>
                <a:lnTo>
                  <a:pt x="421" y="420"/>
                </a:lnTo>
                <a:lnTo>
                  <a:pt x="421" y="420"/>
                </a:lnTo>
                <a:lnTo>
                  <a:pt x="421" y="420"/>
                </a:lnTo>
                <a:lnTo>
                  <a:pt x="420" y="420"/>
                </a:lnTo>
                <a:lnTo>
                  <a:pt x="418" y="419"/>
                </a:lnTo>
                <a:lnTo>
                  <a:pt x="417" y="419"/>
                </a:lnTo>
                <a:lnTo>
                  <a:pt x="417" y="419"/>
                </a:lnTo>
                <a:lnTo>
                  <a:pt x="417" y="420"/>
                </a:lnTo>
                <a:lnTo>
                  <a:pt x="417" y="420"/>
                </a:lnTo>
                <a:lnTo>
                  <a:pt x="417" y="420"/>
                </a:lnTo>
                <a:lnTo>
                  <a:pt x="415" y="420"/>
                </a:lnTo>
                <a:lnTo>
                  <a:pt x="415" y="420"/>
                </a:lnTo>
                <a:lnTo>
                  <a:pt x="415" y="420"/>
                </a:lnTo>
                <a:lnTo>
                  <a:pt x="414" y="420"/>
                </a:lnTo>
                <a:lnTo>
                  <a:pt x="414" y="422"/>
                </a:lnTo>
                <a:lnTo>
                  <a:pt x="414" y="422"/>
                </a:lnTo>
                <a:lnTo>
                  <a:pt x="414" y="422"/>
                </a:lnTo>
                <a:lnTo>
                  <a:pt x="414" y="423"/>
                </a:lnTo>
                <a:lnTo>
                  <a:pt x="414" y="425"/>
                </a:lnTo>
                <a:lnTo>
                  <a:pt x="412" y="426"/>
                </a:lnTo>
                <a:lnTo>
                  <a:pt x="412" y="428"/>
                </a:lnTo>
                <a:lnTo>
                  <a:pt x="412" y="429"/>
                </a:lnTo>
                <a:lnTo>
                  <a:pt x="412" y="431"/>
                </a:lnTo>
                <a:lnTo>
                  <a:pt x="411" y="434"/>
                </a:lnTo>
                <a:lnTo>
                  <a:pt x="411" y="434"/>
                </a:lnTo>
                <a:lnTo>
                  <a:pt x="411" y="435"/>
                </a:lnTo>
                <a:lnTo>
                  <a:pt x="411" y="435"/>
                </a:lnTo>
                <a:lnTo>
                  <a:pt x="411" y="435"/>
                </a:lnTo>
                <a:lnTo>
                  <a:pt x="411" y="437"/>
                </a:lnTo>
                <a:lnTo>
                  <a:pt x="411" y="437"/>
                </a:lnTo>
                <a:lnTo>
                  <a:pt x="411" y="437"/>
                </a:lnTo>
                <a:lnTo>
                  <a:pt x="412" y="438"/>
                </a:lnTo>
                <a:lnTo>
                  <a:pt x="412" y="438"/>
                </a:lnTo>
                <a:lnTo>
                  <a:pt x="412" y="438"/>
                </a:lnTo>
                <a:lnTo>
                  <a:pt x="412" y="437"/>
                </a:lnTo>
                <a:lnTo>
                  <a:pt x="412" y="437"/>
                </a:lnTo>
                <a:lnTo>
                  <a:pt x="412" y="437"/>
                </a:lnTo>
                <a:lnTo>
                  <a:pt x="412" y="437"/>
                </a:lnTo>
                <a:lnTo>
                  <a:pt x="412" y="437"/>
                </a:lnTo>
                <a:lnTo>
                  <a:pt x="412" y="437"/>
                </a:lnTo>
                <a:lnTo>
                  <a:pt x="412" y="437"/>
                </a:lnTo>
                <a:lnTo>
                  <a:pt x="412" y="437"/>
                </a:lnTo>
                <a:lnTo>
                  <a:pt x="412" y="438"/>
                </a:lnTo>
                <a:lnTo>
                  <a:pt x="412" y="438"/>
                </a:lnTo>
                <a:lnTo>
                  <a:pt x="412" y="438"/>
                </a:lnTo>
                <a:lnTo>
                  <a:pt x="412" y="438"/>
                </a:lnTo>
                <a:lnTo>
                  <a:pt x="412" y="438"/>
                </a:lnTo>
                <a:lnTo>
                  <a:pt x="412" y="440"/>
                </a:lnTo>
                <a:lnTo>
                  <a:pt x="412" y="441"/>
                </a:lnTo>
                <a:lnTo>
                  <a:pt x="412" y="441"/>
                </a:lnTo>
                <a:lnTo>
                  <a:pt x="412" y="441"/>
                </a:lnTo>
                <a:lnTo>
                  <a:pt x="412" y="441"/>
                </a:lnTo>
                <a:lnTo>
                  <a:pt x="414" y="441"/>
                </a:lnTo>
                <a:lnTo>
                  <a:pt x="414" y="441"/>
                </a:lnTo>
                <a:lnTo>
                  <a:pt x="414" y="441"/>
                </a:lnTo>
                <a:lnTo>
                  <a:pt x="414" y="441"/>
                </a:lnTo>
                <a:lnTo>
                  <a:pt x="414" y="441"/>
                </a:lnTo>
                <a:lnTo>
                  <a:pt x="415" y="441"/>
                </a:lnTo>
                <a:lnTo>
                  <a:pt x="415" y="441"/>
                </a:lnTo>
                <a:lnTo>
                  <a:pt x="415" y="440"/>
                </a:lnTo>
                <a:lnTo>
                  <a:pt x="415" y="440"/>
                </a:lnTo>
                <a:lnTo>
                  <a:pt x="415" y="440"/>
                </a:lnTo>
                <a:lnTo>
                  <a:pt x="415" y="440"/>
                </a:lnTo>
                <a:lnTo>
                  <a:pt x="417" y="440"/>
                </a:lnTo>
                <a:lnTo>
                  <a:pt x="417" y="440"/>
                </a:lnTo>
                <a:lnTo>
                  <a:pt x="415" y="440"/>
                </a:lnTo>
                <a:lnTo>
                  <a:pt x="415" y="440"/>
                </a:lnTo>
                <a:lnTo>
                  <a:pt x="415" y="441"/>
                </a:lnTo>
                <a:lnTo>
                  <a:pt x="415" y="441"/>
                </a:lnTo>
                <a:lnTo>
                  <a:pt x="417" y="441"/>
                </a:lnTo>
                <a:lnTo>
                  <a:pt x="417" y="441"/>
                </a:lnTo>
                <a:lnTo>
                  <a:pt x="415" y="441"/>
                </a:lnTo>
                <a:lnTo>
                  <a:pt x="415" y="441"/>
                </a:lnTo>
                <a:lnTo>
                  <a:pt x="415" y="443"/>
                </a:lnTo>
                <a:lnTo>
                  <a:pt x="415" y="441"/>
                </a:lnTo>
                <a:lnTo>
                  <a:pt x="414" y="443"/>
                </a:lnTo>
                <a:lnTo>
                  <a:pt x="414" y="443"/>
                </a:lnTo>
                <a:lnTo>
                  <a:pt x="414" y="443"/>
                </a:lnTo>
                <a:lnTo>
                  <a:pt x="412" y="441"/>
                </a:lnTo>
                <a:lnTo>
                  <a:pt x="411" y="441"/>
                </a:lnTo>
                <a:lnTo>
                  <a:pt x="412" y="441"/>
                </a:lnTo>
                <a:lnTo>
                  <a:pt x="411" y="440"/>
                </a:lnTo>
                <a:lnTo>
                  <a:pt x="411" y="440"/>
                </a:lnTo>
                <a:lnTo>
                  <a:pt x="411" y="438"/>
                </a:lnTo>
                <a:lnTo>
                  <a:pt x="411" y="440"/>
                </a:lnTo>
                <a:lnTo>
                  <a:pt x="411" y="440"/>
                </a:lnTo>
                <a:lnTo>
                  <a:pt x="411" y="440"/>
                </a:lnTo>
                <a:lnTo>
                  <a:pt x="411" y="440"/>
                </a:lnTo>
                <a:lnTo>
                  <a:pt x="409" y="440"/>
                </a:lnTo>
                <a:lnTo>
                  <a:pt x="408" y="441"/>
                </a:lnTo>
                <a:lnTo>
                  <a:pt x="406" y="441"/>
                </a:lnTo>
                <a:lnTo>
                  <a:pt x="406" y="441"/>
                </a:lnTo>
                <a:lnTo>
                  <a:pt x="406" y="443"/>
                </a:lnTo>
                <a:lnTo>
                  <a:pt x="405" y="443"/>
                </a:lnTo>
                <a:lnTo>
                  <a:pt x="405" y="444"/>
                </a:lnTo>
                <a:lnTo>
                  <a:pt x="403" y="444"/>
                </a:lnTo>
                <a:lnTo>
                  <a:pt x="405" y="444"/>
                </a:lnTo>
                <a:lnTo>
                  <a:pt x="405" y="444"/>
                </a:lnTo>
                <a:lnTo>
                  <a:pt x="405" y="444"/>
                </a:lnTo>
                <a:lnTo>
                  <a:pt x="405" y="446"/>
                </a:lnTo>
                <a:lnTo>
                  <a:pt x="402" y="446"/>
                </a:lnTo>
                <a:lnTo>
                  <a:pt x="400" y="446"/>
                </a:lnTo>
                <a:lnTo>
                  <a:pt x="400" y="446"/>
                </a:lnTo>
                <a:lnTo>
                  <a:pt x="400" y="446"/>
                </a:lnTo>
                <a:lnTo>
                  <a:pt x="394" y="454"/>
                </a:lnTo>
                <a:lnTo>
                  <a:pt x="394" y="455"/>
                </a:lnTo>
                <a:lnTo>
                  <a:pt x="392" y="455"/>
                </a:lnTo>
                <a:lnTo>
                  <a:pt x="392" y="457"/>
                </a:lnTo>
                <a:lnTo>
                  <a:pt x="392" y="457"/>
                </a:lnTo>
                <a:lnTo>
                  <a:pt x="392" y="457"/>
                </a:lnTo>
                <a:lnTo>
                  <a:pt x="392" y="458"/>
                </a:lnTo>
                <a:lnTo>
                  <a:pt x="392" y="460"/>
                </a:lnTo>
                <a:lnTo>
                  <a:pt x="392" y="461"/>
                </a:lnTo>
                <a:lnTo>
                  <a:pt x="392" y="461"/>
                </a:lnTo>
                <a:lnTo>
                  <a:pt x="392" y="463"/>
                </a:lnTo>
                <a:lnTo>
                  <a:pt x="392" y="463"/>
                </a:lnTo>
                <a:lnTo>
                  <a:pt x="392" y="463"/>
                </a:lnTo>
                <a:lnTo>
                  <a:pt x="392" y="464"/>
                </a:lnTo>
                <a:lnTo>
                  <a:pt x="392" y="464"/>
                </a:lnTo>
                <a:lnTo>
                  <a:pt x="392" y="463"/>
                </a:lnTo>
                <a:lnTo>
                  <a:pt x="392" y="463"/>
                </a:lnTo>
                <a:lnTo>
                  <a:pt x="391" y="463"/>
                </a:lnTo>
                <a:lnTo>
                  <a:pt x="391" y="463"/>
                </a:lnTo>
                <a:lnTo>
                  <a:pt x="391" y="463"/>
                </a:lnTo>
                <a:lnTo>
                  <a:pt x="391" y="463"/>
                </a:lnTo>
                <a:lnTo>
                  <a:pt x="389" y="463"/>
                </a:lnTo>
                <a:lnTo>
                  <a:pt x="389" y="463"/>
                </a:lnTo>
                <a:lnTo>
                  <a:pt x="389" y="463"/>
                </a:lnTo>
                <a:lnTo>
                  <a:pt x="388" y="461"/>
                </a:lnTo>
                <a:lnTo>
                  <a:pt x="388" y="461"/>
                </a:lnTo>
                <a:lnTo>
                  <a:pt x="388" y="461"/>
                </a:lnTo>
                <a:lnTo>
                  <a:pt x="388" y="461"/>
                </a:lnTo>
                <a:lnTo>
                  <a:pt x="388" y="463"/>
                </a:lnTo>
                <a:lnTo>
                  <a:pt x="388" y="463"/>
                </a:lnTo>
                <a:lnTo>
                  <a:pt x="386" y="463"/>
                </a:lnTo>
                <a:lnTo>
                  <a:pt x="386" y="463"/>
                </a:lnTo>
                <a:lnTo>
                  <a:pt x="386" y="463"/>
                </a:lnTo>
                <a:lnTo>
                  <a:pt x="386" y="463"/>
                </a:lnTo>
                <a:lnTo>
                  <a:pt x="386" y="461"/>
                </a:lnTo>
                <a:lnTo>
                  <a:pt x="386" y="461"/>
                </a:lnTo>
                <a:lnTo>
                  <a:pt x="388" y="461"/>
                </a:lnTo>
                <a:lnTo>
                  <a:pt x="389" y="460"/>
                </a:lnTo>
                <a:lnTo>
                  <a:pt x="389" y="460"/>
                </a:lnTo>
                <a:lnTo>
                  <a:pt x="389" y="460"/>
                </a:lnTo>
                <a:lnTo>
                  <a:pt x="388" y="460"/>
                </a:lnTo>
                <a:lnTo>
                  <a:pt x="386" y="461"/>
                </a:lnTo>
                <a:lnTo>
                  <a:pt x="386" y="461"/>
                </a:lnTo>
                <a:lnTo>
                  <a:pt x="385" y="463"/>
                </a:lnTo>
                <a:lnTo>
                  <a:pt x="383" y="463"/>
                </a:lnTo>
                <a:lnTo>
                  <a:pt x="383" y="464"/>
                </a:lnTo>
                <a:lnTo>
                  <a:pt x="382" y="464"/>
                </a:lnTo>
                <a:lnTo>
                  <a:pt x="382" y="466"/>
                </a:lnTo>
                <a:lnTo>
                  <a:pt x="382" y="466"/>
                </a:lnTo>
                <a:lnTo>
                  <a:pt x="383" y="466"/>
                </a:lnTo>
                <a:lnTo>
                  <a:pt x="383" y="466"/>
                </a:lnTo>
                <a:lnTo>
                  <a:pt x="382" y="466"/>
                </a:lnTo>
                <a:lnTo>
                  <a:pt x="382" y="466"/>
                </a:lnTo>
                <a:lnTo>
                  <a:pt x="382" y="466"/>
                </a:lnTo>
                <a:lnTo>
                  <a:pt x="380" y="466"/>
                </a:lnTo>
                <a:lnTo>
                  <a:pt x="379" y="467"/>
                </a:lnTo>
                <a:lnTo>
                  <a:pt x="377" y="467"/>
                </a:lnTo>
                <a:lnTo>
                  <a:pt x="377" y="467"/>
                </a:lnTo>
                <a:lnTo>
                  <a:pt x="377" y="467"/>
                </a:lnTo>
                <a:lnTo>
                  <a:pt x="377" y="467"/>
                </a:lnTo>
                <a:lnTo>
                  <a:pt x="377" y="467"/>
                </a:lnTo>
                <a:lnTo>
                  <a:pt x="373" y="469"/>
                </a:lnTo>
                <a:lnTo>
                  <a:pt x="371" y="469"/>
                </a:lnTo>
                <a:lnTo>
                  <a:pt x="370" y="470"/>
                </a:lnTo>
                <a:lnTo>
                  <a:pt x="368" y="472"/>
                </a:lnTo>
                <a:lnTo>
                  <a:pt x="365" y="473"/>
                </a:lnTo>
                <a:lnTo>
                  <a:pt x="364" y="475"/>
                </a:lnTo>
                <a:lnTo>
                  <a:pt x="362" y="476"/>
                </a:lnTo>
                <a:lnTo>
                  <a:pt x="361" y="478"/>
                </a:lnTo>
                <a:lnTo>
                  <a:pt x="361" y="478"/>
                </a:lnTo>
                <a:lnTo>
                  <a:pt x="361" y="479"/>
                </a:lnTo>
                <a:lnTo>
                  <a:pt x="361" y="479"/>
                </a:lnTo>
                <a:lnTo>
                  <a:pt x="359" y="481"/>
                </a:lnTo>
                <a:lnTo>
                  <a:pt x="359" y="481"/>
                </a:lnTo>
                <a:lnTo>
                  <a:pt x="359" y="482"/>
                </a:lnTo>
                <a:lnTo>
                  <a:pt x="359" y="482"/>
                </a:lnTo>
                <a:lnTo>
                  <a:pt x="358" y="484"/>
                </a:lnTo>
                <a:lnTo>
                  <a:pt x="358" y="484"/>
                </a:lnTo>
                <a:lnTo>
                  <a:pt x="358" y="485"/>
                </a:lnTo>
                <a:lnTo>
                  <a:pt x="356" y="485"/>
                </a:lnTo>
                <a:lnTo>
                  <a:pt x="358" y="485"/>
                </a:lnTo>
                <a:lnTo>
                  <a:pt x="358" y="485"/>
                </a:lnTo>
                <a:lnTo>
                  <a:pt x="358" y="485"/>
                </a:lnTo>
                <a:lnTo>
                  <a:pt x="358" y="487"/>
                </a:lnTo>
                <a:lnTo>
                  <a:pt x="358" y="487"/>
                </a:lnTo>
                <a:lnTo>
                  <a:pt x="358" y="487"/>
                </a:lnTo>
                <a:lnTo>
                  <a:pt x="356" y="487"/>
                </a:lnTo>
                <a:lnTo>
                  <a:pt x="356" y="488"/>
                </a:lnTo>
                <a:lnTo>
                  <a:pt x="358" y="487"/>
                </a:lnTo>
                <a:lnTo>
                  <a:pt x="358" y="487"/>
                </a:lnTo>
                <a:lnTo>
                  <a:pt x="361" y="490"/>
                </a:lnTo>
                <a:lnTo>
                  <a:pt x="362" y="490"/>
                </a:lnTo>
                <a:lnTo>
                  <a:pt x="362" y="490"/>
                </a:lnTo>
                <a:lnTo>
                  <a:pt x="362" y="491"/>
                </a:lnTo>
                <a:lnTo>
                  <a:pt x="361" y="491"/>
                </a:lnTo>
                <a:lnTo>
                  <a:pt x="361" y="491"/>
                </a:lnTo>
                <a:lnTo>
                  <a:pt x="361" y="493"/>
                </a:lnTo>
                <a:lnTo>
                  <a:pt x="362" y="493"/>
                </a:lnTo>
                <a:lnTo>
                  <a:pt x="362" y="493"/>
                </a:lnTo>
                <a:lnTo>
                  <a:pt x="362" y="493"/>
                </a:lnTo>
                <a:lnTo>
                  <a:pt x="361" y="493"/>
                </a:lnTo>
                <a:lnTo>
                  <a:pt x="361" y="493"/>
                </a:lnTo>
                <a:lnTo>
                  <a:pt x="361" y="493"/>
                </a:lnTo>
                <a:lnTo>
                  <a:pt x="359" y="493"/>
                </a:lnTo>
                <a:lnTo>
                  <a:pt x="359" y="493"/>
                </a:lnTo>
                <a:lnTo>
                  <a:pt x="359" y="491"/>
                </a:lnTo>
                <a:lnTo>
                  <a:pt x="359" y="491"/>
                </a:lnTo>
                <a:lnTo>
                  <a:pt x="359" y="491"/>
                </a:lnTo>
                <a:lnTo>
                  <a:pt x="359" y="491"/>
                </a:lnTo>
                <a:lnTo>
                  <a:pt x="358" y="491"/>
                </a:lnTo>
                <a:lnTo>
                  <a:pt x="358" y="491"/>
                </a:lnTo>
                <a:lnTo>
                  <a:pt x="358" y="491"/>
                </a:lnTo>
                <a:lnTo>
                  <a:pt x="358" y="491"/>
                </a:lnTo>
                <a:lnTo>
                  <a:pt x="358" y="490"/>
                </a:lnTo>
                <a:lnTo>
                  <a:pt x="358" y="490"/>
                </a:lnTo>
                <a:lnTo>
                  <a:pt x="358" y="490"/>
                </a:lnTo>
                <a:lnTo>
                  <a:pt x="355" y="490"/>
                </a:lnTo>
                <a:lnTo>
                  <a:pt x="355" y="490"/>
                </a:lnTo>
                <a:lnTo>
                  <a:pt x="353" y="488"/>
                </a:lnTo>
                <a:lnTo>
                  <a:pt x="353" y="488"/>
                </a:lnTo>
                <a:lnTo>
                  <a:pt x="353" y="488"/>
                </a:lnTo>
                <a:lnTo>
                  <a:pt x="353" y="488"/>
                </a:lnTo>
                <a:lnTo>
                  <a:pt x="353" y="488"/>
                </a:lnTo>
                <a:lnTo>
                  <a:pt x="353" y="488"/>
                </a:lnTo>
                <a:lnTo>
                  <a:pt x="353" y="488"/>
                </a:lnTo>
                <a:lnTo>
                  <a:pt x="353" y="488"/>
                </a:lnTo>
                <a:lnTo>
                  <a:pt x="353" y="490"/>
                </a:lnTo>
                <a:lnTo>
                  <a:pt x="353" y="490"/>
                </a:lnTo>
                <a:lnTo>
                  <a:pt x="353" y="491"/>
                </a:lnTo>
                <a:lnTo>
                  <a:pt x="353" y="491"/>
                </a:lnTo>
                <a:lnTo>
                  <a:pt x="353" y="493"/>
                </a:lnTo>
                <a:lnTo>
                  <a:pt x="353" y="493"/>
                </a:lnTo>
                <a:lnTo>
                  <a:pt x="355" y="493"/>
                </a:lnTo>
                <a:lnTo>
                  <a:pt x="355" y="493"/>
                </a:lnTo>
                <a:lnTo>
                  <a:pt x="355" y="493"/>
                </a:lnTo>
                <a:lnTo>
                  <a:pt x="355" y="493"/>
                </a:lnTo>
                <a:lnTo>
                  <a:pt x="355" y="494"/>
                </a:lnTo>
                <a:lnTo>
                  <a:pt x="355" y="494"/>
                </a:lnTo>
                <a:lnTo>
                  <a:pt x="355" y="494"/>
                </a:lnTo>
                <a:lnTo>
                  <a:pt x="355" y="494"/>
                </a:lnTo>
                <a:lnTo>
                  <a:pt x="355" y="494"/>
                </a:lnTo>
                <a:lnTo>
                  <a:pt x="353" y="494"/>
                </a:lnTo>
                <a:lnTo>
                  <a:pt x="353" y="494"/>
                </a:lnTo>
                <a:lnTo>
                  <a:pt x="353" y="493"/>
                </a:lnTo>
                <a:lnTo>
                  <a:pt x="353" y="493"/>
                </a:lnTo>
                <a:lnTo>
                  <a:pt x="353" y="493"/>
                </a:lnTo>
                <a:lnTo>
                  <a:pt x="352" y="494"/>
                </a:lnTo>
                <a:lnTo>
                  <a:pt x="352" y="493"/>
                </a:lnTo>
                <a:lnTo>
                  <a:pt x="350" y="490"/>
                </a:lnTo>
                <a:lnTo>
                  <a:pt x="350" y="490"/>
                </a:lnTo>
                <a:lnTo>
                  <a:pt x="350" y="490"/>
                </a:lnTo>
                <a:lnTo>
                  <a:pt x="350" y="490"/>
                </a:lnTo>
                <a:lnTo>
                  <a:pt x="350" y="490"/>
                </a:lnTo>
                <a:lnTo>
                  <a:pt x="350" y="488"/>
                </a:lnTo>
                <a:lnTo>
                  <a:pt x="350" y="488"/>
                </a:lnTo>
                <a:lnTo>
                  <a:pt x="350" y="488"/>
                </a:lnTo>
                <a:lnTo>
                  <a:pt x="349" y="488"/>
                </a:lnTo>
                <a:lnTo>
                  <a:pt x="349" y="488"/>
                </a:lnTo>
                <a:lnTo>
                  <a:pt x="349" y="488"/>
                </a:lnTo>
                <a:lnTo>
                  <a:pt x="349" y="488"/>
                </a:lnTo>
                <a:lnTo>
                  <a:pt x="349" y="487"/>
                </a:lnTo>
                <a:lnTo>
                  <a:pt x="349" y="487"/>
                </a:lnTo>
                <a:lnTo>
                  <a:pt x="350" y="487"/>
                </a:lnTo>
                <a:lnTo>
                  <a:pt x="350" y="487"/>
                </a:lnTo>
                <a:lnTo>
                  <a:pt x="352" y="487"/>
                </a:lnTo>
                <a:lnTo>
                  <a:pt x="352" y="487"/>
                </a:lnTo>
                <a:lnTo>
                  <a:pt x="352" y="487"/>
                </a:lnTo>
                <a:lnTo>
                  <a:pt x="352" y="485"/>
                </a:lnTo>
                <a:lnTo>
                  <a:pt x="352" y="485"/>
                </a:lnTo>
                <a:lnTo>
                  <a:pt x="350" y="485"/>
                </a:lnTo>
                <a:lnTo>
                  <a:pt x="350" y="485"/>
                </a:lnTo>
                <a:lnTo>
                  <a:pt x="350" y="485"/>
                </a:lnTo>
                <a:lnTo>
                  <a:pt x="349" y="485"/>
                </a:lnTo>
                <a:lnTo>
                  <a:pt x="349" y="487"/>
                </a:lnTo>
                <a:lnTo>
                  <a:pt x="349" y="487"/>
                </a:lnTo>
                <a:lnTo>
                  <a:pt x="349" y="487"/>
                </a:lnTo>
                <a:lnTo>
                  <a:pt x="347" y="485"/>
                </a:lnTo>
                <a:lnTo>
                  <a:pt x="347" y="485"/>
                </a:lnTo>
                <a:lnTo>
                  <a:pt x="347" y="485"/>
                </a:lnTo>
                <a:lnTo>
                  <a:pt x="346" y="485"/>
                </a:lnTo>
                <a:lnTo>
                  <a:pt x="346" y="485"/>
                </a:lnTo>
                <a:lnTo>
                  <a:pt x="343" y="485"/>
                </a:lnTo>
                <a:lnTo>
                  <a:pt x="344" y="485"/>
                </a:lnTo>
                <a:lnTo>
                  <a:pt x="346" y="484"/>
                </a:lnTo>
                <a:lnTo>
                  <a:pt x="346" y="484"/>
                </a:lnTo>
                <a:lnTo>
                  <a:pt x="347" y="484"/>
                </a:lnTo>
                <a:lnTo>
                  <a:pt x="343" y="485"/>
                </a:lnTo>
                <a:lnTo>
                  <a:pt x="343" y="485"/>
                </a:lnTo>
                <a:lnTo>
                  <a:pt x="343" y="485"/>
                </a:lnTo>
                <a:lnTo>
                  <a:pt x="341" y="485"/>
                </a:lnTo>
                <a:lnTo>
                  <a:pt x="340" y="485"/>
                </a:lnTo>
                <a:lnTo>
                  <a:pt x="338" y="485"/>
                </a:lnTo>
                <a:lnTo>
                  <a:pt x="337" y="487"/>
                </a:lnTo>
                <a:lnTo>
                  <a:pt x="335" y="487"/>
                </a:lnTo>
                <a:lnTo>
                  <a:pt x="335" y="487"/>
                </a:lnTo>
                <a:lnTo>
                  <a:pt x="335" y="487"/>
                </a:lnTo>
                <a:lnTo>
                  <a:pt x="334" y="488"/>
                </a:lnTo>
                <a:lnTo>
                  <a:pt x="332" y="488"/>
                </a:lnTo>
                <a:lnTo>
                  <a:pt x="331" y="490"/>
                </a:lnTo>
                <a:lnTo>
                  <a:pt x="329" y="490"/>
                </a:lnTo>
                <a:lnTo>
                  <a:pt x="329" y="490"/>
                </a:lnTo>
                <a:lnTo>
                  <a:pt x="329" y="491"/>
                </a:lnTo>
                <a:lnTo>
                  <a:pt x="328" y="491"/>
                </a:lnTo>
                <a:lnTo>
                  <a:pt x="326" y="491"/>
                </a:lnTo>
                <a:lnTo>
                  <a:pt x="320" y="499"/>
                </a:lnTo>
                <a:lnTo>
                  <a:pt x="320" y="499"/>
                </a:lnTo>
                <a:lnTo>
                  <a:pt x="318" y="499"/>
                </a:lnTo>
                <a:lnTo>
                  <a:pt x="318" y="499"/>
                </a:lnTo>
                <a:lnTo>
                  <a:pt x="318" y="500"/>
                </a:lnTo>
                <a:lnTo>
                  <a:pt x="318" y="499"/>
                </a:lnTo>
                <a:lnTo>
                  <a:pt x="320" y="499"/>
                </a:lnTo>
                <a:lnTo>
                  <a:pt x="320" y="499"/>
                </a:lnTo>
                <a:lnTo>
                  <a:pt x="320" y="499"/>
                </a:lnTo>
                <a:lnTo>
                  <a:pt x="320" y="499"/>
                </a:lnTo>
                <a:lnTo>
                  <a:pt x="320" y="499"/>
                </a:lnTo>
                <a:lnTo>
                  <a:pt x="320" y="500"/>
                </a:lnTo>
                <a:lnTo>
                  <a:pt x="320" y="500"/>
                </a:lnTo>
                <a:lnTo>
                  <a:pt x="320" y="500"/>
                </a:lnTo>
                <a:lnTo>
                  <a:pt x="320" y="500"/>
                </a:lnTo>
                <a:lnTo>
                  <a:pt x="320" y="500"/>
                </a:lnTo>
                <a:lnTo>
                  <a:pt x="320" y="500"/>
                </a:lnTo>
                <a:lnTo>
                  <a:pt x="320" y="502"/>
                </a:lnTo>
                <a:lnTo>
                  <a:pt x="320" y="502"/>
                </a:lnTo>
                <a:lnTo>
                  <a:pt x="320" y="500"/>
                </a:lnTo>
                <a:lnTo>
                  <a:pt x="320" y="502"/>
                </a:lnTo>
                <a:lnTo>
                  <a:pt x="320" y="502"/>
                </a:lnTo>
                <a:lnTo>
                  <a:pt x="320" y="502"/>
                </a:lnTo>
                <a:lnTo>
                  <a:pt x="318" y="502"/>
                </a:lnTo>
                <a:lnTo>
                  <a:pt x="318" y="502"/>
                </a:lnTo>
                <a:lnTo>
                  <a:pt x="318" y="502"/>
                </a:lnTo>
                <a:lnTo>
                  <a:pt x="318" y="502"/>
                </a:lnTo>
                <a:lnTo>
                  <a:pt x="318" y="500"/>
                </a:lnTo>
                <a:lnTo>
                  <a:pt x="317" y="502"/>
                </a:lnTo>
                <a:lnTo>
                  <a:pt x="317" y="502"/>
                </a:lnTo>
                <a:lnTo>
                  <a:pt x="315" y="502"/>
                </a:lnTo>
                <a:lnTo>
                  <a:pt x="315" y="503"/>
                </a:lnTo>
                <a:lnTo>
                  <a:pt x="315" y="503"/>
                </a:lnTo>
                <a:lnTo>
                  <a:pt x="312" y="503"/>
                </a:lnTo>
                <a:lnTo>
                  <a:pt x="312" y="505"/>
                </a:lnTo>
                <a:lnTo>
                  <a:pt x="314" y="505"/>
                </a:lnTo>
                <a:lnTo>
                  <a:pt x="314" y="505"/>
                </a:lnTo>
                <a:lnTo>
                  <a:pt x="312" y="506"/>
                </a:lnTo>
                <a:lnTo>
                  <a:pt x="312" y="506"/>
                </a:lnTo>
                <a:lnTo>
                  <a:pt x="311" y="506"/>
                </a:lnTo>
                <a:lnTo>
                  <a:pt x="311" y="506"/>
                </a:lnTo>
                <a:lnTo>
                  <a:pt x="311" y="506"/>
                </a:lnTo>
                <a:lnTo>
                  <a:pt x="311" y="506"/>
                </a:lnTo>
                <a:lnTo>
                  <a:pt x="311" y="506"/>
                </a:lnTo>
                <a:lnTo>
                  <a:pt x="311" y="506"/>
                </a:lnTo>
                <a:lnTo>
                  <a:pt x="311" y="506"/>
                </a:lnTo>
                <a:lnTo>
                  <a:pt x="309" y="506"/>
                </a:lnTo>
                <a:lnTo>
                  <a:pt x="309" y="506"/>
                </a:lnTo>
                <a:lnTo>
                  <a:pt x="309" y="505"/>
                </a:lnTo>
                <a:lnTo>
                  <a:pt x="309" y="505"/>
                </a:lnTo>
                <a:lnTo>
                  <a:pt x="311" y="505"/>
                </a:lnTo>
                <a:lnTo>
                  <a:pt x="311" y="505"/>
                </a:lnTo>
                <a:lnTo>
                  <a:pt x="311" y="503"/>
                </a:lnTo>
                <a:lnTo>
                  <a:pt x="311" y="503"/>
                </a:lnTo>
                <a:lnTo>
                  <a:pt x="308" y="506"/>
                </a:lnTo>
                <a:lnTo>
                  <a:pt x="305" y="506"/>
                </a:lnTo>
                <a:lnTo>
                  <a:pt x="305" y="508"/>
                </a:lnTo>
                <a:lnTo>
                  <a:pt x="305" y="508"/>
                </a:lnTo>
                <a:lnTo>
                  <a:pt x="305" y="508"/>
                </a:lnTo>
                <a:lnTo>
                  <a:pt x="305" y="508"/>
                </a:lnTo>
                <a:lnTo>
                  <a:pt x="305" y="508"/>
                </a:lnTo>
                <a:lnTo>
                  <a:pt x="305" y="508"/>
                </a:lnTo>
                <a:lnTo>
                  <a:pt x="305" y="508"/>
                </a:lnTo>
                <a:lnTo>
                  <a:pt x="305" y="508"/>
                </a:lnTo>
                <a:lnTo>
                  <a:pt x="305" y="509"/>
                </a:lnTo>
                <a:lnTo>
                  <a:pt x="305" y="511"/>
                </a:lnTo>
                <a:lnTo>
                  <a:pt x="305" y="511"/>
                </a:lnTo>
                <a:lnTo>
                  <a:pt x="305" y="512"/>
                </a:lnTo>
                <a:lnTo>
                  <a:pt x="305" y="512"/>
                </a:lnTo>
                <a:lnTo>
                  <a:pt x="305" y="512"/>
                </a:lnTo>
                <a:lnTo>
                  <a:pt x="305" y="512"/>
                </a:lnTo>
                <a:lnTo>
                  <a:pt x="303" y="512"/>
                </a:lnTo>
                <a:lnTo>
                  <a:pt x="303" y="512"/>
                </a:lnTo>
                <a:lnTo>
                  <a:pt x="303" y="514"/>
                </a:lnTo>
                <a:lnTo>
                  <a:pt x="305" y="514"/>
                </a:lnTo>
                <a:lnTo>
                  <a:pt x="305" y="514"/>
                </a:lnTo>
                <a:lnTo>
                  <a:pt x="305" y="514"/>
                </a:lnTo>
                <a:lnTo>
                  <a:pt x="303" y="514"/>
                </a:lnTo>
                <a:lnTo>
                  <a:pt x="303" y="514"/>
                </a:lnTo>
                <a:lnTo>
                  <a:pt x="303" y="514"/>
                </a:lnTo>
                <a:lnTo>
                  <a:pt x="303" y="514"/>
                </a:lnTo>
                <a:lnTo>
                  <a:pt x="303" y="514"/>
                </a:lnTo>
                <a:lnTo>
                  <a:pt x="303" y="514"/>
                </a:lnTo>
                <a:lnTo>
                  <a:pt x="303" y="515"/>
                </a:lnTo>
                <a:lnTo>
                  <a:pt x="302" y="515"/>
                </a:lnTo>
                <a:lnTo>
                  <a:pt x="302" y="515"/>
                </a:lnTo>
                <a:lnTo>
                  <a:pt x="302" y="515"/>
                </a:lnTo>
                <a:lnTo>
                  <a:pt x="302" y="517"/>
                </a:lnTo>
                <a:lnTo>
                  <a:pt x="303" y="517"/>
                </a:lnTo>
                <a:lnTo>
                  <a:pt x="303" y="517"/>
                </a:lnTo>
                <a:lnTo>
                  <a:pt x="303" y="517"/>
                </a:lnTo>
                <a:lnTo>
                  <a:pt x="305" y="515"/>
                </a:lnTo>
                <a:lnTo>
                  <a:pt x="305" y="515"/>
                </a:lnTo>
                <a:lnTo>
                  <a:pt x="306" y="515"/>
                </a:lnTo>
                <a:lnTo>
                  <a:pt x="306" y="515"/>
                </a:lnTo>
                <a:lnTo>
                  <a:pt x="306" y="514"/>
                </a:lnTo>
                <a:lnTo>
                  <a:pt x="308" y="514"/>
                </a:lnTo>
                <a:lnTo>
                  <a:pt x="309" y="514"/>
                </a:lnTo>
                <a:lnTo>
                  <a:pt x="309" y="512"/>
                </a:lnTo>
                <a:lnTo>
                  <a:pt x="308" y="512"/>
                </a:lnTo>
                <a:lnTo>
                  <a:pt x="308" y="512"/>
                </a:lnTo>
                <a:lnTo>
                  <a:pt x="308" y="512"/>
                </a:lnTo>
                <a:lnTo>
                  <a:pt x="306" y="511"/>
                </a:lnTo>
                <a:lnTo>
                  <a:pt x="306" y="511"/>
                </a:lnTo>
                <a:lnTo>
                  <a:pt x="306" y="509"/>
                </a:lnTo>
                <a:lnTo>
                  <a:pt x="306" y="509"/>
                </a:lnTo>
                <a:lnTo>
                  <a:pt x="306" y="509"/>
                </a:lnTo>
                <a:lnTo>
                  <a:pt x="306" y="508"/>
                </a:lnTo>
                <a:lnTo>
                  <a:pt x="306" y="508"/>
                </a:lnTo>
                <a:lnTo>
                  <a:pt x="306" y="508"/>
                </a:lnTo>
                <a:lnTo>
                  <a:pt x="306" y="508"/>
                </a:lnTo>
                <a:lnTo>
                  <a:pt x="306" y="508"/>
                </a:lnTo>
                <a:lnTo>
                  <a:pt x="306" y="508"/>
                </a:lnTo>
                <a:lnTo>
                  <a:pt x="306" y="508"/>
                </a:lnTo>
                <a:lnTo>
                  <a:pt x="306" y="508"/>
                </a:lnTo>
                <a:lnTo>
                  <a:pt x="306" y="508"/>
                </a:lnTo>
                <a:lnTo>
                  <a:pt x="306" y="506"/>
                </a:lnTo>
                <a:lnTo>
                  <a:pt x="308" y="506"/>
                </a:lnTo>
                <a:lnTo>
                  <a:pt x="308" y="506"/>
                </a:lnTo>
                <a:lnTo>
                  <a:pt x="308" y="508"/>
                </a:lnTo>
                <a:lnTo>
                  <a:pt x="308" y="508"/>
                </a:lnTo>
                <a:lnTo>
                  <a:pt x="308" y="508"/>
                </a:lnTo>
                <a:lnTo>
                  <a:pt x="308" y="508"/>
                </a:lnTo>
                <a:lnTo>
                  <a:pt x="308" y="508"/>
                </a:lnTo>
                <a:lnTo>
                  <a:pt x="308" y="508"/>
                </a:lnTo>
                <a:lnTo>
                  <a:pt x="308" y="508"/>
                </a:lnTo>
                <a:lnTo>
                  <a:pt x="308" y="508"/>
                </a:lnTo>
                <a:lnTo>
                  <a:pt x="308" y="508"/>
                </a:lnTo>
                <a:lnTo>
                  <a:pt x="309" y="508"/>
                </a:lnTo>
                <a:lnTo>
                  <a:pt x="309" y="508"/>
                </a:lnTo>
                <a:lnTo>
                  <a:pt x="309" y="508"/>
                </a:lnTo>
                <a:lnTo>
                  <a:pt x="309" y="509"/>
                </a:lnTo>
                <a:lnTo>
                  <a:pt x="309" y="509"/>
                </a:lnTo>
                <a:lnTo>
                  <a:pt x="311" y="511"/>
                </a:lnTo>
                <a:lnTo>
                  <a:pt x="311" y="511"/>
                </a:lnTo>
                <a:lnTo>
                  <a:pt x="311" y="511"/>
                </a:lnTo>
                <a:lnTo>
                  <a:pt x="311" y="511"/>
                </a:lnTo>
                <a:lnTo>
                  <a:pt x="311" y="511"/>
                </a:lnTo>
                <a:lnTo>
                  <a:pt x="311" y="511"/>
                </a:lnTo>
                <a:lnTo>
                  <a:pt x="311" y="512"/>
                </a:lnTo>
                <a:lnTo>
                  <a:pt x="311" y="512"/>
                </a:lnTo>
                <a:lnTo>
                  <a:pt x="311" y="512"/>
                </a:lnTo>
                <a:lnTo>
                  <a:pt x="311" y="512"/>
                </a:lnTo>
                <a:lnTo>
                  <a:pt x="311" y="514"/>
                </a:lnTo>
                <a:lnTo>
                  <a:pt x="312" y="514"/>
                </a:lnTo>
                <a:lnTo>
                  <a:pt x="312" y="514"/>
                </a:lnTo>
                <a:lnTo>
                  <a:pt x="314" y="514"/>
                </a:lnTo>
                <a:lnTo>
                  <a:pt x="314" y="514"/>
                </a:lnTo>
                <a:lnTo>
                  <a:pt x="314" y="514"/>
                </a:lnTo>
                <a:lnTo>
                  <a:pt x="314" y="514"/>
                </a:lnTo>
                <a:lnTo>
                  <a:pt x="315" y="514"/>
                </a:lnTo>
                <a:lnTo>
                  <a:pt x="315" y="514"/>
                </a:lnTo>
                <a:lnTo>
                  <a:pt x="315" y="514"/>
                </a:lnTo>
                <a:lnTo>
                  <a:pt x="315" y="512"/>
                </a:lnTo>
                <a:lnTo>
                  <a:pt x="315" y="512"/>
                </a:lnTo>
                <a:lnTo>
                  <a:pt x="315" y="512"/>
                </a:lnTo>
                <a:lnTo>
                  <a:pt x="315" y="511"/>
                </a:lnTo>
                <a:lnTo>
                  <a:pt x="315" y="511"/>
                </a:lnTo>
                <a:lnTo>
                  <a:pt x="317" y="511"/>
                </a:lnTo>
                <a:lnTo>
                  <a:pt x="317" y="511"/>
                </a:lnTo>
                <a:lnTo>
                  <a:pt x="317" y="512"/>
                </a:lnTo>
                <a:lnTo>
                  <a:pt x="317" y="512"/>
                </a:lnTo>
                <a:lnTo>
                  <a:pt x="317" y="512"/>
                </a:lnTo>
                <a:lnTo>
                  <a:pt x="315" y="512"/>
                </a:lnTo>
                <a:lnTo>
                  <a:pt x="317" y="512"/>
                </a:lnTo>
                <a:lnTo>
                  <a:pt x="317" y="514"/>
                </a:lnTo>
                <a:lnTo>
                  <a:pt x="317" y="514"/>
                </a:lnTo>
                <a:lnTo>
                  <a:pt x="317" y="514"/>
                </a:lnTo>
                <a:lnTo>
                  <a:pt x="317" y="511"/>
                </a:lnTo>
                <a:lnTo>
                  <a:pt x="317" y="511"/>
                </a:lnTo>
                <a:lnTo>
                  <a:pt x="317" y="511"/>
                </a:lnTo>
                <a:lnTo>
                  <a:pt x="317" y="511"/>
                </a:lnTo>
                <a:lnTo>
                  <a:pt x="317" y="509"/>
                </a:lnTo>
                <a:lnTo>
                  <a:pt x="317" y="509"/>
                </a:lnTo>
                <a:lnTo>
                  <a:pt x="317" y="509"/>
                </a:lnTo>
                <a:lnTo>
                  <a:pt x="317" y="509"/>
                </a:lnTo>
                <a:lnTo>
                  <a:pt x="317" y="508"/>
                </a:lnTo>
                <a:lnTo>
                  <a:pt x="317" y="508"/>
                </a:lnTo>
                <a:lnTo>
                  <a:pt x="317" y="508"/>
                </a:lnTo>
                <a:lnTo>
                  <a:pt x="317" y="508"/>
                </a:lnTo>
                <a:lnTo>
                  <a:pt x="317" y="508"/>
                </a:lnTo>
                <a:lnTo>
                  <a:pt x="317" y="509"/>
                </a:lnTo>
                <a:lnTo>
                  <a:pt x="317" y="508"/>
                </a:lnTo>
                <a:lnTo>
                  <a:pt x="317" y="508"/>
                </a:lnTo>
                <a:lnTo>
                  <a:pt x="317" y="508"/>
                </a:lnTo>
                <a:lnTo>
                  <a:pt x="317" y="508"/>
                </a:lnTo>
                <a:lnTo>
                  <a:pt x="317" y="508"/>
                </a:lnTo>
                <a:lnTo>
                  <a:pt x="317" y="506"/>
                </a:lnTo>
                <a:lnTo>
                  <a:pt x="317" y="506"/>
                </a:lnTo>
                <a:lnTo>
                  <a:pt x="315" y="506"/>
                </a:lnTo>
                <a:lnTo>
                  <a:pt x="315" y="505"/>
                </a:lnTo>
                <a:lnTo>
                  <a:pt x="315" y="505"/>
                </a:lnTo>
                <a:lnTo>
                  <a:pt x="317" y="505"/>
                </a:lnTo>
                <a:lnTo>
                  <a:pt x="317" y="503"/>
                </a:lnTo>
                <a:lnTo>
                  <a:pt x="317" y="503"/>
                </a:lnTo>
                <a:lnTo>
                  <a:pt x="317" y="503"/>
                </a:lnTo>
                <a:lnTo>
                  <a:pt x="318" y="503"/>
                </a:lnTo>
                <a:lnTo>
                  <a:pt x="318" y="503"/>
                </a:lnTo>
                <a:lnTo>
                  <a:pt x="318" y="503"/>
                </a:lnTo>
                <a:lnTo>
                  <a:pt x="318" y="503"/>
                </a:lnTo>
                <a:lnTo>
                  <a:pt x="318" y="505"/>
                </a:lnTo>
                <a:lnTo>
                  <a:pt x="318" y="505"/>
                </a:lnTo>
                <a:lnTo>
                  <a:pt x="320" y="505"/>
                </a:lnTo>
                <a:lnTo>
                  <a:pt x="320" y="506"/>
                </a:lnTo>
                <a:lnTo>
                  <a:pt x="320" y="508"/>
                </a:lnTo>
                <a:lnTo>
                  <a:pt x="320" y="509"/>
                </a:lnTo>
                <a:lnTo>
                  <a:pt x="322" y="509"/>
                </a:lnTo>
                <a:lnTo>
                  <a:pt x="322" y="509"/>
                </a:lnTo>
                <a:lnTo>
                  <a:pt x="322" y="509"/>
                </a:lnTo>
                <a:lnTo>
                  <a:pt x="322" y="509"/>
                </a:lnTo>
                <a:lnTo>
                  <a:pt x="320" y="509"/>
                </a:lnTo>
                <a:lnTo>
                  <a:pt x="320" y="509"/>
                </a:lnTo>
                <a:lnTo>
                  <a:pt x="318" y="509"/>
                </a:lnTo>
                <a:lnTo>
                  <a:pt x="318" y="509"/>
                </a:lnTo>
                <a:lnTo>
                  <a:pt x="318" y="511"/>
                </a:lnTo>
                <a:lnTo>
                  <a:pt x="320" y="511"/>
                </a:lnTo>
                <a:lnTo>
                  <a:pt x="320" y="511"/>
                </a:lnTo>
                <a:lnTo>
                  <a:pt x="320" y="512"/>
                </a:lnTo>
                <a:lnTo>
                  <a:pt x="320" y="512"/>
                </a:lnTo>
                <a:lnTo>
                  <a:pt x="322" y="512"/>
                </a:lnTo>
                <a:lnTo>
                  <a:pt x="322" y="512"/>
                </a:lnTo>
                <a:lnTo>
                  <a:pt x="322" y="511"/>
                </a:lnTo>
                <a:lnTo>
                  <a:pt x="323" y="511"/>
                </a:lnTo>
                <a:lnTo>
                  <a:pt x="323" y="511"/>
                </a:lnTo>
                <a:lnTo>
                  <a:pt x="323" y="511"/>
                </a:lnTo>
                <a:lnTo>
                  <a:pt x="323" y="512"/>
                </a:lnTo>
                <a:lnTo>
                  <a:pt x="323" y="512"/>
                </a:lnTo>
                <a:lnTo>
                  <a:pt x="323" y="512"/>
                </a:lnTo>
                <a:lnTo>
                  <a:pt x="323" y="512"/>
                </a:lnTo>
                <a:lnTo>
                  <a:pt x="323" y="512"/>
                </a:lnTo>
                <a:lnTo>
                  <a:pt x="325" y="512"/>
                </a:lnTo>
                <a:lnTo>
                  <a:pt x="325" y="512"/>
                </a:lnTo>
                <a:lnTo>
                  <a:pt x="325" y="511"/>
                </a:lnTo>
                <a:lnTo>
                  <a:pt x="325" y="511"/>
                </a:lnTo>
                <a:lnTo>
                  <a:pt x="325" y="509"/>
                </a:lnTo>
                <a:lnTo>
                  <a:pt x="325" y="509"/>
                </a:lnTo>
                <a:lnTo>
                  <a:pt x="328" y="508"/>
                </a:lnTo>
                <a:lnTo>
                  <a:pt x="326" y="509"/>
                </a:lnTo>
                <a:lnTo>
                  <a:pt x="326" y="509"/>
                </a:lnTo>
                <a:lnTo>
                  <a:pt x="326" y="509"/>
                </a:lnTo>
                <a:lnTo>
                  <a:pt x="326" y="509"/>
                </a:lnTo>
                <a:lnTo>
                  <a:pt x="326" y="509"/>
                </a:lnTo>
                <a:lnTo>
                  <a:pt x="326" y="509"/>
                </a:lnTo>
                <a:lnTo>
                  <a:pt x="326" y="509"/>
                </a:lnTo>
                <a:lnTo>
                  <a:pt x="326" y="511"/>
                </a:lnTo>
                <a:lnTo>
                  <a:pt x="326" y="511"/>
                </a:lnTo>
                <a:lnTo>
                  <a:pt x="328" y="511"/>
                </a:lnTo>
                <a:lnTo>
                  <a:pt x="328" y="511"/>
                </a:lnTo>
                <a:lnTo>
                  <a:pt x="328" y="511"/>
                </a:lnTo>
                <a:lnTo>
                  <a:pt x="329" y="511"/>
                </a:lnTo>
                <a:lnTo>
                  <a:pt x="329" y="511"/>
                </a:lnTo>
                <a:lnTo>
                  <a:pt x="329" y="511"/>
                </a:lnTo>
                <a:lnTo>
                  <a:pt x="329" y="509"/>
                </a:lnTo>
                <a:lnTo>
                  <a:pt x="329" y="509"/>
                </a:lnTo>
                <a:lnTo>
                  <a:pt x="329" y="509"/>
                </a:lnTo>
                <a:lnTo>
                  <a:pt x="329" y="509"/>
                </a:lnTo>
                <a:lnTo>
                  <a:pt x="328" y="508"/>
                </a:lnTo>
                <a:lnTo>
                  <a:pt x="329" y="508"/>
                </a:lnTo>
                <a:lnTo>
                  <a:pt x="329" y="508"/>
                </a:lnTo>
                <a:lnTo>
                  <a:pt x="328" y="506"/>
                </a:lnTo>
                <a:lnTo>
                  <a:pt x="328" y="506"/>
                </a:lnTo>
                <a:lnTo>
                  <a:pt x="329" y="506"/>
                </a:lnTo>
                <a:lnTo>
                  <a:pt x="329" y="506"/>
                </a:lnTo>
                <a:lnTo>
                  <a:pt x="329" y="506"/>
                </a:lnTo>
                <a:lnTo>
                  <a:pt x="331" y="506"/>
                </a:lnTo>
                <a:lnTo>
                  <a:pt x="331" y="508"/>
                </a:lnTo>
                <a:lnTo>
                  <a:pt x="329" y="508"/>
                </a:lnTo>
                <a:lnTo>
                  <a:pt x="329" y="506"/>
                </a:lnTo>
                <a:lnTo>
                  <a:pt x="331" y="508"/>
                </a:lnTo>
                <a:lnTo>
                  <a:pt x="331" y="508"/>
                </a:lnTo>
                <a:lnTo>
                  <a:pt x="331" y="508"/>
                </a:lnTo>
                <a:lnTo>
                  <a:pt x="331" y="508"/>
                </a:lnTo>
                <a:lnTo>
                  <a:pt x="331" y="508"/>
                </a:lnTo>
                <a:lnTo>
                  <a:pt x="331" y="506"/>
                </a:lnTo>
                <a:lnTo>
                  <a:pt x="331" y="506"/>
                </a:lnTo>
                <a:lnTo>
                  <a:pt x="332" y="505"/>
                </a:lnTo>
                <a:lnTo>
                  <a:pt x="332" y="505"/>
                </a:lnTo>
                <a:lnTo>
                  <a:pt x="332" y="505"/>
                </a:lnTo>
                <a:lnTo>
                  <a:pt x="335" y="502"/>
                </a:lnTo>
                <a:lnTo>
                  <a:pt x="335" y="502"/>
                </a:lnTo>
                <a:lnTo>
                  <a:pt x="335" y="502"/>
                </a:lnTo>
                <a:lnTo>
                  <a:pt x="335" y="502"/>
                </a:lnTo>
                <a:lnTo>
                  <a:pt x="335" y="500"/>
                </a:lnTo>
                <a:lnTo>
                  <a:pt x="335" y="499"/>
                </a:lnTo>
                <a:lnTo>
                  <a:pt x="335" y="499"/>
                </a:lnTo>
                <a:lnTo>
                  <a:pt x="335" y="499"/>
                </a:lnTo>
                <a:lnTo>
                  <a:pt x="335" y="499"/>
                </a:lnTo>
                <a:lnTo>
                  <a:pt x="335" y="499"/>
                </a:lnTo>
                <a:lnTo>
                  <a:pt x="335" y="499"/>
                </a:lnTo>
                <a:lnTo>
                  <a:pt x="335" y="497"/>
                </a:lnTo>
                <a:lnTo>
                  <a:pt x="337" y="497"/>
                </a:lnTo>
                <a:lnTo>
                  <a:pt x="337" y="496"/>
                </a:lnTo>
                <a:lnTo>
                  <a:pt x="337" y="496"/>
                </a:lnTo>
                <a:lnTo>
                  <a:pt x="337" y="496"/>
                </a:lnTo>
                <a:lnTo>
                  <a:pt x="337" y="496"/>
                </a:lnTo>
                <a:lnTo>
                  <a:pt x="337" y="496"/>
                </a:lnTo>
                <a:lnTo>
                  <a:pt x="341" y="494"/>
                </a:lnTo>
                <a:lnTo>
                  <a:pt x="341" y="496"/>
                </a:lnTo>
                <a:lnTo>
                  <a:pt x="341" y="496"/>
                </a:lnTo>
                <a:lnTo>
                  <a:pt x="343" y="496"/>
                </a:lnTo>
                <a:lnTo>
                  <a:pt x="343" y="497"/>
                </a:lnTo>
                <a:lnTo>
                  <a:pt x="343" y="497"/>
                </a:lnTo>
                <a:lnTo>
                  <a:pt x="343" y="497"/>
                </a:lnTo>
                <a:lnTo>
                  <a:pt x="343" y="497"/>
                </a:lnTo>
                <a:lnTo>
                  <a:pt x="344" y="497"/>
                </a:lnTo>
                <a:lnTo>
                  <a:pt x="346" y="499"/>
                </a:lnTo>
                <a:lnTo>
                  <a:pt x="346" y="499"/>
                </a:lnTo>
                <a:lnTo>
                  <a:pt x="346" y="499"/>
                </a:lnTo>
                <a:lnTo>
                  <a:pt x="344" y="499"/>
                </a:lnTo>
                <a:lnTo>
                  <a:pt x="343" y="499"/>
                </a:lnTo>
                <a:lnTo>
                  <a:pt x="343" y="499"/>
                </a:lnTo>
                <a:lnTo>
                  <a:pt x="341" y="497"/>
                </a:lnTo>
                <a:lnTo>
                  <a:pt x="341" y="497"/>
                </a:lnTo>
                <a:lnTo>
                  <a:pt x="341" y="497"/>
                </a:lnTo>
                <a:lnTo>
                  <a:pt x="341" y="499"/>
                </a:lnTo>
                <a:lnTo>
                  <a:pt x="340" y="499"/>
                </a:lnTo>
                <a:lnTo>
                  <a:pt x="340" y="499"/>
                </a:lnTo>
                <a:lnTo>
                  <a:pt x="340" y="500"/>
                </a:lnTo>
                <a:lnTo>
                  <a:pt x="340" y="500"/>
                </a:lnTo>
                <a:lnTo>
                  <a:pt x="340" y="502"/>
                </a:lnTo>
                <a:lnTo>
                  <a:pt x="338" y="502"/>
                </a:lnTo>
                <a:lnTo>
                  <a:pt x="338" y="503"/>
                </a:lnTo>
                <a:lnTo>
                  <a:pt x="338" y="503"/>
                </a:lnTo>
                <a:lnTo>
                  <a:pt x="338" y="503"/>
                </a:lnTo>
                <a:lnTo>
                  <a:pt x="338" y="503"/>
                </a:lnTo>
                <a:lnTo>
                  <a:pt x="341" y="503"/>
                </a:lnTo>
                <a:lnTo>
                  <a:pt x="341" y="503"/>
                </a:lnTo>
                <a:lnTo>
                  <a:pt x="341" y="503"/>
                </a:lnTo>
                <a:lnTo>
                  <a:pt x="341" y="505"/>
                </a:lnTo>
                <a:lnTo>
                  <a:pt x="343" y="505"/>
                </a:lnTo>
                <a:lnTo>
                  <a:pt x="346" y="503"/>
                </a:lnTo>
                <a:lnTo>
                  <a:pt x="347" y="502"/>
                </a:lnTo>
                <a:lnTo>
                  <a:pt x="347" y="502"/>
                </a:lnTo>
                <a:lnTo>
                  <a:pt x="349" y="500"/>
                </a:lnTo>
                <a:lnTo>
                  <a:pt x="349" y="500"/>
                </a:lnTo>
                <a:lnTo>
                  <a:pt x="350" y="500"/>
                </a:lnTo>
                <a:lnTo>
                  <a:pt x="350" y="500"/>
                </a:lnTo>
                <a:lnTo>
                  <a:pt x="350" y="500"/>
                </a:lnTo>
                <a:lnTo>
                  <a:pt x="350" y="500"/>
                </a:lnTo>
                <a:lnTo>
                  <a:pt x="350" y="502"/>
                </a:lnTo>
                <a:lnTo>
                  <a:pt x="350" y="502"/>
                </a:lnTo>
                <a:lnTo>
                  <a:pt x="350" y="502"/>
                </a:lnTo>
                <a:lnTo>
                  <a:pt x="350" y="502"/>
                </a:lnTo>
                <a:lnTo>
                  <a:pt x="352" y="502"/>
                </a:lnTo>
                <a:lnTo>
                  <a:pt x="352" y="502"/>
                </a:lnTo>
                <a:lnTo>
                  <a:pt x="352" y="502"/>
                </a:lnTo>
                <a:lnTo>
                  <a:pt x="353" y="502"/>
                </a:lnTo>
                <a:lnTo>
                  <a:pt x="353" y="502"/>
                </a:lnTo>
                <a:lnTo>
                  <a:pt x="353" y="500"/>
                </a:lnTo>
                <a:lnTo>
                  <a:pt x="353" y="500"/>
                </a:lnTo>
                <a:lnTo>
                  <a:pt x="353" y="500"/>
                </a:lnTo>
                <a:lnTo>
                  <a:pt x="353" y="500"/>
                </a:lnTo>
                <a:lnTo>
                  <a:pt x="352" y="500"/>
                </a:lnTo>
                <a:lnTo>
                  <a:pt x="352" y="499"/>
                </a:lnTo>
                <a:lnTo>
                  <a:pt x="353" y="499"/>
                </a:lnTo>
                <a:lnTo>
                  <a:pt x="353" y="499"/>
                </a:lnTo>
                <a:lnTo>
                  <a:pt x="355" y="499"/>
                </a:lnTo>
                <a:lnTo>
                  <a:pt x="355" y="499"/>
                </a:lnTo>
                <a:lnTo>
                  <a:pt x="355" y="499"/>
                </a:lnTo>
                <a:lnTo>
                  <a:pt x="355" y="497"/>
                </a:lnTo>
                <a:lnTo>
                  <a:pt x="355" y="497"/>
                </a:lnTo>
                <a:lnTo>
                  <a:pt x="355" y="499"/>
                </a:lnTo>
                <a:lnTo>
                  <a:pt x="355" y="499"/>
                </a:lnTo>
                <a:lnTo>
                  <a:pt x="355" y="500"/>
                </a:lnTo>
                <a:lnTo>
                  <a:pt x="356" y="502"/>
                </a:lnTo>
                <a:lnTo>
                  <a:pt x="356" y="502"/>
                </a:lnTo>
                <a:lnTo>
                  <a:pt x="356" y="502"/>
                </a:lnTo>
                <a:lnTo>
                  <a:pt x="358" y="502"/>
                </a:lnTo>
                <a:lnTo>
                  <a:pt x="358" y="500"/>
                </a:lnTo>
                <a:lnTo>
                  <a:pt x="358" y="500"/>
                </a:lnTo>
                <a:lnTo>
                  <a:pt x="358" y="500"/>
                </a:lnTo>
                <a:lnTo>
                  <a:pt x="358" y="500"/>
                </a:lnTo>
                <a:lnTo>
                  <a:pt x="358" y="500"/>
                </a:lnTo>
                <a:lnTo>
                  <a:pt x="358" y="499"/>
                </a:lnTo>
                <a:lnTo>
                  <a:pt x="358" y="499"/>
                </a:lnTo>
                <a:lnTo>
                  <a:pt x="358" y="499"/>
                </a:lnTo>
                <a:lnTo>
                  <a:pt x="358" y="499"/>
                </a:lnTo>
                <a:lnTo>
                  <a:pt x="359" y="499"/>
                </a:lnTo>
                <a:lnTo>
                  <a:pt x="359" y="499"/>
                </a:lnTo>
                <a:lnTo>
                  <a:pt x="359" y="497"/>
                </a:lnTo>
                <a:lnTo>
                  <a:pt x="359" y="497"/>
                </a:lnTo>
                <a:lnTo>
                  <a:pt x="358" y="497"/>
                </a:lnTo>
                <a:lnTo>
                  <a:pt x="359" y="496"/>
                </a:lnTo>
                <a:lnTo>
                  <a:pt x="359" y="496"/>
                </a:lnTo>
                <a:lnTo>
                  <a:pt x="359" y="497"/>
                </a:lnTo>
                <a:lnTo>
                  <a:pt x="362" y="497"/>
                </a:lnTo>
                <a:lnTo>
                  <a:pt x="362" y="497"/>
                </a:lnTo>
                <a:lnTo>
                  <a:pt x="362" y="496"/>
                </a:lnTo>
                <a:lnTo>
                  <a:pt x="364" y="497"/>
                </a:lnTo>
                <a:lnTo>
                  <a:pt x="364" y="496"/>
                </a:lnTo>
                <a:lnTo>
                  <a:pt x="364" y="496"/>
                </a:lnTo>
                <a:lnTo>
                  <a:pt x="364" y="494"/>
                </a:lnTo>
                <a:lnTo>
                  <a:pt x="364" y="494"/>
                </a:lnTo>
                <a:lnTo>
                  <a:pt x="364" y="494"/>
                </a:lnTo>
                <a:lnTo>
                  <a:pt x="364" y="494"/>
                </a:lnTo>
                <a:lnTo>
                  <a:pt x="364" y="494"/>
                </a:lnTo>
                <a:lnTo>
                  <a:pt x="364" y="496"/>
                </a:lnTo>
                <a:lnTo>
                  <a:pt x="364" y="496"/>
                </a:lnTo>
                <a:lnTo>
                  <a:pt x="365" y="496"/>
                </a:lnTo>
                <a:lnTo>
                  <a:pt x="365" y="496"/>
                </a:lnTo>
                <a:lnTo>
                  <a:pt x="365" y="496"/>
                </a:lnTo>
                <a:lnTo>
                  <a:pt x="365" y="494"/>
                </a:lnTo>
                <a:lnTo>
                  <a:pt x="365" y="494"/>
                </a:lnTo>
                <a:lnTo>
                  <a:pt x="365" y="494"/>
                </a:lnTo>
                <a:lnTo>
                  <a:pt x="365" y="494"/>
                </a:lnTo>
                <a:lnTo>
                  <a:pt x="365" y="494"/>
                </a:lnTo>
                <a:lnTo>
                  <a:pt x="365" y="494"/>
                </a:lnTo>
                <a:lnTo>
                  <a:pt x="365" y="493"/>
                </a:lnTo>
                <a:lnTo>
                  <a:pt x="365" y="493"/>
                </a:lnTo>
                <a:lnTo>
                  <a:pt x="365" y="493"/>
                </a:lnTo>
                <a:lnTo>
                  <a:pt x="365" y="493"/>
                </a:lnTo>
                <a:lnTo>
                  <a:pt x="367" y="493"/>
                </a:lnTo>
                <a:lnTo>
                  <a:pt x="367" y="493"/>
                </a:lnTo>
                <a:lnTo>
                  <a:pt x="367" y="493"/>
                </a:lnTo>
                <a:lnTo>
                  <a:pt x="367" y="493"/>
                </a:lnTo>
                <a:lnTo>
                  <a:pt x="367" y="493"/>
                </a:lnTo>
                <a:lnTo>
                  <a:pt x="367" y="493"/>
                </a:lnTo>
                <a:lnTo>
                  <a:pt x="367" y="493"/>
                </a:lnTo>
                <a:lnTo>
                  <a:pt x="367" y="493"/>
                </a:lnTo>
                <a:lnTo>
                  <a:pt x="367" y="493"/>
                </a:lnTo>
                <a:lnTo>
                  <a:pt x="367" y="491"/>
                </a:lnTo>
                <a:lnTo>
                  <a:pt x="367" y="493"/>
                </a:lnTo>
                <a:lnTo>
                  <a:pt x="368" y="493"/>
                </a:lnTo>
                <a:lnTo>
                  <a:pt x="368" y="493"/>
                </a:lnTo>
                <a:lnTo>
                  <a:pt x="370" y="493"/>
                </a:lnTo>
                <a:lnTo>
                  <a:pt x="370" y="493"/>
                </a:lnTo>
                <a:lnTo>
                  <a:pt x="370" y="493"/>
                </a:lnTo>
                <a:lnTo>
                  <a:pt x="370" y="493"/>
                </a:lnTo>
                <a:lnTo>
                  <a:pt x="370" y="491"/>
                </a:lnTo>
                <a:lnTo>
                  <a:pt x="370" y="491"/>
                </a:lnTo>
                <a:lnTo>
                  <a:pt x="370" y="491"/>
                </a:lnTo>
                <a:lnTo>
                  <a:pt x="371" y="491"/>
                </a:lnTo>
                <a:lnTo>
                  <a:pt x="373" y="493"/>
                </a:lnTo>
                <a:lnTo>
                  <a:pt x="373" y="493"/>
                </a:lnTo>
                <a:lnTo>
                  <a:pt x="373" y="493"/>
                </a:lnTo>
                <a:lnTo>
                  <a:pt x="373" y="493"/>
                </a:lnTo>
                <a:lnTo>
                  <a:pt x="373" y="493"/>
                </a:lnTo>
                <a:lnTo>
                  <a:pt x="373" y="494"/>
                </a:lnTo>
                <a:lnTo>
                  <a:pt x="373" y="494"/>
                </a:lnTo>
                <a:lnTo>
                  <a:pt x="373" y="496"/>
                </a:lnTo>
                <a:lnTo>
                  <a:pt x="373" y="496"/>
                </a:lnTo>
                <a:lnTo>
                  <a:pt x="373" y="496"/>
                </a:lnTo>
                <a:lnTo>
                  <a:pt x="373" y="496"/>
                </a:lnTo>
                <a:lnTo>
                  <a:pt x="373" y="496"/>
                </a:lnTo>
                <a:lnTo>
                  <a:pt x="373" y="496"/>
                </a:lnTo>
                <a:lnTo>
                  <a:pt x="371" y="497"/>
                </a:lnTo>
                <a:lnTo>
                  <a:pt x="371" y="497"/>
                </a:lnTo>
                <a:lnTo>
                  <a:pt x="371" y="497"/>
                </a:lnTo>
                <a:lnTo>
                  <a:pt x="373" y="497"/>
                </a:lnTo>
                <a:lnTo>
                  <a:pt x="373" y="499"/>
                </a:lnTo>
                <a:lnTo>
                  <a:pt x="373" y="499"/>
                </a:lnTo>
                <a:lnTo>
                  <a:pt x="373" y="499"/>
                </a:lnTo>
                <a:lnTo>
                  <a:pt x="373" y="499"/>
                </a:lnTo>
                <a:lnTo>
                  <a:pt x="373" y="499"/>
                </a:lnTo>
                <a:lnTo>
                  <a:pt x="373" y="499"/>
                </a:lnTo>
                <a:lnTo>
                  <a:pt x="373" y="499"/>
                </a:lnTo>
                <a:lnTo>
                  <a:pt x="373" y="499"/>
                </a:lnTo>
                <a:lnTo>
                  <a:pt x="371" y="499"/>
                </a:lnTo>
                <a:lnTo>
                  <a:pt x="371" y="499"/>
                </a:lnTo>
                <a:lnTo>
                  <a:pt x="371" y="499"/>
                </a:lnTo>
                <a:lnTo>
                  <a:pt x="370" y="499"/>
                </a:lnTo>
                <a:lnTo>
                  <a:pt x="371" y="499"/>
                </a:lnTo>
                <a:lnTo>
                  <a:pt x="371" y="499"/>
                </a:lnTo>
                <a:lnTo>
                  <a:pt x="371" y="499"/>
                </a:lnTo>
                <a:lnTo>
                  <a:pt x="371" y="500"/>
                </a:lnTo>
                <a:lnTo>
                  <a:pt x="371" y="500"/>
                </a:lnTo>
                <a:lnTo>
                  <a:pt x="371" y="500"/>
                </a:lnTo>
                <a:lnTo>
                  <a:pt x="373" y="500"/>
                </a:lnTo>
                <a:lnTo>
                  <a:pt x="373" y="500"/>
                </a:lnTo>
                <a:lnTo>
                  <a:pt x="373" y="499"/>
                </a:lnTo>
                <a:lnTo>
                  <a:pt x="373" y="499"/>
                </a:lnTo>
                <a:lnTo>
                  <a:pt x="374" y="499"/>
                </a:lnTo>
                <a:lnTo>
                  <a:pt x="374" y="499"/>
                </a:lnTo>
                <a:lnTo>
                  <a:pt x="374" y="499"/>
                </a:lnTo>
                <a:lnTo>
                  <a:pt x="374" y="499"/>
                </a:lnTo>
                <a:lnTo>
                  <a:pt x="374" y="497"/>
                </a:lnTo>
                <a:lnTo>
                  <a:pt x="374" y="497"/>
                </a:lnTo>
                <a:lnTo>
                  <a:pt x="374" y="497"/>
                </a:lnTo>
                <a:lnTo>
                  <a:pt x="374" y="497"/>
                </a:lnTo>
                <a:lnTo>
                  <a:pt x="374" y="497"/>
                </a:lnTo>
                <a:lnTo>
                  <a:pt x="374" y="497"/>
                </a:lnTo>
                <a:lnTo>
                  <a:pt x="374" y="497"/>
                </a:lnTo>
                <a:lnTo>
                  <a:pt x="374" y="496"/>
                </a:lnTo>
                <a:lnTo>
                  <a:pt x="374" y="496"/>
                </a:lnTo>
                <a:lnTo>
                  <a:pt x="374" y="496"/>
                </a:lnTo>
                <a:lnTo>
                  <a:pt x="376" y="494"/>
                </a:lnTo>
                <a:lnTo>
                  <a:pt x="376" y="494"/>
                </a:lnTo>
                <a:lnTo>
                  <a:pt x="376" y="494"/>
                </a:lnTo>
                <a:lnTo>
                  <a:pt x="376" y="494"/>
                </a:lnTo>
                <a:lnTo>
                  <a:pt x="376" y="494"/>
                </a:lnTo>
                <a:lnTo>
                  <a:pt x="376" y="494"/>
                </a:lnTo>
                <a:lnTo>
                  <a:pt x="376" y="494"/>
                </a:lnTo>
                <a:lnTo>
                  <a:pt x="376" y="494"/>
                </a:lnTo>
                <a:lnTo>
                  <a:pt x="376" y="493"/>
                </a:lnTo>
                <a:lnTo>
                  <a:pt x="376" y="493"/>
                </a:lnTo>
                <a:lnTo>
                  <a:pt x="376" y="493"/>
                </a:lnTo>
                <a:lnTo>
                  <a:pt x="376" y="493"/>
                </a:lnTo>
                <a:lnTo>
                  <a:pt x="374" y="491"/>
                </a:lnTo>
                <a:lnTo>
                  <a:pt x="374" y="491"/>
                </a:lnTo>
                <a:lnTo>
                  <a:pt x="374" y="490"/>
                </a:lnTo>
                <a:lnTo>
                  <a:pt x="376" y="490"/>
                </a:lnTo>
                <a:lnTo>
                  <a:pt x="376" y="490"/>
                </a:lnTo>
                <a:lnTo>
                  <a:pt x="376" y="490"/>
                </a:lnTo>
                <a:lnTo>
                  <a:pt x="376" y="491"/>
                </a:lnTo>
                <a:lnTo>
                  <a:pt x="376" y="491"/>
                </a:lnTo>
                <a:lnTo>
                  <a:pt x="376" y="491"/>
                </a:lnTo>
                <a:lnTo>
                  <a:pt x="376" y="493"/>
                </a:lnTo>
                <a:lnTo>
                  <a:pt x="376" y="493"/>
                </a:lnTo>
                <a:lnTo>
                  <a:pt x="376" y="493"/>
                </a:lnTo>
                <a:lnTo>
                  <a:pt x="377" y="494"/>
                </a:lnTo>
                <a:lnTo>
                  <a:pt x="377" y="494"/>
                </a:lnTo>
                <a:lnTo>
                  <a:pt x="377" y="493"/>
                </a:lnTo>
                <a:lnTo>
                  <a:pt x="377" y="493"/>
                </a:lnTo>
                <a:lnTo>
                  <a:pt x="377" y="491"/>
                </a:lnTo>
                <a:lnTo>
                  <a:pt x="377" y="491"/>
                </a:lnTo>
                <a:lnTo>
                  <a:pt x="379" y="491"/>
                </a:lnTo>
                <a:lnTo>
                  <a:pt x="379" y="491"/>
                </a:lnTo>
                <a:lnTo>
                  <a:pt x="379" y="491"/>
                </a:lnTo>
                <a:lnTo>
                  <a:pt x="379" y="491"/>
                </a:lnTo>
                <a:lnTo>
                  <a:pt x="380" y="491"/>
                </a:lnTo>
                <a:lnTo>
                  <a:pt x="380" y="491"/>
                </a:lnTo>
                <a:lnTo>
                  <a:pt x="382" y="491"/>
                </a:lnTo>
                <a:lnTo>
                  <a:pt x="382" y="490"/>
                </a:lnTo>
                <a:lnTo>
                  <a:pt x="382" y="490"/>
                </a:lnTo>
                <a:lnTo>
                  <a:pt x="382" y="490"/>
                </a:lnTo>
                <a:lnTo>
                  <a:pt x="383" y="490"/>
                </a:lnTo>
                <a:lnTo>
                  <a:pt x="383" y="490"/>
                </a:lnTo>
                <a:lnTo>
                  <a:pt x="383" y="490"/>
                </a:lnTo>
                <a:lnTo>
                  <a:pt x="383" y="490"/>
                </a:lnTo>
                <a:lnTo>
                  <a:pt x="383" y="491"/>
                </a:lnTo>
                <a:lnTo>
                  <a:pt x="383" y="491"/>
                </a:lnTo>
                <a:lnTo>
                  <a:pt x="383" y="491"/>
                </a:lnTo>
                <a:lnTo>
                  <a:pt x="385" y="491"/>
                </a:lnTo>
                <a:lnTo>
                  <a:pt x="385" y="491"/>
                </a:lnTo>
                <a:lnTo>
                  <a:pt x="385" y="491"/>
                </a:lnTo>
                <a:lnTo>
                  <a:pt x="385" y="491"/>
                </a:lnTo>
                <a:lnTo>
                  <a:pt x="385" y="491"/>
                </a:lnTo>
                <a:lnTo>
                  <a:pt x="385" y="491"/>
                </a:lnTo>
                <a:lnTo>
                  <a:pt x="385" y="490"/>
                </a:lnTo>
                <a:lnTo>
                  <a:pt x="385" y="490"/>
                </a:lnTo>
                <a:lnTo>
                  <a:pt x="385" y="490"/>
                </a:lnTo>
                <a:lnTo>
                  <a:pt x="385" y="490"/>
                </a:lnTo>
                <a:lnTo>
                  <a:pt x="385" y="490"/>
                </a:lnTo>
                <a:lnTo>
                  <a:pt x="385" y="490"/>
                </a:lnTo>
                <a:lnTo>
                  <a:pt x="385" y="490"/>
                </a:lnTo>
                <a:lnTo>
                  <a:pt x="386" y="490"/>
                </a:lnTo>
                <a:lnTo>
                  <a:pt x="386" y="490"/>
                </a:lnTo>
                <a:lnTo>
                  <a:pt x="386" y="490"/>
                </a:lnTo>
                <a:lnTo>
                  <a:pt x="386" y="488"/>
                </a:lnTo>
                <a:lnTo>
                  <a:pt x="388" y="487"/>
                </a:lnTo>
                <a:lnTo>
                  <a:pt x="388" y="487"/>
                </a:lnTo>
                <a:lnTo>
                  <a:pt x="388" y="488"/>
                </a:lnTo>
                <a:lnTo>
                  <a:pt x="388" y="488"/>
                </a:lnTo>
                <a:lnTo>
                  <a:pt x="388" y="488"/>
                </a:lnTo>
                <a:lnTo>
                  <a:pt x="388" y="488"/>
                </a:lnTo>
                <a:lnTo>
                  <a:pt x="389" y="488"/>
                </a:lnTo>
                <a:lnTo>
                  <a:pt x="389" y="488"/>
                </a:lnTo>
                <a:lnTo>
                  <a:pt x="389" y="488"/>
                </a:lnTo>
                <a:lnTo>
                  <a:pt x="389" y="488"/>
                </a:lnTo>
                <a:lnTo>
                  <a:pt x="389" y="488"/>
                </a:lnTo>
                <a:lnTo>
                  <a:pt x="389" y="488"/>
                </a:lnTo>
                <a:lnTo>
                  <a:pt x="389" y="488"/>
                </a:lnTo>
                <a:lnTo>
                  <a:pt x="389" y="488"/>
                </a:lnTo>
                <a:lnTo>
                  <a:pt x="389" y="488"/>
                </a:lnTo>
                <a:lnTo>
                  <a:pt x="389" y="490"/>
                </a:lnTo>
                <a:lnTo>
                  <a:pt x="389" y="490"/>
                </a:lnTo>
                <a:lnTo>
                  <a:pt x="389" y="490"/>
                </a:lnTo>
                <a:lnTo>
                  <a:pt x="389" y="490"/>
                </a:lnTo>
                <a:lnTo>
                  <a:pt x="391" y="490"/>
                </a:lnTo>
                <a:lnTo>
                  <a:pt x="391" y="490"/>
                </a:lnTo>
                <a:lnTo>
                  <a:pt x="391" y="490"/>
                </a:lnTo>
                <a:lnTo>
                  <a:pt x="391" y="488"/>
                </a:lnTo>
                <a:lnTo>
                  <a:pt x="391" y="488"/>
                </a:lnTo>
                <a:lnTo>
                  <a:pt x="391" y="488"/>
                </a:lnTo>
                <a:lnTo>
                  <a:pt x="391" y="488"/>
                </a:lnTo>
                <a:lnTo>
                  <a:pt x="391" y="488"/>
                </a:lnTo>
                <a:lnTo>
                  <a:pt x="391" y="488"/>
                </a:lnTo>
                <a:lnTo>
                  <a:pt x="391" y="487"/>
                </a:lnTo>
                <a:lnTo>
                  <a:pt x="391" y="487"/>
                </a:lnTo>
                <a:lnTo>
                  <a:pt x="391" y="487"/>
                </a:lnTo>
                <a:lnTo>
                  <a:pt x="389" y="487"/>
                </a:lnTo>
                <a:lnTo>
                  <a:pt x="389" y="487"/>
                </a:lnTo>
                <a:lnTo>
                  <a:pt x="391" y="487"/>
                </a:lnTo>
                <a:lnTo>
                  <a:pt x="391" y="485"/>
                </a:lnTo>
                <a:lnTo>
                  <a:pt x="391" y="485"/>
                </a:lnTo>
                <a:lnTo>
                  <a:pt x="391" y="485"/>
                </a:lnTo>
                <a:lnTo>
                  <a:pt x="391" y="485"/>
                </a:lnTo>
                <a:lnTo>
                  <a:pt x="391" y="484"/>
                </a:lnTo>
                <a:lnTo>
                  <a:pt x="391" y="484"/>
                </a:lnTo>
                <a:lnTo>
                  <a:pt x="391" y="484"/>
                </a:lnTo>
                <a:lnTo>
                  <a:pt x="391" y="484"/>
                </a:lnTo>
                <a:lnTo>
                  <a:pt x="391" y="484"/>
                </a:lnTo>
                <a:lnTo>
                  <a:pt x="391" y="484"/>
                </a:lnTo>
                <a:lnTo>
                  <a:pt x="391" y="484"/>
                </a:lnTo>
                <a:lnTo>
                  <a:pt x="391" y="485"/>
                </a:lnTo>
                <a:lnTo>
                  <a:pt x="392" y="484"/>
                </a:lnTo>
                <a:lnTo>
                  <a:pt x="392" y="484"/>
                </a:lnTo>
                <a:lnTo>
                  <a:pt x="392" y="484"/>
                </a:lnTo>
                <a:lnTo>
                  <a:pt x="392" y="482"/>
                </a:lnTo>
                <a:lnTo>
                  <a:pt x="392" y="482"/>
                </a:lnTo>
                <a:lnTo>
                  <a:pt x="392" y="482"/>
                </a:lnTo>
                <a:lnTo>
                  <a:pt x="392" y="482"/>
                </a:lnTo>
                <a:lnTo>
                  <a:pt x="392" y="482"/>
                </a:lnTo>
                <a:lnTo>
                  <a:pt x="394" y="482"/>
                </a:lnTo>
                <a:lnTo>
                  <a:pt x="394" y="482"/>
                </a:lnTo>
                <a:lnTo>
                  <a:pt x="394" y="482"/>
                </a:lnTo>
                <a:lnTo>
                  <a:pt x="394" y="482"/>
                </a:lnTo>
                <a:lnTo>
                  <a:pt x="394" y="484"/>
                </a:lnTo>
                <a:lnTo>
                  <a:pt x="394" y="484"/>
                </a:lnTo>
                <a:lnTo>
                  <a:pt x="394" y="484"/>
                </a:lnTo>
                <a:lnTo>
                  <a:pt x="394" y="484"/>
                </a:lnTo>
                <a:lnTo>
                  <a:pt x="394" y="484"/>
                </a:lnTo>
                <a:lnTo>
                  <a:pt x="394" y="484"/>
                </a:lnTo>
                <a:lnTo>
                  <a:pt x="394" y="484"/>
                </a:lnTo>
                <a:lnTo>
                  <a:pt x="394" y="484"/>
                </a:lnTo>
                <a:lnTo>
                  <a:pt x="394" y="484"/>
                </a:lnTo>
                <a:lnTo>
                  <a:pt x="394" y="484"/>
                </a:lnTo>
                <a:lnTo>
                  <a:pt x="392" y="484"/>
                </a:lnTo>
                <a:lnTo>
                  <a:pt x="392" y="484"/>
                </a:lnTo>
                <a:lnTo>
                  <a:pt x="392" y="485"/>
                </a:lnTo>
                <a:lnTo>
                  <a:pt x="392" y="485"/>
                </a:lnTo>
                <a:lnTo>
                  <a:pt x="392" y="485"/>
                </a:lnTo>
                <a:lnTo>
                  <a:pt x="392" y="485"/>
                </a:lnTo>
                <a:lnTo>
                  <a:pt x="392" y="485"/>
                </a:lnTo>
                <a:lnTo>
                  <a:pt x="392" y="487"/>
                </a:lnTo>
                <a:lnTo>
                  <a:pt x="392" y="487"/>
                </a:lnTo>
                <a:lnTo>
                  <a:pt x="392" y="487"/>
                </a:lnTo>
                <a:lnTo>
                  <a:pt x="392" y="487"/>
                </a:lnTo>
                <a:lnTo>
                  <a:pt x="392" y="487"/>
                </a:lnTo>
                <a:lnTo>
                  <a:pt x="394" y="487"/>
                </a:lnTo>
                <a:lnTo>
                  <a:pt x="394" y="487"/>
                </a:lnTo>
                <a:lnTo>
                  <a:pt x="392" y="487"/>
                </a:lnTo>
                <a:lnTo>
                  <a:pt x="392" y="488"/>
                </a:lnTo>
                <a:lnTo>
                  <a:pt x="394" y="488"/>
                </a:lnTo>
                <a:lnTo>
                  <a:pt x="394" y="488"/>
                </a:lnTo>
                <a:lnTo>
                  <a:pt x="394" y="488"/>
                </a:lnTo>
                <a:lnTo>
                  <a:pt x="394" y="488"/>
                </a:lnTo>
                <a:lnTo>
                  <a:pt x="394" y="488"/>
                </a:lnTo>
                <a:lnTo>
                  <a:pt x="394" y="487"/>
                </a:lnTo>
                <a:lnTo>
                  <a:pt x="394" y="487"/>
                </a:lnTo>
                <a:lnTo>
                  <a:pt x="394" y="487"/>
                </a:lnTo>
                <a:lnTo>
                  <a:pt x="394" y="488"/>
                </a:lnTo>
                <a:lnTo>
                  <a:pt x="395" y="488"/>
                </a:lnTo>
                <a:lnTo>
                  <a:pt x="395" y="488"/>
                </a:lnTo>
                <a:lnTo>
                  <a:pt x="395" y="488"/>
                </a:lnTo>
                <a:lnTo>
                  <a:pt x="395" y="487"/>
                </a:lnTo>
                <a:lnTo>
                  <a:pt x="394" y="487"/>
                </a:lnTo>
                <a:lnTo>
                  <a:pt x="394" y="487"/>
                </a:lnTo>
                <a:lnTo>
                  <a:pt x="394" y="487"/>
                </a:lnTo>
                <a:lnTo>
                  <a:pt x="395" y="487"/>
                </a:lnTo>
                <a:lnTo>
                  <a:pt x="394" y="487"/>
                </a:lnTo>
                <a:lnTo>
                  <a:pt x="394" y="487"/>
                </a:lnTo>
                <a:lnTo>
                  <a:pt x="394" y="487"/>
                </a:lnTo>
                <a:lnTo>
                  <a:pt x="394" y="487"/>
                </a:lnTo>
                <a:lnTo>
                  <a:pt x="394" y="485"/>
                </a:lnTo>
                <a:lnTo>
                  <a:pt x="394" y="485"/>
                </a:lnTo>
                <a:lnTo>
                  <a:pt x="394" y="485"/>
                </a:lnTo>
                <a:lnTo>
                  <a:pt x="395" y="485"/>
                </a:lnTo>
                <a:lnTo>
                  <a:pt x="395" y="485"/>
                </a:lnTo>
                <a:lnTo>
                  <a:pt x="395" y="485"/>
                </a:lnTo>
                <a:lnTo>
                  <a:pt x="395" y="485"/>
                </a:lnTo>
                <a:lnTo>
                  <a:pt x="395" y="487"/>
                </a:lnTo>
                <a:lnTo>
                  <a:pt x="395" y="485"/>
                </a:lnTo>
                <a:lnTo>
                  <a:pt x="395" y="485"/>
                </a:lnTo>
                <a:lnTo>
                  <a:pt x="395" y="485"/>
                </a:lnTo>
                <a:lnTo>
                  <a:pt x="395" y="484"/>
                </a:lnTo>
                <a:lnTo>
                  <a:pt x="395" y="484"/>
                </a:lnTo>
                <a:lnTo>
                  <a:pt x="395" y="484"/>
                </a:lnTo>
                <a:lnTo>
                  <a:pt x="395" y="484"/>
                </a:lnTo>
                <a:lnTo>
                  <a:pt x="395" y="484"/>
                </a:lnTo>
                <a:lnTo>
                  <a:pt x="395" y="482"/>
                </a:lnTo>
                <a:lnTo>
                  <a:pt x="395" y="482"/>
                </a:lnTo>
                <a:lnTo>
                  <a:pt x="395" y="484"/>
                </a:lnTo>
                <a:lnTo>
                  <a:pt x="395" y="484"/>
                </a:lnTo>
                <a:lnTo>
                  <a:pt x="395" y="484"/>
                </a:lnTo>
                <a:lnTo>
                  <a:pt x="397" y="484"/>
                </a:lnTo>
                <a:lnTo>
                  <a:pt x="397" y="484"/>
                </a:lnTo>
                <a:lnTo>
                  <a:pt x="397" y="484"/>
                </a:lnTo>
                <a:lnTo>
                  <a:pt x="399" y="484"/>
                </a:lnTo>
                <a:lnTo>
                  <a:pt x="399" y="484"/>
                </a:lnTo>
                <a:lnTo>
                  <a:pt x="399" y="484"/>
                </a:lnTo>
                <a:lnTo>
                  <a:pt x="399" y="482"/>
                </a:lnTo>
                <a:lnTo>
                  <a:pt x="399" y="482"/>
                </a:lnTo>
                <a:lnTo>
                  <a:pt x="399" y="482"/>
                </a:lnTo>
                <a:lnTo>
                  <a:pt x="399" y="482"/>
                </a:lnTo>
                <a:lnTo>
                  <a:pt x="400" y="482"/>
                </a:lnTo>
                <a:lnTo>
                  <a:pt x="400" y="482"/>
                </a:lnTo>
                <a:lnTo>
                  <a:pt x="400" y="482"/>
                </a:lnTo>
                <a:lnTo>
                  <a:pt x="400" y="482"/>
                </a:lnTo>
                <a:lnTo>
                  <a:pt x="400" y="482"/>
                </a:lnTo>
                <a:lnTo>
                  <a:pt x="400" y="482"/>
                </a:lnTo>
                <a:lnTo>
                  <a:pt x="400" y="481"/>
                </a:lnTo>
                <a:lnTo>
                  <a:pt x="402" y="481"/>
                </a:lnTo>
                <a:lnTo>
                  <a:pt x="400" y="481"/>
                </a:lnTo>
                <a:lnTo>
                  <a:pt x="400" y="481"/>
                </a:lnTo>
                <a:lnTo>
                  <a:pt x="400" y="482"/>
                </a:lnTo>
                <a:lnTo>
                  <a:pt x="399" y="482"/>
                </a:lnTo>
                <a:lnTo>
                  <a:pt x="399" y="482"/>
                </a:lnTo>
                <a:lnTo>
                  <a:pt x="397" y="484"/>
                </a:lnTo>
                <a:lnTo>
                  <a:pt x="397" y="482"/>
                </a:lnTo>
                <a:lnTo>
                  <a:pt x="397" y="482"/>
                </a:lnTo>
                <a:lnTo>
                  <a:pt x="397" y="482"/>
                </a:lnTo>
                <a:lnTo>
                  <a:pt x="397" y="482"/>
                </a:lnTo>
                <a:lnTo>
                  <a:pt x="397" y="482"/>
                </a:lnTo>
                <a:lnTo>
                  <a:pt x="395" y="482"/>
                </a:lnTo>
                <a:lnTo>
                  <a:pt x="395" y="482"/>
                </a:lnTo>
                <a:lnTo>
                  <a:pt x="395" y="482"/>
                </a:lnTo>
                <a:lnTo>
                  <a:pt x="395" y="481"/>
                </a:lnTo>
                <a:lnTo>
                  <a:pt x="395" y="481"/>
                </a:lnTo>
                <a:lnTo>
                  <a:pt x="395" y="481"/>
                </a:lnTo>
                <a:lnTo>
                  <a:pt x="397" y="481"/>
                </a:lnTo>
                <a:lnTo>
                  <a:pt x="397" y="481"/>
                </a:lnTo>
                <a:lnTo>
                  <a:pt x="397" y="481"/>
                </a:lnTo>
                <a:lnTo>
                  <a:pt x="397" y="481"/>
                </a:lnTo>
                <a:lnTo>
                  <a:pt x="397" y="481"/>
                </a:lnTo>
                <a:lnTo>
                  <a:pt x="399" y="481"/>
                </a:lnTo>
                <a:lnTo>
                  <a:pt x="399" y="481"/>
                </a:lnTo>
                <a:lnTo>
                  <a:pt x="399" y="481"/>
                </a:lnTo>
                <a:lnTo>
                  <a:pt x="400" y="479"/>
                </a:lnTo>
                <a:lnTo>
                  <a:pt x="400" y="479"/>
                </a:lnTo>
                <a:lnTo>
                  <a:pt x="399" y="479"/>
                </a:lnTo>
                <a:lnTo>
                  <a:pt x="399" y="479"/>
                </a:lnTo>
                <a:lnTo>
                  <a:pt x="397" y="479"/>
                </a:lnTo>
                <a:lnTo>
                  <a:pt x="397" y="478"/>
                </a:lnTo>
                <a:lnTo>
                  <a:pt x="397" y="478"/>
                </a:lnTo>
                <a:lnTo>
                  <a:pt x="397" y="478"/>
                </a:lnTo>
                <a:lnTo>
                  <a:pt x="395" y="479"/>
                </a:lnTo>
                <a:lnTo>
                  <a:pt x="395" y="479"/>
                </a:lnTo>
                <a:lnTo>
                  <a:pt x="395" y="478"/>
                </a:lnTo>
                <a:lnTo>
                  <a:pt x="395" y="478"/>
                </a:lnTo>
                <a:lnTo>
                  <a:pt x="395" y="478"/>
                </a:lnTo>
                <a:lnTo>
                  <a:pt x="395" y="478"/>
                </a:lnTo>
                <a:lnTo>
                  <a:pt x="395" y="479"/>
                </a:lnTo>
                <a:lnTo>
                  <a:pt x="395" y="478"/>
                </a:lnTo>
                <a:lnTo>
                  <a:pt x="395" y="478"/>
                </a:lnTo>
                <a:lnTo>
                  <a:pt x="394" y="479"/>
                </a:lnTo>
                <a:lnTo>
                  <a:pt x="394" y="479"/>
                </a:lnTo>
                <a:lnTo>
                  <a:pt x="394" y="479"/>
                </a:lnTo>
                <a:lnTo>
                  <a:pt x="394" y="479"/>
                </a:lnTo>
                <a:lnTo>
                  <a:pt x="394" y="479"/>
                </a:lnTo>
                <a:lnTo>
                  <a:pt x="394" y="481"/>
                </a:lnTo>
                <a:lnTo>
                  <a:pt x="394" y="481"/>
                </a:lnTo>
                <a:lnTo>
                  <a:pt x="392" y="481"/>
                </a:lnTo>
                <a:lnTo>
                  <a:pt x="392" y="479"/>
                </a:lnTo>
                <a:lnTo>
                  <a:pt x="392" y="479"/>
                </a:lnTo>
                <a:lnTo>
                  <a:pt x="392" y="478"/>
                </a:lnTo>
                <a:lnTo>
                  <a:pt x="392" y="478"/>
                </a:lnTo>
                <a:lnTo>
                  <a:pt x="394" y="478"/>
                </a:lnTo>
                <a:lnTo>
                  <a:pt x="394" y="478"/>
                </a:lnTo>
                <a:lnTo>
                  <a:pt x="394" y="476"/>
                </a:lnTo>
                <a:lnTo>
                  <a:pt x="394" y="476"/>
                </a:lnTo>
                <a:lnTo>
                  <a:pt x="394" y="476"/>
                </a:lnTo>
                <a:lnTo>
                  <a:pt x="395" y="476"/>
                </a:lnTo>
                <a:lnTo>
                  <a:pt x="395" y="475"/>
                </a:lnTo>
                <a:lnTo>
                  <a:pt x="395" y="475"/>
                </a:lnTo>
                <a:lnTo>
                  <a:pt x="395" y="475"/>
                </a:lnTo>
                <a:lnTo>
                  <a:pt x="397" y="475"/>
                </a:lnTo>
                <a:lnTo>
                  <a:pt x="397" y="473"/>
                </a:lnTo>
                <a:lnTo>
                  <a:pt x="397" y="473"/>
                </a:lnTo>
                <a:lnTo>
                  <a:pt x="399" y="473"/>
                </a:lnTo>
                <a:lnTo>
                  <a:pt x="399" y="473"/>
                </a:lnTo>
                <a:lnTo>
                  <a:pt x="399" y="473"/>
                </a:lnTo>
                <a:lnTo>
                  <a:pt x="399" y="475"/>
                </a:lnTo>
                <a:lnTo>
                  <a:pt x="399" y="475"/>
                </a:lnTo>
                <a:lnTo>
                  <a:pt x="400" y="475"/>
                </a:lnTo>
                <a:lnTo>
                  <a:pt x="400" y="475"/>
                </a:lnTo>
                <a:lnTo>
                  <a:pt x="402" y="475"/>
                </a:lnTo>
                <a:lnTo>
                  <a:pt x="402" y="473"/>
                </a:lnTo>
                <a:lnTo>
                  <a:pt x="402" y="473"/>
                </a:lnTo>
                <a:lnTo>
                  <a:pt x="402" y="473"/>
                </a:lnTo>
                <a:lnTo>
                  <a:pt x="400" y="473"/>
                </a:lnTo>
                <a:lnTo>
                  <a:pt x="402" y="473"/>
                </a:lnTo>
                <a:lnTo>
                  <a:pt x="402" y="473"/>
                </a:lnTo>
                <a:lnTo>
                  <a:pt x="402" y="472"/>
                </a:lnTo>
                <a:lnTo>
                  <a:pt x="403" y="473"/>
                </a:lnTo>
                <a:lnTo>
                  <a:pt x="405" y="473"/>
                </a:lnTo>
                <a:lnTo>
                  <a:pt x="406" y="473"/>
                </a:lnTo>
                <a:lnTo>
                  <a:pt x="406" y="473"/>
                </a:lnTo>
                <a:lnTo>
                  <a:pt x="406" y="473"/>
                </a:lnTo>
                <a:lnTo>
                  <a:pt x="406" y="473"/>
                </a:lnTo>
                <a:lnTo>
                  <a:pt x="406" y="473"/>
                </a:lnTo>
                <a:lnTo>
                  <a:pt x="406" y="473"/>
                </a:lnTo>
                <a:lnTo>
                  <a:pt x="406" y="472"/>
                </a:lnTo>
                <a:lnTo>
                  <a:pt x="406" y="472"/>
                </a:lnTo>
                <a:lnTo>
                  <a:pt x="406" y="472"/>
                </a:lnTo>
                <a:lnTo>
                  <a:pt x="406" y="472"/>
                </a:lnTo>
                <a:lnTo>
                  <a:pt x="406" y="472"/>
                </a:lnTo>
                <a:lnTo>
                  <a:pt x="406" y="472"/>
                </a:lnTo>
                <a:lnTo>
                  <a:pt x="406" y="470"/>
                </a:lnTo>
                <a:lnTo>
                  <a:pt x="405" y="470"/>
                </a:lnTo>
                <a:lnTo>
                  <a:pt x="403" y="472"/>
                </a:lnTo>
                <a:lnTo>
                  <a:pt x="402" y="472"/>
                </a:lnTo>
                <a:lnTo>
                  <a:pt x="402" y="472"/>
                </a:lnTo>
                <a:lnTo>
                  <a:pt x="402" y="470"/>
                </a:lnTo>
                <a:lnTo>
                  <a:pt x="402" y="470"/>
                </a:lnTo>
                <a:lnTo>
                  <a:pt x="403" y="470"/>
                </a:lnTo>
                <a:lnTo>
                  <a:pt x="403" y="470"/>
                </a:lnTo>
                <a:lnTo>
                  <a:pt x="403" y="470"/>
                </a:lnTo>
                <a:lnTo>
                  <a:pt x="403" y="470"/>
                </a:lnTo>
                <a:lnTo>
                  <a:pt x="403" y="470"/>
                </a:lnTo>
                <a:lnTo>
                  <a:pt x="403" y="470"/>
                </a:lnTo>
                <a:lnTo>
                  <a:pt x="403" y="470"/>
                </a:lnTo>
                <a:lnTo>
                  <a:pt x="405" y="470"/>
                </a:lnTo>
                <a:lnTo>
                  <a:pt x="405" y="470"/>
                </a:lnTo>
                <a:lnTo>
                  <a:pt x="405" y="469"/>
                </a:lnTo>
                <a:lnTo>
                  <a:pt x="406" y="469"/>
                </a:lnTo>
                <a:lnTo>
                  <a:pt x="406" y="469"/>
                </a:lnTo>
                <a:lnTo>
                  <a:pt x="406" y="469"/>
                </a:lnTo>
                <a:lnTo>
                  <a:pt x="406" y="469"/>
                </a:lnTo>
                <a:lnTo>
                  <a:pt x="408" y="469"/>
                </a:lnTo>
                <a:lnTo>
                  <a:pt x="408" y="467"/>
                </a:lnTo>
                <a:lnTo>
                  <a:pt x="408" y="467"/>
                </a:lnTo>
                <a:lnTo>
                  <a:pt x="409" y="467"/>
                </a:lnTo>
                <a:lnTo>
                  <a:pt x="409" y="469"/>
                </a:lnTo>
                <a:lnTo>
                  <a:pt x="409" y="470"/>
                </a:lnTo>
                <a:lnTo>
                  <a:pt x="409" y="470"/>
                </a:lnTo>
                <a:lnTo>
                  <a:pt x="411" y="470"/>
                </a:lnTo>
                <a:lnTo>
                  <a:pt x="411" y="470"/>
                </a:lnTo>
                <a:lnTo>
                  <a:pt x="411" y="469"/>
                </a:lnTo>
                <a:lnTo>
                  <a:pt x="412" y="470"/>
                </a:lnTo>
                <a:lnTo>
                  <a:pt x="414" y="470"/>
                </a:lnTo>
                <a:lnTo>
                  <a:pt x="414" y="470"/>
                </a:lnTo>
                <a:lnTo>
                  <a:pt x="414" y="469"/>
                </a:lnTo>
                <a:lnTo>
                  <a:pt x="414" y="469"/>
                </a:lnTo>
                <a:lnTo>
                  <a:pt x="414" y="469"/>
                </a:lnTo>
                <a:lnTo>
                  <a:pt x="414" y="469"/>
                </a:lnTo>
                <a:lnTo>
                  <a:pt x="414" y="469"/>
                </a:lnTo>
                <a:lnTo>
                  <a:pt x="414" y="469"/>
                </a:lnTo>
                <a:lnTo>
                  <a:pt x="412" y="467"/>
                </a:lnTo>
                <a:lnTo>
                  <a:pt x="412" y="467"/>
                </a:lnTo>
                <a:lnTo>
                  <a:pt x="412" y="467"/>
                </a:lnTo>
                <a:lnTo>
                  <a:pt x="412" y="467"/>
                </a:lnTo>
                <a:lnTo>
                  <a:pt x="412" y="467"/>
                </a:lnTo>
                <a:lnTo>
                  <a:pt x="411" y="467"/>
                </a:lnTo>
                <a:lnTo>
                  <a:pt x="411" y="467"/>
                </a:lnTo>
                <a:lnTo>
                  <a:pt x="411" y="466"/>
                </a:lnTo>
                <a:lnTo>
                  <a:pt x="411" y="466"/>
                </a:lnTo>
                <a:lnTo>
                  <a:pt x="412" y="467"/>
                </a:lnTo>
                <a:lnTo>
                  <a:pt x="412" y="466"/>
                </a:lnTo>
                <a:lnTo>
                  <a:pt x="412" y="466"/>
                </a:lnTo>
                <a:lnTo>
                  <a:pt x="412" y="466"/>
                </a:lnTo>
                <a:lnTo>
                  <a:pt x="414" y="466"/>
                </a:lnTo>
                <a:lnTo>
                  <a:pt x="414" y="466"/>
                </a:lnTo>
                <a:lnTo>
                  <a:pt x="414" y="466"/>
                </a:lnTo>
                <a:lnTo>
                  <a:pt x="414" y="466"/>
                </a:lnTo>
                <a:lnTo>
                  <a:pt x="414" y="466"/>
                </a:lnTo>
                <a:lnTo>
                  <a:pt x="414" y="464"/>
                </a:lnTo>
                <a:lnTo>
                  <a:pt x="414" y="464"/>
                </a:lnTo>
                <a:lnTo>
                  <a:pt x="414" y="466"/>
                </a:lnTo>
                <a:lnTo>
                  <a:pt x="415" y="466"/>
                </a:lnTo>
                <a:lnTo>
                  <a:pt x="415" y="466"/>
                </a:lnTo>
                <a:lnTo>
                  <a:pt x="415" y="466"/>
                </a:lnTo>
                <a:lnTo>
                  <a:pt x="415" y="464"/>
                </a:lnTo>
                <a:lnTo>
                  <a:pt x="415" y="464"/>
                </a:lnTo>
                <a:lnTo>
                  <a:pt x="414" y="464"/>
                </a:lnTo>
                <a:lnTo>
                  <a:pt x="414" y="464"/>
                </a:lnTo>
                <a:lnTo>
                  <a:pt x="414" y="464"/>
                </a:lnTo>
                <a:lnTo>
                  <a:pt x="414" y="464"/>
                </a:lnTo>
                <a:lnTo>
                  <a:pt x="414" y="463"/>
                </a:lnTo>
                <a:lnTo>
                  <a:pt x="414" y="463"/>
                </a:lnTo>
                <a:lnTo>
                  <a:pt x="414" y="463"/>
                </a:lnTo>
                <a:lnTo>
                  <a:pt x="414" y="463"/>
                </a:lnTo>
                <a:lnTo>
                  <a:pt x="415" y="463"/>
                </a:lnTo>
                <a:lnTo>
                  <a:pt x="415" y="463"/>
                </a:lnTo>
                <a:lnTo>
                  <a:pt x="415" y="463"/>
                </a:lnTo>
                <a:lnTo>
                  <a:pt x="417" y="464"/>
                </a:lnTo>
                <a:lnTo>
                  <a:pt x="417" y="464"/>
                </a:lnTo>
                <a:lnTo>
                  <a:pt x="418" y="464"/>
                </a:lnTo>
                <a:lnTo>
                  <a:pt x="418" y="464"/>
                </a:lnTo>
                <a:lnTo>
                  <a:pt x="418" y="466"/>
                </a:lnTo>
                <a:lnTo>
                  <a:pt x="418" y="464"/>
                </a:lnTo>
                <a:lnTo>
                  <a:pt x="420" y="464"/>
                </a:lnTo>
                <a:lnTo>
                  <a:pt x="418" y="463"/>
                </a:lnTo>
                <a:lnTo>
                  <a:pt x="418" y="463"/>
                </a:lnTo>
                <a:lnTo>
                  <a:pt x="418" y="463"/>
                </a:lnTo>
                <a:lnTo>
                  <a:pt x="418" y="463"/>
                </a:lnTo>
                <a:lnTo>
                  <a:pt x="420" y="463"/>
                </a:lnTo>
                <a:lnTo>
                  <a:pt x="420" y="464"/>
                </a:lnTo>
                <a:lnTo>
                  <a:pt x="420" y="463"/>
                </a:lnTo>
                <a:lnTo>
                  <a:pt x="421" y="463"/>
                </a:lnTo>
                <a:lnTo>
                  <a:pt x="421" y="461"/>
                </a:lnTo>
                <a:lnTo>
                  <a:pt x="421" y="461"/>
                </a:lnTo>
                <a:lnTo>
                  <a:pt x="421" y="461"/>
                </a:lnTo>
                <a:lnTo>
                  <a:pt x="423" y="461"/>
                </a:lnTo>
                <a:lnTo>
                  <a:pt x="423" y="461"/>
                </a:lnTo>
                <a:lnTo>
                  <a:pt x="423" y="461"/>
                </a:lnTo>
                <a:lnTo>
                  <a:pt x="423" y="460"/>
                </a:lnTo>
                <a:lnTo>
                  <a:pt x="423" y="460"/>
                </a:lnTo>
                <a:lnTo>
                  <a:pt x="423" y="460"/>
                </a:lnTo>
                <a:lnTo>
                  <a:pt x="423" y="460"/>
                </a:lnTo>
                <a:lnTo>
                  <a:pt x="423" y="460"/>
                </a:lnTo>
                <a:lnTo>
                  <a:pt x="423" y="458"/>
                </a:lnTo>
                <a:lnTo>
                  <a:pt x="423" y="458"/>
                </a:lnTo>
                <a:lnTo>
                  <a:pt x="423" y="460"/>
                </a:lnTo>
                <a:lnTo>
                  <a:pt x="424" y="460"/>
                </a:lnTo>
                <a:lnTo>
                  <a:pt x="424" y="460"/>
                </a:lnTo>
                <a:lnTo>
                  <a:pt x="424" y="461"/>
                </a:lnTo>
                <a:lnTo>
                  <a:pt x="424" y="461"/>
                </a:lnTo>
                <a:lnTo>
                  <a:pt x="426" y="461"/>
                </a:lnTo>
                <a:lnTo>
                  <a:pt x="426" y="461"/>
                </a:lnTo>
                <a:lnTo>
                  <a:pt x="426" y="460"/>
                </a:lnTo>
                <a:lnTo>
                  <a:pt x="426" y="460"/>
                </a:lnTo>
                <a:lnTo>
                  <a:pt x="426" y="460"/>
                </a:lnTo>
                <a:lnTo>
                  <a:pt x="426" y="460"/>
                </a:lnTo>
                <a:lnTo>
                  <a:pt x="426" y="458"/>
                </a:lnTo>
                <a:lnTo>
                  <a:pt x="426" y="458"/>
                </a:lnTo>
                <a:lnTo>
                  <a:pt x="426" y="458"/>
                </a:lnTo>
                <a:lnTo>
                  <a:pt x="426" y="458"/>
                </a:lnTo>
                <a:lnTo>
                  <a:pt x="426" y="458"/>
                </a:lnTo>
                <a:lnTo>
                  <a:pt x="426" y="458"/>
                </a:lnTo>
                <a:lnTo>
                  <a:pt x="426" y="458"/>
                </a:lnTo>
                <a:lnTo>
                  <a:pt x="426" y="457"/>
                </a:lnTo>
                <a:lnTo>
                  <a:pt x="426" y="457"/>
                </a:lnTo>
                <a:lnTo>
                  <a:pt x="426" y="457"/>
                </a:lnTo>
                <a:lnTo>
                  <a:pt x="426" y="457"/>
                </a:lnTo>
                <a:lnTo>
                  <a:pt x="426" y="457"/>
                </a:lnTo>
                <a:lnTo>
                  <a:pt x="427" y="457"/>
                </a:lnTo>
                <a:lnTo>
                  <a:pt x="427" y="457"/>
                </a:lnTo>
                <a:lnTo>
                  <a:pt x="427" y="457"/>
                </a:lnTo>
                <a:lnTo>
                  <a:pt x="427" y="457"/>
                </a:lnTo>
                <a:lnTo>
                  <a:pt x="427" y="458"/>
                </a:lnTo>
                <a:lnTo>
                  <a:pt x="427" y="458"/>
                </a:lnTo>
                <a:lnTo>
                  <a:pt x="427" y="458"/>
                </a:lnTo>
                <a:lnTo>
                  <a:pt x="427" y="458"/>
                </a:lnTo>
                <a:lnTo>
                  <a:pt x="427" y="458"/>
                </a:lnTo>
                <a:lnTo>
                  <a:pt x="429" y="460"/>
                </a:lnTo>
                <a:lnTo>
                  <a:pt x="430" y="460"/>
                </a:lnTo>
                <a:lnTo>
                  <a:pt x="429" y="458"/>
                </a:lnTo>
                <a:lnTo>
                  <a:pt x="429" y="457"/>
                </a:lnTo>
                <a:lnTo>
                  <a:pt x="429" y="457"/>
                </a:lnTo>
                <a:lnTo>
                  <a:pt x="429" y="457"/>
                </a:lnTo>
                <a:lnTo>
                  <a:pt x="429" y="455"/>
                </a:lnTo>
                <a:lnTo>
                  <a:pt x="429" y="457"/>
                </a:lnTo>
                <a:lnTo>
                  <a:pt x="429" y="457"/>
                </a:lnTo>
                <a:lnTo>
                  <a:pt x="430" y="457"/>
                </a:lnTo>
                <a:lnTo>
                  <a:pt x="430" y="457"/>
                </a:lnTo>
                <a:lnTo>
                  <a:pt x="430" y="457"/>
                </a:lnTo>
                <a:lnTo>
                  <a:pt x="430" y="457"/>
                </a:lnTo>
                <a:lnTo>
                  <a:pt x="430" y="457"/>
                </a:lnTo>
                <a:lnTo>
                  <a:pt x="430" y="455"/>
                </a:lnTo>
                <a:lnTo>
                  <a:pt x="430" y="455"/>
                </a:lnTo>
                <a:lnTo>
                  <a:pt x="430" y="455"/>
                </a:lnTo>
                <a:lnTo>
                  <a:pt x="432" y="455"/>
                </a:lnTo>
                <a:lnTo>
                  <a:pt x="432" y="457"/>
                </a:lnTo>
                <a:lnTo>
                  <a:pt x="432" y="455"/>
                </a:lnTo>
                <a:lnTo>
                  <a:pt x="432" y="455"/>
                </a:lnTo>
                <a:lnTo>
                  <a:pt x="430" y="455"/>
                </a:lnTo>
                <a:lnTo>
                  <a:pt x="432" y="455"/>
                </a:lnTo>
                <a:lnTo>
                  <a:pt x="433" y="454"/>
                </a:lnTo>
                <a:lnTo>
                  <a:pt x="433" y="454"/>
                </a:lnTo>
                <a:lnTo>
                  <a:pt x="433" y="454"/>
                </a:lnTo>
                <a:lnTo>
                  <a:pt x="433" y="454"/>
                </a:lnTo>
                <a:lnTo>
                  <a:pt x="433" y="454"/>
                </a:lnTo>
                <a:lnTo>
                  <a:pt x="433" y="452"/>
                </a:lnTo>
                <a:lnTo>
                  <a:pt x="433" y="452"/>
                </a:lnTo>
                <a:lnTo>
                  <a:pt x="433" y="452"/>
                </a:lnTo>
                <a:lnTo>
                  <a:pt x="433" y="452"/>
                </a:lnTo>
                <a:lnTo>
                  <a:pt x="433" y="452"/>
                </a:lnTo>
                <a:lnTo>
                  <a:pt x="432" y="452"/>
                </a:lnTo>
                <a:lnTo>
                  <a:pt x="432" y="452"/>
                </a:lnTo>
                <a:lnTo>
                  <a:pt x="432" y="452"/>
                </a:lnTo>
                <a:lnTo>
                  <a:pt x="432" y="450"/>
                </a:lnTo>
                <a:lnTo>
                  <a:pt x="433" y="450"/>
                </a:lnTo>
                <a:lnTo>
                  <a:pt x="433" y="450"/>
                </a:lnTo>
                <a:lnTo>
                  <a:pt x="433" y="449"/>
                </a:lnTo>
                <a:lnTo>
                  <a:pt x="433" y="449"/>
                </a:lnTo>
                <a:lnTo>
                  <a:pt x="433" y="450"/>
                </a:lnTo>
                <a:lnTo>
                  <a:pt x="433" y="450"/>
                </a:lnTo>
                <a:lnTo>
                  <a:pt x="433" y="450"/>
                </a:lnTo>
                <a:lnTo>
                  <a:pt x="433" y="449"/>
                </a:lnTo>
                <a:lnTo>
                  <a:pt x="433" y="449"/>
                </a:lnTo>
                <a:lnTo>
                  <a:pt x="433" y="449"/>
                </a:lnTo>
                <a:lnTo>
                  <a:pt x="433" y="449"/>
                </a:lnTo>
                <a:lnTo>
                  <a:pt x="433" y="449"/>
                </a:lnTo>
                <a:lnTo>
                  <a:pt x="430" y="449"/>
                </a:lnTo>
                <a:lnTo>
                  <a:pt x="430" y="449"/>
                </a:lnTo>
                <a:lnTo>
                  <a:pt x="430" y="449"/>
                </a:lnTo>
                <a:lnTo>
                  <a:pt x="430" y="447"/>
                </a:lnTo>
                <a:lnTo>
                  <a:pt x="430" y="447"/>
                </a:lnTo>
                <a:lnTo>
                  <a:pt x="432" y="447"/>
                </a:lnTo>
                <a:lnTo>
                  <a:pt x="432" y="447"/>
                </a:lnTo>
                <a:lnTo>
                  <a:pt x="433" y="446"/>
                </a:lnTo>
                <a:lnTo>
                  <a:pt x="435" y="444"/>
                </a:lnTo>
                <a:lnTo>
                  <a:pt x="435" y="444"/>
                </a:lnTo>
                <a:lnTo>
                  <a:pt x="436" y="444"/>
                </a:lnTo>
                <a:lnTo>
                  <a:pt x="436" y="444"/>
                </a:lnTo>
                <a:lnTo>
                  <a:pt x="436" y="444"/>
                </a:lnTo>
                <a:lnTo>
                  <a:pt x="436" y="443"/>
                </a:lnTo>
                <a:lnTo>
                  <a:pt x="436" y="443"/>
                </a:lnTo>
                <a:lnTo>
                  <a:pt x="436" y="443"/>
                </a:lnTo>
                <a:lnTo>
                  <a:pt x="438" y="444"/>
                </a:lnTo>
                <a:lnTo>
                  <a:pt x="439" y="444"/>
                </a:lnTo>
                <a:lnTo>
                  <a:pt x="439" y="444"/>
                </a:lnTo>
                <a:lnTo>
                  <a:pt x="439" y="444"/>
                </a:lnTo>
                <a:lnTo>
                  <a:pt x="439" y="443"/>
                </a:lnTo>
                <a:lnTo>
                  <a:pt x="439" y="443"/>
                </a:lnTo>
                <a:lnTo>
                  <a:pt x="439" y="443"/>
                </a:lnTo>
                <a:lnTo>
                  <a:pt x="439" y="441"/>
                </a:lnTo>
                <a:lnTo>
                  <a:pt x="438" y="441"/>
                </a:lnTo>
                <a:lnTo>
                  <a:pt x="438" y="441"/>
                </a:lnTo>
                <a:lnTo>
                  <a:pt x="438" y="441"/>
                </a:lnTo>
                <a:lnTo>
                  <a:pt x="439" y="441"/>
                </a:lnTo>
                <a:lnTo>
                  <a:pt x="439" y="441"/>
                </a:lnTo>
                <a:lnTo>
                  <a:pt x="439" y="441"/>
                </a:lnTo>
                <a:lnTo>
                  <a:pt x="439" y="440"/>
                </a:lnTo>
                <a:lnTo>
                  <a:pt x="439" y="440"/>
                </a:lnTo>
                <a:lnTo>
                  <a:pt x="441" y="441"/>
                </a:lnTo>
                <a:lnTo>
                  <a:pt x="441" y="441"/>
                </a:lnTo>
                <a:lnTo>
                  <a:pt x="441" y="441"/>
                </a:lnTo>
                <a:lnTo>
                  <a:pt x="441" y="441"/>
                </a:lnTo>
                <a:lnTo>
                  <a:pt x="441" y="441"/>
                </a:lnTo>
                <a:lnTo>
                  <a:pt x="442" y="441"/>
                </a:lnTo>
                <a:lnTo>
                  <a:pt x="442" y="441"/>
                </a:lnTo>
                <a:lnTo>
                  <a:pt x="442" y="440"/>
                </a:lnTo>
                <a:lnTo>
                  <a:pt x="442" y="440"/>
                </a:lnTo>
                <a:lnTo>
                  <a:pt x="442" y="440"/>
                </a:lnTo>
                <a:lnTo>
                  <a:pt x="442" y="441"/>
                </a:lnTo>
                <a:lnTo>
                  <a:pt x="442" y="441"/>
                </a:lnTo>
                <a:lnTo>
                  <a:pt x="444" y="441"/>
                </a:lnTo>
                <a:lnTo>
                  <a:pt x="444" y="441"/>
                </a:lnTo>
                <a:lnTo>
                  <a:pt x="444" y="441"/>
                </a:lnTo>
                <a:lnTo>
                  <a:pt x="444" y="441"/>
                </a:lnTo>
                <a:lnTo>
                  <a:pt x="444" y="440"/>
                </a:lnTo>
                <a:lnTo>
                  <a:pt x="444" y="440"/>
                </a:lnTo>
                <a:lnTo>
                  <a:pt x="444" y="440"/>
                </a:lnTo>
                <a:lnTo>
                  <a:pt x="444" y="440"/>
                </a:lnTo>
                <a:lnTo>
                  <a:pt x="444" y="438"/>
                </a:lnTo>
                <a:lnTo>
                  <a:pt x="444" y="438"/>
                </a:lnTo>
                <a:lnTo>
                  <a:pt x="444" y="438"/>
                </a:lnTo>
                <a:lnTo>
                  <a:pt x="444" y="438"/>
                </a:lnTo>
                <a:lnTo>
                  <a:pt x="444" y="438"/>
                </a:lnTo>
                <a:lnTo>
                  <a:pt x="444" y="438"/>
                </a:lnTo>
                <a:lnTo>
                  <a:pt x="445" y="438"/>
                </a:lnTo>
                <a:lnTo>
                  <a:pt x="447" y="437"/>
                </a:lnTo>
                <a:lnTo>
                  <a:pt x="447" y="437"/>
                </a:lnTo>
                <a:lnTo>
                  <a:pt x="447" y="437"/>
                </a:lnTo>
                <a:lnTo>
                  <a:pt x="447" y="437"/>
                </a:lnTo>
                <a:lnTo>
                  <a:pt x="445" y="435"/>
                </a:lnTo>
                <a:lnTo>
                  <a:pt x="447" y="435"/>
                </a:lnTo>
                <a:lnTo>
                  <a:pt x="447" y="434"/>
                </a:lnTo>
                <a:lnTo>
                  <a:pt x="447" y="434"/>
                </a:lnTo>
                <a:lnTo>
                  <a:pt x="447" y="434"/>
                </a:lnTo>
                <a:lnTo>
                  <a:pt x="447" y="434"/>
                </a:lnTo>
                <a:lnTo>
                  <a:pt x="448" y="434"/>
                </a:lnTo>
                <a:lnTo>
                  <a:pt x="448" y="434"/>
                </a:lnTo>
                <a:lnTo>
                  <a:pt x="448" y="434"/>
                </a:lnTo>
                <a:lnTo>
                  <a:pt x="448" y="434"/>
                </a:lnTo>
                <a:lnTo>
                  <a:pt x="450" y="435"/>
                </a:lnTo>
                <a:lnTo>
                  <a:pt x="450" y="435"/>
                </a:lnTo>
                <a:lnTo>
                  <a:pt x="450" y="435"/>
                </a:lnTo>
                <a:lnTo>
                  <a:pt x="450" y="435"/>
                </a:lnTo>
                <a:lnTo>
                  <a:pt x="450" y="435"/>
                </a:lnTo>
                <a:lnTo>
                  <a:pt x="451" y="435"/>
                </a:lnTo>
                <a:lnTo>
                  <a:pt x="451" y="435"/>
                </a:lnTo>
                <a:lnTo>
                  <a:pt x="451" y="435"/>
                </a:lnTo>
                <a:lnTo>
                  <a:pt x="451" y="435"/>
                </a:lnTo>
                <a:lnTo>
                  <a:pt x="451" y="434"/>
                </a:lnTo>
                <a:lnTo>
                  <a:pt x="451" y="434"/>
                </a:lnTo>
                <a:lnTo>
                  <a:pt x="451" y="434"/>
                </a:lnTo>
                <a:lnTo>
                  <a:pt x="451" y="434"/>
                </a:lnTo>
                <a:lnTo>
                  <a:pt x="451" y="434"/>
                </a:lnTo>
                <a:lnTo>
                  <a:pt x="451" y="434"/>
                </a:lnTo>
                <a:lnTo>
                  <a:pt x="451" y="432"/>
                </a:lnTo>
                <a:lnTo>
                  <a:pt x="451" y="432"/>
                </a:lnTo>
                <a:lnTo>
                  <a:pt x="451" y="432"/>
                </a:lnTo>
                <a:lnTo>
                  <a:pt x="451" y="432"/>
                </a:lnTo>
                <a:lnTo>
                  <a:pt x="453" y="432"/>
                </a:lnTo>
                <a:lnTo>
                  <a:pt x="453" y="432"/>
                </a:lnTo>
                <a:lnTo>
                  <a:pt x="453" y="432"/>
                </a:lnTo>
                <a:lnTo>
                  <a:pt x="453" y="432"/>
                </a:lnTo>
                <a:lnTo>
                  <a:pt x="453" y="431"/>
                </a:lnTo>
                <a:lnTo>
                  <a:pt x="453" y="431"/>
                </a:lnTo>
                <a:lnTo>
                  <a:pt x="454" y="431"/>
                </a:lnTo>
                <a:lnTo>
                  <a:pt x="456" y="431"/>
                </a:lnTo>
                <a:lnTo>
                  <a:pt x="456" y="431"/>
                </a:lnTo>
                <a:lnTo>
                  <a:pt x="456" y="429"/>
                </a:lnTo>
                <a:lnTo>
                  <a:pt x="454" y="428"/>
                </a:lnTo>
                <a:lnTo>
                  <a:pt x="456" y="428"/>
                </a:lnTo>
                <a:lnTo>
                  <a:pt x="456" y="428"/>
                </a:lnTo>
                <a:lnTo>
                  <a:pt x="456" y="428"/>
                </a:lnTo>
                <a:lnTo>
                  <a:pt x="456" y="426"/>
                </a:lnTo>
                <a:lnTo>
                  <a:pt x="456" y="426"/>
                </a:lnTo>
                <a:lnTo>
                  <a:pt x="457" y="426"/>
                </a:lnTo>
                <a:lnTo>
                  <a:pt x="457" y="426"/>
                </a:lnTo>
                <a:lnTo>
                  <a:pt x="459" y="426"/>
                </a:lnTo>
                <a:lnTo>
                  <a:pt x="459" y="426"/>
                </a:lnTo>
                <a:lnTo>
                  <a:pt x="460" y="426"/>
                </a:lnTo>
                <a:lnTo>
                  <a:pt x="460" y="426"/>
                </a:lnTo>
                <a:lnTo>
                  <a:pt x="460" y="426"/>
                </a:lnTo>
                <a:lnTo>
                  <a:pt x="460" y="426"/>
                </a:lnTo>
                <a:lnTo>
                  <a:pt x="460" y="426"/>
                </a:lnTo>
                <a:lnTo>
                  <a:pt x="462" y="426"/>
                </a:lnTo>
                <a:lnTo>
                  <a:pt x="462" y="426"/>
                </a:lnTo>
                <a:lnTo>
                  <a:pt x="462" y="426"/>
                </a:lnTo>
                <a:lnTo>
                  <a:pt x="462" y="426"/>
                </a:lnTo>
                <a:lnTo>
                  <a:pt x="462" y="425"/>
                </a:lnTo>
                <a:lnTo>
                  <a:pt x="462" y="425"/>
                </a:lnTo>
                <a:lnTo>
                  <a:pt x="462" y="425"/>
                </a:lnTo>
                <a:lnTo>
                  <a:pt x="463" y="425"/>
                </a:lnTo>
                <a:lnTo>
                  <a:pt x="463" y="425"/>
                </a:lnTo>
                <a:lnTo>
                  <a:pt x="463" y="426"/>
                </a:lnTo>
                <a:lnTo>
                  <a:pt x="463" y="426"/>
                </a:lnTo>
                <a:lnTo>
                  <a:pt x="463" y="426"/>
                </a:lnTo>
                <a:lnTo>
                  <a:pt x="463" y="426"/>
                </a:lnTo>
                <a:lnTo>
                  <a:pt x="465" y="426"/>
                </a:lnTo>
                <a:lnTo>
                  <a:pt x="465" y="425"/>
                </a:lnTo>
                <a:lnTo>
                  <a:pt x="465" y="425"/>
                </a:lnTo>
                <a:lnTo>
                  <a:pt x="465" y="425"/>
                </a:lnTo>
                <a:lnTo>
                  <a:pt x="465" y="425"/>
                </a:lnTo>
                <a:lnTo>
                  <a:pt x="463" y="423"/>
                </a:lnTo>
                <a:lnTo>
                  <a:pt x="463" y="423"/>
                </a:lnTo>
                <a:lnTo>
                  <a:pt x="463" y="423"/>
                </a:lnTo>
                <a:lnTo>
                  <a:pt x="465" y="425"/>
                </a:lnTo>
                <a:lnTo>
                  <a:pt x="466" y="425"/>
                </a:lnTo>
                <a:lnTo>
                  <a:pt x="466" y="423"/>
                </a:lnTo>
                <a:lnTo>
                  <a:pt x="466" y="422"/>
                </a:lnTo>
                <a:lnTo>
                  <a:pt x="465" y="420"/>
                </a:lnTo>
                <a:lnTo>
                  <a:pt x="466" y="420"/>
                </a:lnTo>
                <a:lnTo>
                  <a:pt x="466" y="422"/>
                </a:lnTo>
                <a:lnTo>
                  <a:pt x="466" y="422"/>
                </a:lnTo>
                <a:lnTo>
                  <a:pt x="466" y="422"/>
                </a:lnTo>
                <a:lnTo>
                  <a:pt x="466" y="422"/>
                </a:lnTo>
                <a:lnTo>
                  <a:pt x="466" y="422"/>
                </a:lnTo>
                <a:lnTo>
                  <a:pt x="466" y="423"/>
                </a:lnTo>
                <a:lnTo>
                  <a:pt x="466" y="423"/>
                </a:lnTo>
                <a:lnTo>
                  <a:pt x="466" y="423"/>
                </a:lnTo>
                <a:lnTo>
                  <a:pt x="468" y="423"/>
                </a:lnTo>
                <a:lnTo>
                  <a:pt x="468" y="425"/>
                </a:lnTo>
                <a:lnTo>
                  <a:pt x="468" y="425"/>
                </a:lnTo>
                <a:lnTo>
                  <a:pt x="468" y="425"/>
                </a:lnTo>
                <a:lnTo>
                  <a:pt x="468" y="423"/>
                </a:lnTo>
                <a:lnTo>
                  <a:pt x="468" y="423"/>
                </a:lnTo>
                <a:lnTo>
                  <a:pt x="468" y="423"/>
                </a:lnTo>
                <a:lnTo>
                  <a:pt x="468" y="423"/>
                </a:lnTo>
                <a:lnTo>
                  <a:pt x="468" y="422"/>
                </a:lnTo>
                <a:lnTo>
                  <a:pt x="469" y="423"/>
                </a:lnTo>
                <a:lnTo>
                  <a:pt x="469" y="423"/>
                </a:lnTo>
                <a:lnTo>
                  <a:pt x="469" y="423"/>
                </a:lnTo>
                <a:lnTo>
                  <a:pt x="469" y="422"/>
                </a:lnTo>
                <a:lnTo>
                  <a:pt x="469" y="422"/>
                </a:lnTo>
                <a:lnTo>
                  <a:pt x="469" y="420"/>
                </a:lnTo>
                <a:lnTo>
                  <a:pt x="469" y="420"/>
                </a:lnTo>
                <a:lnTo>
                  <a:pt x="469" y="420"/>
                </a:lnTo>
                <a:lnTo>
                  <a:pt x="469" y="422"/>
                </a:lnTo>
                <a:lnTo>
                  <a:pt x="469" y="422"/>
                </a:lnTo>
                <a:lnTo>
                  <a:pt x="471" y="420"/>
                </a:lnTo>
                <a:lnTo>
                  <a:pt x="471" y="420"/>
                </a:lnTo>
                <a:lnTo>
                  <a:pt x="471" y="420"/>
                </a:lnTo>
                <a:lnTo>
                  <a:pt x="471" y="419"/>
                </a:lnTo>
                <a:lnTo>
                  <a:pt x="469" y="419"/>
                </a:lnTo>
                <a:lnTo>
                  <a:pt x="471" y="419"/>
                </a:lnTo>
                <a:lnTo>
                  <a:pt x="471" y="419"/>
                </a:lnTo>
                <a:lnTo>
                  <a:pt x="472" y="419"/>
                </a:lnTo>
                <a:lnTo>
                  <a:pt x="471" y="417"/>
                </a:lnTo>
                <a:lnTo>
                  <a:pt x="471" y="417"/>
                </a:lnTo>
                <a:lnTo>
                  <a:pt x="471" y="417"/>
                </a:lnTo>
                <a:lnTo>
                  <a:pt x="471" y="417"/>
                </a:lnTo>
                <a:lnTo>
                  <a:pt x="471" y="417"/>
                </a:lnTo>
                <a:lnTo>
                  <a:pt x="471" y="417"/>
                </a:lnTo>
                <a:lnTo>
                  <a:pt x="471" y="417"/>
                </a:lnTo>
                <a:lnTo>
                  <a:pt x="471" y="417"/>
                </a:lnTo>
                <a:lnTo>
                  <a:pt x="469" y="417"/>
                </a:lnTo>
                <a:lnTo>
                  <a:pt x="469" y="417"/>
                </a:lnTo>
                <a:lnTo>
                  <a:pt x="469" y="419"/>
                </a:lnTo>
                <a:lnTo>
                  <a:pt x="469" y="419"/>
                </a:lnTo>
                <a:lnTo>
                  <a:pt x="468" y="419"/>
                </a:lnTo>
                <a:lnTo>
                  <a:pt x="468" y="419"/>
                </a:lnTo>
                <a:lnTo>
                  <a:pt x="468" y="419"/>
                </a:lnTo>
                <a:lnTo>
                  <a:pt x="468" y="419"/>
                </a:lnTo>
                <a:lnTo>
                  <a:pt x="468" y="419"/>
                </a:lnTo>
                <a:lnTo>
                  <a:pt x="468" y="419"/>
                </a:lnTo>
                <a:lnTo>
                  <a:pt x="468" y="419"/>
                </a:lnTo>
                <a:lnTo>
                  <a:pt x="468" y="419"/>
                </a:lnTo>
                <a:lnTo>
                  <a:pt x="468" y="419"/>
                </a:lnTo>
                <a:lnTo>
                  <a:pt x="468" y="419"/>
                </a:lnTo>
                <a:lnTo>
                  <a:pt x="468" y="417"/>
                </a:lnTo>
                <a:lnTo>
                  <a:pt x="468" y="417"/>
                </a:lnTo>
                <a:lnTo>
                  <a:pt x="469" y="417"/>
                </a:lnTo>
                <a:lnTo>
                  <a:pt x="469" y="417"/>
                </a:lnTo>
                <a:lnTo>
                  <a:pt x="471" y="416"/>
                </a:lnTo>
                <a:lnTo>
                  <a:pt x="471" y="416"/>
                </a:lnTo>
                <a:lnTo>
                  <a:pt x="471" y="416"/>
                </a:lnTo>
                <a:lnTo>
                  <a:pt x="471" y="416"/>
                </a:lnTo>
                <a:lnTo>
                  <a:pt x="471" y="416"/>
                </a:lnTo>
                <a:lnTo>
                  <a:pt x="471" y="416"/>
                </a:lnTo>
                <a:lnTo>
                  <a:pt x="472" y="416"/>
                </a:lnTo>
                <a:lnTo>
                  <a:pt x="472" y="416"/>
                </a:lnTo>
                <a:lnTo>
                  <a:pt x="474" y="416"/>
                </a:lnTo>
                <a:lnTo>
                  <a:pt x="474" y="416"/>
                </a:lnTo>
                <a:lnTo>
                  <a:pt x="474" y="414"/>
                </a:lnTo>
                <a:lnTo>
                  <a:pt x="474" y="414"/>
                </a:lnTo>
                <a:lnTo>
                  <a:pt x="474" y="414"/>
                </a:lnTo>
                <a:lnTo>
                  <a:pt x="474" y="414"/>
                </a:lnTo>
                <a:lnTo>
                  <a:pt x="472" y="414"/>
                </a:lnTo>
                <a:lnTo>
                  <a:pt x="472" y="414"/>
                </a:lnTo>
                <a:lnTo>
                  <a:pt x="472" y="414"/>
                </a:lnTo>
                <a:lnTo>
                  <a:pt x="472" y="414"/>
                </a:lnTo>
                <a:lnTo>
                  <a:pt x="472" y="414"/>
                </a:lnTo>
                <a:lnTo>
                  <a:pt x="472" y="413"/>
                </a:lnTo>
                <a:lnTo>
                  <a:pt x="472" y="413"/>
                </a:lnTo>
                <a:lnTo>
                  <a:pt x="472" y="413"/>
                </a:lnTo>
                <a:lnTo>
                  <a:pt x="472" y="411"/>
                </a:lnTo>
                <a:lnTo>
                  <a:pt x="472" y="411"/>
                </a:lnTo>
                <a:lnTo>
                  <a:pt x="474" y="411"/>
                </a:lnTo>
                <a:lnTo>
                  <a:pt x="474" y="411"/>
                </a:lnTo>
                <a:lnTo>
                  <a:pt x="474" y="411"/>
                </a:lnTo>
                <a:lnTo>
                  <a:pt x="476" y="411"/>
                </a:lnTo>
                <a:lnTo>
                  <a:pt x="476" y="411"/>
                </a:lnTo>
                <a:lnTo>
                  <a:pt x="476" y="411"/>
                </a:lnTo>
                <a:lnTo>
                  <a:pt x="476" y="411"/>
                </a:lnTo>
                <a:lnTo>
                  <a:pt x="474" y="410"/>
                </a:lnTo>
                <a:lnTo>
                  <a:pt x="474" y="410"/>
                </a:lnTo>
                <a:lnTo>
                  <a:pt x="474" y="410"/>
                </a:lnTo>
                <a:lnTo>
                  <a:pt x="474" y="410"/>
                </a:lnTo>
                <a:lnTo>
                  <a:pt x="474" y="410"/>
                </a:lnTo>
                <a:lnTo>
                  <a:pt x="476" y="410"/>
                </a:lnTo>
                <a:lnTo>
                  <a:pt x="476" y="410"/>
                </a:lnTo>
                <a:lnTo>
                  <a:pt x="476" y="410"/>
                </a:lnTo>
                <a:lnTo>
                  <a:pt x="476" y="410"/>
                </a:lnTo>
                <a:lnTo>
                  <a:pt x="476" y="410"/>
                </a:lnTo>
                <a:lnTo>
                  <a:pt x="476" y="410"/>
                </a:lnTo>
                <a:lnTo>
                  <a:pt x="476" y="408"/>
                </a:lnTo>
                <a:lnTo>
                  <a:pt x="476" y="408"/>
                </a:lnTo>
                <a:lnTo>
                  <a:pt x="476" y="408"/>
                </a:lnTo>
                <a:lnTo>
                  <a:pt x="476" y="408"/>
                </a:lnTo>
                <a:lnTo>
                  <a:pt x="476" y="408"/>
                </a:lnTo>
                <a:lnTo>
                  <a:pt x="476" y="408"/>
                </a:lnTo>
                <a:lnTo>
                  <a:pt x="476" y="408"/>
                </a:lnTo>
                <a:lnTo>
                  <a:pt x="477" y="408"/>
                </a:lnTo>
                <a:lnTo>
                  <a:pt x="479" y="407"/>
                </a:lnTo>
                <a:lnTo>
                  <a:pt x="480" y="407"/>
                </a:lnTo>
                <a:lnTo>
                  <a:pt x="480" y="407"/>
                </a:lnTo>
                <a:lnTo>
                  <a:pt x="480" y="407"/>
                </a:lnTo>
                <a:lnTo>
                  <a:pt x="480" y="405"/>
                </a:lnTo>
                <a:lnTo>
                  <a:pt x="482" y="405"/>
                </a:lnTo>
                <a:lnTo>
                  <a:pt x="482" y="405"/>
                </a:lnTo>
                <a:lnTo>
                  <a:pt x="482" y="405"/>
                </a:lnTo>
                <a:lnTo>
                  <a:pt x="483" y="404"/>
                </a:lnTo>
                <a:lnTo>
                  <a:pt x="483" y="404"/>
                </a:lnTo>
                <a:lnTo>
                  <a:pt x="483" y="404"/>
                </a:lnTo>
                <a:lnTo>
                  <a:pt x="483" y="402"/>
                </a:lnTo>
                <a:lnTo>
                  <a:pt x="485" y="401"/>
                </a:lnTo>
                <a:lnTo>
                  <a:pt x="485" y="401"/>
                </a:lnTo>
                <a:lnTo>
                  <a:pt x="485" y="401"/>
                </a:lnTo>
                <a:lnTo>
                  <a:pt x="486" y="401"/>
                </a:lnTo>
                <a:lnTo>
                  <a:pt x="486" y="399"/>
                </a:lnTo>
                <a:lnTo>
                  <a:pt x="486" y="399"/>
                </a:lnTo>
                <a:lnTo>
                  <a:pt x="486" y="399"/>
                </a:lnTo>
                <a:lnTo>
                  <a:pt x="485" y="399"/>
                </a:lnTo>
                <a:lnTo>
                  <a:pt x="485" y="399"/>
                </a:lnTo>
                <a:lnTo>
                  <a:pt x="485" y="399"/>
                </a:lnTo>
                <a:lnTo>
                  <a:pt x="485" y="399"/>
                </a:lnTo>
                <a:lnTo>
                  <a:pt x="486" y="399"/>
                </a:lnTo>
                <a:lnTo>
                  <a:pt x="486" y="399"/>
                </a:lnTo>
                <a:lnTo>
                  <a:pt x="485" y="399"/>
                </a:lnTo>
                <a:lnTo>
                  <a:pt x="485" y="399"/>
                </a:lnTo>
                <a:lnTo>
                  <a:pt x="485" y="398"/>
                </a:lnTo>
                <a:lnTo>
                  <a:pt x="485" y="398"/>
                </a:lnTo>
                <a:lnTo>
                  <a:pt x="485" y="398"/>
                </a:lnTo>
                <a:lnTo>
                  <a:pt x="485" y="398"/>
                </a:lnTo>
                <a:lnTo>
                  <a:pt x="485" y="398"/>
                </a:lnTo>
                <a:lnTo>
                  <a:pt x="485" y="398"/>
                </a:lnTo>
                <a:lnTo>
                  <a:pt x="485" y="398"/>
                </a:lnTo>
                <a:lnTo>
                  <a:pt x="483" y="396"/>
                </a:lnTo>
                <a:lnTo>
                  <a:pt x="483" y="396"/>
                </a:lnTo>
                <a:lnTo>
                  <a:pt x="483" y="396"/>
                </a:lnTo>
                <a:lnTo>
                  <a:pt x="482" y="395"/>
                </a:lnTo>
                <a:lnTo>
                  <a:pt x="482" y="395"/>
                </a:lnTo>
                <a:lnTo>
                  <a:pt x="482" y="396"/>
                </a:lnTo>
                <a:lnTo>
                  <a:pt x="482" y="396"/>
                </a:lnTo>
                <a:lnTo>
                  <a:pt x="482" y="396"/>
                </a:lnTo>
                <a:lnTo>
                  <a:pt x="482" y="396"/>
                </a:lnTo>
                <a:lnTo>
                  <a:pt x="482" y="396"/>
                </a:lnTo>
                <a:lnTo>
                  <a:pt x="480" y="395"/>
                </a:lnTo>
                <a:lnTo>
                  <a:pt x="480" y="395"/>
                </a:lnTo>
                <a:lnTo>
                  <a:pt x="480" y="395"/>
                </a:lnTo>
                <a:lnTo>
                  <a:pt x="480" y="395"/>
                </a:lnTo>
                <a:lnTo>
                  <a:pt x="479" y="393"/>
                </a:lnTo>
                <a:lnTo>
                  <a:pt x="479" y="393"/>
                </a:lnTo>
                <a:lnTo>
                  <a:pt x="479" y="393"/>
                </a:lnTo>
                <a:lnTo>
                  <a:pt x="477" y="393"/>
                </a:lnTo>
                <a:lnTo>
                  <a:pt x="477" y="393"/>
                </a:lnTo>
                <a:lnTo>
                  <a:pt x="477" y="393"/>
                </a:lnTo>
                <a:lnTo>
                  <a:pt x="476" y="393"/>
                </a:lnTo>
                <a:lnTo>
                  <a:pt x="474" y="393"/>
                </a:lnTo>
                <a:lnTo>
                  <a:pt x="472" y="393"/>
                </a:lnTo>
                <a:lnTo>
                  <a:pt x="472" y="393"/>
                </a:lnTo>
                <a:lnTo>
                  <a:pt x="472" y="395"/>
                </a:lnTo>
                <a:lnTo>
                  <a:pt x="471" y="395"/>
                </a:lnTo>
                <a:lnTo>
                  <a:pt x="471" y="395"/>
                </a:lnTo>
                <a:lnTo>
                  <a:pt x="471" y="395"/>
                </a:lnTo>
                <a:lnTo>
                  <a:pt x="471" y="393"/>
                </a:lnTo>
                <a:lnTo>
                  <a:pt x="471" y="393"/>
                </a:lnTo>
                <a:lnTo>
                  <a:pt x="471" y="393"/>
                </a:lnTo>
                <a:lnTo>
                  <a:pt x="471" y="392"/>
                </a:lnTo>
                <a:lnTo>
                  <a:pt x="471" y="392"/>
                </a:lnTo>
                <a:lnTo>
                  <a:pt x="471" y="392"/>
                </a:lnTo>
                <a:lnTo>
                  <a:pt x="471" y="392"/>
                </a:lnTo>
                <a:lnTo>
                  <a:pt x="471" y="392"/>
                </a:lnTo>
                <a:lnTo>
                  <a:pt x="471" y="392"/>
                </a:lnTo>
                <a:lnTo>
                  <a:pt x="471" y="392"/>
                </a:lnTo>
                <a:lnTo>
                  <a:pt x="469" y="392"/>
                </a:lnTo>
                <a:lnTo>
                  <a:pt x="469" y="392"/>
                </a:lnTo>
                <a:lnTo>
                  <a:pt x="469" y="390"/>
                </a:lnTo>
                <a:lnTo>
                  <a:pt x="469" y="390"/>
                </a:lnTo>
                <a:lnTo>
                  <a:pt x="469" y="390"/>
                </a:lnTo>
                <a:lnTo>
                  <a:pt x="469" y="390"/>
                </a:lnTo>
                <a:lnTo>
                  <a:pt x="471" y="390"/>
                </a:lnTo>
                <a:lnTo>
                  <a:pt x="469" y="390"/>
                </a:lnTo>
                <a:lnTo>
                  <a:pt x="469" y="390"/>
                </a:lnTo>
                <a:lnTo>
                  <a:pt x="469" y="390"/>
                </a:lnTo>
                <a:lnTo>
                  <a:pt x="471" y="390"/>
                </a:lnTo>
                <a:lnTo>
                  <a:pt x="471" y="390"/>
                </a:lnTo>
                <a:lnTo>
                  <a:pt x="471" y="389"/>
                </a:lnTo>
                <a:lnTo>
                  <a:pt x="471" y="389"/>
                </a:lnTo>
                <a:lnTo>
                  <a:pt x="471" y="389"/>
                </a:lnTo>
                <a:lnTo>
                  <a:pt x="472" y="389"/>
                </a:lnTo>
                <a:lnTo>
                  <a:pt x="471" y="389"/>
                </a:lnTo>
                <a:lnTo>
                  <a:pt x="471" y="389"/>
                </a:lnTo>
                <a:lnTo>
                  <a:pt x="471" y="387"/>
                </a:lnTo>
                <a:lnTo>
                  <a:pt x="471" y="387"/>
                </a:lnTo>
                <a:lnTo>
                  <a:pt x="472" y="386"/>
                </a:lnTo>
                <a:lnTo>
                  <a:pt x="472" y="386"/>
                </a:lnTo>
                <a:lnTo>
                  <a:pt x="474" y="384"/>
                </a:lnTo>
                <a:lnTo>
                  <a:pt x="474" y="384"/>
                </a:lnTo>
                <a:lnTo>
                  <a:pt x="474" y="384"/>
                </a:lnTo>
                <a:lnTo>
                  <a:pt x="474" y="384"/>
                </a:lnTo>
                <a:lnTo>
                  <a:pt x="474" y="384"/>
                </a:lnTo>
                <a:lnTo>
                  <a:pt x="474" y="384"/>
                </a:lnTo>
                <a:lnTo>
                  <a:pt x="474" y="384"/>
                </a:lnTo>
                <a:lnTo>
                  <a:pt x="474" y="384"/>
                </a:lnTo>
                <a:lnTo>
                  <a:pt x="472" y="384"/>
                </a:lnTo>
                <a:lnTo>
                  <a:pt x="472" y="384"/>
                </a:lnTo>
                <a:lnTo>
                  <a:pt x="471" y="382"/>
                </a:lnTo>
                <a:lnTo>
                  <a:pt x="472" y="382"/>
                </a:lnTo>
                <a:lnTo>
                  <a:pt x="472" y="382"/>
                </a:lnTo>
                <a:lnTo>
                  <a:pt x="472" y="382"/>
                </a:lnTo>
                <a:lnTo>
                  <a:pt x="472" y="382"/>
                </a:lnTo>
                <a:lnTo>
                  <a:pt x="472" y="382"/>
                </a:lnTo>
                <a:lnTo>
                  <a:pt x="472" y="382"/>
                </a:lnTo>
                <a:lnTo>
                  <a:pt x="474" y="382"/>
                </a:lnTo>
                <a:lnTo>
                  <a:pt x="474" y="382"/>
                </a:lnTo>
                <a:lnTo>
                  <a:pt x="474" y="382"/>
                </a:lnTo>
                <a:lnTo>
                  <a:pt x="476" y="382"/>
                </a:lnTo>
                <a:lnTo>
                  <a:pt x="476" y="382"/>
                </a:lnTo>
                <a:lnTo>
                  <a:pt x="476" y="381"/>
                </a:lnTo>
                <a:lnTo>
                  <a:pt x="476" y="381"/>
                </a:lnTo>
                <a:lnTo>
                  <a:pt x="477" y="381"/>
                </a:lnTo>
                <a:lnTo>
                  <a:pt x="477" y="381"/>
                </a:lnTo>
                <a:lnTo>
                  <a:pt x="479" y="381"/>
                </a:lnTo>
                <a:lnTo>
                  <a:pt x="479" y="381"/>
                </a:lnTo>
                <a:lnTo>
                  <a:pt x="479" y="381"/>
                </a:lnTo>
                <a:lnTo>
                  <a:pt x="479" y="379"/>
                </a:lnTo>
                <a:lnTo>
                  <a:pt x="479" y="379"/>
                </a:lnTo>
                <a:lnTo>
                  <a:pt x="477" y="378"/>
                </a:lnTo>
                <a:lnTo>
                  <a:pt x="477" y="378"/>
                </a:lnTo>
                <a:lnTo>
                  <a:pt x="477" y="378"/>
                </a:lnTo>
                <a:lnTo>
                  <a:pt x="476" y="378"/>
                </a:lnTo>
                <a:lnTo>
                  <a:pt x="476" y="378"/>
                </a:lnTo>
                <a:lnTo>
                  <a:pt x="477" y="378"/>
                </a:lnTo>
                <a:lnTo>
                  <a:pt x="477" y="378"/>
                </a:lnTo>
                <a:lnTo>
                  <a:pt x="477" y="378"/>
                </a:lnTo>
                <a:lnTo>
                  <a:pt x="480" y="378"/>
                </a:lnTo>
                <a:lnTo>
                  <a:pt x="480" y="376"/>
                </a:lnTo>
                <a:lnTo>
                  <a:pt x="480" y="376"/>
                </a:lnTo>
                <a:lnTo>
                  <a:pt x="482" y="376"/>
                </a:lnTo>
                <a:lnTo>
                  <a:pt x="480" y="376"/>
                </a:lnTo>
                <a:lnTo>
                  <a:pt x="480" y="375"/>
                </a:lnTo>
                <a:lnTo>
                  <a:pt x="480" y="375"/>
                </a:lnTo>
                <a:lnTo>
                  <a:pt x="479" y="375"/>
                </a:lnTo>
                <a:lnTo>
                  <a:pt x="479" y="375"/>
                </a:lnTo>
                <a:lnTo>
                  <a:pt x="480" y="375"/>
                </a:lnTo>
                <a:lnTo>
                  <a:pt x="480" y="375"/>
                </a:lnTo>
                <a:lnTo>
                  <a:pt x="480" y="373"/>
                </a:lnTo>
                <a:lnTo>
                  <a:pt x="480" y="373"/>
                </a:lnTo>
                <a:lnTo>
                  <a:pt x="480" y="373"/>
                </a:lnTo>
                <a:lnTo>
                  <a:pt x="480" y="373"/>
                </a:lnTo>
                <a:lnTo>
                  <a:pt x="480" y="373"/>
                </a:lnTo>
                <a:lnTo>
                  <a:pt x="480" y="373"/>
                </a:lnTo>
                <a:lnTo>
                  <a:pt x="480" y="373"/>
                </a:lnTo>
                <a:lnTo>
                  <a:pt x="480" y="373"/>
                </a:lnTo>
                <a:lnTo>
                  <a:pt x="480" y="373"/>
                </a:lnTo>
                <a:lnTo>
                  <a:pt x="480" y="375"/>
                </a:lnTo>
                <a:lnTo>
                  <a:pt x="482" y="375"/>
                </a:lnTo>
                <a:lnTo>
                  <a:pt x="482" y="375"/>
                </a:lnTo>
                <a:lnTo>
                  <a:pt x="482" y="375"/>
                </a:lnTo>
                <a:lnTo>
                  <a:pt x="482" y="375"/>
                </a:lnTo>
                <a:lnTo>
                  <a:pt x="483" y="373"/>
                </a:lnTo>
                <a:lnTo>
                  <a:pt x="483" y="373"/>
                </a:lnTo>
                <a:lnTo>
                  <a:pt x="483" y="372"/>
                </a:lnTo>
                <a:lnTo>
                  <a:pt x="483" y="372"/>
                </a:lnTo>
                <a:lnTo>
                  <a:pt x="483" y="372"/>
                </a:lnTo>
                <a:lnTo>
                  <a:pt x="483" y="370"/>
                </a:lnTo>
                <a:lnTo>
                  <a:pt x="483" y="370"/>
                </a:lnTo>
                <a:lnTo>
                  <a:pt x="483" y="370"/>
                </a:lnTo>
                <a:lnTo>
                  <a:pt x="483" y="372"/>
                </a:lnTo>
                <a:lnTo>
                  <a:pt x="485" y="372"/>
                </a:lnTo>
                <a:lnTo>
                  <a:pt x="485" y="372"/>
                </a:lnTo>
                <a:lnTo>
                  <a:pt x="485" y="372"/>
                </a:lnTo>
                <a:lnTo>
                  <a:pt x="485" y="372"/>
                </a:lnTo>
                <a:lnTo>
                  <a:pt x="483" y="373"/>
                </a:lnTo>
                <a:lnTo>
                  <a:pt x="483" y="373"/>
                </a:lnTo>
                <a:lnTo>
                  <a:pt x="483" y="375"/>
                </a:lnTo>
                <a:lnTo>
                  <a:pt x="483" y="375"/>
                </a:lnTo>
                <a:lnTo>
                  <a:pt x="483" y="375"/>
                </a:lnTo>
                <a:lnTo>
                  <a:pt x="483" y="375"/>
                </a:lnTo>
                <a:lnTo>
                  <a:pt x="485" y="375"/>
                </a:lnTo>
                <a:lnTo>
                  <a:pt x="485" y="375"/>
                </a:lnTo>
                <a:lnTo>
                  <a:pt x="485" y="375"/>
                </a:lnTo>
                <a:lnTo>
                  <a:pt x="485" y="375"/>
                </a:lnTo>
                <a:lnTo>
                  <a:pt x="485" y="375"/>
                </a:lnTo>
                <a:lnTo>
                  <a:pt x="485" y="375"/>
                </a:lnTo>
                <a:lnTo>
                  <a:pt x="485" y="373"/>
                </a:lnTo>
                <a:lnTo>
                  <a:pt x="485" y="373"/>
                </a:lnTo>
                <a:lnTo>
                  <a:pt x="485" y="373"/>
                </a:lnTo>
                <a:lnTo>
                  <a:pt x="485" y="373"/>
                </a:lnTo>
                <a:lnTo>
                  <a:pt x="486" y="373"/>
                </a:lnTo>
                <a:lnTo>
                  <a:pt x="486" y="375"/>
                </a:lnTo>
                <a:lnTo>
                  <a:pt x="486" y="375"/>
                </a:lnTo>
                <a:lnTo>
                  <a:pt x="486" y="375"/>
                </a:lnTo>
                <a:lnTo>
                  <a:pt x="486" y="375"/>
                </a:lnTo>
                <a:lnTo>
                  <a:pt x="488" y="373"/>
                </a:lnTo>
                <a:lnTo>
                  <a:pt x="488" y="373"/>
                </a:lnTo>
                <a:lnTo>
                  <a:pt x="488" y="373"/>
                </a:lnTo>
                <a:lnTo>
                  <a:pt x="489" y="373"/>
                </a:lnTo>
                <a:lnTo>
                  <a:pt x="489" y="372"/>
                </a:lnTo>
                <a:lnTo>
                  <a:pt x="489" y="372"/>
                </a:lnTo>
                <a:lnTo>
                  <a:pt x="489" y="370"/>
                </a:lnTo>
                <a:lnTo>
                  <a:pt x="489" y="370"/>
                </a:lnTo>
                <a:lnTo>
                  <a:pt x="489" y="370"/>
                </a:lnTo>
                <a:lnTo>
                  <a:pt x="489" y="369"/>
                </a:lnTo>
                <a:lnTo>
                  <a:pt x="489" y="369"/>
                </a:lnTo>
                <a:lnTo>
                  <a:pt x="489" y="369"/>
                </a:lnTo>
                <a:lnTo>
                  <a:pt x="489" y="369"/>
                </a:lnTo>
                <a:lnTo>
                  <a:pt x="489" y="369"/>
                </a:lnTo>
                <a:lnTo>
                  <a:pt x="488" y="369"/>
                </a:lnTo>
                <a:lnTo>
                  <a:pt x="488" y="369"/>
                </a:lnTo>
                <a:lnTo>
                  <a:pt x="488" y="369"/>
                </a:lnTo>
                <a:lnTo>
                  <a:pt x="486" y="369"/>
                </a:lnTo>
                <a:lnTo>
                  <a:pt x="486" y="369"/>
                </a:lnTo>
                <a:lnTo>
                  <a:pt x="486" y="369"/>
                </a:lnTo>
                <a:lnTo>
                  <a:pt x="485" y="369"/>
                </a:lnTo>
                <a:lnTo>
                  <a:pt x="486" y="369"/>
                </a:lnTo>
                <a:lnTo>
                  <a:pt x="486" y="367"/>
                </a:lnTo>
                <a:lnTo>
                  <a:pt x="486" y="367"/>
                </a:lnTo>
                <a:lnTo>
                  <a:pt x="486" y="367"/>
                </a:lnTo>
                <a:lnTo>
                  <a:pt x="488" y="367"/>
                </a:lnTo>
                <a:lnTo>
                  <a:pt x="489" y="367"/>
                </a:lnTo>
                <a:lnTo>
                  <a:pt x="489" y="367"/>
                </a:lnTo>
                <a:lnTo>
                  <a:pt x="491" y="367"/>
                </a:lnTo>
                <a:lnTo>
                  <a:pt x="491" y="367"/>
                </a:lnTo>
                <a:lnTo>
                  <a:pt x="491" y="367"/>
                </a:lnTo>
                <a:lnTo>
                  <a:pt x="492" y="367"/>
                </a:lnTo>
                <a:lnTo>
                  <a:pt x="492" y="367"/>
                </a:lnTo>
                <a:lnTo>
                  <a:pt x="492" y="367"/>
                </a:lnTo>
                <a:lnTo>
                  <a:pt x="492" y="366"/>
                </a:lnTo>
                <a:lnTo>
                  <a:pt x="494" y="366"/>
                </a:lnTo>
                <a:lnTo>
                  <a:pt x="494" y="366"/>
                </a:lnTo>
                <a:lnTo>
                  <a:pt x="495" y="366"/>
                </a:lnTo>
                <a:lnTo>
                  <a:pt x="495" y="364"/>
                </a:lnTo>
                <a:lnTo>
                  <a:pt x="495" y="364"/>
                </a:lnTo>
                <a:lnTo>
                  <a:pt x="495" y="363"/>
                </a:lnTo>
                <a:lnTo>
                  <a:pt x="495" y="363"/>
                </a:lnTo>
                <a:lnTo>
                  <a:pt x="495" y="363"/>
                </a:lnTo>
                <a:lnTo>
                  <a:pt x="495" y="363"/>
                </a:lnTo>
                <a:lnTo>
                  <a:pt x="495" y="361"/>
                </a:lnTo>
                <a:lnTo>
                  <a:pt x="495" y="361"/>
                </a:lnTo>
                <a:lnTo>
                  <a:pt x="497" y="361"/>
                </a:lnTo>
                <a:lnTo>
                  <a:pt x="497" y="361"/>
                </a:lnTo>
                <a:lnTo>
                  <a:pt x="497" y="360"/>
                </a:lnTo>
                <a:lnTo>
                  <a:pt x="497" y="360"/>
                </a:lnTo>
                <a:lnTo>
                  <a:pt x="495" y="360"/>
                </a:lnTo>
                <a:lnTo>
                  <a:pt x="495" y="358"/>
                </a:lnTo>
                <a:lnTo>
                  <a:pt x="495" y="358"/>
                </a:lnTo>
                <a:lnTo>
                  <a:pt x="495" y="358"/>
                </a:lnTo>
                <a:lnTo>
                  <a:pt x="495" y="358"/>
                </a:lnTo>
                <a:lnTo>
                  <a:pt x="495" y="358"/>
                </a:lnTo>
                <a:lnTo>
                  <a:pt x="495" y="358"/>
                </a:lnTo>
                <a:lnTo>
                  <a:pt x="495" y="358"/>
                </a:lnTo>
                <a:lnTo>
                  <a:pt x="495" y="358"/>
                </a:lnTo>
                <a:lnTo>
                  <a:pt x="494" y="358"/>
                </a:lnTo>
                <a:lnTo>
                  <a:pt x="494" y="358"/>
                </a:lnTo>
                <a:lnTo>
                  <a:pt x="494" y="358"/>
                </a:lnTo>
                <a:lnTo>
                  <a:pt x="494" y="358"/>
                </a:lnTo>
                <a:lnTo>
                  <a:pt x="494" y="357"/>
                </a:lnTo>
                <a:lnTo>
                  <a:pt x="492" y="357"/>
                </a:lnTo>
                <a:lnTo>
                  <a:pt x="491" y="355"/>
                </a:lnTo>
                <a:lnTo>
                  <a:pt x="491" y="355"/>
                </a:lnTo>
                <a:lnTo>
                  <a:pt x="491" y="355"/>
                </a:lnTo>
                <a:lnTo>
                  <a:pt x="491" y="355"/>
                </a:lnTo>
                <a:lnTo>
                  <a:pt x="491" y="355"/>
                </a:lnTo>
                <a:lnTo>
                  <a:pt x="491" y="354"/>
                </a:lnTo>
                <a:lnTo>
                  <a:pt x="491" y="354"/>
                </a:lnTo>
                <a:lnTo>
                  <a:pt x="489" y="354"/>
                </a:lnTo>
                <a:lnTo>
                  <a:pt x="489" y="354"/>
                </a:lnTo>
                <a:lnTo>
                  <a:pt x="489" y="354"/>
                </a:lnTo>
                <a:lnTo>
                  <a:pt x="488" y="354"/>
                </a:lnTo>
                <a:lnTo>
                  <a:pt x="488" y="354"/>
                </a:lnTo>
                <a:lnTo>
                  <a:pt x="488" y="354"/>
                </a:lnTo>
                <a:lnTo>
                  <a:pt x="488" y="354"/>
                </a:lnTo>
                <a:lnTo>
                  <a:pt x="489" y="354"/>
                </a:lnTo>
                <a:lnTo>
                  <a:pt x="489" y="354"/>
                </a:lnTo>
                <a:lnTo>
                  <a:pt x="491" y="354"/>
                </a:lnTo>
                <a:lnTo>
                  <a:pt x="491" y="354"/>
                </a:lnTo>
                <a:lnTo>
                  <a:pt x="491" y="354"/>
                </a:lnTo>
                <a:lnTo>
                  <a:pt x="491" y="354"/>
                </a:lnTo>
                <a:lnTo>
                  <a:pt x="491" y="355"/>
                </a:lnTo>
                <a:lnTo>
                  <a:pt x="492" y="355"/>
                </a:lnTo>
                <a:lnTo>
                  <a:pt x="492" y="355"/>
                </a:lnTo>
                <a:lnTo>
                  <a:pt x="494" y="355"/>
                </a:lnTo>
                <a:lnTo>
                  <a:pt x="494" y="355"/>
                </a:lnTo>
                <a:lnTo>
                  <a:pt x="492" y="355"/>
                </a:lnTo>
                <a:lnTo>
                  <a:pt x="492" y="355"/>
                </a:lnTo>
                <a:lnTo>
                  <a:pt x="492" y="355"/>
                </a:lnTo>
                <a:lnTo>
                  <a:pt x="492" y="355"/>
                </a:lnTo>
                <a:lnTo>
                  <a:pt x="492" y="355"/>
                </a:lnTo>
                <a:lnTo>
                  <a:pt x="495" y="355"/>
                </a:lnTo>
                <a:lnTo>
                  <a:pt x="495" y="355"/>
                </a:lnTo>
                <a:lnTo>
                  <a:pt x="495" y="355"/>
                </a:lnTo>
                <a:lnTo>
                  <a:pt x="495" y="355"/>
                </a:lnTo>
                <a:lnTo>
                  <a:pt x="497" y="355"/>
                </a:lnTo>
                <a:lnTo>
                  <a:pt x="497" y="355"/>
                </a:lnTo>
                <a:lnTo>
                  <a:pt x="497" y="354"/>
                </a:lnTo>
                <a:lnTo>
                  <a:pt x="498" y="354"/>
                </a:lnTo>
                <a:lnTo>
                  <a:pt x="498" y="354"/>
                </a:lnTo>
                <a:lnTo>
                  <a:pt x="498" y="354"/>
                </a:lnTo>
                <a:lnTo>
                  <a:pt x="500" y="354"/>
                </a:lnTo>
                <a:lnTo>
                  <a:pt x="500" y="352"/>
                </a:lnTo>
                <a:lnTo>
                  <a:pt x="500" y="352"/>
                </a:lnTo>
                <a:lnTo>
                  <a:pt x="500" y="352"/>
                </a:lnTo>
                <a:lnTo>
                  <a:pt x="501" y="351"/>
                </a:lnTo>
                <a:lnTo>
                  <a:pt x="501" y="351"/>
                </a:lnTo>
                <a:lnTo>
                  <a:pt x="501" y="349"/>
                </a:lnTo>
                <a:lnTo>
                  <a:pt x="500" y="349"/>
                </a:lnTo>
                <a:lnTo>
                  <a:pt x="500" y="349"/>
                </a:lnTo>
                <a:lnTo>
                  <a:pt x="500" y="348"/>
                </a:lnTo>
                <a:lnTo>
                  <a:pt x="500" y="348"/>
                </a:lnTo>
                <a:lnTo>
                  <a:pt x="500" y="348"/>
                </a:lnTo>
                <a:lnTo>
                  <a:pt x="500" y="346"/>
                </a:lnTo>
                <a:lnTo>
                  <a:pt x="501" y="345"/>
                </a:lnTo>
                <a:lnTo>
                  <a:pt x="503" y="345"/>
                </a:lnTo>
                <a:lnTo>
                  <a:pt x="503" y="343"/>
                </a:lnTo>
                <a:lnTo>
                  <a:pt x="503" y="343"/>
                </a:lnTo>
                <a:lnTo>
                  <a:pt x="503" y="343"/>
                </a:lnTo>
                <a:lnTo>
                  <a:pt x="503" y="343"/>
                </a:lnTo>
                <a:lnTo>
                  <a:pt x="504" y="342"/>
                </a:lnTo>
                <a:lnTo>
                  <a:pt x="504" y="342"/>
                </a:lnTo>
                <a:lnTo>
                  <a:pt x="504" y="342"/>
                </a:lnTo>
                <a:lnTo>
                  <a:pt x="504" y="342"/>
                </a:lnTo>
                <a:lnTo>
                  <a:pt x="504" y="342"/>
                </a:lnTo>
                <a:lnTo>
                  <a:pt x="504" y="342"/>
                </a:lnTo>
                <a:lnTo>
                  <a:pt x="506" y="340"/>
                </a:lnTo>
                <a:lnTo>
                  <a:pt x="506" y="340"/>
                </a:lnTo>
                <a:lnTo>
                  <a:pt x="506" y="340"/>
                </a:lnTo>
                <a:lnTo>
                  <a:pt x="507" y="339"/>
                </a:lnTo>
                <a:lnTo>
                  <a:pt x="507" y="339"/>
                </a:lnTo>
                <a:lnTo>
                  <a:pt x="507" y="339"/>
                </a:lnTo>
                <a:lnTo>
                  <a:pt x="507" y="339"/>
                </a:lnTo>
                <a:lnTo>
                  <a:pt x="507" y="339"/>
                </a:lnTo>
                <a:lnTo>
                  <a:pt x="509" y="340"/>
                </a:lnTo>
                <a:lnTo>
                  <a:pt x="509" y="340"/>
                </a:lnTo>
                <a:lnTo>
                  <a:pt x="509" y="340"/>
                </a:lnTo>
                <a:lnTo>
                  <a:pt x="509" y="339"/>
                </a:lnTo>
                <a:lnTo>
                  <a:pt x="507" y="336"/>
                </a:lnTo>
                <a:lnTo>
                  <a:pt x="507" y="336"/>
                </a:lnTo>
                <a:lnTo>
                  <a:pt x="507" y="336"/>
                </a:lnTo>
                <a:lnTo>
                  <a:pt x="507" y="336"/>
                </a:lnTo>
                <a:lnTo>
                  <a:pt x="509" y="334"/>
                </a:lnTo>
                <a:lnTo>
                  <a:pt x="509" y="334"/>
                </a:lnTo>
                <a:lnTo>
                  <a:pt x="509" y="333"/>
                </a:lnTo>
                <a:lnTo>
                  <a:pt x="510" y="333"/>
                </a:lnTo>
                <a:lnTo>
                  <a:pt x="510" y="333"/>
                </a:lnTo>
                <a:lnTo>
                  <a:pt x="510" y="331"/>
                </a:lnTo>
                <a:lnTo>
                  <a:pt x="512" y="331"/>
                </a:lnTo>
                <a:lnTo>
                  <a:pt x="512" y="331"/>
                </a:lnTo>
                <a:lnTo>
                  <a:pt x="513" y="330"/>
                </a:lnTo>
                <a:lnTo>
                  <a:pt x="513" y="330"/>
                </a:lnTo>
                <a:lnTo>
                  <a:pt x="515" y="330"/>
                </a:lnTo>
                <a:lnTo>
                  <a:pt x="515" y="330"/>
                </a:lnTo>
                <a:lnTo>
                  <a:pt x="515" y="330"/>
                </a:lnTo>
                <a:lnTo>
                  <a:pt x="515" y="330"/>
                </a:lnTo>
                <a:lnTo>
                  <a:pt x="516" y="330"/>
                </a:lnTo>
                <a:lnTo>
                  <a:pt x="518" y="328"/>
                </a:lnTo>
                <a:lnTo>
                  <a:pt x="518" y="328"/>
                </a:lnTo>
                <a:lnTo>
                  <a:pt x="518" y="328"/>
                </a:lnTo>
                <a:lnTo>
                  <a:pt x="518" y="328"/>
                </a:lnTo>
                <a:lnTo>
                  <a:pt x="519" y="325"/>
                </a:lnTo>
                <a:lnTo>
                  <a:pt x="519" y="325"/>
                </a:lnTo>
                <a:lnTo>
                  <a:pt x="519" y="325"/>
                </a:lnTo>
                <a:lnTo>
                  <a:pt x="519" y="324"/>
                </a:lnTo>
                <a:lnTo>
                  <a:pt x="519" y="324"/>
                </a:lnTo>
                <a:lnTo>
                  <a:pt x="521" y="324"/>
                </a:lnTo>
                <a:lnTo>
                  <a:pt x="521" y="324"/>
                </a:lnTo>
                <a:lnTo>
                  <a:pt x="521" y="324"/>
                </a:lnTo>
                <a:lnTo>
                  <a:pt x="521" y="324"/>
                </a:lnTo>
                <a:lnTo>
                  <a:pt x="524" y="322"/>
                </a:lnTo>
                <a:lnTo>
                  <a:pt x="524" y="321"/>
                </a:lnTo>
                <a:lnTo>
                  <a:pt x="525" y="321"/>
                </a:lnTo>
                <a:lnTo>
                  <a:pt x="525" y="321"/>
                </a:lnTo>
                <a:lnTo>
                  <a:pt x="525" y="321"/>
                </a:lnTo>
                <a:lnTo>
                  <a:pt x="525" y="321"/>
                </a:lnTo>
                <a:lnTo>
                  <a:pt x="525" y="319"/>
                </a:lnTo>
                <a:lnTo>
                  <a:pt x="525" y="319"/>
                </a:lnTo>
                <a:lnTo>
                  <a:pt x="527" y="319"/>
                </a:lnTo>
                <a:lnTo>
                  <a:pt x="527" y="318"/>
                </a:lnTo>
                <a:lnTo>
                  <a:pt x="527" y="319"/>
                </a:lnTo>
                <a:lnTo>
                  <a:pt x="527" y="321"/>
                </a:lnTo>
                <a:lnTo>
                  <a:pt x="527" y="322"/>
                </a:lnTo>
                <a:lnTo>
                  <a:pt x="528" y="322"/>
                </a:lnTo>
                <a:lnTo>
                  <a:pt x="530" y="322"/>
                </a:lnTo>
                <a:lnTo>
                  <a:pt x="530" y="322"/>
                </a:lnTo>
                <a:lnTo>
                  <a:pt x="530" y="322"/>
                </a:lnTo>
                <a:lnTo>
                  <a:pt x="530" y="322"/>
                </a:lnTo>
                <a:lnTo>
                  <a:pt x="530" y="321"/>
                </a:lnTo>
                <a:lnTo>
                  <a:pt x="530" y="321"/>
                </a:lnTo>
                <a:lnTo>
                  <a:pt x="530" y="321"/>
                </a:lnTo>
                <a:lnTo>
                  <a:pt x="530" y="321"/>
                </a:lnTo>
                <a:lnTo>
                  <a:pt x="530" y="321"/>
                </a:lnTo>
                <a:lnTo>
                  <a:pt x="530" y="322"/>
                </a:lnTo>
                <a:lnTo>
                  <a:pt x="530" y="322"/>
                </a:lnTo>
                <a:lnTo>
                  <a:pt x="536" y="322"/>
                </a:lnTo>
                <a:lnTo>
                  <a:pt x="536" y="321"/>
                </a:lnTo>
                <a:lnTo>
                  <a:pt x="536" y="321"/>
                </a:lnTo>
                <a:lnTo>
                  <a:pt x="536" y="321"/>
                </a:lnTo>
                <a:lnTo>
                  <a:pt x="536" y="319"/>
                </a:lnTo>
                <a:lnTo>
                  <a:pt x="536" y="318"/>
                </a:lnTo>
                <a:lnTo>
                  <a:pt x="536" y="318"/>
                </a:lnTo>
                <a:lnTo>
                  <a:pt x="536" y="318"/>
                </a:lnTo>
                <a:lnTo>
                  <a:pt x="537" y="318"/>
                </a:lnTo>
                <a:lnTo>
                  <a:pt x="537" y="316"/>
                </a:lnTo>
                <a:lnTo>
                  <a:pt x="537" y="316"/>
                </a:lnTo>
                <a:lnTo>
                  <a:pt x="539" y="314"/>
                </a:lnTo>
                <a:lnTo>
                  <a:pt x="540" y="313"/>
                </a:lnTo>
                <a:lnTo>
                  <a:pt x="543" y="313"/>
                </a:lnTo>
                <a:lnTo>
                  <a:pt x="543" y="313"/>
                </a:lnTo>
                <a:lnTo>
                  <a:pt x="543" y="313"/>
                </a:lnTo>
                <a:lnTo>
                  <a:pt x="545" y="313"/>
                </a:lnTo>
                <a:lnTo>
                  <a:pt x="546" y="313"/>
                </a:lnTo>
                <a:lnTo>
                  <a:pt x="545" y="313"/>
                </a:lnTo>
                <a:lnTo>
                  <a:pt x="545" y="313"/>
                </a:lnTo>
                <a:lnTo>
                  <a:pt x="545" y="313"/>
                </a:lnTo>
                <a:lnTo>
                  <a:pt x="540" y="316"/>
                </a:lnTo>
                <a:lnTo>
                  <a:pt x="539" y="316"/>
                </a:lnTo>
                <a:lnTo>
                  <a:pt x="539" y="318"/>
                </a:lnTo>
                <a:lnTo>
                  <a:pt x="539" y="318"/>
                </a:lnTo>
                <a:lnTo>
                  <a:pt x="539" y="319"/>
                </a:lnTo>
                <a:lnTo>
                  <a:pt x="539" y="319"/>
                </a:lnTo>
                <a:lnTo>
                  <a:pt x="537" y="319"/>
                </a:lnTo>
                <a:lnTo>
                  <a:pt x="537" y="319"/>
                </a:lnTo>
                <a:lnTo>
                  <a:pt x="537" y="319"/>
                </a:lnTo>
                <a:lnTo>
                  <a:pt x="537" y="321"/>
                </a:lnTo>
                <a:lnTo>
                  <a:pt x="537" y="321"/>
                </a:lnTo>
                <a:lnTo>
                  <a:pt x="536" y="322"/>
                </a:lnTo>
                <a:lnTo>
                  <a:pt x="536" y="322"/>
                </a:lnTo>
                <a:lnTo>
                  <a:pt x="536" y="322"/>
                </a:lnTo>
                <a:lnTo>
                  <a:pt x="536" y="324"/>
                </a:lnTo>
                <a:lnTo>
                  <a:pt x="536" y="324"/>
                </a:lnTo>
                <a:lnTo>
                  <a:pt x="534" y="324"/>
                </a:lnTo>
                <a:lnTo>
                  <a:pt x="534" y="324"/>
                </a:lnTo>
                <a:lnTo>
                  <a:pt x="534" y="324"/>
                </a:lnTo>
                <a:lnTo>
                  <a:pt x="534" y="324"/>
                </a:lnTo>
                <a:lnTo>
                  <a:pt x="534" y="325"/>
                </a:lnTo>
                <a:lnTo>
                  <a:pt x="536" y="327"/>
                </a:lnTo>
                <a:lnTo>
                  <a:pt x="537" y="327"/>
                </a:lnTo>
                <a:lnTo>
                  <a:pt x="539" y="328"/>
                </a:lnTo>
                <a:lnTo>
                  <a:pt x="542" y="330"/>
                </a:lnTo>
                <a:lnTo>
                  <a:pt x="543" y="330"/>
                </a:lnTo>
                <a:lnTo>
                  <a:pt x="543" y="330"/>
                </a:lnTo>
                <a:lnTo>
                  <a:pt x="545" y="331"/>
                </a:lnTo>
                <a:lnTo>
                  <a:pt x="545" y="331"/>
                </a:lnTo>
                <a:lnTo>
                  <a:pt x="546" y="331"/>
                </a:lnTo>
                <a:lnTo>
                  <a:pt x="548" y="330"/>
                </a:lnTo>
                <a:lnTo>
                  <a:pt x="548" y="331"/>
                </a:lnTo>
                <a:lnTo>
                  <a:pt x="549" y="331"/>
                </a:lnTo>
                <a:lnTo>
                  <a:pt x="549" y="331"/>
                </a:lnTo>
                <a:lnTo>
                  <a:pt x="551" y="333"/>
                </a:lnTo>
                <a:lnTo>
                  <a:pt x="551" y="333"/>
                </a:lnTo>
                <a:lnTo>
                  <a:pt x="549" y="333"/>
                </a:lnTo>
                <a:lnTo>
                  <a:pt x="549" y="333"/>
                </a:lnTo>
                <a:lnTo>
                  <a:pt x="549" y="333"/>
                </a:lnTo>
                <a:lnTo>
                  <a:pt x="549" y="333"/>
                </a:lnTo>
                <a:lnTo>
                  <a:pt x="549" y="333"/>
                </a:lnTo>
                <a:lnTo>
                  <a:pt x="543" y="331"/>
                </a:lnTo>
                <a:lnTo>
                  <a:pt x="543" y="331"/>
                </a:lnTo>
                <a:lnTo>
                  <a:pt x="543" y="331"/>
                </a:lnTo>
                <a:lnTo>
                  <a:pt x="542" y="331"/>
                </a:lnTo>
                <a:lnTo>
                  <a:pt x="540" y="331"/>
                </a:lnTo>
                <a:lnTo>
                  <a:pt x="540" y="331"/>
                </a:lnTo>
                <a:lnTo>
                  <a:pt x="540" y="330"/>
                </a:lnTo>
                <a:lnTo>
                  <a:pt x="539" y="330"/>
                </a:lnTo>
                <a:lnTo>
                  <a:pt x="537" y="330"/>
                </a:lnTo>
                <a:lnTo>
                  <a:pt x="537" y="330"/>
                </a:lnTo>
                <a:lnTo>
                  <a:pt x="536" y="331"/>
                </a:lnTo>
                <a:lnTo>
                  <a:pt x="536" y="331"/>
                </a:lnTo>
                <a:lnTo>
                  <a:pt x="534" y="333"/>
                </a:lnTo>
                <a:lnTo>
                  <a:pt x="531" y="331"/>
                </a:lnTo>
                <a:lnTo>
                  <a:pt x="531" y="331"/>
                </a:lnTo>
                <a:lnTo>
                  <a:pt x="531" y="331"/>
                </a:lnTo>
                <a:lnTo>
                  <a:pt x="531" y="331"/>
                </a:lnTo>
                <a:lnTo>
                  <a:pt x="531" y="330"/>
                </a:lnTo>
                <a:lnTo>
                  <a:pt x="530" y="330"/>
                </a:lnTo>
                <a:lnTo>
                  <a:pt x="530" y="328"/>
                </a:lnTo>
                <a:lnTo>
                  <a:pt x="530" y="328"/>
                </a:lnTo>
                <a:lnTo>
                  <a:pt x="528" y="328"/>
                </a:lnTo>
                <a:lnTo>
                  <a:pt x="527" y="331"/>
                </a:lnTo>
                <a:lnTo>
                  <a:pt x="524" y="333"/>
                </a:lnTo>
                <a:lnTo>
                  <a:pt x="519" y="337"/>
                </a:lnTo>
                <a:lnTo>
                  <a:pt x="519" y="337"/>
                </a:lnTo>
                <a:lnTo>
                  <a:pt x="519" y="337"/>
                </a:lnTo>
                <a:lnTo>
                  <a:pt x="516" y="337"/>
                </a:lnTo>
                <a:lnTo>
                  <a:pt x="516" y="339"/>
                </a:lnTo>
                <a:lnTo>
                  <a:pt x="516" y="339"/>
                </a:lnTo>
                <a:lnTo>
                  <a:pt x="515" y="339"/>
                </a:lnTo>
                <a:lnTo>
                  <a:pt x="515" y="339"/>
                </a:lnTo>
                <a:lnTo>
                  <a:pt x="513" y="340"/>
                </a:lnTo>
                <a:lnTo>
                  <a:pt x="515" y="340"/>
                </a:lnTo>
                <a:lnTo>
                  <a:pt x="515" y="340"/>
                </a:lnTo>
                <a:lnTo>
                  <a:pt x="515" y="342"/>
                </a:lnTo>
                <a:lnTo>
                  <a:pt x="515" y="342"/>
                </a:lnTo>
                <a:lnTo>
                  <a:pt x="515" y="343"/>
                </a:lnTo>
                <a:lnTo>
                  <a:pt x="516" y="345"/>
                </a:lnTo>
                <a:lnTo>
                  <a:pt x="516" y="345"/>
                </a:lnTo>
                <a:lnTo>
                  <a:pt x="516" y="345"/>
                </a:lnTo>
                <a:lnTo>
                  <a:pt x="516" y="346"/>
                </a:lnTo>
                <a:lnTo>
                  <a:pt x="516" y="346"/>
                </a:lnTo>
                <a:lnTo>
                  <a:pt x="516" y="349"/>
                </a:lnTo>
                <a:lnTo>
                  <a:pt x="516" y="349"/>
                </a:lnTo>
                <a:lnTo>
                  <a:pt x="516" y="351"/>
                </a:lnTo>
                <a:lnTo>
                  <a:pt x="516" y="351"/>
                </a:lnTo>
                <a:lnTo>
                  <a:pt x="515" y="351"/>
                </a:lnTo>
                <a:lnTo>
                  <a:pt x="515" y="351"/>
                </a:lnTo>
                <a:lnTo>
                  <a:pt x="515" y="351"/>
                </a:lnTo>
                <a:lnTo>
                  <a:pt x="515" y="351"/>
                </a:lnTo>
                <a:lnTo>
                  <a:pt x="515" y="352"/>
                </a:lnTo>
                <a:lnTo>
                  <a:pt x="515" y="352"/>
                </a:lnTo>
                <a:lnTo>
                  <a:pt x="515" y="354"/>
                </a:lnTo>
                <a:lnTo>
                  <a:pt x="515" y="355"/>
                </a:lnTo>
                <a:lnTo>
                  <a:pt x="513" y="357"/>
                </a:lnTo>
                <a:lnTo>
                  <a:pt x="510" y="361"/>
                </a:lnTo>
                <a:lnTo>
                  <a:pt x="510" y="361"/>
                </a:lnTo>
                <a:lnTo>
                  <a:pt x="510" y="363"/>
                </a:lnTo>
                <a:lnTo>
                  <a:pt x="510" y="363"/>
                </a:lnTo>
                <a:lnTo>
                  <a:pt x="509" y="367"/>
                </a:lnTo>
                <a:lnTo>
                  <a:pt x="509" y="369"/>
                </a:lnTo>
                <a:lnTo>
                  <a:pt x="509" y="369"/>
                </a:lnTo>
                <a:lnTo>
                  <a:pt x="507" y="369"/>
                </a:lnTo>
                <a:lnTo>
                  <a:pt x="507" y="369"/>
                </a:lnTo>
                <a:lnTo>
                  <a:pt x="507" y="370"/>
                </a:lnTo>
                <a:lnTo>
                  <a:pt x="509" y="372"/>
                </a:lnTo>
                <a:lnTo>
                  <a:pt x="509" y="372"/>
                </a:lnTo>
                <a:lnTo>
                  <a:pt x="510" y="373"/>
                </a:lnTo>
                <a:lnTo>
                  <a:pt x="515" y="375"/>
                </a:lnTo>
                <a:lnTo>
                  <a:pt x="515" y="375"/>
                </a:lnTo>
                <a:lnTo>
                  <a:pt x="515" y="375"/>
                </a:lnTo>
                <a:lnTo>
                  <a:pt x="515" y="375"/>
                </a:lnTo>
                <a:lnTo>
                  <a:pt x="515" y="373"/>
                </a:lnTo>
                <a:lnTo>
                  <a:pt x="515" y="373"/>
                </a:lnTo>
                <a:lnTo>
                  <a:pt x="515" y="373"/>
                </a:lnTo>
                <a:lnTo>
                  <a:pt x="515" y="373"/>
                </a:lnTo>
                <a:lnTo>
                  <a:pt x="516" y="373"/>
                </a:lnTo>
                <a:lnTo>
                  <a:pt x="518" y="370"/>
                </a:lnTo>
                <a:lnTo>
                  <a:pt x="519" y="370"/>
                </a:lnTo>
                <a:lnTo>
                  <a:pt x="519" y="369"/>
                </a:lnTo>
                <a:lnTo>
                  <a:pt x="521" y="369"/>
                </a:lnTo>
                <a:lnTo>
                  <a:pt x="521" y="369"/>
                </a:lnTo>
                <a:lnTo>
                  <a:pt x="522" y="369"/>
                </a:lnTo>
                <a:lnTo>
                  <a:pt x="521" y="370"/>
                </a:lnTo>
                <a:lnTo>
                  <a:pt x="521" y="372"/>
                </a:lnTo>
                <a:lnTo>
                  <a:pt x="521" y="372"/>
                </a:lnTo>
                <a:lnTo>
                  <a:pt x="519" y="372"/>
                </a:lnTo>
                <a:lnTo>
                  <a:pt x="519" y="373"/>
                </a:lnTo>
                <a:lnTo>
                  <a:pt x="519" y="373"/>
                </a:lnTo>
                <a:lnTo>
                  <a:pt x="519" y="373"/>
                </a:lnTo>
                <a:lnTo>
                  <a:pt x="519" y="373"/>
                </a:lnTo>
                <a:lnTo>
                  <a:pt x="519" y="373"/>
                </a:lnTo>
                <a:lnTo>
                  <a:pt x="519" y="373"/>
                </a:lnTo>
                <a:lnTo>
                  <a:pt x="519" y="375"/>
                </a:lnTo>
                <a:lnTo>
                  <a:pt x="519" y="375"/>
                </a:lnTo>
                <a:lnTo>
                  <a:pt x="519" y="375"/>
                </a:lnTo>
                <a:lnTo>
                  <a:pt x="518" y="375"/>
                </a:lnTo>
                <a:lnTo>
                  <a:pt x="518" y="375"/>
                </a:lnTo>
                <a:lnTo>
                  <a:pt x="518" y="376"/>
                </a:lnTo>
                <a:lnTo>
                  <a:pt x="518" y="376"/>
                </a:lnTo>
                <a:lnTo>
                  <a:pt x="518" y="376"/>
                </a:lnTo>
                <a:lnTo>
                  <a:pt x="518" y="376"/>
                </a:lnTo>
                <a:lnTo>
                  <a:pt x="516" y="376"/>
                </a:lnTo>
                <a:lnTo>
                  <a:pt x="516" y="376"/>
                </a:lnTo>
                <a:lnTo>
                  <a:pt x="515" y="376"/>
                </a:lnTo>
                <a:lnTo>
                  <a:pt x="515" y="378"/>
                </a:lnTo>
                <a:lnTo>
                  <a:pt x="515" y="378"/>
                </a:lnTo>
                <a:lnTo>
                  <a:pt x="515" y="379"/>
                </a:lnTo>
                <a:lnTo>
                  <a:pt x="516" y="379"/>
                </a:lnTo>
                <a:lnTo>
                  <a:pt x="516" y="379"/>
                </a:lnTo>
                <a:lnTo>
                  <a:pt x="516" y="381"/>
                </a:lnTo>
                <a:lnTo>
                  <a:pt x="516" y="381"/>
                </a:lnTo>
                <a:lnTo>
                  <a:pt x="515" y="379"/>
                </a:lnTo>
                <a:lnTo>
                  <a:pt x="515" y="379"/>
                </a:lnTo>
                <a:lnTo>
                  <a:pt x="515" y="379"/>
                </a:lnTo>
                <a:lnTo>
                  <a:pt x="512" y="379"/>
                </a:lnTo>
                <a:lnTo>
                  <a:pt x="512" y="379"/>
                </a:lnTo>
                <a:lnTo>
                  <a:pt x="510" y="379"/>
                </a:lnTo>
                <a:lnTo>
                  <a:pt x="510" y="381"/>
                </a:lnTo>
                <a:lnTo>
                  <a:pt x="510" y="381"/>
                </a:lnTo>
                <a:lnTo>
                  <a:pt x="509" y="381"/>
                </a:lnTo>
                <a:lnTo>
                  <a:pt x="509" y="381"/>
                </a:lnTo>
                <a:lnTo>
                  <a:pt x="507" y="381"/>
                </a:lnTo>
                <a:lnTo>
                  <a:pt x="507" y="382"/>
                </a:lnTo>
                <a:lnTo>
                  <a:pt x="509" y="382"/>
                </a:lnTo>
                <a:lnTo>
                  <a:pt x="509" y="382"/>
                </a:lnTo>
                <a:lnTo>
                  <a:pt x="509" y="384"/>
                </a:lnTo>
                <a:lnTo>
                  <a:pt x="507" y="384"/>
                </a:lnTo>
                <a:lnTo>
                  <a:pt x="507" y="384"/>
                </a:lnTo>
                <a:lnTo>
                  <a:pt x="507" y="384"/>
                </a:lnTo>
                <a:lnTo>
                  <a:pt x="507" y="384"/>
                </a:lnTo>
                <a:lnTo>
                  <a:pt x="507" y="386"/>
                </a:lnTo>
                <a:lnTo>
                  <a:pt x="507" y="386"/>
                </a:lnTo>
                <a:lnTo>
                  <a:pt x="507" y="386"/>
                </a:lnTo>
                <a:lnTo>
                  <a:pt x="507" y="386"/>
                </a:lnTo>
                <a:lnTo>
                  <a:pt x="507" y="387"/>
                </a:lnTo>
                <a:lnTo>
                  <a:pt x="507" y="387"/>
                </a:lnTo>
                <a:lnTo>
                  <a:pt x="509" y="387"/>
                </a:lnTo>
                <a:lnTo>
                  <a:pt x="509" y="387"/>
                </a:lnTo>
                <a:lnTo>
                  <a:pt x="509" y="387"/>
                </a:lnTo>
                <a:lnTo>
                  <a:pt x="509" y="387"/>
                </a:lnTo>
                <a:lnTo>
                  <a:pt x="507" y="387"/>
                </a:lnTo>
                <a:lnTo>
                  <a:pt x="509" y="387"/>
                </a:lnTo>
                <a:lnTo>
                  <a:pt x="509" y="389"/>
                </a:lnTo>
                <a:lnTo>
                  <a:pt x="509" y="389"/>
                </a:lnTo>
                <a:lnTo>
                  <a:pt x="510" y="387"/>
                </a:lnTo>
                <a:lnTo>
                  <a:pt x="510" y="387"/>
                </a:lnTo>
                <a:lnTo>
                  <a:pt x="510" y="389"/>
                </a:lnTo>
                <a:lnTo>
                  <a:pt x="510" y="389"/>
                </a:lnTo>
                <a:lnTo>
                  <a:pt x="510" y="390"/>
                </a:lnTo>
                <a:lnTo>
                  <a:pt x="512" y="390"/>
                </a:lnTo>
                <a:lnTo>
                  <a:pt x="513" y="389"/>
                </a:lnTo>
                <a:lnTo>
                  <a:pt x="513" y="389"/>
                </a:lnTo>
                <a:lnTo>
                  <a:pt x="513" y="389"/>
                </a:lnTo>
                <a:lnTo>
                  <a:pt x="513" y="389"/>
                </a:lnTo>
                <a:lnTo>
                  <a:pt x="513" y="389"/>
                </a:lnTo>
                <a:lnTo>
                  <a:pt x="513" y="389"/>
                </a:lnTo>
                <a:lnTo>
                  <a:pt x="513" y="389"/>
                </a:lnTo>
                <a:lnTo>
                  <a:pt x="515" y="389"/>
                </a:lnTo>
                <a:lnTo>
                  <a:pt x="515" y="389"/>
                </a:lnTo>
                <a:lnTo>
                  <a:pt x="515" y="387"/>
                </a:lnTo>
                <a:lnTo>
                  <a:pt x="515" y="387"/>
                </a:lnTo>
                <a:lnTo>
                  <a:pt x="515" y="387"/>
                </a:lnTo>
                <a:lnTo>
                  <a:pt x="515" y="387"/>
                </a:lnTo>
                <a:lnTo>
                  <a:pt x="515" y="387"/>
                </a:lnTo>
                <a:lnTo>
                  <a:pt x="516" y="386"/>
                </a:lnTo>
                <a:lnTo>
                  <a:pt x="516" y="386"/>
                </a:lnTo>
                <a:lnTo>
                  <a:pt x="516" y="386"/>
                </a:lnTo>
                <a:lnTo>
                  <a:pt x="516" y="387"/>
                </a:lnTo>
                <a:lnTo>
                  <a:pt x="516" y="387"/>
                </a:lnTo>
                <a:lnTo>
                  <a:pt x="516" y="387"/>
                </a:lnTo>
                <a:lnTo>
                  <a:pt x="518" y="387"/>
                </a:lnTo>
                <a:lnTo>
                  <a:pt x="518" y="387"/>
                </a:lnTo>
                <a:lnTo>
                  <a:pt x="519" y="387"/>
                </a:lnTo>
                <a:lnTo>
                  <a:pt x="519" y="387"/>
                </a:lnTo>
                <a:lnTo>
                  <a:pt x="519" y="387"/>
                </a:lnTo>
                <a:lnTo>
                  <a:pt x="519" y="387"/>
                </a:lnTo>
                <a:lnTo>
                  <a:pt x="521" y="387"/>
                </a:lnTo>
                <a:lnTo>
                  <a:pt x="521" y="387"/>
                </a:lnTo>
                <a:lnTo>
                  <a:pt x="521" y="387"/>
                </a:lnTo>
                <a:lnTo>
                  <a:pt x="521" y="387"/>
                </a:lnTo>
                <a:lnTo>
                  <a:pt x="521" y="387"/>
                </a:lnTo>
                <a:lnTo>
                  <a:pt x="521" y="387"/>
                </a:lnTo>
                <a:lnTo>
                  <a:pt x="521" y="386"/>
                </a:lnTo>
                <a:lnTo>
                  <a:pt x="521" y="386"/>
                </a:lnTo>
                <a:lnTo>
                  <a:pt x="519" y="386"/>
                </a:lnTo>
                <a:lnTo>
                  <a:pt x="519" y="386"/>
                </a:lnTo>
                <a:lnTo>
                  <a:pt x="519" y="386"/>
                </a:lnTo>
                <a:lnTo>
                  <a:pt x="519" y="386"/>
                </a:lnTo>
                <a:lnTo>
                  <a:pt x="518" y="386"/>
                </a:lnTo>
                <a:lnTo>
                  <a:pt x="518" y="384"/>
                </a:lnTo>
                <a:lnTo>
                  <a:pt x="518" y="384"/>
                </a:lnTo>
                <a:lnTo>
                  <a:pt x="518" y="384"/>
                </a:lnTo>
                <a:lnTo>
                  <a:pt x="519" y="384"/>
                </a:lnTo>
                <a:lnTo>
                  <a:pt x="519" y="384"/>
                </a:lnTo>
                <a:lnTo>
                  <a:pt x="521" y="386"/>
                </a:lnTo>
                <a:lnTo>
                  <a:pt x="521" y="386"/>
                </a:lnTo>
                <a:lnTo>
                  <a:pt x="521" y="386"/>
                </a:lnTo>
                <a:lnTo>
                  <a:pt x="521" y="386"/>
                </a:lnTo>
                <a:lnTo>
                  <a:pt x="522" y="384"/>
                </a:lnTo>
                <a:lnTo>
                  <a:pt x="522" y="384"/>
                </a:lnTo>
                <a:lnTo>
                  <a:pt x="522" y="386"/>
                </a:lnTo>
                <a:lnTo>
                  <a:pt x="522" y="386"/>
                </a:lnTo>
                <a:lnTo>
                  <a:pt x="522" y="386"/>
                </a:lnTo>
                <a:lnTo>
                  <a:pt x="522" y="386"/>
                </a:lnTo>
                <a:lnTo>
                  <a:pt x="522" y="386"/>
                </a:lnTo>
                <a:lnTo>
                  <a:pt x="522" y="386"/>
                </a:lnTo>
                <a:lnTo>
                  <a:pt x="522" y="387"/>
                </a:lnTo>
                <a:lnTo>
                  <a:pt x="522" y="387"/>
                </a:lnTo>
                <a:lnTo>
                  <a:pt x="524" y="387"/>
                </a:lnTo>
                <a:lnTo>
                  <a:pt x="524" y="387"/>
                </a:lnTo>
                <a:lnTo>
                  <a:pt x="524" y="386"/>
                </a:lnTo>
                <a:lnTo>
                  <a:pt x="524" y="386"/>
                </a:lnTo>
                <a:lnTo>
                  <a:pt x="524" y="386"/>
                </a:lnTo>
                <a:lnTo>
                  <a:pt x="524" y="384"/>
                </a:lnTo>
                <a:lnTo>
                  <a:pt x="524" y="384"/>
                </a:lnTo>
                <a:lnTo>
                  <a:pt x="524" y="384"/>
                </a:lnTo>
                <a:lnTo>
                  <a:pt x="525" y="384"/>
                </a:lnTo>
                <a:lnTo>
                  <a:pt x="525" y="384"/>
                </a:lnTo>
                <a:lnTo>
                  <a:pt x="525" y="382"/>
                </a:lnTo>
                <a:lnTo>
                  <a:pt x="525" y="382"/>
                </a:lnTo>
                <a:lnTo>
                  <a:pt x="525" y="382"/>
                </a:lnTo>
                <a:lnTo>
                  <a:pt x="527" y="382"/>
                </a:lnTo>
                <a:lnTo>
                  <a:pt x="527" y="381"/>
                </a:lnTo>
                <a:lnTo>
                  <a:pt x="527" y="381"/>
                </a:lnTo>
                <a:lnTo>
                  <a:pt x="527" y="381"/>
                </a:lnTo>
                <a:lnTo>
                  <a:pt x="528" y="381"/>
                </a:lnTo>
                <a:lnTo>
                  <a:pt x="528" y="379"/>
                </a:lnTo>
                <a:lnTo>
                  <a:pt x="528" y="379"/>
                </a:lnTo>
                <a:lnTo>
                  <a:pt x="528" y="379"/>
                </a:lnTo>
                <a:lnTo>
                  <a:pt x="528" y="379"/>
                </a:lnTo>
                <a:lnTo>
                  <a:pt x="528" y="379"/>
                </a:lnTo>
                <a:lnTo>
                  <a:pt x="528" y="379"/>
                </a:lnTo>
                <a:lnTo>
                  <a:pt x="528" y="379"/>
                </a:lnTo>
                <a:lnTo>
                  <a:pt x="528" y="378"/>
                </a:lnTo>
                <a:lnTo>
                  <a:pt x="528" y="378"/>
                </a:lnTo>
                <a:lnTo>
                  <a:pt x="528" y="378"/>
                </a:lnTo>
                <a:lnTo>
                  <a:pt x="528" y="376"/>
                </a:lnTo>
                <a:lnTo>
                  <a:pt x="528" y="376"/>
                </a:lnTo>
                <a:lnTo>
                  <a:pt x="528" y="376"/>
                </a:lnTo>
                <a:lnTo>
                  <a:pt x="528" y="376"/>
                </a:lnTo>
                <a:lnTo>
                  <a:pt x="528" y="376"/>
                </a:lnTo>
                <a:lnTo>
                  <a:pt x="530" y="375"/>
                </a:lnTo>
                <a:lnTo>
                  <a:pt x="530" y="375"/>
                </a:lnTo>
                <a:lnTo>
                  <a:pt x="530" y="375"/>
                </a:lnTo>
                <a:lnTo>
                  <a:pt x="530" y="376"/>
                </a:lnTo>
                <a:lnTo>
                  <a:pt x="530" y="376"/>
                </a:lnTo>
                <a:lnTo>
                  <a:pt x="530" y="378"/>
                </a:lnTo>
                <a:lnTo>
                  <a:pt x="530" y="378"/>
                </a:lnTo>
                <a:lnTo>
                  <a:pt x="530" y="378"/>
                </a:lnTo>
                <a:lnTo>
                  <a:pt x="530" y="379"/>
                </a:lnTo>
                <a:lnTo>
                  <a:pt x="530" y="379"/>
                </a:lnTo>
                <a:lnTo>
                  <a:pt x="531" y="378"/>
                </a:lnTo>
                <a:lnTo>
                  <a:pt x="531" y="378"/>
                </a:lnTo>
                <a:lnTo>
                  <a:pt x="531" y="376"/>
                </a:lnTo>
                <a:lnTo>
                  <a:pt x="531" y="375"/>
                </a:lnTo>
                <a:lnTo>
                  <a:pt x="531" y="375"/>
                </a:lnTo>
                <a:lnTo>
                  <a:pt x="533" y="375"/>
                </a:lnTo>
                <a:lnTo>
                  <a:pt x="533" y="372"/>
                </a:lnTo>
                <a:lnTo>
                  <a:pt x="534" y="370"/>
                </a:lnTo>
                <a:lnTo>
                  <a:pt x="534" y="370"/>
                </a:lnTo>
                <a:lnTo>
                  <a:pt x="534" y="372"/>
                </a:lnTo>
                <a:lnTo>
                  <a:pt x="534" y="372"/>
                </a:lnTo>
                <a:lnTo>
                  <a:pt x="533" y="373"/>
                </a:lnTo>
                <a:lnTo>
                  <a:pt x="534" y="373"/>
                </a:lnTo>
                <a:lnTo>
                  <a:pt x="534" y="373"/>
                </a:lnTo>
                <a:lnTo>
                  <a:pt x="533" y="373"/>
                </a:lnTo>
                <a:lnTo>
                  <a:pt x="533" y="375"/>
                </a:lnTo>
                <a:lnTo>
                  <a:pt x="533" y="375"/>
                </a:lnTo>
                <a:lnTo>
                  <a:pt x="533" y="375"/>
                </a:lnTo>
                <a:lnTo>
                  <a:pt x="533" y="375"/>
                </a:lnTo>
                <a:lnTo>
                  <a:pt x="533" y="375"/>
                </a:lnTo>
                <a:lnTo>
                  <a:pt x="533" y="376"/>
                </a:lnTo>
                <a:lnTo>
                  <a:pt x="533" y="376"/>
                </a:lnTo>
                <a:lnTo>
                  <a:pt x="533" y="376"/>
                </a:lnTo>
                <a:lnTo>
                  <a:pt x="533" y="376"/>
                </a:lnTo>
                <a:lnTo>
                  <a:pt x="533" y="376"/>
                </a:lnTo>
                <a:lnTo>
                  <a:pt x="533" y="376"/>
                </a:lnTo>
                <a:lnTo>
                  <a:pt x="533" y="378"/>
                </a:lnTo>
                <a:lnTo>
                  <a:pt x="533" y="378"/>
                </a:lnTo>
                <a:lnTo>
                  <a:pt x="533" y="378"/>
                </a:lnTo>
                <a:lnTo>
                  <a:pt x="531" y="378"/>
                </a:lnTo>
                <a:lnTo>
                  <a:pt x="533" y="378"/>
                </a:lnTo>
                <a:lnTo>
                  <a:pt x="533" y="378"/>
                </a:lnTo>
                <a:lnTo>
                  <a:pt x="533" y="378"/>
                </a:lnTo>
                <a:lnTo>
                  <a:pt x="533" y="378"/>
                </a:lnTo>
                <a:lnTo>
                  <a:pt x="531" y="378"/>
                </a:lnTo>
                <a:lnTo>
                  <a:pt x="533" y="378"/>
                </a:lnTo>
                <a:lnTo>
                  <a:pt x="533" y="378"/>
                </a:lnTo>
                <a:lnTo>
                  <a:pt x="533" y="378"/>
                </a:lnTo>
                <a:lnTo>
                  <a:pt x="533" y="378"/>
                </a:lnTo>
                <a:lnTo>
                  <a:pt x="534" y="378"/>
                </a:lnTo>
                <a:lnTo>
                  <a:pt x="534" y="378"/>
                </a:lnTo>
                <a:lnTo>
                  <a:pt x="534" y="376"/>
                </a:lnTo>
                <a:lnTo>
                  <a:pt x="534" y="376"/>
                </a:lnTo>
                <a:lnTo>
                  <a:pt x="536" y="376"/>
                </a:lnTo>
                <a:lnTo>
                  <a:pt x="534" y="376"/>
                </a:lnTo>
                <a:lnTo>
                  <a:pt x="534" y="375"/>
                </a:lnTo>
                <a:lnTo>
                  <a:pt x="534" y="375"/>
                </a:lnTo>
                <a:lnTo>
                  <a:pt x="536" y="375"/>
                </a:lnTo>
                <a:lnTo>
                  <a:pt x="536" y="375"/>
                </a:lnTo>
                <a:lnTo>
                  <a:pt x="536" y="375"/>
                </a:lnTo>
                <a:lnTo>
                  <a:pt x="536" y="375"/>
                </a:lnTo>
                <a:lnTo>
                  <a:pt x="536" y="375"/>
                </a:lnTo>
                <a:lnTo>
                  <a:pt x="536" y="375"/>
                </a:lnTo>
                <a:lnTo>
                  <a:pt x="537" y="375"/>
                </a:lnTo>
                <a:lnTo>
                  <a:pt x="536" y="375"/>
                </a:lnTo>
                <a:lnTo>
                  <a:pt x="536" y="373"/>
                </a:lnTo>
                <a:lnTo>
                  <a:pt x="536" y="373"/>
                </a:lnTo>
                <a:lnTo>
                  <a:pt x="536" y="373"/>
                </a:lnTo>
                <a:lnTo>
                  <a:pt x="536" y="372"/>
                </a:lnTo>
                <a:lnTo>
                  <a:pt x="536" y="372"/>
                </a:lnTo>
                <a:lnTo>
                  <a:pt x="536" y="372"/>
                </a:lnTo>
                <a:lnTo>
                  <a:pt x="536" y="372"/>
                </a:lnTo>
                <a:lnTo>
                  <a:pt x="536" y="370"/>
                </a:lnTo>
                <a:lnTo>
                  <a:pt x="536" y="372"/>
                </a:lnTo>
                <a:lnTo>
                  <a:pt x="537" y="372"/>
                </a:lnTo>
                <a:lnTo>
                  <a:pt x="537" y="372"/>
                </a:lnTo>
                <a:lnTo>
                  <a:pt x="537" y="372"/>
                </a:lnTo>
                <a:lnTo>
                  <a:pt x="537" y="373"/>
                </a:lnTo>
                <a:lnTo>
                  <a:pt x="537" y="373"/>
                </a:lnTo>
                <a:lnTo>
                  <a:pt x="537" y="373"/>
                </a:lnTo>
                <a:lnTo>
                  <a:pt x="539" y="372"/>
                </a:lnTo>
                <a:lnTo>
                  <a:pt x="539" y="370"/>
                </a:lnTo>
                <a:lnTo>
                  <a:pt x="539" y="370"/>
                </a:lnTo>
                <a:lnTo>
                  <a:pt x="539" y="370"/>
                </a:lnTo>
                <a:lnTo>
                  <a:pt x="539" y="370"/>
                </a:lnTo>
                <a:lnTo>
                  <a:pt x="539" y="369"/>
                </a:lnTo>
                <a:lnTo>
                  <a:pt x="537" y="369"/>
                </a:lnTo>
                <a:lnTo>
                  <a:pt x="537" y="369"/>
                </a:lnTo>
                <a:lnTo>
                  <a:pt x="537" y="367"/>
                </a:lnTo>
                <a:lnTo>
                  <a:pt x="537" y="367"/>
                </a:lnTo>
                <a:lnTo>
                  <a:pt x="537" y="367"/>
                </a:lnTo>
                <a:lnTo>
                  <a:pt x="539" y="369"/>
                </a:lnTo>
                <a:lnTo>
                  <a:pt x="539" y="369"/>
                </a:lnTo>
                <a:lnTo>
                  <a:pt x="539" y="369"/>
                </a:lnTo>
                <a:lnTo>
                  <a:pt x="540" y="369"/>
                </a:lnTo>
                <a:lnTo>
                  <a:pt x="540" y="370"/>
                </a:lnTo>
                <a:lnTo>
                  <a:pt x="540" y="370"/>
                </a:lnTo>
                <a:lnTo>
                  <a:pt x="540" y="370"/>
                </a:lnTo>
                <a:lnTo>
                  <a:pt x="540" y="370"/>
                </a:lnTo>
                <a:lnTo>
                  <a:pt x="540" y="370"/>
                </a:lnTo>
                <a:lnTo>
                  <a:pt x="540" y="372"/>
                </a:lnTo>
                <a:lnTo>
                  <a:pt x="542" y="372"/>
                </a:lnTo>
                <a:lnTo>
                  <a:pt x="542" y="372"/>
                </a:lnTo>
                <a:lnTo>
                  <a:pt x="542" y="372"/>
                </a:lnTo>
                <a:lnTo>
                  <a:pt x="542" y="372"/>
                </a:lnTo>
                <a:lnTo>
                  <a:pt x="542" y="372"/>
                </a:lnTo>
                <a:lnTo>
                  <a:pt x="542" y="370"/>
                </a:lnTo>
                <a:lnTo>
                  <a:pt x="542" y="367"/>
                </a:lnTo>
                <a:lnTo>
                  <a:pt x="540" y="367"/>
                </a:lnTo>
                <a:lnTo>
                  <a:pt x="540" y="366"/>
                </a:lnTo>
                <a:lnTo>
                  <a:pt x="540" y="366"/>
                </a:lnTo>
                <a:lnTo>
                  <a:pt x="540" y="366"/>
                </a:lnTo>
                <a:lnTo>
                  <a:pt x="540" y="366"/>
                </a:lnTo>
                <a:lnTo>
                  <a:pt x="540" y="366"/>
                </a:lnTo>
                <a:lnTo>
                  <a:pt x="540" y="366"/>
                </a:lnTo>
                <a:lnTo>
                  <a:pt x="540" y="366"/>
                </a:lnTo>
                <a:lnTo>
                  <a:pt x="542" y="366"/>
                </a:lnTo>
                <a:lnTo>
                  <a:pt x="542" y="366"/>
                </a:lnTo>
                <a:lnTo>
                  <a:pt x="542" y="364"/>
                </a:lnTo>
                <a:lnTo>
                  <a:pt x="542" y="363"/>
                </a:lnTo>
                <a:lnTo>
                  <a:pt x="542" y="363"/>
                </a:lnTo>
                <a:lnTo>
                  <a:pt x="542" y="363"/>
                </a:lnTo>
                <a:lnTo>
                  <a:pt x="542" y="363"/>
                </a:lnTo>
                <a:lnTo>
                  <a:pt x="543" y="364"/>
                </a:lnTo>
                <a:lnTo>
                  <a:pt x="543" y="364"/>
                </a:lnTo>
                <a:lnTo>
                  <a:pt x="543" y="364"/>
                </a:lnTo>
                <a:lnTo>
                  <a:pt x="543" y="366"/>
                </a:lnTo>
                <a:lnTo>
                  <a:pt x="543" y="366"/>
                </a:lnTo>
                <a:lnTo>
                  <a:pt x="543" y="367"/>
                </a:lnTo>
                <a:lnTo>
                  <a:pt x="543" y="367"/>
                </a:lnTo>
                <a:lnTo>
                  <a:pt x="543" y="367"/>
                </a:lnTo>
                <a:lnTo>
                  <a:pt x="543" y="367"/>
                </a:lnTo>
                <a:lnTo>
                  <a:pt x="543" y="367"/>
                </a:lnTo>
                <a:lnTo>
                  <a:pt x="543" y="367"/>
                </a:lnTo>
                <a:lnTo>
                  <a:pt x="545" y="369"/>
                </a:lnTo>
                <a:lnTo>
                  <a:pt x="543" y="369"/>
                </a:lnTo>
                <a:lnTo>
                  <a:pt x="543" y="369"/>
                </a:lnTo>
                <a:lnTo>
                  <a:pt x="545" y="369"/>
                </a:lnTo>
                <a:lnTo>
                  <a:pt x="545" y="369"/>
                </a:lnTo>
                <a:lnTo>
                  <a:pt x="545" y="370"/>
                </a:lnTo>
                <a:lnTo>
                  <a:pt x="545" y="370"/>
                </a:lnTo>
                <a:lnTo>
                  <a:pt x="545" y="370"/>
                </a:lnTo>
                <a:lnTo>
                  <a:pt x="545" y="369"/>
                </a:lnTo>
                <a:lnTo>
                  <a:pt x="545" y="369"/>
                </a:lnTo>
                <a:lnTo>
                  <a:pt x="545" y="369"/>
                </a:lnTo>
                <a:lnTo>
                  <a:pt x="545" y="369"/>
                </a:lnTo>
                <a:lnTo>
                  <a:pt x="545" y="369"/>
                </a:lnTo>
                <a:lnTo>
                  <a:pt x="545" y="369"/>
                </a:lnTo>
                <a:lnTo>
                  <a:pt x="545" y="367"/>
                </a:lnTo>
                <a:lnTo>
                  <a:pt x="545" y="367"/>
                </a:lnTo>
                <a:lnTo>
                  <a:pt x="545" y="367"/>
                </a:lnTo>
                <a:lnTo>
                  <a:pt x="545" y="367"/>
                </a:lnTo>
                <a:lnTo>
                  <a:pt x="543" y="367"/>
                </a:lnTo>
                <a:lnTo>
                  <a:pt x="543" y="367"/>
                </a:lnTo>
                <a:lnTo>
                  <a:pt x="543" y="367"/>
                </a:lnTo>
                <a:lnTo>
                  <a:pt x="543" y="366"/>
                </a:lnTo>
                <a:lnTo>
                  <a:pt x="543" y="366"/>
                </a:lnTo>
                <a:lnTo>
                  <a:pt x="543" y="366"/>
                </a:lnTo>
                <a:lnTo>
                  <a:pt x="545" y="364"/>
                </a:lnTo>
                <a:lnTo>
                  <a:pt x="545" y="364"/>
                </a:lnTo>
                <a:lnTo>
                  <a:pt x="545" y="364"/>
                </a:lnTo>
                <a:lnTo>
                  <a:pt x="545" y="363"/>
                </a:lnTo>
                <a:lnTo>
                  <a:pt x="545" y="363"/>
                </a:lnTo>
                <a:lnTo>
                  <a:pt x="545" y="363"/>
                </a:lnTo>
                <a:lnTo>
                  <a:pt x="545" y="363"/>
                </a:lnTo>
                <a:lnTo>
                  <a:pt x="546" y="363"/>
                </a:lnTo>
                <a:lnTo>
                  <a:pt x="546" y="363"/>
                </a:lnTo>
                <a:lnTo>
                  <a:pt x="546" y="363"/>
                </a:lnTo>
                <a:lnTo>
                  <a:pt x="546" y="361"/>
                </a:lnTo>
                <a:lnTo>
                  <a:pt x="546" y="361"/>
                </a:lnTo>
                <a:lnTo>
                  <a:pt x="546" y="361"/>
                </a:lnTo>
                <a:lnTo>
                  <a:pt x="546" y="361"/>
                </a:lnTo>
                <a:lnTo>
                  <a:pt x="546" y="361"/>
                </a:lnTo>
                <a:lnTo>
                  <a:pt x="546" y="360"/>
                </a:lnTo>
                <a:lnTo>
                  <a:pt x="546" y="360"/>
                </a:lnTo>
                <a:lnTo>
                  <a:pt x="546" y="360"/>
                </a:lnTo>
                <a:lnTo>
                  <a:pt x="546" y="358"/>
                </a:lnTo>
                <a:lnTo>
                  <a:pt x="546" y="358"/>
                </a:lnTo>
                <a:lnTo>
                  <a:pt x="546" y="358"/>
                </a:lnTo>
                <a:lnTo>
                  <a:pt x="546" y="357"/>
                </a:lnTo>
                <a:lnTo>
                  <a:pt x="546" y="357"/>
                </a:lnTo>
                <a:lnTo>
                  <a:pt x="546" y="357"/>
                </a:lnTo>
                <a:lnTo>
                  <a:pt x="546" y="357"/>
                </a:lnTo>
                <a:lnTo>
                  <a:pt x="548" y="358"/>
                </a:lnTo>
                <a:lnTo>
                  <a:pt x="548" y="360"/>
                </a:lnTo>
                <a:lnTo>
                  <a:pt x="548" y="360"/>
                </a:lnTo>
                <a:lnTo>
                  <a:pt x="548" y="360"/>
                </a:lnTo>
                <a:lnTo>
                  <a:pt x="548" y="360"/>
                </a:lnTo>
                <a:lnTo>
                  <a:pt x="548" y="360"/>
                </a:lnTo>
                <a:lnTo>
                  <a:pt x="548" y="361"/>
                </a:lnTo>
                <a:lnTo>
                  <a:pt x="548" y="361"/>
                </a:lnTo>
                <a:lnTo>
                  <a:pt x="548" y="361"/>
                </a:lnTo>
                <a:lnTo>
                  <a:pt x="548" y="361"/>
                </a:lnTo>
                <a:lnTo>
                  <a:pt x="548" y="361"/>
                </a:lnTo>
                <a:lnTo>
                  <a:pt x="548" y="361"/>
                </a:lnTo>
                <a:lnTo>
                  <a:pt x="548" y="363"/>
                </a:lnTo>
                <a:lnTo>
                  <a:pt x="548" y="363"/>
                </a:lnTo>
                <a:lnTo>
                  <a:pt x="548" y="363"/>
                </a:lnTo>
                <a:lnTo>
                  <a:pt x="549" y="364"/>
                </a:lnTo>
                <a:lnTo>
                  <a:pt x="549" y="364"/>
                </a:lnTo>
                <a:lnTo>
                  <a:pt x="549" y="364"/>
                </a:lnTo>
                <a:lnTo>
                  <a:pt x="549" y="364"/>
                </a:lnTo>
                <a:lnTo>
                  <a:pt x="549" y="364"/>
                </a:lnTo>
                <a:lnTo>
                  <a:pt x="549" y="363"/>
                </a:lnTo>
                <a:lnTo>
                  <a:pt x="549" y="363"/>
                </a:lnTo>
                <a:lnTo>
                  <a:pt x="549" y="363"/>
                </a:lnTo>
                <a:lnTo>
                  <a:pt x="549" y="361"/>
                </a:lnTo>
                <a:lnTo>
                  <a:pt x="549" y="361"/>
                </a:lnTo>
                <a:lnTo>
                  <a:pt x="549" y="361"/>
                </a:lnTo>
                <a:lnTo>
                  <a:pt x="549" y="361"/>
                </a:lnTo>
                <a:lnTo>
                  <a:pt x="549" y="361"/>
                </a:lnTo>
                <a:lnTo>
                  <a:pt x="549" y="360"/>
                </a:lnTo>
                <a:lnTo>
                  <a:pt x="549" y="360"/>
                </a:lnTo>
                <a:lnTo>
                  <a:pt x="551" y="358"/>
                </a:lnTo>
                <a:lnTo>
                  <a:pt x="551" y="358"/>
                </a:lnTo>
                <a:lnTo>
                  <a:pt x="552" y="358"/>
                </a:lnTo>
                <a:lnTo>
                  <a:pt x="552" y="358"/>
                </a:lnTo>
                <a:lnTo>
                  <a:pt x="552" y="360"/>
                </a:lnTo>
                <a:lnTo>
                  <a:pt x="551" y="360"/>
                </a:lnTo>
                <a:lnTo>
                  <a:pt x="551" y="361"/>
                </a:lnTo>
                <a:lnTo>
                  <a:pt x="551" y="361"/>
                </a:lnTo>
                <a:lnTo>
                  <a:pt x="552" y="361"/>
                </a:lnTo>
                <a:lnTo>
                  <a:pt x="552" y="361"/>
                </a:lnTo>
                <a:lnTo>
                  <a:pt x="552" y="361"/>
                </a:lnTo>
                <a:lnTo>
                  <a:pt x="552" y="361"/>
                </a:lnTo>
                <a:lnTo>
                  <a:pt x="554" y="361"/>
                </a:lnTo>
                <a:lnTo>
                  <a:pt x="554" y="361"/>
                </a:lnTo>
                <a:lnTo>
                  <a:pt x="556" y="361"/>
                </a:lnTo>
                <a:lnTo>
                  <a:pt x="556" y="363"/>
                </a:lnTo>
                <a:lnTo>
                  <a:pt x="556" y="363"/>
                </a:lnTo>
                <a:lnTo>
                  <a:pt x="557" y="361"/>
                </a:lnTo>
                <a:lnTo>
                  <a:pt x="557" y="361"/>
                </a:lnTo>
                <a:lnTo>
                  <a:pt x="557" y="361"/>
                </a:lnTo>
                <a:lnTo>
                  <a:pt x="557" y="361"/>
                </a:lnTo>
                <a:lnTo>
                  <a:pt x="559" y="361"/>
                </a:lnTo>
                <a:lnTo>
                  <a:pt x="559" y="361"/>
                </a:lnTo>
                <a:lnTo>
                  <a:pt x="559" y="361"/>
                </a:lnTo>
                <a:lnTo>
                  <a:pt x="559" y="361"/>
                </a:lnTo>
                <a:lnTo>
                  <a:pt x="559" y="361"/>
                </a:lnTo>
                <a:lnTo>
                  <a:pt x="559" y="361"/>
                </a:lnTo>
                <a:lnTo>
                  <a:pt x="559" y="361"/>
                </a:lnTo>
                <a:lnTo>
                  <a:pt x="559" y="363"/>
                </a:lnTo>
                <a:lnTo>
                  <a:pt x="559" y="363"/>
                </a:lnTo>
                <a:lnTo>
                  <a:pt x="559" y="363"/>
                </a:lnTo>
                <a:lnTo>
                  <a:pt x="560" y="361"/>
                </a:lnTo>
                <a:lnTo>
                  <a:pt x="560" y="361"/>
                </a:lnTo>
                <a:lnTo>
                  <a:pt x="560" y="360"/>
                </a:lnTo>
                <a:lnTo>
                  <a:pt x="560" y="360"/>
                </a:lnTo>
                <a:lnTo>
                  <a:pt x="560" y="360"/>
                </a:lnTo>
                <a:lnTo>
                  <a:pt x="560" y="360"/>
                </a:lnTo>
                <a:lnTo>
                  <a:pt x="560" y="358"/>
                </a:lnTo>
                <a:lnTo>
                  <a:pt x="560" y="358"/>
                </a:lnTo>
                <a:lnTo>
                  <a:pt x="562" y="360"/>
                </a:lnTo>
                <a:lnTo>
                  <a:pt x="562" y="361"/>
                </a:lnTo>
                <a:lnTo>
                  <a:pt x="562" y="361"/>
                </a:lnTo>
                <a:lnTo>
                  <a:pt x="562" y="361"/>
                </a:lnTo>
                <a:lnTo>
                  <a:pt x="563" y="360"/>
                </a:lnTo>
                <a:lnTo>
                  <a:pt x="563" y="360"/>
                </a:lnTo>
                <a:lnTo>
                  <a:pt x="563" y="360"/>
                </a:lnTo>
                <a:lnTo>
                  <a:pt x="563" y="360"/>
                </a:lnTo>
                <a:lnTo>
                  <a:pt x="563" y="360"/>
                </a:lnTo>
                <a:lnTo>
                  <a:pt x="563" y="358"/>
                </a:lnTo>
                <a:lnTo>
                  <a:pt x="562" y="358"/>
                </a:lnTo>
                <a:lnTo>
                  <a:pt x="562" y="358"/>
                </a:lnTo>
                <a:lnTo>
                  <a:pt x="563" y="358"/>
                </a:lnTo>
                <a:lnTo>
                  <a:pt x="563" y="358"/>
                </a:lnTo>
                <a:lnTo>
                  <a:pt x="563" y="357"/>
                </a:lnTo>
                <a:lnTo>
                  <a:pt x="563" y="355"/>
                </a:lnTo>
                <a:lnTo>
                  <a:pt x="563" y="354"/>
                </a:lnTo>
                <a:lnTo>
                  <a:pt x="563" y="354"/>
                </a:lnTo>
                <a:lnTo>
                  <a:pt x="563" y="354"/>
                </a:lnTo>
                <a:lnTo>
                  <a:pt x="565" y="354"/>
                </a:lnTo>
                <a:lnTo>
                  <a:pt x="565" y="355"/>
                </a:lnTo>
                <a:lnTo>
                  <a:pt x="565" y="355"/>
                </a:lnTo>
                <a:lnTo>
                  <a:pt x="565" y="355"/>
                </a:lnTo>
                <a:lnTo>
                  <a:pt x="566" y="355"/>
                </a:lnTo>
                <a:lnTo>
                  <a:pt x="566" y="355"/>
                </a:lnTo>
                <a:lnTo>
                  <a:pt x="566" y="352"/>
                </a:lnTo>
                <a:lnTo>
                  <a:pt x="566" y="352"/>
                </a:lnTo>
                <a:lnTo>
                  <a:pt x="566" y="352"/>
                </a:lnTo>
                <a:lnTo>
                  <a:pt x="566" y="352"/>
                </a:lnTo>
                <a:lnTo>
                  <a:pt x="566" y="352"/>
                </a:lnTo>
                <a:lnTo>
                  <a:pt x="566" y="352"/>
                </a:lnTo>
                <a:lnTo>
                  <a:pt x="566" y="352"/>
                </a:lnTo>
                <a:lnTo>
                  <a:pt x="566" y="352"/>
                </a:lnTo>
                <a:lnTo>
                  <a:pt x="566" y="354"/>
                </a:lnTo>
                <a:lnTo>
                  <a:pt x="565" y="354"/>
                </a:lnTo>
                <a:lnTo>
                  <a:pt x="566" y="354"/>
                </a:lnTo>
                <a:lnTo>
                  <a:pt x="566" y="354"/>
                </a:lnTo>
                <a:lnTo>
                  <a:pt x="566" y="352"/>
                </a:lnTo>
                <a:lnTo>
                  <a:pt x="565" y="352"/>
                </a:lnTo>
                <a:lnTo>
                  <a:pt x="565" y="352"/>
                </a:lnTo>
                <a:lnTo>
                  <a:pt x="565" y="352"/>
                </a:lnTo>
                <a:lnTo>
                  <a:pt x="565" y="352"/>
                </a:lnTo>
                <a:lnTo>
                  <a:pt x="565" y="352"/>
                </a:lnTo>
                <a:lnTo>
                  <a:pt x="565" y="351"/>
                </a:lnTo>
                <a:lnTo>
                  <a:pt x="565" y="351"/>
                </a:lnTo>
                <a:lnTo>
                  <a:pt x="565" y="351"/>
                </a:lnTo>
                <a:lnTo>
                  <a:pt x="563" y="352"/>
                </a:lnTo>
                <a:lnTo>
                  <a:pt x="563" y="354"/>
                </a:lnTo>
                <a:lnTo>
                  <a:pt x="563" y="354"/>
                </a:lnTo>
                <a:lnTo>
                  <a:pt x="562" y="354"/>
                </a:lnTo>
                <a:lnTo>
                  <a:pt x="562" y="354"/>
                </a:lnTo>
                <a:lnTo>
                  <a:pt x="562" y="354"/>
                </a:lnTo>
                <a:lnTo>
                  <a:pt x="562" y="354"/>
                </a:lnTo>
                <a:lnTo>
                  <a:pt x="562" y="352"/>
                </a:lnTo>
                <a:lnTo>
                  <a:pt x="563" y="352"/>
                </a:lnTo>
                <a:lnTo>
                  <a:pt x="563" y="352"/>
                </a:lnTo>
                <a:lnTo>
                  <a:pt x="563" y="352"/>
                </a:lnTo>
                <a:lnTo>
                  <a:pt x="563" y="351"/>
                </a:lnTo>
                <a:lnTo>
                  <a:pt x="562" y="351"/>
                </a:lnTo>
                <a:lnTo>
                  <a:pt x="562" y="351"/>
                </a:lnTo>
                <a:lnTo>
                  <a:pt x="562" y="351"/>
                </a:lnTo>
                <a:lnTo>
                  <a:pt x="562" y="351"/>
                </a:lnTo>
                <a:lnTo>
                  <a:pt x="563" y="351"/>
                </a:lnTo>
                <a:lnTo>
                  <a:pt x="563" y="351"/>
                </a:lnTo>
                <a:lnTo>
                  <a:pt x="563" y="351"/>
                </a:lnTo>
                <a:lnTo>
                  <a:pt x="563" y="351"/>
                </a:lnTo>
                <a:lnTo>
                  <a:pt x="563" y="351"/>
                </a:lnTo>
                <a:lnTo>
                  <a:pt x="563" y="351"/>
                </a:lnTo>
                <a:lnTo>
                  <a:pt x="563" y="351"/>
                </a:lnTo>
                <a:lnTo>
                  <a:pt x="565" y="349"/>
                </a:lnTo>
                <a:lnTo>
                  <a:pt x="565" y="349"/>
                </a:lnTo>
                <a:lnTo>
                  <a:pt x="565" y="348"/>
                </a:lnTo>
                <a:lnTo>
                  <a:pt x="565" y="348"/>
                </a:lnTo>
                <a:lnTo>
                  <a:pt x="565" y="348"/>
                </a:lnTo>
                <a:lnTo>
                  <a:pt x="565" y="348"/>
                </a:lnTo>
                <a:lnTo>
                  <a:pt x="563" y="348"/>
                </a:lnTo>
                <a:lnTo>
                  <a:pt x="565" y="348"/>
                </a:lnTo>
                <a:lnTo>
                  <a:pt x="565" y="348"/>
                </a:lnTo>
                <a:lnTo>
                  <a:pt x="565" y="348"/>
                </a:lnTo>
                <a:lnTo>
                  <a:pt x="565" y="348"/>
                </a:lnTo>
                <a:lnTo>
                  <a:pt x="565" y="348"/>
                </a:lnTo>
                <a:lnTo>
                  <a:pt x="565" y="348"/>
                </a:lnTo>
                <a:lnTo>
                  <a:pt x="566" y="348"/>
                </a:lnTo>
                <a:lnTo>
                  <a:pt x="566" y="348"/>
                </a:lnTo>
                <a:lnTo>
                  <a:pt x="566" y="348"/>
                </a:lnTo>
                <a:lnTo>
                  <a:pt x="565" y="346"/>
                </a:lnTo>
                <a:lnTo>
                  <a:pt x="565" y="346"/>
                </a:lnTo>
                <a:lnTo>
                  <a:pt x="565" y="346"/>
                </a:lnTo>
                <a:lnTo>
                  <a:pt x="566" y="346"/>
                </a:lnTo>
                <a:lnTo>
                  <a:pt x="566" y="346"/>
                </a:lnTo>
                <a:lnTo>
                  <a:pt x="566" y="346"/>
                </a:lnTo>
                <a:lnTo>
                  <a:pt x="566" y="346"/>
                </a:lnTo>
                <a:lnTo>
                  <a:pt x="568" y="346"/>
                </a:lnTo>
                <a:lnTo>
                  <a:pt x="568" y="346"/>
                </a:lnTo>
                <a:lnTo>
                  <a:pt x="568" y="346"/>
                </a:lnTo>
                <a:lnTo>
                  <a:pt x="568" y="346"/>
                </a:lnTo>
                <a:lnTo>
                  <a:pt x="568" y="345"/>
                </a:lnTo>
                <a:lnTo>
                  <a:pt x="569" y="345"/>
                </a:lnTo>
                <a:lnTo>
                  <a:pt x="569" y="345"/>
                </a:lnTo>
                <a:lnTo>
                  <a:pt x="569" y="345"/>
                </a:lnTo>
                <a:lnTo>
                  <a:pt x="569" y="345"/>
                </a:lnTo>
                <a:lnTo>
                  <a:pt x="568" y="345"/>
                </a:lnTo>
                <a:lnTo>
                  <a:pt x="568" y="345"/>
                </a:lnTo>
                <a:lnTo>
                  <a:pt x="568" y="343"/>
                </a:lnTo>
                <a:lnTo>
                  <a:pt x="568" y="343"/>
                </a:lnTo>
                <a:lnTo>
                  <a:pt x="568" y="343"/>
                </a:lnTo>
                <a:lnTo>
                  <a:pt x="568" y="343"/>
                </a:lnTo>
                <a:lnTo>
                  <a:pt x="568" y="343"/>
                </a:lnTo>
                <a:lnTo>
                  <a:pt x="568" y="343"/>
                </a:lnTo>
                <a:lnTo>
                  <a:pt x="568" y="343"/>
                </a:lnTo>
                <a:lnTo>
                  <a:pt x="568" y="342"/>
                </a:lnTo>
                <a:lnTo>
                  <a:pt x="568" y="342"/>
                </a:lnTo>
                <a:lnTo>
                  <a:pt x="568" y="342"/>
                </a:lnTo>
                <a:lnTo>
                  <a:pt x="568" y="342"/>
                </a:lnTo>
                <a:lnTo>
                  <a:pt x="568" y="342"/>
                </a:lnTo>
                <a:lnTo>
                  <a:pt x="568" y="342"/>
                </a:lnTo>
                <a:lnTo>
                  <a:pt x="568" y="342"/>
                </a:lnTo>
                <a:lnTo>
                  <a:pt x="566" y="342"/>
                </a:lnTo>
                <a:lnTo>
                  <a:pt x="566" y="342"/>
                </a:lnTo>
                <a:lnTo>
                  <a:pt x="566" y="340"/>
                </a:lnTo>
                <a:lnTo>
                  <a:pt x="566" y="340"/>
                </a:lnTo>
                <a:lnTo>
                  <a:pt x="566" y="340"/>
                </a:lnTo>
                <a:lnTo>
                  <a:pt x="566" y="340"/>
                </a:lnTo>
                <a:lnTo>
                  <a:pt x="566" y="340"/>
                </a:lnTo>
                <a:lnTo>
                  <a:pt x="565" y="340"/>
                </a:lnTo>
                <a:lnTo>
                  <a:pt x="565" y="340"/>
                </a:lnTo>
                <a:lnTo>
                  <a:pt x="565" y="342"/>
                </a:lnTo>
                <a:lnTo>
                  <a:pt x="565" y="343"/>
                </a:lnTo>
                <a:lnTo>
                  <a:pt x="565" y="343"/>
                </a:lnTo>
                <a:lnTo>
                  <a:pt x="565" y="343"/>
                </a:lnTo>
                <a:lnTo>
                  <a:pt x="565" y="343"/>
                </a:lnTo>
                <a:lnTo>
                  <a:pt x="565" y="343"/>
                </a:lnTo>
                <a:lnTo>
                  <a:pt x="565" y="342"/>
                </a:lnTo>
                <a:lnTo>
                  <a:pt x="565" y="342"/>
                </a:lnTo>
                <a:lnTo>
                  <a:pt x="565" y="342"/>
                </a:lnTo>
                <a:lnTo>
                  <a:pt x="565" y="342"/>
                </a:lnTo>
                <a:lnTo>
                  <a:pt x="565" y="342"/>
                </a:lnTo>
                <a:lnTo>
                  <a:pt x="565" y="342"/>
                </a:lnTo>
                <a:lnTo>
                  <a:pt x="565" y="342"/>
                </a:lnTo>
                <a:lnTo>
                  <a:pt x="565" y="343"/>
                </a:lnTo>
                <a:lnTo>
                  <a:pt x="563" y="343"/>
                </a:lnTo>
                <a:lnTo>
                  <a:pt x="563" y="343"/>
                </a:lnTo>
                <a:lnTo>
                  <a:pt x="563" y="343"/>
                </a:lnTo>
                <a:lnTo>
                  <a:pt x="565" y="343"/>
                </a:lnTo>
                <a:lnTo>
                  <a:pt x="565" y="343"/>
                </a:lnTo>
                <a:lnTo>
                  <a:pt x="565" y="343"/>
                </a:lnTo>
                <a:lnTo>
                  <a:pt x="565" y="345"/>
                </a:lnTo>
                <a:lnTo>
                  <a:pt x="565" y="345"/>
                </a:lnTo>
                <a:lnTo>
                  <a:pt x="565" y="345"/>
                </a:lnTo>
                <a:lnTo>
                  <a:pt x="563" y="345"/>
                </a:lnTo>
                <a:lnTo>
                  <a:pt x="563" y="345"/>
                </a:lnTo>
                <a:lnTo>
                  <a:pt x="563" y="343"/>
                </a:lnTo>
                <a:lnTo>
                  <a:pt x="563" y="343"/>
                </a:lnTo>
                <a:lnTo>
                  <a:pt x="563" y="345"/>
                </a:lnTo>
                <a:lnTo>
                  <a:pt x="562" y="345"/>
                </a:lnTo>
                <a:lnTo>
                  <a:pt x="562" y="345"/>
                </a:lnTo>
                <a:lnTo>
                  <a:pt x="562" y="343"/>
                </a:lnTo>
                <a:lnTo>
                  <a:pt x="562" y="343"/>
                </a:lnTo>
                <a:lnTo>
                  <a:pt x="562" y="343"/>
                </a:lnTo>
                <a:lnTo>
                  <a:pt x="562" y="343"/>
                </a:lnTo>
                <a:lnTo>
                  <a:pt x="562" y="343"/>
                </a:lnTo>
                <a:lnTo>
                  <a:pt x="562" y="343"/>
                </a:lnTo>
                <a:lnTo>
                  <a:pt x="562" y="343"/>
                </a:lnTo>
                <a:lnTo>
                  <a:pt x="560" y="343"/>
                </a:lnTo>
                <a:lnTo>
                  <a:pt x="560" y="343"/>
                </a:lnTo>
                <a:lnTo>
                  <a:pt x="560" y="342"/>
                </a:lnTo>
                <a:lnTo>
                  <a:pt x="560" y="343"/>
                </a:lnTo>
                <a:lnTo>
                  <a:pt x="559" y="343"/>
                </a:lnTo>
                <a:lnTo>
                  <a:pt x="559" y="345"/>
                </a:lnTo>
                <a:lnTo>
                  <a:pt x="557" y="345"/>
                </a:lnTo>
                <a:lnTo>
                  <a:pt x="557" y="346"/>
                </a:lnTo>
                <a:lnTo>
                  <a:pt x="557" y="345"/>
                </a:lnTo>
                <a:lnTo>
                  <a:pt x="557" y="345"/>
                </a:lnTo>
                <a:lnTo>
                  <a:pt x="557" y="345"/>
                </a:lnTo>
                <a:lnTo>
                  <a:pt x="557" y="345"/>
                </a:lnTo>
                <a:lnTo>
                  <a:pt x="559" y="343"/>
                </a:lnTo>
                <a:lnTo>
                  <a:pt x="559" y="342"/>
                </a:lnTo>
                <a:lnTo>
                  <a:pt x="560" y="342"/>
                </a:lnTo>
                <a:lnTo>
                  <a:pt x="560" y="340"/>
                </a:lnTo>
                <a:lnTo>
                  <a:pt x="560" y="342"/>
                </a:lnTo>
                <a:lnTo>
                  <a:pt x="560" y="342"/>
                </a:lnTo>
                <a:lnTo>
                  <a:pt x="562" y="342"/>
                </a:lnTo>
                <a:lnTo>
                  <a:pt x="562" y="342"/>
                </a:lnTo>
                <a:lnTo>
                  <a:pt x="562" y="342"/>
                </a:lnTo>
                <a:lnTo>
                  <a:pt x="562" y="342"/>
                </a:lnTo>
                <a:lnTo>
                  <a:pt x="562" y="342"/>
                </a:lnTo>
                <a:lnTo>
                  <a:pt x="563" y="342"/>
                </a:lnTo>
                <a:lnTo>
                  <a:pt x="563" y="340"/>
                </a:lnTo>
                <a:lnTo>
                  <a:pt x="563" y="340"/>
                </a:lnTo>
                <a:lnTo>
                  <a:pt x="563" y="340"/>
                </a:lnTo>
                <a:lnTo>
                  <a:pt x="565" y="340"/>
                </a:lnTo>
                <a:lnTo>
                  <a:pt x="565" y="339"/>
                </a:lnTo>
                <a:lnTo>
                  <a:pt x="565" y="339"/>
                </a:lnTo>
                <a:lnTo>
                  <a:pt x="565" y="339"/>
                </a:lnTo>
                <a:lnTo>
                  <a:pt x="565" y="339"/>
                </a:lnTo>
                <a:lnTo>
                  <a:pt x="563" y="339"/>
                </a:lnTo>
                <a:lnTo>
                  <a:pt x="563" y="339"/>
                </a:lnTo>
                <a:lnTo>
                  <a:pt x="563" y="337"/>
                </a:lnTo>
                <a:lnTo>
                  <a:pt x="563" y="337"/>
                </a:lnTo>
                <a:lnTo>
                  <a:pt x="563" y="337"/>
                </a:lnTo>
                <a:lnTo>
                  <a:pt x="563" y="336"/>
                </a:lnTo>
                <a:lnTo>
                  <a:pt x="563" y="336"/>
                </a:lnTo>
                <a:lnTo>
                  <a:pt x="563" y="336"/>
                </a:lnTo>
                <a:lnTo>
                  <a:pt x="563" y="334"/>
                </a:lnTo>
                <a:lnTo>
                  <a:pt x="563" y="336"/>
                </a:lnTo>
                <a:lnTo>
                  <a:pt x="562" y="336"/>
                </a:lnTo>
                <a:lnTo>
                  <a:pt x="562" y="337"/>
                </a:lnTo>
                <a:lnTo>
                  <a:pt x="562" y="339"/>
                </a:lnTo>
                <a:lnTo>
                  <a:pt x="562" y="339"/>
                </a:lnTo>
                <a:lnTo>
                  <a:pt x="562" y="339"/>
                </a:lnTo>
                <a:lnTo>
                  <a:pt x="562" y="339"/>
                </a:lnTo>
                <a:lnTo>
                  <a:pt x="562" y="339"/>
                </a:lnTo>
                <a:lnTo>
                  <a:pt x="560" y="339"/>
                </a:lnTo>
                <a:lnTo>
                  <a:pt x="560" y="340"/>
                </a:lnTo>
                <a:lnTo>
                  <a:pt x="560" y="339"/>
                </a:lnTo>
                <a:lnTo>
                  <a:pt x="560" y="339"/>
                </a:lnTo>
                <a:lnTo>
                  <a:pt x="562" y="337"/>
                </a:lnTo>
                <a:lnTo>
                  <a:pt x="562" y="337"/>
                </a:lnTo>
                <a:lnTo>
                  <a:pt x="560" y="337"/>
                </a:lnTo>
                <a:lnTo>
                  <a:pt x="560" y="337"/>
                </a:lnTo>
                <a:lnTo>
                  <a:pt x="560" y="336"/>
                </a:lnTo>
                <a:lnTo>
                  <a:pt x="562" y="336"/>
                </a:lnTo>
                <a:lnTo>
                  <a:pt x="562" y="336"/>
                </a:lnTo>
                <a:lnTo>
                  <a:pt x="562" y="336"/>
                </a:lnTo>
                <a:lnTo>
                  <a:pt x="562" y="336"/>
                </a:lnTo>
                <a:lnTo>
                  <a:pt x="562" y="336"/>
                </a:lnTo>
                <a:lnTo>
                  <a:pt x="560" y="336"/>
                </a:lnTo>
                <a:lnTo>
                  <a:pt x="560" y="336"/>
                </a:lnTo>
                <a:lnTo>
                  <a:pt x="562" y="336"/>
                </a:lnTo>
                <a:lnTo>
                  <a:pt x="562" y="334"/>
                </a:lnTo>
                <a:lnTo>
                  <a:pt x="560" y="334"/>
                </a:lnTo>
                <a:lnTo>
                  <a:pt x="560" y="334"/>
                </a:lnTo>
                <a:lnTo>
                  <a:pt x="560" y="336"/>
                </a:lnTo>
                <a:lnTo>
                  <a:pt x="560" y="336"/>
                </a:lnTo>
                <a:lnTo>
                  <a:pt x="559" y="336"/>
                </a:lnTo>
                <a:lnTo>
                  <a:pt x="559" y="336"/>
                </a:lnTo>
                <a:lnTo>
                  <a:pt x="559" y="336"/>
                </a:lnTo>
                <a:lnTo>
                  <a:pt x="559" y="336"/>
                </a:lnTo>
                <a:lnTo>
                  <a:pt x="559" y="336"/>
                </a:lnTo>
                <a:lnTo>
                  <a:pt x="559" y="336"/>
                </a:lnTo>
                <a:lnTo>
                  <a:pt x="559" y="336"/>
                </a:lnTo>
                <a:lnTo>
                  <a:pt x="559" y="337"/>
                </a:lnTo>
                <a:lnTo>
                  <a:pt x="559" y="337"/>
                </a:lnTo>
                <a:lnTo>
                  <a:pt x="559" y="337"/>
                </a:lnTo>
                <a:lnTo>
                  <a:pt x="557" y="337"/>
                </a:lnTo>
                <a:lnTo>
                  <a:pt x="557" y="337"/>
                </a:lnTo>
                <a:lnTo>
                  <a:pt x="557" y="339"/>
                </a:lnTo>
                <a:lnTo>
                  <a:pt x="557" y="339"/>
                </a:lnTo>
                <a:lnTo>
                  <a:pt x="557" y="339"/>
                </a:lnTo>
                <a:lnTo>
                  <a:pt x="556" y="339"/>
                </a:lnTo>
                <a:lnTo>
                  <a:pt x="556" y="339"/>
                </a:lnTo>
                <a:lnTo>
                  <a:pt x="557" y="339"/>
                </a:lnTo>
                <a:lnTo>
                  <a:pt x="557" y="337"/>
                </a:lnTo>
                <a:lnTo>
                  <a:pt x="557" y="337"/>
                </a:lnTo>
                <a:lnTo>
                  <a:pt x="557" y="337"/>
                </a:lnTo>
                <a:lnTo>
                  <a:pt x="557" y="336"/>
                </a:lnTo>
                <a:lnTo>
                  <a:pt x="557" y="336"/>
                </a:lnTo>
                <a:lnTo>
                  <a:pt x="557" y="336"/>
                </a:lnTo>
                <a:lnTo>
                  <a:pt x="559" y="334"/>
                </a:lnTo>
                <a:lnTo>
                  <a:pt x="560" y="334"/>
                </a:lnTo>
                <a:lnTo>
                  <a:pt x="560" y="334"/>
                </a:lnTo>
                <a:lnTo>
                  <a:pt x="559" y="334"/>
                </a:lnTo>
                <a:lnTo>
                  <a:pt x="559" y="334"/>
                </a:lnTo>
                <a:lnTo>
                  <a:pt x="559" y="334"/>
                </a:lnTo>
                <a:lnTo>
                  <a:pt x="559" y="334"/>
                </a:lnTo>
                <a:lnTo>
                  <a:pt x="559" y="334"/>
                </a:lnTo>
                <a:lnTo>
                  <a:pt x="559" y="334"/>
                </a:lnTo>
                <a:lnTo>
                  <a:pt x="557" y="334"/>
                </a:lnTo>
                <a:lnTo>
                  <a:pt x="557" y="334"/>
                </a:lnTo>
                <a:lnTo>
                  <a:pt x="557" y="336"/>
                </a:lnTo>
                <a:lnTo>
                  <a:pt x="556" y="334"/>
                </a:lnTo>
                <a:lnTo>
                  <a:pt x="557" y="334"/>
                </a:lnTo>
                <a:lnTo>
                  <a:pt x="559" y="333"/>
                </a:lnTo>
                <a:lnTo>
                  <a:pt x="560" y="333"/>
                </a:lnTo>
                <a:lnTo>
                  <a:pt x="560" y="333"/>
                </a:lnTo>
                <a:lnTo>
                  <a:pt x="560" y="334"/>
                </a:lnTo>
                <a:lnTo>
                  <a:pt x="562" y="334"/>
                </a:lnTo>
                <a:lnTo>
                  <a:pt x="562" y="334"/>
                </a:lnTo>
                <a:lnTo>
                  <a:pt x="562" y="333"/>
                </a:lnTo>
                <a:lnTo>
                  <a:pt x="560" y="333"/>
                </a:lnTo>
                <a:lnTo>
                  <a:pt x="560" y="333"/>
                </a:lnTo>
                <a:lnTo>
                  <a:pt x="562" y="333"/>
                </a:lnTo>
                <a:lnTo>
                  <a:pt x="562" y="333"/>
                </a:lnTo>
                <a:lnTo>
                  <a:pt x="562" y="333"/>
                </a:lnTo>
                <a:lnTo>
                  <a:pt x="562" y="333"/>
                </a:lnTo>
                <a:lnTo>
                  <a:pt x="562" y="331"/>
                </a:lnTo>
                <a:lnTo>
                  <a:pt x="562" y="331"/>
                </a:lnTo>
                <a:lnTo>
                  <a:pt x="562" y="331"/>
                </a:lnTo>
                <a:lnTo>
                  <a:pt x="562" y="330"/>
                </a:lnTo>
                <a:lnTo>
                  <a:pt x="562" y="330"/>
                </a:lnTo>
                <a:lnTo>
                  <a:pt x="562" y="330"/>
                </a:lnTo>
                <a:lnTo>
                  <a:pt x="562" y="330"/>
                </a:lnTo>
                <a:lnTo>
                  <a:pt x="562" y="328"/>
                </a:lnTo>
                <a:lnTo>
                  <a:pt x="562" y="328"/>
                </a:lnTo>
                <a:lnTo>
                  <a:pt x="562" y="330"/>
                </a:lnTo>
                <a:lnTo>
                  <a:pt x="562" y="330"/>
                </a:lnTo>
                <a:lnTo>
                  <a:pt x="563" y="330"/>
                </a:lnTo>
                <a:lnTo>
                  <a:pt x="563" y="328"/>
                </a:lnTo>
                <a:lnTo>
                  <a:pt x="563" y="328"/>
                </a:lnTo>
                <a:lnTo>
                  <a:pt x="563" y="327"/>
                </a:lnTo>
                <a:lnTo>
                  <a:pt x="563" y="327"/>
                </a:lnTo>
                <a:lnTo>
                  <a:pt x="563" y="327"/>
                </a:lnTo>
                <a:lnTo>
                  <a:pt x="563" y="325"/>
                </a:lnTo>
                <a:lnTo>
                  <a:pt x="563" y="325"/>
                </a:lnTo>
                <a:lnTo>
                  <a:pt x="563" y="325"/>
                </a:lnTo>
                <a:lnTo>
                  <a:pt x="563" y="325"/>
                </a:lnTo>
                <a:lnTo>
                  <a:pt x="562" y="327"/>
                </a:lnTo>
                <a:lnTo>
                  <a:pt x="562" y="327"/>
                </a:lnTo>
                <a:lnTo>
                  <a:pt x="560" y="328"/>
                </a:lnTo>
                <a:lnTo>
                  <a:pt x="560" y="328"/>
                </a:lnTo>
                <a:lnTo>
                  <a:pt x="559" y="328"/>
                </a:lnTo>
                <a:lnTo>
                  <a:pt x="559" y="328"/>
                </a:lnTo>
                <a:lnTo>
                  <a:pt x="560" y="328"/>
                </a:lnTo>
                <a:lnTo>
                  <a:pt x="560" y="327"/>
                </a:lnTo>
                <a:lnTo>
                  <a:pt x="560" y="327"/>
                </a:lnTo>
                <a:lnTo>
                  <a:pt x="560" y="327"/>
                </a:lnTo>
                <a:lnTo>
                  <a:pt x="560" y="327"/>
                </a:lnTo>
                <a:lnTo>
                  <a:pt x="560" y="327"/>
                </a:lnTo>
                <a:lnTo>
                  <a:pt x="560" y="327"/>
                </a:lnTo>
                <a:lnTo>
                  <a:pt x="560" y="327"/>
                </a:lnTo>
                <a:lnTo>
                  <a:pt x="560" y="325"/>
                </a:lnTo>
                <a:lnTo>
                  <a:pt x="562" y="325"/>
                </a:lnTo>
                <a:lnTo>
                  <a:pt x="562" y="325"/>
                </a:lnTo>
                <a:lnTo>
                  <a:pt x="562" y="325"/>
                </a:lnTo>
                <a:lnTo>
                  <a:pt x="563" y="324"/>
                </a:lnTo>
                <a:lnTo>
                  <a:pt x="563" y="324"/>
                </a:lnTo>
                <a:lnTo>
                  <a:pt x="563" y="324"/>
                </a:lnTo>
                <a:lnTo>
                  <a:pt x="563" y="324"/>
                </a:lnTo>
                <a:lnTo>
                  <a:pt x="563" y="325"/>
                </a:lnTo>
                <a:lnTo>
                  <a:pt x="563" y="325"/>
                </a:lnTo>
                <a:lnTo>
                  <a:pt x="565" y="325"/>
                </a:lnTo>
                <a:lnTo>
                  <a:pt x="565" y="325"/>
                </a:lnTo>
                <a:lnTo>
                  <a:pt x="565" y="327"/>
                </a:lnTo>
                <a:lnTo>
                  <a:pt x="565" y="327"/>
                </a:lnTo>
                <a:lnTo>
                  <a:pt x="565" y="327"/>
                </a:lnTo>
                <a:lnTo>
                  <a:pt x="565" y="327"/>
                </a:lnTo>
                <a:lnTo>
                  <a:pt x="565" y="327"/>
                </a:lnTo>
                <a:lnTo>
                  <a:pt x="566" y="327"/>
                </a:lnTo>
                <a:lnTo>
                  <a:pt x="566" y="325"/>
                </a:lnTo>
                <a:lnTo>
                  <a:pt x="566" y="324"/>
                </a:lnTo>
                <a:lnTo>
                  <a:pt x="568" y="322"/>
                </a:lnTo>
                <a:lnTo>
                  <a:pt x="568" y="321"/>
                </a:lnTo>
                <a:lnTo>
                  <a:pt x="568" y="321"/>
                </a:lnTo>
                <a:lnTo>
                  <a:pt x="568" y="321"/>
                </a:lnTo>
                <a:lnTo>
                  <a:pt x="569" y="319"/>
                </a:lnTo>
                <a:lnTo>
                  <a:pt x="569" y="319"/>
                </a:lnTo>
                <a:lnTo>
                  <a:pt x="569" y="318"/>
                </a:lnTo>
                <a:lnTo>
                  <a:pt x="569" y="318"/>
                </a:lnTo>
                <a:lnTo>
                  <a:pt x="569" y="318"/>
                </a:lnTo>
                <a:lnTo>
                  <a:pt x="569" y="319"/>
                </a:lnTo>
                <a:lnTo>
                  <a:pt x="569" y="321"/>
                </a:lnTo>
                <a:lnTo>
                  <a:pt x="569" y="321"/>
                </a:lnTo>
                <a:lnTo>
                  <a:pt x="569" y="321"/>
                </a:lnTo>
                <a:lnTo>
                  <a:pt x="569" y="319"/>
                </a:lnTo>
                <a:lnTo>
                  <a:pt x="571" y="321"/>
                </a:lnTo>
                <a:lnTo>
                  <a:pt x="569" y="321"/>
                </a:lnTo>
                <a:lnTo>
                  <a:pt x="569" y="321"/>
                </a:lnTo>
                <a:lnTo>
                  <a:pt x="569" y="321"/>
                </a:lnTo>
                <a:lnTo>
                  <a:pt x="569" y="322"/>
                </a:lnTo>
                <a:lnTo>
                  <a:pt x="569" y="322"/>
                </a:lnTo>
                <a:lnTo>
                  <a:pt x="568" y="322"/>
                </a:lnTo>
                <a:lnTo>
                  <a:pt x="568" y="324"/>
                </a:lnTo>
                <a:lnTo>
                  <a:pt x="568" y="324"/>
                </a:lnTo>
                <a:lnTo>
                  <a:pt x="568" y="325"/>
                </a:lnTo>
                <a:lnTo>
                  <a:pt x="568" y="325"/>
                </a:lnTo>
                <a:lnTo>
                  <a:pt x="568" y="325"/>
                </a:lnTo>
                <a:lnTo>
                  <a:pt x="568" y="325"/>
                </a:lnTo>
                <a:lnTo>
                  <a:pt x="568" y="327"/>
                </a:lnTo>
                <a:lnTo>
                  <a:pt x="566" y="327"/>
                </a:lnTo>
                <a:lnTo>
                  <a:pt x="566" y="327"/>
                </a:lnTo>
                <a:lnTo>
                  <a:pt x="566" y="327"/>
                </a:lnTo>
                <a:lnTo>
                  <a:pt x="566" y="327"/>
                </a:lnTo>
                <a:lnTo>
                  <a:pt x="566" y="328"/>
                </a:lnTo>
                <a:lnTo>
                  <a:pt x="566" y="328"/>
                </a:lnTo>
                <a:lnTo>
                  <a:pt x="566" y="328"/>
                </a:lnTo>
                <a:lnTo>
                  <a:pt x="566" y="328"/>
                </a:lnTo>
                <a:lnTo>
                  <a:pt x="566" y="328"/>
                </a:lnTo>
                <a:lnTo>
                  <a:pt x="566" y="330"/>
                </a:lnTo>
                <a:lnTo>
                  <a:pt x="566" y="330"/>
                </a:lnTo>
                <a:lnTo>
                  <a:pt x="566" y="330"/>
                </a:lnTo>
                <a:lnTo>
                  <a:pt x="568" y="330"/>
                </a:lnTo>
                <a:lnTo>
                  <a:pt x="568" y="330"/>
                </a:lnTo>
                <a:lnTo>
                  <a:pt x="568" y="331"/>
                </a:lnTo>
                <a:lnTo>
                  <a:pt x="568" y="331"/>
                </a:lnTo>
                <a:lnTo>
                  <a:pt x="568" y="331"/>
                </a:lnTo>
                <a:lnTo>
                  <a:pt x="568" y="331"/>
                </a:lnTo>
                <a:lnTo>
                  <a:pt x="568" y="333"/>
                </a:lnTo>
                <a:lnTo>
                  <a:pt x="569" y="333"/>
                </a:lnTo>
                <a:lnTo>
                  <a:pt x="569" y="333"/>
                </a:lnTo>
                <a:lnTo>
                  <a:pt x="571" y="333"/>
                </a:lnTo>
                <a:lnTo>
                  <a:pt x="571" y="333"/>
                </a:lnTo>
                <a:lnTo>
                  <a:pt x="571" y="333"/>
                </a:lnTo>
                <a:lnTo>
                  <a:pt x="571" y="331"/>
                </a:lnTo>
                <a:lnTo>
                  <a:pt x="571" y="331"/>
                </a:lnTo>
                <a:lnTo>
                  <a:pt x="571" y="331"/>
                </a:lnTo>
                <a:lnTo>
                  <a:pt x="571" y="331"/>
                </a:lnTo>
                <a:lnTo>
                  <a:pt x="571" y="331"/>
                </a:lnTo>
                <a:lnTo>
                  <a:pt x="569" y="331"/>
                </a:lnTo>
                <a:lnTo>
                  <a:pt x="569" y="330"/>
                </a:lnTo>
                <a:lnTo>
                  <a:pt x="571" y="330"/>
                </a:lnTo>
                <a:lnTo>
                  <a:pt x="569" y="330"/>
                </a:lnTo>
                <a:lnTo>
                  <a:pt x="569" y="330"/>
                </a:lnTo>
                <a:lnTo>
                  <a:pt x="569" y="330"/>
                </a:lnTo>
                <a:lnTo>
                  <a:pt x="569" y="330"/>
                </a:lnTo>
                <a:lnTo>
                  <a:pt x="569" y="330"/>
                </a:lnTo>
                <a:lnTo>
                  <a:pt x="571" y="328"/>
                </a:lnTo>
                <a:lnTo>
                  <a:pt x="571" y="328"/>
                </a:lnTo>
                <a:lnTo>
                  <a:pt x="571" y="328"/>
                </a:lnTo>
                <a:lnTo>
                  <a:pt x="571" y="330"/>
                </a:lnTo>
                <a:lnTo>
                  <a:pt x="571" y="330"/>
                </a:lnTo>
                <a:lnTo>
                  <a:pt x="571" y="330"/>
                </a:lnTo>
                <a:lnTo>
                  <a:pt x="571" y="330"/>
                </a:lnTo>
                <a:lnTo>
                  <a:pt x="571" y="330"/>
                </a:lnTo>
                <a:lnTo>
                  <a:pt x="571" y="330"/>
                </a:lnTo>
                <a:lnTo>
                  <a:pt x="572" y="330"/>
                </a:lnTo>
                <a:lnTo>
                  <a:pt x="571" y="331"/>
                </a:lnTo>
                <a:lnTo>
                  <a:pt x="572" y="331"/>
                </a:lnTo>
                <a:lnTo>
                  <a:pt x="572" y="331"/>
                </a:lnTo>
                <a:lnTo>
                  <a:pt x="572" y="331"/>
                </a:lnTo>
                <a:lnTo>
                  <a:pt x="572" y="330"/>
                </a:lnTo>
                <a:lnTo>
                  <a:pt x="572" y="330"/>
                </a:lnTo>
                <a:lnTo>
                  <a:pt x="572" y="330"/>
                </a:lnTo>
                <a:lnTo>
                  <a:pt x="572" y="328"/>
                </a:lnTo>
                <a:lnTo>
                  <a:pt x="572" y="328"/>
                </a:lnTo>
                <a:lnTo>
                  <a:pt x="572" y="328"/>
                </a:lnTo>
                <a:lnTo>
                  <a:pt x="572" y="328"/>
                </a:lnTo>
                <a:lnTo>
                  <a:pt x="572" y="328"/>
                </a:lnTo>
                <a:lnTo>
                  <a:pt x="572" y="328"/>
                </a:lnTo>
                <a:lnTo>
                  <a:pt x="572" y="328"/>
                </a:lnTo>
                <a:lnTo>
                  <a:pt x="572" y="327"/>
                </a:lnTo>
                <a:lnTo>
                  <a:pt x="572" y="327"/>
                </a:lnTo>
                <a:lnTo>
                  <a:pt x="572" y="327"/>
                </a:lnTo>
                <a:lnTo>
                  <a:pt x="572" y="327"/>
                </a:lnTo>
                <a:lnTo>
                  <a:pt x="572" y="327"/>
                </a:lnTo>
                <a:lnTo>
                  <a:pt x="572" y="327"/>
                </a:lnTo>
                <a:lnTo>
                  <a:pt x="572" y="327"/>
                </a:lnTo>
                <a:lnTo>
                  <a:pt x="572" y="327"/>
                </a:lnTo>
                <a:lnTo>
                  <a:pt x="571" y="327"/>
                </a:lnTo>
                <a:lnTo>
                  <a:pt x="571" y="327"/>
                </a:lnTo>
                <a:lnTo>
                  <a:pt x="572" y="327"/>
                </a:lnTo>
                <a:lnTo>
                  <a:pt x="572" y="325"/>
                </a:lnTo>
                <a:lnTo>
                  <a:pt x="572" y="325"/>
                </a:lnTo>
                <a:lnTo>
                  <a:pt x="572" y="325"/>
                </a:lnTo>
                <a:lnTo>
                  <a:pt x="572" y="324"/>
                </a:lnTo>
                <a:lnTo>
                  <a:pt x="572" y="324"/>
                </a:lnTo>
                <a:lnTo>
                  <a:pt x="572" y="322"/>
                </a:lnTo>
                <a:lnTo>
                  <a:pt x="572" y="322"/>
                </a:lnTo>
                <a:lnTo>
                  <a:pt x="572" y="322"/>
                </a:lnTo>
                <a:lnTo>
                  <a:pt x="572" y="322"/>
                </a:lnTo>
                <a:lnTo>
                  <a:pt x="572" y="322"/>
                </a:lnTo>
                <a:lnTo>
                  <a:pt x="572" y="322"/>
                </a:lnTo>
                <a:lnTo>
                  <a:pt x="572" y="322"/>
                </a:lnTo>
                <a:lnTo>
                  <a:pt x="574" y="322"/>
                </a:lnTo>
                <a:lnTo>
                  <a:pt x="574" y="322"/>
                </a:lnTo>
                <a:lnTo>
                  <a:pt x="574" y="322"/>
                </a:lnTo>
                <a:lnTo>
                  <a:pt x="574" y="324"/>
                </a:lnTo>
                <a:lnTo>
                  <a:pt x="574" y="324"/>
                </a:lnTo>
                <a:lnTo>
                  <a:pt x="574" y="324"/>
                </a:lnTo>
                <a:lnTo>
                  <a:pt x="574" y="324"/>
                </a:lnTo>
                <a:lnTo>
                  <a:pt x="574" y="324"/>
                </a:lnTo>
                <a:lnTo>
                  <a:pt x="574" y="324"/>
                </a:lnTo>
                <a:lnTo>
                  <a:pt x="574" y="324"/>
                </a:lnTo>
                <a:lnTo>
                  <a:pt x="574" y="325"/>
                </a:lnTo>
                <a:lnTo>
                  <a:pt x="574" y="325"/>
                </a:lnTo>
                <a:lnTo>
                  <a:pt x="574" y="325"/>
                </a:lnTo>
                <a:lnTo>
                  <a:pt x="574" y="327"/>
                </a:lnTo>
                <a:lnTo>
                  <a:pt x="574" y="327"/>
                </a:lnTo>
                <a:lnTo>
                  <a:pt x="574" y="327"/>
                </a:lnTo>
                <a:lnTo>
                  <a:pt x="574" y="330"/>
                </a:lnTo>
                <a:lnTo>
                  <a:pt x="574" y="330"/>
                </a:lnTo>
                <a:lnTo>
                  <a:pt x="574" y="330"/>
                </a:lnTo>
                <a:lnTo>
                  <a:pt x="574" y="328"/>
                </a:lnTo>
                <a:lnTo>
                  <a:pt x="574" y="327"/>
                </a:lnTo>
                <a:lnTo>
                  <a:pt x="575" y="327"/>
                </a:lnTo>
                <a:lnTo>
                  <a:pt x="575" y="327"/>
                </a:lnTo>
                <a:lnTo>
                  <a:pt x="575" y="327"/>
                </a:lnTo>
                <a:lnTo>
                  <a:pt x="575" y="327"/>
                </a:lnTo>
                <a:lnTo>
                  <a:pt x="575" y="328"/>
                </a:lnTo>
                <a:lnTo>
                  <a:pt x="575" y="328"/>
                </a:lnTo>
                <a:lnTo>
                  <a:pt x="575" y="328"/>
                </a:lnTo>
                <a:lnTo>
                  <a:pt x="575" y="327"/>
                </a:lnTo>
                <a:lnTo>
                  <a:pt x="575" y="327"/>
                </a:lnTo>
                <a:lnTo>
                  <a:pt x="575" y="327"/>
                </a:lnTo>
                <a:lnTo>
                  <a:pt x="575" y="328"/>
                </a:lnTo>
                <a:lnTo>
                  <a:pt x="575" y="330"/>
                </a:lnTo>
                <a:lnTo>
                  <a:pt x="575" y="330"/>
                </a:lnTo>
                <a:lnTo>
                  <a:pt x="575" y="330"/>
                </a:lnTo>
                <a:lnTo>
                  <a:pt x="575" y="330"/>
                </a:lnTo>
                <a:lnTo>
                  <a:pt x="577" y="330"/>
                </a:lnTo>
                <a:lnTo>
                  <a:pt x="577" y="330"/>
                </a:lnTo>
                <a:lnTo>
                  <a:pt x="577" y="330"/>
                </a:lnTo>
                <a:lnTo>
                  <a:pt x="577" y="328"/>
                </a:lnTo>
                <a:lnTo>
                  <a:pt x="577" y="328"/>
                </a:lnTo>
                <a:lnTo>
                  <a:pt x="578" y="328"/>
                </a:lnTo>
                <a:lnTo>
                  <a:pt x="578" y="328"/>
                </a:lnTo>
                <a:lnTo>
                  <a:pt x="578" y="328"/>
                </a:lnTo>
                <a:lnTo>
                  <a:pt x="578" y="327"/>
                </a:lnTo>
                <a:lnTo>
                  <a:pt x="577" y="327"/>
                </a:lnTo>
                <a:lnTo>
                  <a:pt x="577" y="327"/>
                </a:lnTo>
                <a:lnTo>
                  <a:pt x="577" y="327"/>
                </a:lnTo>
                <a:lnTo>
                  <a:pt x="577" y="327"/>
                </a:lnTo>
                <a:lnTo>
                  <a:pt x="577" y="327"/>
                </a:lnTo>
                <a:lnTo>
                  <a:pt x="578" y="327"/>
                </a:lnTo>
                <a:lnTo>
                  <a:pt x="578" y="325"/>
                </a:lnTo>
                <a:lnTo>
                  <a:pt x="578" y="325"/>
                </a:lnTo>
                <a:lnTo>
                  <a:pt x="578" y="325"/>
                </a:lnTo>
                <a:lnTo>
                  <a:pt x="578" y="327"/>
                </a:lnTo>
                <a:lnTo>
                  <a:pt x="578" y="327"/>
                </a:lnTo>
                <a:lnTo>
                  <a:pt x="578" y="327"/>
                </a:lnTo>
                <a:lnTo>
                  <a:pt x="578" y="328"/>
                </a:lnTo>
                <a:lnTo>
                  <a:pt x="580" y="328"/>
                </a:lnTo>
                <a:lnTo>
                  <a:pt x="580" y="328"/>
                </a:lnTo>
                <a:lnTo>
                  <a:pt x="580" y="327"/>
                </a:lnTo>
                <a:lnTo>
                  <a:pt x="580" y="327"/>
                </a:lnTo>
                <a:lnTo>
                  <a:pt x="580" y="327"/>
                </a:lnTo>
                <a:lnTo>
                  <a:pt x="580" y="325"/>
                </a:lnTo>
                <a:lnTo>
                  <a:pt x="580" y="325"/>
                </a:lnTo>
                <a:lnTo>
                  <a:pt x="580" y="325"/>
                </a:lnTo>
                <a:lnTo>
                  <a:pt x="581" y="325"/>
                </a:lnTo>
                <a:lnTo>
                  <a:pt x="581" y="325"/>
                </a:lnTo>
                <a:lnTo>
                  <a:pt x="581" y="327"/>
                </a:lnTo>
                <a:lnTo>
                  <a:pt x="581" y="327"/>
                </a:lnTo>
                <a:lnTo>
                  <a:pt x="581" y="327"/>
                </a:lnTo>
                <a:lnTo>
                  <a:pt x="581" y="327"/>
                </a:lnTo>
                <a:lnTo>
                  <a:pt x="581" y="327"/>
                </a:lnTo>
                <a:lnTo>
                  <a:pt x="581" y="327"/>
                </a:lnTo>
                <a:lnTo>
                  <a:pt x="581" y="325"/>
                </a:lnTo>
                <a:lnTo>
                  <a:pt x="581" y="325"/>
                </a:lnTo>
                <a:lnTo>
                  <a:pt x="581" y="325"/>
                </a:lnTo>
                <a:lnTo>
                  <a:pt x="581" y="325"/>
                </a:lnTo>
                <a:lnTo>
                  <a:pt x="581" y="325"/>
                </a:lnTo>
                <a:lnTo>
                  <a:pt x="581" y="325"/>
                </a:lnTo>
                <a:lnTo>
                  <a:pt x="581" y="327"/>
                </a:lnTo>
                <a:lnTo>
                  <a:pt x="581" y="327"/>
                </a:lnTo>
                <a:lnTo>
                  <a:pt x="581" y="328"/>
                </a:lnTo>
                <a:lnTo>
                  <a:pt x="581" y="328"/>
                </a:lnTo>
                <a:lnTo>
                  <a:pt x="583" y="327"/>
                </a:lnTo>
                <a:lnTo>
                  <a:pt x="583" y="327"/>
                </a:lnTo>
                <a:lnTo>
                  <a:pt x="583" y="327"/>
                </a:lnTo>
                <a:lnTo>
                  <a:pt x="583" y="327"/>
                </a:lnTo>
                <a:lnTo>
                  <a:pt x="584" y="325"/>
                </a:lnTo>
                <a:lnTo>
                  <a:pt x="584" y="325"/>
                </a:lnTo>
                <a:lnTo>
                  <a:pt x="586" y="324"/>
                </a:lnTo>
                <a:lnTo>
                  <a:pt x="586" y="322"/>
                </a:lnTo>
                <a:lnTo>
                  <a:pt x="587" y="322"/>
                </a:lnTo>
                <a:lnTo>
                  <a:pt x="587" y="321"/>
                </a:lnTo>
                <a:lnTo>
                  <a:pt x="587" y="321"/>
                </a:lnTo>
                <a:lnTo>
                  <a:pt x="589" y="321"/>
                </a:lnTo>
                <a:lnTo>
                  <a:pt x="590" y="321"/>
                </a:lnTo>
                <a:lnTo>
                  <a:pt x="590" y="321"/>
                </a:lnTo>
                <a:lnTo>
                  <a:pt x="592" y="321"/>
                </a:lnTo>
                <a:lnTo>
                  <a:pt x="592" y="321"/>
                </a:lnTo>
                <a:lnTo>
                  <a:pt x="592" y="321"/>
                </a:lnTo>
                <a:lnTo>
                  <a:pt x="593" y="322"/>
                </a:lnTo>
                <a:lnTo>
                  <a:pt x="592" y="322"/>
                </a:lnTo>
                <a:lnTo>
                  <a:pt x="587" y="322"/>
                </a:lnTo>
                <a:lnTo>
                  <a:pt x="587" y="322"/>
                </a:lnTo>
                <a:lnTo>
                  <a:pt x="587" y="324"/>
                </a:lnTo>
                <a:lnTo>
                  <a:pt x="587" y="324"/>
                </a:lnTo>
                <a:lnTo>
                  <a:pt x="587" y="324"/>
                </a:lnTo>
                <a:lnTo>
                  <a:pt x="587" y="324"/>
                </a:lnTo>
                <a:lnTo>
                  <a:pt x="587" y="324"/>
                </a:lnTo>
                <a:lnTo>
                  <a:pt x="587" y="324"/>
                </a:lnTo>
                <a:lnTo>
                  <a:pt x="587" y="324"/>
                </a:lnTo>
                <a:lnTo>
                  <a:pt x="587" y="324"/>
                </a:lnTo>
                <a:lnTo>
                  <a:pt x="586" y="324"/>
                </a:lnTo>
                <a:lnTo>
                  <a:pt x="586" y="324"/>
                </a:lnTo>
                <a:lnTo>
                  <a:pt x="586" y="325"/>
                </a:lnTo>
                <a:lnTo>
                  <a:pt x="586" y="325"/>
                </a:lnTo>
                <a:lnTo>
                  <a:pt x="586" y="327"/>
                </a:lnTo>
                <a:lnTo>
                  <a:pt x="587" y="327"/>
                </a:lnTo>
                <a:lnTo>
                  <a:pt x="587" y="327"/>
                </a:lnTo>
                <a:lnTo>
                  <a:pt x="587" y="327"/>
                </a:lnTo>
                <a:lnTo>
                  <a:pt x="587" y="327"/>
                </a:lnTo>
                <a:lnTo>
                  <a:pt x="586" y="327"/>
                </a:lnTo>
                <a:lnTo>
                  <a:pt x="586" y="327"/>
                </a:lnTo>
                <a:lnTo>
                  <a:pt x="586" y="327"/>
                </a:lnTo>
                <a:lnTo>
                  <a:pt x="586" y="327"/>
                </a:lnTo>
                <a:lnTo>
                  <a:pt x="586" y="327"/>
                </a:lnTo>
                <a:lnTo>
                  <a:pt x="586" y="328"/>
                </a:lnTo>
                <a:lnTo>
                  <a:pt x="586" y="328"/>
                </a:lnTo>
                <a:lnTo>
                  <a:pt x="586" y="328"/>
                </a:lnTo>
                <a:lnTo>
                  <a:pt x="586" y="328"/>
                </a:lnTo>
                <a:lnTo>
                  <a:pt x="586" y="328"/>
                </a:lnTo>
                <a:lnTo>
                  <a:pt x="586" y="328"/>
                </a:lnTo>
                <a:lnTo>
                  <a:pt x="586" y="328"/>
                </a:lnTo>
                <a:lnTo>
                  <a:pt x="587" y="330"/>
                </a:lnTo>
                <a:lnTo>
                  <a:pt x="587" y="330"/>
                </a:lnTo>
                <a:lnTo>
                  <a:pt x="587" y="328"/>
                </a:lnTo>
                <a:lnTo>
                  <a:pt x="587" y="328"/>
                </a:lnTo>
                <a:lnTo>
                  <a:pt x="587" y="328"/>
                </a:lnTo>
                <a:lnTo>
                  <a:pt x="587" y="328"/>
                </a:lnTo>
                <a:lnTo>
                  <a:pt x="587" y="330"/>
                </a:lnTo>
                <a:lnTo>
                  <a:pt x="587" y="330"/>
                </a:lnTo>
                <a:lnTo>
                  <a:pt x="587" y="330"/>
                </a:lnTo>
                <a:lnTo>
                  <a:pt x="587" y="330"/>
                </a:lnTo>
                <a:lnTo>
                  <a:pt x="587" y="330"/>
                </a:lnTo>
                <a:lnTo>
                  <a:pt x="587" y="331"/>
                </a:lnTo>
                <a:lnTo>
                  <a:pt x="587" y="331"/>
                </a:lnTo>
                <a:lnTo>
                  <a:pt x="589" y="330"/>
                </a:lnTo>
                <a:lnTo>
                  <a:pt x="589" y="330"/>
                </a:lnTo>
                <a:lnTo>
                  <a:pt x="589" y="330"/>
                </a:lnTo>
                <a:lnTo>
                  <a:pt x="589" y="330"/>
                </a:lnTo>
                <a:lnTo>
                  <a:pt x="589" y="331"/>
                </a:lnTo>
                <a:lnTo>
                  <a:pt x="590" y="331"/>
                </a:lnTo>
                <a:lnTo>
                  <a:pt x="592" y="330"/>
                </a:lnTo>
                <a:lnTo>
                  <a:pt x="592" y="330"/>
                </a:lnTo>
                <a:lnTo>
                  <a:pt x="592" y="330"/>
                </a:lnTo>
                <a:lnTo>
                  <a:pt x="592" y="330"/>
                </a:lnTo>
                <a:lnTo>
                  <a:pt x="592" y="331"/>
                </a:lnTo>
                <a:lnTo>
                  <a:pt x="592" y="330"/>
                </a:lnTo>
                <a:lnTo>
                  <a:pt x="592" y="330"/>
                </a:lnTo>
                <a:lnTo>
                  <a:pt x="593" y="330"/>
                </a:lnTo>
                <a:lnTo>
                  <a:pt x="593" y="328"/>
                </a:lnTo>
                <a:lnTo>
                  <a:pt x="593" y="328"/>
                </a:lnTo>
                <a:lnTo>
                  <a:pt x="596" y="330"/>
                </a:lnTo>
                <a:lnTo>
                  <a:pt x="595" y="330"/>
                </a:lnTo>
                <a:lnTo>
                  <a:pt x="593" y="330"/>
                </a:lnTo>
                <a:lnTo>
                  <a:pt x="593" y="330"/>
                </a:lnTo>
                <a:lnTo>
                  <a:pt x="593" y="330"/>
                </a:lnTo>
                <a:lnTo>
                  <a:pt x="595" y="330"/>
                </a:lnTo>
                <a:lnTo>
                  <a:pt x="595" y="330"/>
                </a:lnTo>
                <a:lnTo>
                  <a:pt x="593" y="331"/>
                </a:lnTo>
                <a:lnTo>
                  <a:pt x="592" y="331"/>
                </a:lnTo>
                <a:lnTo>
                  <a:pt x="592" y="331"/>
                </a:lnTo>
                <a:lnTo>
                  <a:pt x="590" y="333"/>
                </a:lnTo>
                <a:lnTo>
                  <a:pt x="590" y="333"/>
                </a:lnTo>
                <a:lnTo>
                  <a:pt x="590" y="331"/>
                </a:lnTo>
                <a:lnTo>
                  <a:pt x="590" y="333"/>
                </a:lnTo>
                <a:lnTo>
                  <a:pt x="589" y="333"/>
                </a:lnTo>
                <a:lnTo>
                  <a:pt x="590" y="333"/>
                </a:lnTo>
                <a:lnTo>
                  <a:pt x="590" y="333"/>
                </a:lnTo>
                <a:lnTo>
                  <a:pt x="590" y="333"/>
                </a:lnTo>
                <a:lnTo>
                  <a:pt x="590" y="333"/>
                </a:lnTo>
                <a:lnTo>
                  <a:pt x="590" y="333"/>
                </a:lnTo>
                <a:lnTo>
                  <a:pt x="589" y="333"/>
                </a:lnTo>
                <a:lnTo>
                  <a:pt x="589" y="333"/>
                </a:lnTo>
                <a:lnTo>
                  <a:pt x="589" y="333"/>
                </a:lnTo>
                <a:lnTo>
                  <a:pt x="589" y="333"/>
                </a:lnTo>
                <a:lnTo>
                  <a:pt x="589" y="333"/>
                </a:lnTo>
                <a:lnTo>
                  <a:pt x="589" y="333"/>
                </a:lnTo>
                <a:lnTo>
                  <a:pt x="589" y="334"/>
                </a:lnTo>
                <a:lnTo>
                  <a:pt x="587" y="333"/>
                </a:lnTo>
                <a:lnTo>
                  <a:pt x="587" y="333"/>
                </a:lnTo>
                <a:lnTo>
                  <a:pt x="587" y="333"/>
                </a:lnTo>
                <a:lnTo>
                  <a:pt x="587" y="333"/>
                </a:lnTo>
                <a:lnTo>
                  <a:pt x="587" y="334"/>
                </a:lnTo>
                <a:lnTo>
                  <a:pt x="587" y="334"/>
                </a:lnTo>
                <a:lnTo>
                  <a:pt x="587" y="334"/>
                </a:lnTo>
                <a:lnTo>
                  <a:pt x="587" y="334"/>
                </a:lnTo>
                <a:lnTo>
                  <a:pt x="587" y="334"/>
                </a:lnTo>
                <a:lnTo>
                  <a:pt x="587" y="334"/>
                </a:lnTo>
                <a:lnTo>
                  <a:pt x="589" y="334"/>
                </a:lnTo>
                <a:lnTo>
                  <a:pt x="590" y="334"/>
                </a:lnTo>
                <a:lnTo>
                  <a:pt x="590" y="334"/>
                </a:lnTo>
                <a:lnTo>
                  <a:pt x="590" y="334"/>
                </a:lnTo>
                <a:lnTo>
                  <a:pt x="592" y="334"/>
                </a:lnTo>
                <a:lnTo>
                  <a:pt x="592" y="334"/>
                </a:lnTo>
                <a:lnTo>
                  <a:pt x="592" y="334"/>
                </a:lnTo>
                <a:lnTo>
                  <a:pt x="592" y="334"/>
                </a:lnTo>
                <a:lnTo>
                  <a:pt x="592" y="333"/>
                </a:lnTo>
                <a:lnTo>
                  <a:pt x="593" y="331"/>
                </a:lnTo>
                <a:lnTo>
                  <a:pt x="593" y="331"/>
                </a:lnTo>
                <a:lnTo>
                  <a:pt x="593" y="331"/>
                </a:lnTo>
                <a:lnTo>
                  <a:pt x="593" y="333"/>
                </a:lnTo>
                <a:lnTo>
                  <a:pt x="593" y="333"/>
                </a:lnTo>
                <a:lnTo>
                  <a:pt x="593" y="333"/>
                </a:lnTo>
                <a:lnTo>
                  <a:pt x="593" y="333"/>
                </a:lnTo>
                <a:lnTo>
                  <a:pt x="593" y="333"/>
                </a:lnTo>
                <a:lnTo>
                  <a:pt x="593" y="333"/>
                </a:lnTo>
                <a:lnTo>
                  <a:pt x="593" y="333"/>
                </a:lnTo>
                <a:lnTo>
                  <a:pt x="593" y="333"/>
                </a:lnTo>
                <a:lnTo>
                  <a:pt x="595" y="333"/>
                </a:lnTo>
                <a:lnTo>
                  <a:pt x="595" y="333"/>
                </a:lnTo>
                <a:lnTo>
                  <a:pt x="595" y="333"/>
                </a:lnTo>
                <a:lnTo>
                  <a:pt x="595" y="331"/>
                </a:lnTo>
                <a:lnTo>
                  <a:pt x="595" y="333"/>
                </a:lnTo>
                <a:lnTo>
                  <a:pt x="595" y="333"/>
                </a:lnTo>
                <a:lnTo>
                  <a:pt x="595" y="333"/>
                </a:lnTo>
                <a:lnTo>
                  <a:pt x="595" y="333"/>
                </a:lnTo>
                <a:lnTo>
                  <a:pt x="596" y="331"/>
                </a:lnTo>
                <a:lnTo>
                  <a:pt x="596" y="331"/>
                </a:lnTo>
                <a:lnTo>
                  <a:pt x="596" y="331"/>
                </a:lnTo>
                <a:lnTo>
                  <a:pt x="596" y="331"/>
                </a:lnTo>
                <a:lnTo>
                  <a:pt x="596" y="331"/>
                </a:lnTo>
                <a:lnTo>
                  <a:pt x="596" y="331"/>
                </a:lnTo>
                <a:lnTo>
                  <a:pt x="596" y="331"/>
                </a:lnTo>
                <a:lnTo>
                  <a:pt x="596" y="331"/>
                </a:lnTo>
                <a:lnTo>
                  <a:pt x="596" y="331"/>
                </a:lnTo>
                <a:lnTo>
                  <a:pt x="596" y="331"/>
                </a:lnTo>
                <a:lnTo>
                  <a:pt x="598" y="331"/>
                </a:lnTo>
                <a:lnTo>
                  <a:pt x="598" y="331"/>
                </a:lnTo>
                <a:lnTo>
                  <a:pt x="598" y="333"/>
                </a:lnTo>
                <a:lnTo>
                  <a:pt x="596" y="333"/>
                </a:lnTo>
                <a:lnTo>
                  <a:pt x="596" y="333"/>
                </a:lnTo>
                <a:lnTo>
                  <a:pt x="596" y="333"/>
                </a:lnTo>
                <a:lnTo>
                  <a:pt x="596" y="333"/>
                </a:lnTo>
                <a:lnTo>
                  <a:pt x="596" y="333"/>
                </a:lnTo>
                <a:lnTo>
                  <a:pt x="596" y="333"/>
                </a:lnTo>
                <a:lnTo>
                  <a:pt x="595" y="334"/>
                </a:lnTo>
                <a:lnTo>
                  <a:pt x="595" y="336"/>
                </a:lnTo>
                <a:lnTo>
                  <a:pt x="595" y="336"/>
                </a:lnTo>
                <a:lnTo>
                  <a:pt x="593" y="336"/>
                </a:lnTo>
                <a:lnTo>
                  <a:pt x="593" y="336"/>
                </a:lnTo>
                <a:lnTo>
                  <a:pt x="593" y="336"/>
                </a:lnTo>
                <a:lnTo>
                  <a:pt x="593" y="336"/>
                </a:lnTo>
                <a:lnTo>
                  <a:pt x="595" y="336"/>
                </a:lnTo>
                <a:lnTo>
                  <a:pt x="595" y="336"/>
                </a:lnTo>
                <a:lnTo>
                  <a:pt x="595" y="336"/>
                </a:lnTo>
                <a:lnTo>
                  <a:pt x="595" y="336"/>
                </a:lnTo>
                <a:lnTo>
                  <a:pt x="598" y="334"/>
                </a:lnTo>
                <a:lnTo>
                  <a:pt x="598" y="334"/>
                </a:lnTo>
                <a:lnTo>
                  <a:pt x="598" y="334"/>
                </a:lnTo>
                <a:lnTo>
                  <a:pt x="598" y="334"/>
                </a:lnTo>
                <a:lnTo>
                  <a:pt x="599" y="333"/>
                </a:lnTo>
                <a:lnTo>
                  <a:pt x="599" y="333"/>
                </a:lnTo>
                <a:lnTo>
                  <a:pt x="599" y="334"/>
                </a:lnTo>
                <a:lnTo>
                  <a:pt x="599" y="334"/>
                </a:lnTo>
                <a:lnTo>
                  <a:pt x="599" y="334"/>
                </a:lnTo>
                <a:lnTo>
                  <a:pt x="598" y="334"/>
                </a:lnTo>
                <a:lnTo>
                  <a:pt x="598" y="336"/>
                </a:lnTo>
                <a:lnTo>
                  <a:pt x="598" y="336"/>
                </a:lnTo>
                <a:lnTo>
                  <a:pt x="599" y="336"/>
                </a:lnTo>
                <a:lnTo>
                  <a:pt x="599" y="336"/>
                </a:lnTo>
                <a:lnTo>
                  <a:pt x="599" y="334"/>
                </a:lnTo>
                <a:lnTo>
                  <a:pt x="599" y="334"/>
                </a:lnTo>
                <a:lnTo>
                  <a:pt x="599" y="334"/>
                </a:lnTo>
                <a:lnTo>
                  <a:pt x="601" y="333"/>
                </a:lnTo>
                <a:lnTo>
                  <a:pt x="601" y="334"/>
                </a:lnTo>
                <a:lnTo>
                  <a:pt x="601" y="334"/>
                </a:lnTo>
                <a:lnTo>
                  <a:pt x="599" y="334"/>
                </a:lnTo>
                <a:lnTo>
                  <a:pt x="601" y="334"/>
                </a:lnTo>
                <a:lnTo>
                  <a:pt x="601" y="334"/>
                </a:lnTo>
                <a:lnTo>
                  <a:pt x="601" y="334"/>
                </a:lnTo>
                <a:lnTo>
                  <a:pt x="601" y="334"/>
                </a:lnTo>
                <a:lnTo>
                  <a:pt x="601" y="336"/>
                </a:lnTo>
                <a:lnTo>
                  <a:pt x="599" y="336"/>
                </a:lnTo>
                <a:lnTo>
                  <a:pt x="601" y="336"/>
                </a:lnTo>
                <a:lnTo>
                  <a:pt x="602" y="334"/>
                </a:lnTo>
                <a:lnTo>
                  <a:pt x="604" y="334"/>
                </a:lnTo>
                <a:lnTo>
                  <a:pt x="604" y="334"/>
                </a:lnTo>
                <a:lnTo>
                  <a:pt x="604" y="334"/>
                </a:lnTo>
                <a:lnTo>
                  <a:pt x="604" y="334"/>
                </a:lnTo>
                <a:lnTo>
                  <a:pt x="604" y="334"/>
                </a:lnTo>
                <a:lnTo>
                  <a:pt x="604" y="336"/>
                </a:lnTo>
                <a:lnTo>
                  <a:pt x="604" y="336"/>
                </a:lnTo>
                <a:lnTo>
                  <a:pt x="604" y="336"/>
                </a:lnTo>
                <a:lnTo>
                  <a:pt x="602" y="339"/>
                </a:lnTo>
                <a:lnTo>
                  <a:pt x="601" y="339"/>
                </a:lnTo>
                <a:lnTo>
                  <a:pt x="601" y="340"/>
                </a:lnTo>
                <a:lnTo>
                  <a:pt x="601" y="340"/>
                </a:lnTo>
                <a:lnTo>
                  <a:pt x="599" y="340"/>
                </a:lnTo>
                <a:lnTo>
                  <a:pt x="599" y="340"/>
                </a:lnTo>
                <a:lnTo>
                  <a:pt x="601" y="340"/>
                </a:lnTo>
                <a:lnTo>
                  <a:pt x="602" y="340"/>
                </a:lnTo>
                <a:lnTo>
                  <a:pt x="604" y="340"/>
                </a:lnTo>
                <a:lnTo>
                  <a:pt x="604" y="340"/>
                </a:lnTo>
                <a:lnTo>
                  <a:pt x="605" y="340"/>
                </a:lnTo>
                <a:lnTo>
                  <a:pt x="605" y="340"/>
                </a:lnTo>
                <a:lnTo>
                  <a:pt x="607" y="340"/>
                </a:lnTo>
                <a:lnTo>
                  <a:pt x="607" y="342"/>
                </a:lnTo>
                <a:lnTo>
                  <a:pt x="607" y="342"/>
                </a:lnTo>
                <a:lnTo>
                  <a:pt x="607" y="342"/>
                </a:lnTo>
                <a:lnTo>
                  <a:pt x="607" y="342"/>
                </a:lnTo>
                <a:lnTo>
                  <a:pt x="607" y="342"/>
                </a:lnTo>
                <a:lnTo>
                  <a:pt x="608" y="342"/>
                </a:lnTo>
                <a:lnTo>
                  <a:pt x="608" y="343"/>
                </a:lnTo>
                <a:lnTo>
                  <a:pt x="608" y="343"/>
                </a:lnTo>
                <a:lnTo>
                  <a:pt x="608" y="343"/>
                </a:lnTo>
                <a:lnTo>
                  <a:pt x="610" y="343"/>
                </a:lnTo>
                <a:lnTo>
                  <a:pt x="610" y="343"/>
                </a:lnTo>
                <a:lnTo>
                  <a:pt x="611" y="343"/>
                </a:lnTo>
                <a:lnTo>
                  <a:pt x="611" y="340"/>
                </a:lnTo>
                <a:lnTo>
                  <a:pt x="613" y="340"/>
                </a:lnTo>
                <a:lnTo>
                  <a:pt x="613" y="340"/>
                </a:lnTo>
                <a:lnTo>
                  <a:pt x="613" y="339"/>
                </a:lnTo>
                <a:lnTo>
                  <a:pt x="613" y="337"/>
                </a:lnTo>
                <a:lnTo>
                  <a:pt x="614" y="337"/>
                </a:lnTo>
                <a:lnTo>
                  <a:pt x="614" y="337"/>
                </a:lnTo>
                <a:lnTo>
                  <a:pt x="614" y="337"/>
                </a:lnTo>
                <a:lnTo>
                  <a:pt x="616" y="336"/>
                </a:lnTo>
                <a:lnTo>
                  <a:pt x="616" y="336"/>
                </a:lnTo>
                <a:lnTo>
                  <a:pt x="616" y="334"/>
                </a:lnTo>
                <a:lnTo>
                  <a:pt x="616" y="334"/>
                </a:lnTo>
                <a:lnTo>
                  <a:pt x="616" y="334"/>
                </a:lnTo>
                <a:lnTo>
                  <a:pt x="616" y="333"/>
                </a:lnTo>
                <a:lnTo>
                  <a:pt x="617" y="333"/>
                </a:lnTo>
                <a:lnTo>
                  <a:pt x="617" y="333"/>
                </a:lnTo>
                <a:lnTo>
                  <a:pt x="617" y="331"/>
                </a:lnTo>
                <a:lnTo>
                  <a:pt x="617" y="331"/>
                </a:lnTo>
                <a:lnTo>
                  <a:pt x="617" y="331"/>
                </a:lnTo>
                <a:lnTo>
                  <a:pt x="619" y="330"/>
                </a:lnTo>
                <a:lnTo>
                  <a:pt x="619" y="330"/>
                </a:lnTo>
                <a:lnTo>
                  <a:pt x="619" y="330"/>
                </a:lnTo>
                <a:lnTo>
                  <a:pt x="619" y="331"/>
                </a:lnTo>
                <a:lnTo>
                  <a:pt x="619" y="331"/>
                </a:lnTo>
                <a:lnTo>
                  <a:pt x="619" y="331"/>
                </a:lnTo>
                <a:lnTo>
                  <a:pt x="619" y="331"/>
                </a:lnTo>
                <a:lnTo>
                  <a:pt x="619" y="333"/>
                </a:lnTo>
                <a:lnTo>
                  <a:pt x="619" y="333"/>
                </a:lnTo>
                <a:lnTo>
                  <a:pt x="617" y="331"/>
                </a:lnTo>
                <a:lnTo>
                  <a:pt x="617" y="331"/>
                </a:lnTo>
                <a:lnTo>
                  <a:pt x="617" y="331"/>
                </a:lnTo>
                <a:lnTo>
                  <a:pt x="617" y="333"/>
                </a:lnTo>
                <a:lnTo>
                  <a:pt x="617" y="333"/>
                </a:lnTo>
                <a:lnTo>
                  <a:pt x="617" y="333"/>
                </a:lnTo>
                <a:lnTo>
                  <a:pt x="617" y="333"/>
                </a:lnTo>
                <a:lnTo>
                  <a:pt x="617" y="334"/>
                </a:lnTo>
                <a:lnTo>
                  <a:pt x="617" y="334"/>
                </a:lnTo>
                <a:lnTo>
                  <a:pt x="616" y="334"/>
                </a:lnTo>
                <a:lnTo>
                  <a:pt x="616" y="334"/>
                </a:lnTo>
                <a:lnTo>
                  <a:pt x="616" y="334"/>
                </a:lnTo>
                <a:lnTo>
                  <a:pt x="617" y="336"/>
                </a:lnTo>
                <a:lnTo>
                  <a:pt x="617" y="336"/>
                </a:lnTo>
                <a:lnTo>
                  <a:pt x="616" y="336"/>
                </a:lnTo>
                <a:lnTo>
                  <a:pt x="616" y="336"/>
                </a:lnTo>
                <a:lnTo>
                  <a:pt x="616" y="336"/>
                </a:lnTo>
                <a:lnTo>
                  <a:pt x="616" y="337"/>
                </a:lnTo>
                <a:lnTo>
                  <a:pt x="616" y="337"/>
                </a:lnTo>
                <a:lnTo>
                  <a:pt x="616" y="337"/>
                </a:lnTo>
                <a:lnTo>
                  <a:pt x="616" y="337"/>
                </a:lnTo>
                <a:lnTo>
                  <a:pt x="616" y="337"/>
                </a:lnTo>
                <a:lnTo>
                  <a:pt x="616" y="337"/>
                </a:lnTo>
                <a:lnTo>
                  <a:pt x="616" y="337"/>
                </a:lnTo>
                <a:lnTo>
                  <a:pt x="616" y="339"/>
                </a:lnTo>
                <a:lnTo>
                  <a:pt x="616" y="339"/>
                </a:lnTo>
                <a:lnTo>
                  <a:pt x="616" y="339"/>
                </a:lnTo>
                <a:lnTo>
                  <a:pt x="617" y="339"/>
                </a:lnTo>
                <a:lnTo>
                  <a:pt x="617" y="337"/>
                </a:lnTo>
                <a:lnTo>
                  <a:pt x="617" y="337"/>
                </a:lnTo>
                <a:lnTo>
                  <a:pt x="617" y="339"/>
                </a:lnTo>
                <a:lnTo>
                  <a:pt x="617" y="339"/>
                </a:lnTo>
                <a:lnTo>
                  <a:pt x="617" y="340"/>
                </a:lnTo>
                <a:lnTo>
                  <a:pt x="616" y="340"/>
                </a:lnTo>
                <a:lnTo>
                  <a:pt x="617" y="340"/>
                </a:lnTo>
                <a:lnTo>
                  <a:pt x="617" y="340"/>
                </a:lnTo>
                <a:lnTo>
                  <a:pt x="616" y="340"/>
                </a:lnTo>
                <a:lnTo>
                  <a:pt x="616" y="340"/>
                </a:lnTo>
                <a:lnTo>
                  <a:pt x="616" y="340"/>
                </a:lnTo>
                <a:lnTo>
                  <a:pt x="616" y="342"/>
                </a:lnTo>
                <a:lnTo>
                  <a:pt x="616" y="342"/>
                </a:lnTo>
                <a:lnTo>
                  <a:pt x="616" y="342"/>
                </a:lnTo>
                <a:lnTo>
                  <a:pt x="616" y="342"/>
                </a:lnTo>
                <a:lnTo>
                  <a:pt x="616" y="342"/>
                </a:lnTo>
                <a:lnTo>
                  <a:pt x="616" y="342"/>
                </a:lnTo>
                <a:lnTo>
                  <a:pt x="616" y="342"/>
                </a:lnTo>
                <a:lnTo>
                  <a:pt x="616" y="342"/>
                </a:lnTo>
                <a:lnTo>
                  <a:pt x="616" y="343"/>
                </a:lnTo>
                <a:lnTo>
                  <a:pt x="616" y="343"/>
                </a:lnTo>
                <a:lnTo>
                  <a:pt x="616" y="343"/>
                </a:lnTo>
                <a:lnTo>
                  <a:pt x="616" y="345"/>
                </a:lnTo>
                <a:lnTo>
                  <a:pt x="616" y="345"/>
                </a:lnTo>
                <a:lnTo>
                  <a:pt x="616" y="345"/>
                </a:lnTo>
                <a:lnTo>
                  <a:pt x="617" y="345"/>
                </a:lnTo>
                <a:lnTo>
                  <a:pt x="617" y="343"/>
                </a:lnTo>
                <a:lnTo>
                  <a:pt x="617" y="343"/>
                </a:lnTo>
                <a:lnTo>
                  <a:pt x="617" y="343"/>
                </a:lnTo>
                <a:lnTo>
                  <a:pt x="617" y="343"/>
                </a:lnTo>
                <a:lnTo>
                  <a:pt x="617" y="343"/>
                </a:lnTo>
                <a:lnTo>
                  <a:pt x="617" y="343"/>
                </a:lnTo>
                <a:lnTo>
                  <a:pt x="617" y="343"/>
                </a:lnTo>
                <a:lnTo>
                  <a:pt x="617" y="343"/>
                </a:lnTo>
                <a:lnTo>
                  <a:pt x="619" y="343"/>
                </a:lnTo>
                <a:lnTo>
                  <a:pt x="619" y="343"/>
                </a:lnTo>
                <a:lnTo>
                  <a:pt x="619" y="343"/>
                </a:lnTo>
                <a:lnTo>
                  <a:pt x="619" y="343"/>
                </a:lnTo>
                <a:lnTo>
                  <a:pt x="619" y="345"/>
                </a:lnTo>
                <a:lnTo>
                  <a:pt x="620" y="345"/>
                </a:lnTo>
                <a:lnTo>
                  <a:pt x="620" y="345"/>
                </a:lnTo>
                <a:lnTo>
                  <a:pt x="620" y="346"/>
                </a:lnTo>
                <a:lnTo>
                  <a:pt x="620" y="346"/>
                </a:lnTo>
                <a:lnTo>
                  <a:pt x="620" y="346"/>
                </a:lnTo>
                <a:lnTo>
                  <a:pt x="620" y="346"/>
                </a:lnTo>
                <a:lnTo>
                  <a:pt x="620" y="346"/>
                </a:lnTo>
                <a:lnTo>
                  <a:pt x="620" y="346"/>
                </a:lnTo>
                <a:lnTo>
                  <a:pt x="620" y="346"/>
                </a:lnTo>
                <a:lnTo>
                  <a:pt x="622" y="346"/>
                </a:lnTo>
                <a:lnTo>
                  <a:pt x="622" y="346"/>
                </a:lnTo>
                <a:lnTo>
                  <a:pt x="622" y="346"/>
                </a:lnTo>
                <a:lnTo>
                  <a:pt x="623" y="346"/>
                </a:lnTo>
                <a:lnTo>
                  <a:pt x="623" y="346"/>
                </a:lnTo>
                <a:lnTo>
                  <a:pt x="623" y="346"/>
                </a:lnTo>
                <a:lnTo>
                  <a:pt x="623" y="346"/>
                </a:lnTo>
                <a:lnTo>
                  <a:pt x="623" y="346"/>
                </a:lnTo>
                <a:lnTo>
                  <a:pt x="623" y="346"/>
                </a:lnTo>
                <a:lnTo>
                  <a:pt x="623" y="346"/>
                </a:lnTo>
                <a:lnTo>
                  <a:pt x="625" y="346"/>
                </a:lnTo>
                <a:lnTo>
                  <a:pt x="625" y="346"/>
                </a:lnTo>
                <a:lnTo>
                  <a:pt x="625" y="346"/>
                </a:lnTo>
                <a:lnTo>
                  <a:pt x="626" y="346"/>
                </a:lnTo>
                <a:lnTo>
                  <a:pt x="628" y="346"/>
                </a:lnTo>
                <a:lnTo>
                  <a:pt x="628" y="345"/>
                </a:lnTo>
                <a:lnTo>
                  <a:pt x="628" y="345"/>
                </a:lnTo>
                <a:lnTo>
                  <a:pt x="628" y="346"/>
                </a:lnTo>
                <a:lnTo>
                  <a:pt x="628" y="346"/>
                </a:lnTo>
                <a:lnTo>
                  <a:pt x="628" y="346"/>
                </a:lnTo>
                <a:lnTo>
                  <a:pt x="628" y="346"/>
                </a:lnTo>
                <a:lnTo>
                  <a:pt x="628" y="346"/>
                </a:lnTo>
                <a:lnTo>
                  <a:pt x="628" y="346"/>
                </a:lnTo>
                <a:lnTo>
                  <a:pt x="628" y="348"/>
                </a:lnTo>
                <a:lnTo>
                  <a:pt x="628" y="348"/>
                </a:lnTo>
                <a:lnTo>
                  <a:pt x="628" y="348"/>
                </a:lnTo>
                <a:lnTo>
                  <a:pt x="628" y="348"/>
                </a:lnTo>
                <a:lnTo>
                  <a:pt x="631" y="349"/>
                </a:lnTo>
                <a:lnTo>
                  <a:pt x="631" y="349"/>
                </a:lnTo>
                <a:lnTo>
                  <a:pt x="631" y="351"/>
                </a:lnTo>
                <a:lnTo>
                  <a:pt x="631" y="351"/>
                </a:lnTo>
                <a:lnTo>
                  <a:pt x="629" y="351"/>
                </a:lnTo>
                <a:lnTo>
                  <a:pt x="628" y="351"/>
                </a:lnTo>
                <a:lnTo>
                  <a:pt x="629" y="351"/>
                </a:lnTo>
                <a:lnTo>
                  <a:pt x="631" y="351"/>
                </a:lnTo>
                <a:lnTo>
                  <a:pt x="633" y="351"/>
                </a:lnTo>
                <a:lnTo>
                  <a:pt x="634" y="351"/>
                </a:lnTo>
                <a:lnTo>
                  <a:pt x="636" y="351"/>
                </a:lnTo>
                <a:lnTo>
                  <a:pt x="639" y="349"/>
                </a:lnTo>
                <a:lnTo>
                  <a:pt x="640" y="348"/>
                </a:lnTo>
                <a:lnTo>
                  <a:pt x="645" y="348"/>
                </a:lnTo>
                <a:lnTo>
                  <a:pt x="648" y="346"/>
                </a:lnTo>
                <a:lnTo>
                  <a:pt x="651" y="345"/>
                </a:lnTo>
                <a:lnTo>
                  <a:pt x="652" y="345"/>
                </a:lnTo>
                <a:lnTo>
                  <a:pt x="655" y="345"/>
                </a:lnTo>
                <a:lnTo>
                  <a:pt x="657" y="345"/>
                </a:lnTo>
                <a:lnTo>
                  <a:pt x="660" y="345"/>
                </a:lnTo>
                <a:lnTo>
                  <a:pt x="661" y="345"/>
                </a:lnTo>
                <a:lnTo>
                  <a:pt x="664" y="345"/>
                </a:lnTo>
                <a:lnTo>
                  <a:pt x="664" y="346"/>
                </a:lnTo>
                <a:lnTo>
                  <a:pt x="667" y="346"/>
                </a:lnTo>
                <a:lnTo>
                  <a:pt x="669" y="346"/>
                </a:lnTo>
                <a:lnTo>
                  <a:pt x="669" y="346"/>
                </a:lnTo>
                <a:lnTo>
                  <a:pt x="672" y="345"/>
                </a:lnTo>
                <a:lnTo>
                  <a:pt x="672" y="345"/>
                </a:lnTo>
                <a:lnTo>
                  <a:pt x="673" y="343"/>
                </a:lnTo>
                <a:lnTo>
                  <a:pt x="673" y="343"/>
                </a:lnTo>
                <a:lnTo>
                  <a:pt x="672" y="343"/>
                </a:lnTo>
                <a:lnTo>
                  <a:pt x="672" y="342"/>
                </a:lnTo>
                <a:lnTo>
                  <a:pt x="672" y="342"/>
                </a:lnTo>
                <a:lnTo>
                  <a:pt x="672" y="342"/>
                </a:lnTo>
                <a:lnTo>
                  <a:pt x="672" y="342"/>
                </a:lnTo>
                <a:lnTo>
                  <a:pt x="670" y="342"/>
                </a:lnTo>
                <a:lnTo>
                  <a:pt x="670" y="340"/>
                </a:lnTo>
                <a:lnTo>
                  <a:pt x="672" y="340"/>
                </a:lnTo>
                <a:lnTo>
                  <a:pt x="672" y="340"/>
                </a:lnTo>
                <a:lnTo>
                  <a:pt x="672" y="340"/>
                </a:lnTo>
                <a:lnTo>
                  <a:pt x="673" y="342"/>
                </a:lnTo>
                <a:lnTo>
                  <a:pt x="673" y="342"/>
                </a:lnTo>
                <a:lnTo>
                  <a:pt x="675" y="342"/>
                </a:lnTo>
                <a:lnTo>
                  <a:pt x="673" y="342"/>
                </a:lnTo>
                <a:lnTo>
                  <a:pt x="673" y="342"/>
                </a:lnTo>
                <a:lnTo>
                  <a:pt x="673" y="342"/>
                </a:lnTo>
                <a:lnTo>
                  <a:pt x="675" y="343"/>
                </a:lnTo>
                <a:lnTo>
                  <a:pt x="675" y="343"/>
                </a:lnTo>
                <a:lnTo>
                  <a:pt x="675" y="343"/>
                </a:lnTo>
                <a:lnTo>
                  <a:pt x="675" y="345"/>
                </a:lnTo>
                <a:lnTo>
                  <a:pt x="675" y="345"/>
                </a:lnTo>
                <a:lnTo>
                  <a:pt x="675" y="345"/>
                </a:lnTo>
                <a:lnTo>
                  <a:pt x="675" y="346"/>
                </a:lnTo>
                <a:lnTo>
                  <a:pt x="675" y="346"/>
                </a:lnTo>
                <a:lnTo>
                  <a:pt x="675" y="346"/>
                </a:lnTo>
                <a:lnTo>
                  <a:pt x="675" y="346"/>
                </a:lnTo>
                <a:lnTo>
                  <a:pt x="673" y="346"/>
                </a:lnTo>
                <a:lnTo>
                  <a:pt x="673" y="346"/>
                </a:lnTo>
                <a:lnTo>
                  <a:pt x="673" y="348"/>
                </a:lnTo>
                <a:lnTo>
                  <a:pt x="673" y="348"/>
                </a:lnTo>
                <a:lnTo>
                  <a:pt x="672" y="348"/>
                </a:lnTo>
                <a:lnTo>
                  <a:pt x="672" y="348"/>
                </a:lnTo>
                <a:lnTo>
                  <a:pt x="673" y="348"/>
                </a:lnTo>
                <a:lnTo>
                  <a:pt x="673" y="346"/>
                </a:lnTo>
                <a:lnTo>
                  <a:pt x="673" y="346"/>
                </a:lnTo>
                <a:lnTo>
                  <a:pt x="672" y="348"/>
                </a:lnTo>
                <a:lnTo>
                  <a:pt x="672" y="348"/>
                </a:lnTo>
                <a:lnTo>
                  <a:pt x="672" y="348"/>
                </a:lnTo>
                <a:lnTo>
                  <a:pt x="673" y="349"/>
                </a:lnTo>
                <a:lnTo>
                  <a:pt x="675" y="349"/>
                </a:lnTo>
                <a:lnTo>
                  <a:pt x="675" y="349"/>
                </a:lnTo>
                <a:lnTo>
                  <a:pt x="678" y="349"/>
                </a:lnTo>
                <a:lnTo>
                  <a:pt x="679" y="349"/>
                </a:lnTo>
                <a:lnTo>
                  <a:pt x="682" y="351"/>
                </a:lnTo>
                <a:lnTo>
                  <a:pt x="684" y="351"/>
                </a:lnTo>
                <a:lnTo>
                  <a:pt x="685" y="351"/>
                </a:lnTo>
                <a:lnTo>
                  <a:pt x="687" y="351"/>
                </a:lnTo>
                <a:lnTo>
                  <a:pt x="688" y="351"/>
                </a:lnTo>
                <a:lnTo>
                  <a:pt x="691" y="351"/>
                </a:lnTo>
                <a:lnTo>
                  <a:pt x="693" y="349"/>
                </a:lnTo>
                <a:lnTo>
                  <a:pt x="694" y="349"/>
                </a:lnTo>
                <a:lnTo>
                  <a:pt x="696" y="348"/>
                </a:lnTo>
                <a:lnTo>
                  <a:pt x="696" y="346"/>
                </a:lnTo>
                <a:lnTo>
                  <a:pt x="697" y="345"/>
                </a:lnTo>
                <a:lnTo>
                  <a:pt x="699" y="343"/>
                </a:lnTo>
                <a:lnTo>
                  <a:pt x="699" y="342"/>
                </a:lnTo>
                <a:lnTo>
                  <a:pt x="699" y="342"/>
                </a:lnTo>
                <a:lnTo>
                  <a:pt x="700" y="340"/>
                </a:lnTo>
                <a:lnTo>
                  <a:pt x="700" y="340"/>
                </a:lnTo>
                <a:lnTo>
                  <a:pt x="700" y="340"/>
                </a:lnTo>
                <a:lnTo>
                  <a:pt x="700" y="340"/>
                </a:lnTo>
                <a:lnTo>
                  <a:pt x="700" y="340"/>
                </a:lnTo>
                <a:lnTo>
                  <a:pt x="700" y="339"/>
                </a:lnTo>
                <a:lnTo>
                  <a:pt x="700" y="339"/>
                </a:lnTo>
                <a:lnTo>
                  <a:pt x="702" y="337"/>
                </a:lnTo>
                <a:lnTo>
                  <a:pt x="702" y="337"/>
                </a:lnTo>
                <a:lnTo>
                  <a:pt x="702" y="337"/>
                </a:lnTo>
                <a:lnTo>
                  <a:pt x="702" y="337"/>
                </a:lnTo>
                <a:lnTo>
                  <a:pt x="702" y="337"/>
                </a:lnTo>
                <a:lnTo>
                  <a:pt x="702" y="337"/>
                </a:lnTo>
                <a:lnTo>
                  <a:pt x="703" y="339"/>
                </a:lnTo>
                <a:lnTo>
                  <a:pt x="703" y="339"/>
                </a:lnTo>
                <a:lnTo>
                  <a:pt x="703" y="339"/>
                </a:lnTo>
                <a:lnTo>
                  <a:pt x="705" y="339"/>
                </a:lnTo>
                <a:lnTo>
                  <a:pt x="705" y="339"/>
                </a:lnTo>
                <a:lnTo>
                  <a:pt x="705" y="340"/>
                </a:lnTo>
                <a:lnTo>
                  <a:pt x="706" y="342"/>
                </a:lnTo>
                <a:lnTo>
                  <a:pt x="708" y="342"/>
                </a:lnTo>
                <a:lnTo>
                  <a:pt x="711" y="342"/>
                </a:lnTo>
                <a:lnTo>
                  <a:pt x="711" y="342"/>
                </a:lnTo>
                <a:lnTo>
                  <a:pt x="713" y="342"/>
                </a:lnTo>
                <a:lnTo>
                  <a:pt x="713" y="342"/>
                </a:lnTo>
                <a:lnTo>
                  <a:pt x="713" y="342"/>
                </a:lnTo>
                <a:lnTo>
                  <a:pt x="713" y="342"/>
                </a:lnTo>
                <a:lnTo>
                  <a:pt x="713" y="342"/>
                </a:lnTo>
                <a:lnTo>
                  <a:pt x="713" y="342"/>
                </a:lnTo>
                <a:lnTo>
                  <a:pt x="711" y="342"/>
                </a:lnTo>
                <a:lnTo>
                  <a:pt x="711" y="342"/>
                </a:lnTo>
                <a:lnTo>
                  <a:pt x="711" y="342"/>
                </a:lnTo>
                <a:lnTo>
                  <a:pt x="708" y="342"/>
                </a:lnTo>
                <a:lnTo>
                  <a:pt x="706" y="342"/>
                </a:lnTo>
                <a:lnTo>
                  <a:pt x="706" y="343"/>
                </a:lnTo>
                <a:lnTo>
                  <a:pt x="706" y="343"/>
                </a:lnTo>
                <a:lnTo>
                  <a:pt x="708" y="345"/>
                </a:lnTo>
                <a:lnTo>
                  <a:pt x="708" y="345"/>
                </a:lnTo>
                <a:lnTo>
                  <a:pt x="706" y="345"/>
                </a:lnTo>
                <a:lnTo>
                  <a:pt x="706" y="345"/>
                </a:lnTo>
                <a:lnTo>
                  <a:pt x="706" y="345"/>
                </a:lnTo>
                <a:lnTo>
                  <a:pt x="706" y="346"/>
                </a:lnTo>
                <a:lnTo>
                  <a:pt x="708" y="346"/>
                </a:lnTo>
                <a:lnTo>
                  <a:pt x="708" y="346"/>
                </a:lnTo>
                <a:lnTo>
                  <a:pt x="708" y="346"/>
                </a:lnTo>
                <a:lnTo>
                  <a:pt x="708" y="346"/>
                </a:lnTo>
                <a:lnTo>
                  <a:pt x="708" y="346"/>
                </a:lnTo>
                <a:lnTo>
                  <a:pt x="708" y="348"/>
                </a:lnTo>
                <a:lnTo>
                  <a:pt x="708" y="348"/>
                </a:lnTo>
                <a:lnTo>
                  <a:pt x="710" y="349"/>
                </a:lnTo>
                <a:lnTo>
                  <a:pt x="710" y="349"/>
                </a:lnTo>
                <a:lnTo>
                  <a:pt x="710" y="351"/>
                </a:lnTo>
                <a:lnTo>
                  <a:pt x="708" y="351"/>
                </a:lnTo>
                <a:lnTo>
                  <a:pt x="708" y="351"/>
                </a:lnTo>
                <a:lnTo>
                  <a:pt x="708" y="351"/>
                </a:lnTo>
                <a:lnTo>
                  <a:pt x="708" y="349"/>
                </a:lnTo>
                <a:lnTo>
                  <a:pt x="708" y="349"/>
                </a:lnTo>
                <a:lnTo>
                  <a:pt x="708" y="349"/>
                </a:lnTo>
                <a:lnTo>
                  <a:pt x="708" y="349"/>
                </a:lnTo>
                <a:lnTo>
                  <a:pt x="708" y="349"/>
                </a:lnTo>
                <a:lnTo>
                  <a:pt x="708" y="348"/>
                </a:lnTo>
                <a:lnTo>
                  <a:pt x="708" y="346"/>
                </a:lnTo>
                <a:lnTo>
                  <a:pt x="706" y="346"/>
                </a:lnTo>
                <a:lnTo>
                  <a:pt x="706" y="346"/>
                </a:lnTo>
                <a:lnTo>
                  <a:pt x="706" y="346"/>
                </a:lnTo>
                <a:lnTo>
                  <a:pt x="706" y="346"/>
                </a:lnTo>
                <a:lnTo>
                  <a:pt x="706" y="346"/>
                </a:lnTo>
                <a:lnTo>
                  <a:pt x="706" y="346"/>
                </a:lnTo>
                <a:lnTo>
                  <a:pt x="706" y="345"/>
                </a:lnTo>
                <a:lnTo>
                  <a:pt x="706" y="345"/>
                </a:lnTo>
                <a:lnTo>
                  <a:pt x="706" y="343"/>
                </a:lnTo>
                <a:lnTo>
                  <a:pt x="706" y="342"/>
                </a:lnTo>
                <a:lnTo>
                  <a:pt x="706" y="342"/>
                </a:lnTo>
                <a:lnTo>
                  <a:pt x="705" y="340"/>
                </a:lnTo>
                <a:lnTo>
                  <a:pt x="703" y="339"/>
                </a:lnTo>
                <a:lnTo>
                  <a:pt x="703" y="339"/>
                </a:lnTo>
                <a:lnTo>
                  <a:pt x="702" y="339"/>
                </a:lnTo>
                <a:lnTo>
                  <a:pt x="702" y="339"/>
                </a:lnTo>
                <a:lnTo>
                  <a:pt x="702" y="340"/>
                </a:lnTo>
                <a:lnTo>
                  <a:pt x="702" y="340"/>
                </a:lnTo>
                <a:lnTo>
                  <a:pt x="702" y="340"/>
                </a:lnTo>
                <a:lnTo>
                  <a:pt x="702" y="340"/>
                </a:lnTo>
                <a:lnTo>
                  <a:pt x="702" y="340"/>
                </a:lnTo>
                <a:lnTo>
                  <a:pt x="702" y="342"/>
                </a:lnTo>
                <a:lnTo>
                  <a:pt x="700" y="342"/>
                </a:lnTo>
                <a:lnTo>
                  <a:pt x="700" y="342"/>
                </a:lnTo>
                <a:lnTo>
                  <a:pt x="702" y="343"/>
                </a:lnTo>
                <a:lnTo>
                  <a:pt x="702" y="345"/>
                </a:lnTo>
                <a:lnTo>
                  <a:pt x="702" y="345"/>
                </a:lnTo>
                <a:lnTo>
                  <a:pt x="703" y="346"/>
                </a:lnTo>
                <a:lnTo>
                  <a:pt x="703" y="346"/>
                </a:lnTo>
                <a:lnTo>
                  <a:pt x="703" y="346"/>
                </a:lnTo>
                <a:lnTo>
                  <a:pt x="705" y="348"/>
                </a:lnTo>
                <a:lnTo>
                  <a:pt x="705" y="348"/>
                </a:lnTo>
                <a:lnTo>
                  <a:pt x="703" y="348"/>
                </a:lnTo>
                <a:lnTo>
                  <a:pt x="703" y="349"/>
                </a:lnTo>
                <a:lnTo>
                  <a:pt x="703" y="351"/>
                </a:lnTo>
                <a:lnTo>
                  <a:pt x="703" y="351"/>
                </a:lnTo>
                <a:lnTo>
                  <a:pt x="703" y="351"/>
                </a:lnTo>
                <a:lnTo>
                  <a:pt x="703" y="352"/>
                </a:lnTo>
                <a:lnTo>
                  <a:pt x="703" y="352"/>
                </a:lnTo>
                <a:lnTo>
                  <a:pt x="703" y="352"/>
                </a:lnTo>
                <a:lnTo>
                  <a:pt x="702" y="352"/>
                </a:lnTo>
                <a:lnTo>
                  <a:pt x="702" y="352"/>
                </a:lnTo>
                <a:lnTo>
                  <a:pt x="702" y="352"/>
                </a:lnTo>
                <a:lnTo>
                  <a:pt x="702" y="352"/>
                </a:lnTo>
                <a:lnTo>
                  <a:pt x="702" y="352"/>
                </a:lnTo>
                <a:lnTo>
                  <a:pt x="702" y="352"/>
                </a:lnTo>
                <a:lnTo>
                  <a:pt x="702" y="352"/>
                </a:lnTo>
                <a:lnTo>
                  <a:pt x="702" y="352"/>
                </a:lnTo>
                <a:lnTo>
                  <a:pt x="702" y="354"/>
                </a:lnTo>
                <a:lnTo>
                  <a:pt x="700" y="354"/>
                </a:lnTo>
                <a:lnTo>
                  <a:pt x="700" y="354"/>
                </a:lnTo>
                <a:lnTo>
                  <a:pt x="700" y="354"/>
                </a:lnTo>
                <a:lnTo>
                  <a:pt x="705" y="355"/>
                </a:lnTo>
                <a:lnTo>
                  <a:pt x="705" y="355"/>
                </a:lnTo>
                <a:lnTo>
                  <a:pt x="705" y="355"/>
                </a:lnTo>
                <a:lnTo>
                  <a:pt x="706" y="357"/>
                </a:lnTo>
                <a:lnTo>
                  <a:pt x="706" y="357"/>
                </a:lnTo>
                <a:lnTo>
                  <a:pt x="706" y="357"/>
                </a:lnTo>
                <a:lnTo>
                  <a:pt x="708" y="357"/>
                </a:lnTo>
                <a:lnTo>
                  <a:pt x="708" y="357"/>
                </a:lnTo>
                <a:lnTo>
                  <a:pt x="708" y="357"/>
                </a:lnTo>
                <a:lnTo>
                  <a:pt x="708" y="357"/>
                </a:lnTo>
                <a:lnTo>
                  <a:pt x="710" y="357"/>
                </a:lnTo>
                <a:lnTo>
                  <a:pt x="710" y="357"/>
                </a:lnTo>
                <a:lnTo>
                  <a:pt x="708" y="357"/>
                </a:lnTo>
                <a:lnTo>
                  <a:pt x="708" y="357"/>
                </a:lnTo>
                <a:lnTo>
                  <a:pt x="708" y="357"/>
                </a:lnTo>
                <a:lnTo>
                  <a:pt x="706" y="357"/>
                </a:lnTo>
                <a:lnTo>
                  <a:pt x="706" y="357"/>
                </a:lnTo>
                <a:lnTo>
                  <a:pt x="708" y="357"/>
                </a:lnTo>
                <a:lnTo>
                  <a:pt x="708" y="357"/>
                </a:lnTo>
                <a:lnTo>
                  <a:pt x="708" y="357"/>
                </a:lnTo>
                <a:lnTo>
                  <a:pt x="710" y="357"/>
                </a:lnTo>
                <a:lnTo>
                  <a:pt x="710" y="358"/>
                </a:lnTo>
                <a:lnTo>
                  <a:pt x="710" y="358"/>
                </a:lnTo>
                <a:lnTo>
                  <a:pt x="710" y="357"/>
                </a:lnTo>
                <a:lnTo>
                  <a:pt x="710" y="357"/>
                </a:lnTo>
                <a:lnTo>
                  <a:pt x="710" y="357"/>
                </a:lnTo>
                <a:lnTo>
                  <a:pt x="711" y="357"/>
                </a:lnTo>
                <a:lnTo>
                  <a:pt x="711" y="357"/>
                </a:lnTo>
                <a:lnTo>
                  <a:pt x="711" y="357"/>
                </a:lnTo>
                <a:lnTo>
                  <a:pt x="711" y="357"/>
                </a:lnTo>
                <a:lnTo>
                  <a:pt x="711" y="357"/>
                </a:lnTo>
                <a:lnTo>
                  <a:pt x="711" y="358"/>
                </a:lnTo>
                <a:lnTo>
                  <a:pt x="711" y="358"/>
                </a:lnTo>
                <a:lnTo>
                  <a:pt x="711" y="358"/>
                </a:lnTo>
                <a:lnTo>
                  <a:pt x="711" y="358"/>
                </a:lnTo>
                <a:lnTo>
                  <a:pt x="713" y="358"/>
                </a:lnTo>
                <a:lnTo>
                  <a:pt x="713" y="358"/>
                </a:lnTo>
                <a:lnTo>
                  <a:pt x="713" y="358"/>
                </a:lnTo>
                <a:lnTo>
                  <a:pt x="713" y="358"/>
                </a:lnTo>
                <a:lnTo>
                  <a:pt x="713" y="358"/>
                </a:lnTo>
                <a:lnTo>
                  <a:pt x="711" y="358"/>
                </a:lnTo>
                <a:lnTo>
                  <a:pt x="716" y="358"/>
                </a:lnTo>
                <a:lnTo>
                  <a:pt x="719" y="360"/>
                </a:lnTo>
                <a:lnTo>
                  <a:pt x="719" y="360"/>
                </a:lnTo>
                <a:lnTo>
                  <a:pt x="719" y="361"/>
                </a:lnTo>
                <a:lnTo>
                  <a:pt x="720" y="361"/>
                </a:lnTo>
                <a:lnTo>
                  <a:pt x="720" y="361"/>
                </a:lnTo>
                <a:lnTo>
                  <a:pt x="722" y="361"/>
                </a:lnTo>
                <a:lnTo>
                  <a:pt x="722" y="361"/>
                </a:lnTo>
                <a:lnTo>
                  <a:pt x="722" y="361"/>
                </a:lnTo>
                <a:lnTo>
                  <a:pt x="722" y="361"/>
                </a:lnTo>
                <a:lnTo>
                  <a:pt x="722" y="361"/>
                </a:lnTo>
                <a:lnTo>
                  <a:pt x="722" y="361"/>
                </a:lnTo>
                <a:lnTo>
                  <a:pt x="722" y="361"/>
                </a:lnTo>
                <a:lnTo>
                  <a:pt x="723" y="361"/>
                </a:lnTo>
                <a:lnTo>
                  <a:pt x="723" y="360"/>
                </a:lnTo>
                <a:lnTo>
                  <a:pt x="725" y="360"/>
                </a:lnTo>
                <a:lnTo>
                  <a:pt x="725" y="360"/>
                </a:lnTo>
                <a:lnTo>
                  <a:pt x="725" y="360"/>
                </a:lnTo>
                <a:lnTo>
                  <a:pt x="725" y="360"/>
                </a:lnTo>
                <a:lnTo>
                  <a:pt x="725" y="361"/>
                </a:lnTo>
                <a:lnTo>
                  <a:pt x="725" y="361"/>
                </a:lnTo>
                <a:lnTo>
                  <a:pt x="725" y="361"/>
                </a:lnTo>
                <a:lnTo>
                  <a:pt x="725" y="361"/>
                </a:lnTo>
                <a:lnTo>
                  <a:pt x="725" y="361"/>
                </a:lnTo>
                <a:lnTo>
                  <a:pt x="723" y="363"/>
                </a:lnTo>
                <a:lnTo>
                  <a:pt x="723" y="363"/>
                </a:lnTo>
                <a:lnTo>
                  <a:pt x="723" y="363"/>
                </a:lnTo>
                <a:lnTo>
                  <a:pt x="725" y="363"/>
                </a:lnTo>
                <a:lnTo>
                  <a:pt x="726" y="363"/>
                </a:lnTo>
                <a:lnTo>
                  <a:pt x="726" y="363"/>
                </a:lnTo>
                <a:lnTo>
                  <a:pt x="726" y="363"/>
                </a:lnTo>
                <a:lnTo>
                  <a:pt x="726" y="363"/>
                </a:lnTo>
                <a:lnTo>
                  <a:pt x="726" y="363"/>
                </a:lnTo>
                <a:lnTo>
                  <a:pt x="726" y="363"/>
                </a:lnTo>
                <a:lnTo>
                  <a:pt x="728" y="363"/>
                </a:lnTo>
                <a:lnTo>
                  <a:pt x="728" y="363"/>
                </a:lnTo>
                <a:lnTo>
                  <a:pt x="729" y="363"/>
                </a:lnTo>
                <a:lnTo>
                  <a:pt x="729" y="364"/>
                </a:lnTo>
                <a:lnTo>
                  <a:pt x="734" y="366"/>
                </a:lnTo>
                <a:lnTo>
                  <a:pt x="735" y="367"/>
                </a:lnTo>
                <a:lnTo>
                  <a:pt x="735" y="369"/>
                </a:lnTo>
                <a:lnTo>
                  <a:pt x="735" y="369"/>
                </a:lnTo>
                <a:lnTo>
                  <a:pt x="735" y="369"/>
                </a:lnTo>
                <a:lnTo>
                  <a:pt x="735" y="370"/>
                </a:lnTo>
                <a:lnTo>
                  <a:pt x="735" y="370"/>
                </a:lnTo>
                <a:lnTo>
                  <a:pt x="737" y="370"/>
                </a:lnTo>
                <a:lnTo>
                  <a:pt x="737" y="370"/>
                </a:lnTo>
                <a:lnTo>
                  <a:pt x="737" y="370"/>
                </a:lnTo>
                <a:lnTo>
                  <a:pt x="737" y="370"/>
                </a:lnTo>
                <a:lnTo>
                  <a:pt x="740" y="372"/>
                </a:lnTo>
                <a:lnTo>
                  <a:pt x="741" y="373"/>
                </a:lnTo>
                <a:lnTo>
                  <a:pt x="741" y="373"/>
                </a:lnTo>
                <a:lnTo>
                  <a:pt x="741" y="373"/>
                </a:lnTo>
                <a:lnTo>
                  <a:pt x="741" y="373"/>
                </a:lnTo>
                <a:lnTo>
                  <a:pt x="743" y="373"/>
                </a:lnTo>
                <a:lnTo>
                  <a:pt x="743" y="372"/>
                </a:lnTo>
                <a:lnTo>
                  <a:pt x="743" y="372"/>
                </a:lnTo>
                <a:lnTo>
                  <a:pt x="744" y="372"/>
                </a:lnTo>
                <a:lnTo>
                  <a:pt x="744" y="372"/>
                </a:lnTo>
                <a:lnTo>
                  <a:pt x="744" y="372"/>
                </a:lnTo>
                <a:lnTo>
                  <a:pt x="744" y="372"/>
                </a:lnTo>
                <a:lnTo>
                  <a:pt x="744" y="372"/>
                </a:lnTo>
                <a:lnTo>
                  <a:pt x="744" y="372"/>
                </a:lnTo>
                <a:lnTo>
                  <a:pt x="744" y="373"/>
                </a:lnTo>
                <a:lnTo>
                  <a:pt x="744" y="373"/>
                </a:lnTo>
                <a:lnTo>
                  <a:pt x="744" y="373"/>
                </a:lnTo>
                <a:lnTo>
                  <a:pt x="743" y="373"/>
                </a:lnTo>
                <a:lnTo>
                  <a:pt x="743" y="373"/>
                </a:lnTo>
                <a:lnTo>
                  <a:pt x="743" y="375"/>
                </a:lnTo>
                <a:lnTo>
                  <a:pt x="743" y="375"/>
                </a:lnTo>
                <a:lnTo>
                  <a:pt x="741" y="375"/>
                </a:lnTo>
                <a:lnTo>
                  <a:pt x="743" y="375"/>
                </a:lnTo>
                <a:lnTo>
                  <a:pt x="743" y="375"/>
                </a:lnTo>
                <a:lnTo>
                  <a:pt x="743" y="375"/>
                </a:lnTo>
                <a:lnTo>
                  <a:pt x="744" y="375"/>
                </a:lnTo>
                <a:lnTo>
                  <a:pt x="744" y="375"/>
                </a:lnTo>
                <a:lnTo>
                  <a:pt x="747" y="376"/>
                </a:lnTo>
                <a:lnTo>
                  <a:pt x="747" y="376"/>
                </a:lnTo>
                <a:lnTo>
                  <a:pt x="747" y="376"/>
                </a:lnTo>
                <a:lnTo>
                  <a:pt x="747" y="378"/>
                </a:lnTo>
                <a:lnTo>
                  <a:pt x="749" y="378"/>
                </a:lnTo>
                <a:lnTo>
                  <a:pt x="749" y="378"/>
                </a:lnTo>
                <a:lnTo>
                  <a:pt x="750" y="378"/>
                </a:lnTo>
                <a:lnTo>
                  <a:pt x="752" y="379"/>
                </a:lnTo>
                <a:lnTo>
                  <a:pt x="752" y="379"/>
                </a:lnTo>
                <a:lnTo>
                  <a:pt x="752" y="379"/>
                </a:lnTo>
                <a:lnTo>
                  <a:pt x="753" y="379"/>
                </a:lnTo>
                <a:lnTo>
                  <a:pt x="753" y="378"/>
                </a:lnTo>
                <a:lnTo>
                  <a:pt x="753" y="378"/>
                </a:lnTo>
                <a:lnTo>
                  <a:pt x="753" y="378"/>
                </a:lnTo>
                <a:lnTo>
                  <a:pt x="755" y="378"/>
                </a:lnTo>
                <a:lnTo>
                  <a:pt x="755" y="378"/>
                </a:lnTo>
                <a:lnTo>
                  <a:pt x="755" y="379"/>
                </a:lnTo>
                <a:lnTo>
                  <a:pt x="756" y="379"/>
                </a:lnTo>
                <a:lnTo>
                  <a:pt x="756" y="379"/>
                </a:lnTo>
                <a:lnTo>
                  <a:pt x="756" y="379"/>
                </a:lnTo>
                <a:lnTo>
                  <a:pt x="756" y="378"/>
                </a:lnTo>
                <a:lnTo>
                  <a:pt x="756" y="378"/>
                </a:lnTo>
                <a:lnTo>
                  <a:pt x="756" y="378"/>
                </a:lnTo>
                <a:lnTo>
                  <a:pt x="756" y="379"/>
                </a:lnTo>
                <a:lnTo>
                  <a:pt x="756" y="379"/>
                </a:lnTo>
                <a:lnTo>
                  <a:pt x="756" y="379"/>
                </a:lnTo>
                <a:lnTo>
                  <a:pt x="756" y="379"/>
                </a:lnTo>
                <a:lnTo>
                  <a:pt x="756" y="379"/>
                </a:lnTo>
                <a:lnTo>
                  <a:pt x="758" y="379"/>
                </a:lnTo>
                <a:lnTo>
                  <a:pt x="758" y="379"/>
                </a:lnTo>
                <a:lnTo>
                  <a:pt x="758" y="379"/>
                </a:lnTo>
                <a:lnTo>
                  <a:pt x="758" y="379"/>
                </a:lnTo>
                <a:lnTo>
                  <a:pt x="758" y="379"/>
                </a:lnTo>
                <a:lnTo>
                  <a:pt x="758" y="381"/>
                </a:lnTo>
                <a:lnTo>
                  <a:pt x="758" y="381"/>
                </a:lnTo>
                <a:lnTo>
                  <a:pt x="758" y="381"/>
                </a:lnTo>
                <a:lnTo>
                  <a:pt x="758" y="381"/>
                </a:lnTo>
                <a:lnTo>
                  <a:pt x="759" y="379"/>
                </a:lnTo>
                <a:lnTo>
                  <a:pt x="759" y="379"/>
                </a:lnTo>
                <a:lnTo>
                  <a:pt x="759" y="381"/>
                </a:lnTo>
                <a:lnTo>
                  <a:pt x="759" y="381"/>
                </a:lnTo>
                <a:lnTo>
                  <a:pt x="759" y="379"/>
                </a:lnTo>
                <a:lnTo>
                  <a:pt x="759" y="379"/>
                </a:lnTo>
                <a:lnTo>
                  <a:pt x="759" y="379"/>
                </a:lnTo>
                <a:lnTo>
                  <a:pt x="759" y="381"/>
                </a:lnTo>
                <a:lnTo>
                  <a:pt x="759" y="381"/>
                </a:lnTo>
                <a:lnTo>
                  <a:pt x="759" y="381"/>
                </a:lnTo>
                <a:lnTo>
                  <a:pt x="759" y="381"/>
                </a:lnTo>
                <a:lnTo>
                  <a:pt x="759" y="382"/>
                </a:lnTo>
                <a:lnTo>
                  <a:pt x="759" y="382"/>
                </a:lnTo>
                <a:lnTo>
                  <a:pt x="761" y="382"/>
                </a:lnTo>
                <a:lnTo>
                  <a:pt x="761" y="382"/>
                </a:lnTo>
                <a:lnTo>
                  <a:pt x="761" y="382"/>
                </a:lnTo>
                <a:lnTo>
                  <a:pt x="761" y="382"/>
                </a:lnTo>
                <a:lnTo>
                  <a:pt x="761" y="382"/>
                </a:lnTo>
                <a:lnTo>
                  <a:pt x="762" y="382"/>
                </a:lnTo>
                <a:lnTo>
                  <a:pt x="762" y="382"/>
                </a:lnTo>
                <a:lnTo>
                  <a:pt x="762" y="381"/>
                </a:lnTo>
                <a:lnTo>
                  <a:pt x="762" y="381"/>
                </a:lnTo>
                <a:lnTo>
                  <a:pt x="762" y="381"/>
                </a:lnTo>
                <a:lnTo>
                  <a:pt x="762" y="381"/>
                </a:lnTo>
                <a:lnTo>
                  <a:pt x="761" y="381"/>
                </a:lnTo>
                <a:lnTo>
                  <a:pt x="759" y="379"/>
                </a:lnTo>
                <a:lnTo>
                  <a:pt x="761" y="378"/>
                </a:lnTo>
                <a:lnTo>
                  <a:pt x="761" y="378"/>
                </a:lnTo>
                <a:lnTo>
                  <a:pt x="761" y="378"/>
                </a:lnTo>
                <a:lnTo>
                  <a:pt x="761" y="378"/>
                </a:lnTo>
                <a:lnTo>
                  <a:pt x="761" y="378"/>
                </a:lnTo>
                <a:lnTo>
                  <a:pt x="761" y="378"/>
                </a:lnTo>
                <a:lnTo>
                  <a:pt x="762" y="378"/>
                </a:lnTo>
                <a:lnTo>
                  <a:pt x="762" y="378"/>
                </a:lnTo>
                <a:lnTo>
                  <a:pt x="762" y="378"/>
                </a:lnTo>
                <a:lnTo>
                  <a:pt x="762" y="378"/>
                </a:lnTo>
                <a:lnTo>
                  <a:pt x="762" y="379"/>
                </a:lnTo>
                <a:lnTo>
                  <a:pt x="762" y="379"/>
                </a:lnTo>
                <a:lnTo>
                  <a:pt x="764" y="378"/>
                </a:lnTo>
                <a:lnTo>
                  <a:pt x="764" y="379"/>
                </a:lnTo>
                <a:lnTo>
                  <a:pt x="765" y="379"/>
                </a:lnTo>
                <a:lnTo>
                  <a:pt x="765" y="378"/>
                </a:lnTo>
                <a:lnTo>
                  <a:pt x="764" y="378"/>
                </a:lnTo>
                <a:lnTo>
                  <a:pt x="764" y="376"/>
                </a:lnTo>
                <a:lnTo>
                  <a:pt x="764" y="376"/>
                </a:lnTo>
                <a:lnTo>
                  <a:pt x="764" y="376"/>
                </a:lnTo>
                <a:lnTo>
                  <a:pt x="764" y="376"/>
                </a:lnTo>
                <a:lnTo>
                  <a:pt x="764" y="376"/>
                </a:lnTo>
                <a:lnTo>
                  <a:pt x="764" y="376"/>
                </a:lnTo>
                <a:lnTo>
                  <a:pt x="764" y="376"/>
                </a:lnTo>
                <a:lnTo>
                  <a:pt x="762" y="376"/>
                </a:lnTo>
                <a:lnTo>
                  <a:pt x="762" y="376"/>
                </a:lnTo>
                <a:lnTo>
                  <a:pt x="762" y="376"/>
                </a:lnTo>
                <a:lnTo>
                  <a:pt x="762" y="376"/>
                </a:lnTo>
                <a:lnTo>
                  <a:pt x="762" y="378"/>
                </a:lnTo>
                <a:lnTo>
                  <a:pt x="762" y="378"/>
                </a:lnTo>
                <a:lnTo>
                  <a:pt x="762" y="378"/>
                </a:lnTo>
                <a:lnTo>
                  <a:pt x="762" y="378"/>
                </a:lnTo>
                <a:lnTo>
                  <a:pt x="762" y="378"/>
                </a:lnTo>
                <a:lnTo>
                  <a:pt x="762" y="378"/>
                </a:lnTo>
                <a:lnTo>
                  <a:pt x="761" y="378"/>
                </a:lnTo>
                <a:lnTo>
                  <a:pt x="761" y="378"/>
                </a:lnTo>
                <a:lnTo>
                  <a:pt x="761" y="378"/>
                </a:lnTo>
                <a:lnTo>
                  <a:pt x="761" y="378"/>
                </a:lnTo>
                <a:lnTo>
                  <a:pt x="761" y="378"/>
                </a:lnTo>
                <a:lnTo>
                  <a:pt x="761" y="376"/>
                </a:lnTo>
                <a:lnTo>
                  <a:pt x="762" y="376"/>
                </a:lnTo>
                <a:lnTo>
                  <a:pt x="762" y="376"/>
                </a:lnTo>
                <a:lnTo>
                  <a:pt x="762" y="376"/>
                </a:lnTo>
                <a:lnTo>
                  <a:pt x="761" y="375"/>
                </a:lnTo>
                <a:lnTo>
                  <a:pt x="761" y="375"/>
                </a:lnTo>
                <a:lnTo>
                  <a:pt x="761" y="375"/>
                </a:lnTo>
                <a:lnTo>
                  <a:pt x="761" y="375"/>
                </a:lnTo>
                <a:lnTo>
                  <a:pt x="762" y="375"/>
                </a:lnTo>
                <a:lnTo>
                  <a:pt x="762" y="375"/>
                </a:lnTo>
                <a:lnTo>
                  <a:pt x="762" y="375"/>
                </a:lnTo>
                <a:lnTo>
                  <a:pt x="764" y="376"/>
                </a:lnTo>
                <a:lnTo>
                  <a:pt x="764" y="376"/>
                </a:lnTo>
                <a:lnTo>
                  <a:pt x="765" y="376"/>
                </a:lnTo>
                <a:lnTo>
                  <a:pt x="764" y="375"/>
                </a:lnTo>
                <a:lnTo>
                  <a:pt x="765" y="376"/>
                </a:lnTo>
                <a:lnTo>
                  <a:pt x="765" y="376"/>
                </a:lnTo>
                <a:lnTo>
                  <a:pt x="765" y="376"/>
                </a:lnTo>
                <a:lnTo>
                  <a:pt x="765" y="378"/>
                </a:lnTo>
                <a:lnTo>
                  <a:pt x="765" y="378"/>
                </a:lnTo>
                <a:lnTo>
                  <a:pt x="765" y="378"/>
                </a:lnTo>
                <a:lnTo>
                  <a:pt x="767" y="378"/>
                </a:lnTo>
                <a:lnTo>
                  <a:pt x="768" y="376"/>
                </a:lnTo>
                <a:lnTo>
                  <a:pt x="768" y="376"/>
                </a:lnTo>
                <a:lnTo>
                  <a:pt x="768" y="376"/>
                </a:lnTo>
                <a:lnTo>
                  <a:pt x="770" y="375"/>
                </a:lnTo>
                <a:lnTo>
                  <a:pt x="770" y="375"/>
                </a:lnTo>
                <a:lnTo>
                  <a:pt x="770" y="375"/>
                </a:lnTo>
                <a:lnTo>
                  <a:pt x="768" y="373"/>
                </a:lnTo>
                <a:lnTo>
                  <a:pt x="768" y="372"/>
                </a:lnTo>
                <a:lnTo>
                  <a:pt x="768" y="372"/>
                </a:lnTo>
                <a:lnTo>
                  <a:pt x="768" y="372"/>
                </a:lnTo>
                <a:lnTo>
                  <a:pt x="768" y="372"/>
                </a:lnTo>
                <a:lnTo>
                  <a:pt x="768" y="372"/>
                </a:lnTo>
                <a:lnTo>
                  <a:pt x="768" y="372"/>
                </a:lnTo>
                <a:lnTo>
                  <a:pt x="767" y="372"/>
                </a:lnTo>
                <a:lnTo>
                  <a:pt x="767" y="372"/>
                </a:lnTo>
                <a:lnTo>
                  <a:pt x="767" y="372"/>
                </a:lnTo>
                <a:lnTo>
                  <a:pt x="767" y="370"/>
                </a:lnTo>
                <a:lnTo>
                  <a:pt x="767" y="370"/>
                </a:lnTo>
                <a:lnTo>
                  <a:pt x="767" y="370"/>
                </a:lnTo>
                <a:lnTo>
                  <a:pt x="767" y="370"/>
                </a:lnTo>
                <a:lnTo>
                  <a:pt x="765" y="372"/>
                </a:lnTo>
                <a:lnTo>
                  <a:pt x="765" y="372"/>
                </a:lnTo>
                <a:lnTo>
                  <a:pt x="765" y="372"/>
                </a:lnTo>
                <a:lnTo>
                  <a:pt x="765" y="370"/>
                </a:lnTo>
                <a:lnTo>
                  <a:pt x="765" y="370"/>
                </a:lnTo>
                <a:lnTo>
                  <a:pt x="765" y="370"/>
                </a:lnTo>
                <a:lnTo>
                  <a:pt x="765" y="370"/>
                </a:lnTo>
                <a:lnTo>
                  <a:pt x="767" y="370"/>
                </a:lnTo>
                <a:lnTo>
                  <a:pt x="767" y="370"/>
                </a:lnTo>
                <a:lnTo>
                  <a:pt x="767" y="370"/>
                </a:lnTo>
                <a:lnTo>
                  <a:pt x="767" y="369"/>
                </a:lnTo>
                <a:lnTo>
                  <a:pt x="765" y="369"/>
                </a:lnTo>
                <a:lnTo>
                  <a:pt x="765" y="369"/>
                </a:lnTo>
                <a:lnTo>
                  <a:pt x="765" y="369"/>
                </a:lnTo>
                <a:lnTo>
                  <a:pt x="765" y="369"/>
                </a:lnTo>
                <a:lnTo>
                  <a:pt x="765" y="369"/>
                </a:lnTo>
                <a:lnTo>
                  <a:pt x="765" y="369"/>
                </a:lnTo>
                <a:lnTo>
                  <a:pt x="765" y="369"/>
                </a:lnTo>
                <a:lnTo>
                  <a:pt x="765" y="369"/>
                </a:lnTo>
                <a:lnTo>
                  <a:pt x="765" y="369"/>
                </a:lnTo>
                <a:lnTo>
                  <a:pt x="762" y="367"/>
                </a:lnTo>
                <a:lnTo>
                  <a:pt x="762" y="367"/>
                </a:lnTo>
                <a:lnTo>
                  <a:pt x="762" y="367"/>
                </a:lnTo>
                <a:lnTo>
                  <a:pt x="762" y="367"/>
                </a:lnTo>
                <a:lnTo>
                  <a:pt x="762" y="369"/>
                </a:lnTo>
                <a:lnTo>
                  <a:pt x="762" y="369"/>
                </a:lnTo>
                <a:lnTo>
                  <a:pt x="762" y="369"/>
                </a:lnTo>
                <a:lnTo>
                  <a:pt x="762" y="369"/>
                </a:lnTo>
                <a:lnTo>
                  <a:pt x="762" y="367"/>
                </a:lnTo>
                <a:lnTo>
                  <a:pt x="762" y="367"/>
                </a:lnTo>
                <a:lnTo>
                  <a:pt x="762" y="369"/>
                </a:lnTo>
                <a:lnTo>
                  <a:pt x="762" y="369"/>
                </a:lnTo>
                <a:lnTo>
                  <a:pt x="762" y="369"/>
                </a:lnTo>
                <a:lnTo>
                  <a:pt x="762" y="369"/>
                </a:lnTo>
                <a:lnTo>
                  <a:pt x="762" y="369"/>
                </a:lnTo>
                <a:lnTo>
                  <a:pt x="762" y="369"/>
                </a:lnTo>
                <a:lnTo>
                  <a:pt x="762" y="369"/>
                </a:lnTo>
                <a:lnTo>
                  <a:pt x="762" y="369"/>
                </a:lnTo>
                <a:lnTo>
                  <a:pt x="761" y="369"/>
                </a:lnTo>
                <a:lnTo>
                  <a:pt x="761" y="369"/>
                </a:lnTo>
                <a:lnTo>
                  <a:pt x="761" y="370"/>
                </a:lnTo>
                <a:lnTo>
                  <a:pt x="761" y="370"/>
                </a:lnTo>
                <a:lnTo>
                  <a:pt x="761" y="370"/>
                </a:lnTo>
                <a:lnTo>
                  <a:pt x="759" y="370"/>
                </a:lnTo>
                <a:lnTo>
                  <a:pt x="759" y="369"/>
                </a:lnTo>
                <a:lnTo>
                  <a:pt x="761" y="369"/>
                </a:lnTo>
                <a:lnTo>
                  <a:pt x="761" y="369"/>
                </a:lnTo>
                <a:lnTo>
                  <a:pt x="761" y="367"/>
                </a:lnTo>
                <a:lnTo>
                  <a:pt x="762" y="367"/>
                </a:lnTo>
                <a:lnTo>
                  <a:pt x="762" y="367"/>
                </a:lnTo>
                <a:lnTo>
                  <a:pt x="762" y="366"/>
                </a:lnTo>
                <a:lnTo>
                  <a:pt x="761" y="366"/>
                </a:lnTo>
                <a:lnTo>
                  <a:pt x="761" y="366"/>
                </a:lnTo>
                <a:lnTo>
                  <a:pt x="761" y="366"/>
                </a:lnTo>
                <a:lnTo>
                  <a:pt x="761" y="366"/>
                </a:lnTo>
                <a:lnTo>
                  <a:pt x="759" y="366"/>
                </a:lnTo>
                <a:lnTo>
                  <a:pt x="759" y="366"/>
                </a:lnTo>
                <a:lnTo>
                  <a:pt x="759" y="366"/>
                </a:lnTo>
                <a:lnTo>
                  <a:pt x="759" y="367"/>
                </a:lnTo>
                <a:lnTo>
                  <a:pt x="759" y="367"/>
                </a:lnTo>
                <a:lnTo>
                  <a:pt x="761" y="367"/>
                </a:lnTo>
                <a:lnTo>
                  <a:pt x="761" y="367"/>
                </a:lnTo>
                <a:lnTo>
                  <a:pt x="759" y="367"/>
                </a:lnTo>
                <a:lnTo>
                  <a:pt x="759" y="367"/>
                </a:lnTo>
                <a:lnTo>
                  <a:pt x="759" y="367"/>
                </a:lnTo>
                <a:lnTo>
                  <a:pt x="759" y="367"/>
                </a:lnTo>
                <a:lnTo>
                  <a:pt x="759" y="367"/>
                </a:lnTo>
                <a:lnTo>
                  <a:pt x="759" y="366"/>
                </a:lnTo>
                <a:lnTo>
                  <a:pt x="758" y="366"/>
                </a:lnTo>
                <a:lnTo>
                  <a:pt x="759" y="366"/>
                </a:lnTo>
                <a:lnTo>
                  <a:pt x="758" y="366"/>
                </a:lnTo>
                <a:lnTo>
                  <a:pt x="758" y="366"/>
                </a:lnTo>
                <a:lnTo>
                  <a:pt x="758" y="366"/>
                </a:lnTo>
                <a:lnTo>
                  <a:pt x="758" y="366"/>
                </a:lnTo>
                <a:lnTo>
                  <a:pt x="758" y="366"/>
                </a:lnTo>
                <a:lnTo>
                  <a:pt x="756" y="366"/>
                </a:lnTo>
                <a:lnTo>
                  <a:pt x="756" y="366"/>
                </a:lnTo>
                <a:lnTo>
                  <a:pt x="758" y="366"/>
                </a:lnTo>
                <a:lnTo>
                  <a:pt x="758" y="366"/>
                </a:lnTo>
                <a:lnTo>
                  <a:pt x="758" y="364"/>
                </a:lnTo>
                <a:lnTo>
                  <a:pt x="756" y="364"/>
                </a:lnTo>
                <a:lnTo>
                  <a:pt x="756" y="364"/>
                </a:lnTo>
                <a:lnTo>
                  <a:pt x="756" y="364"/>
                </a:lnTo>
                <a:lnTo>
                  <a:pt x="756" y="364"/>
                </a:lnTo>
                <a:lnTo>
                  <a:pt x="756" y="364"/>
                </a:lnTo>
                <a:lnTo>
                  <a:pt x="758" y="364"/>
                </a:lnTo>
                <a:lnTo>
                  <a:pt x="758" y="364"/>
                </a:lnTo>
                <a:lnTo>
                  <a:pt x="758" y="364"/>
                </a:lnTo>
                <a:lnTo>
                  <a:pt x="758" y="364"/>
                </a:lnTo>
                <a:lnTo>
                  <a:pt x="758" y="364"/>
                </a:lnTo>
                <a:lnTo>
                  <a:pt x="759" y="364"/>
                </a:lnTo>
                <a:lnTo>
                  <a:pt x="759" y="364"/>
                </a:lnTo>
                <a:lnTo>
                  <a:pt x="758" y="363"/>
                </a:lnTo>
                <a:lnTo>
                  <a:pt x="758" y="363"/>
                </a:lnTo>
                <a:lnTo>
                  <a:pt x="756" y="363"/>
                </a:lnTo>
                <a:lnTo>
                  <a:pt x="756" y="363"/>
                </a:lnTo>
                <a:lnTo>
                  <a:pt x="756" y="363"/>
                </a:lnTo>
                <a:lnTo>
                  <a:pt x="756" y="363"/>
                </a:lnTo>
                <a:lnTo>
                  <a:pt x="756" y="363"/>
                </a:lnTo>
                <a:lnTo>
                  <a:pt x="756" y="363"/>
                </a:lnTo>
                <a:lnTo>
                  <a:pt x="756" y="363"/>
                </a:lnTo>
                <a:lnTo>
                  <a:pt x="755" y="363"/>
                </a:lnTo>
                <a:lnTo>
                  <a:pt x="755" y="363"/>
                </a:lnTo>
                <a:lnTo>
                  <a:pt x="755" y="363"/>
                </a:lnTo>
                <a:lnTo>
                  <a:pt x="755" y="363"/>
                </a:lnTo>
                <a:lnTo>
                  <a:pt x="753" y="363"/>
                </a:lnTo>
                <a:lnTo>
                  <a:pt x="753" y="363"/>
                </a:lnTo>
                <a:lnTo>
                  <a:pt x="753" y="363"/>
                </a:lnTo>
                <a:lnTo>
                  <a:pt x="753" y="363"/>
                </a:lnTo>
                <a:lnTo>
                  <a:pt x="753" y="364"/>
                </a:lnTo>
                <a:lnTo>
                  <a:pt x="753" y="364"/>
                </a:lnTo>
                <a:lnTo>
                  <a:pt x="753" y="363"/>
                </a:lnTo>
                <a:lnTo>
                  <a:pt x="753" y="363"/>
                </a:lnTo>
                <a:lnTo>
                  <a:pt x="753" y="363"/>
                </a:lnTo>
                <a:lnTo>
                  <a:pt x="753" y="363"/>
                </a:lnTo>
                <a:lnTo>
                  <a:pt x="752" y="363"/>
                </a:lnTo>
                <a:lnTo>
                  <a:pt x="752" y="363"/>
                </a:lnTo>
                <a:lnTo>
                  <a:pt x="750" y="363"/>
                </a:lnTo>
                <a:lnTo>
                  <a:pt x="749" y="363"/>
                </a:lnTo>
                <a:lnTo>
                  <a:pt x="749" y="364"/>
                </a:lnTo>
                <a:lnTo>
                  <a:pt x="749" y="364"/>
                </a:lnTo>
                <a:lnTo>
                  <a:pt x="749" y="366"/>
                </a:lnTo>
                <a:lnTo>
                  <a:pt x="749" y="366"/>
                </a:lnTo>
                <a:lnTo>
                  <a:pt x="749" y="366"/>
                </a:lnTo>
                <a:lnTo>
                  <a:pt x="749" y="366"/>
                </a:lnTo>
                <a:lnTo>
                  <a:pt x="749" y="364"/>
                </a:lnTo>
                <a:lnTo>
                  <a:pt x="749" y="364"/>
                </a:lnTo>
                <a:lnTo>
                  <a:pt x="749" y="364"/>
                </a:lnTo>
                <a:lnTo>
                  <a:pt x="749" y="363"/>
                </a:lnTo>
                <a:lnTo>
                  <a:pt x="749" y="363"/>
                </a:lnTo>
                <a:lnTo>
                  <a:pt x="750" y="361"/>
                </a:lnTo>
                <a:lnTo>
                  <a:pt x="750" y="361"/>
                </a:lnTo>
                <a:lnTo>
                  <a:pt x="750" y="361"/>
                </a:lnTo>
                <a:lnTo>
                  <a:pt x="750" y="360"/>
                </a:lnTo>
                <a:lnTo>
                  <a:pt x="749" y="360"/>
                </a:lnTo>
                <a:lnTo>
                  <a:pt x="749" y="360"/>
                </a:lnTo>
                <a:lnTo>
                  <a:pt x="749" y="358"/>
                </a:lnTo>
                <a:lnTo>
                  <a:pt x="747" y="358"/>
                </a:lnTo>
                <a:lnTo>
                  <a:pt x="747" y="358"/>
                </a:lnTo>
                <a:lnTo>
                  <a:pt x="747" y="358"/>
                </a:lnTo>
                <a:lnTo>
                  <a:pt x="747" y="358"/>
                </a:lnTo>
                <a:lnTo>
                  <a:pt x="747" y="358"/>
                </a:lnTo>
                <a:lnTo>
                  <a:pt x="747" y="358"/>
                </a:lnTo>
                <a:lnTo>
                  <a:pt x="749" y="358"/>
                </a:lnTo>
                <a:lnTo>
                  <a:pt x="749" y="358"/>
                </a:lnTo>
                <a:lnTo>
                  <a:pt x="750" y="360"/>
                </a:lnTo>
                <a:lnTo>
                  <a:pt x="750" y="360"/>
                </a:lnTo>
                <a:lnTo>
                  <a:pt x="752" y="360"/>
                </a:lnTo>
                <a:lnTo>
                  <a:pt x="752" y="360"/>
                </a:lnTo>
                <a:lnTo>
                  <a:pt x="753" y="360"/>
                </a:lnTo>
                <a:lnTo>
                  <a:pt x="753" y="361"/>
                </a:lnTo>
                <a:lnTo>
                  <a:pt x="753" y="361"/>
                </a:lnTo>
                <a:lnTo>
                  <a:pt x="753" y="361"/>
                </a:lnTo>
                <a:lnTo>
                  <a:pt x="755" y="361"/>
                </a:lnTo>
                <a:lnTo>
                  <a:pt x="755" y="361"/>
                </a:lnTo>
                <a:lnTo>
                  <a:pt x="755" y="361"/>
                </a:lnTo>
                <a:lnTo>
                  <a:pt x="755" y="361"/>
                </a:lnTo>
                <a:lnTo>
                  <a:pt x="756" y="361"/>
                </a:lnTo>
                <a:lnTo>
                  <a:pt x="753" y="358"/>
                </a:lnTo>
                <a:lnTo>
                  <a:pt x="753" y="358"/>
                </a:lnTo>
                <a:lnTo>
                  <a:pt x="753" y="358"/>
                </a:lnTo>
                <a:lnTo>
                  <a:pt x="755" y="360"/>
                </a:lnTo>
                <a:lnTo>
                  <a:pt x="756" y="361"/>
                </a:lnTo>
                <a:lnTo>
                  <a:pt x="756" y="360"/>
                </a:lnTo>
                <a:lnTo>
                  <a:pt x="756" y="358"/>
                </a:lnTo>
                <a:lnTo>
                  <a:pt x="758" y="358"/>
                </a:lnTo>
                <a:lnTo>
                  <a:pt x="758" y="358"/>
                </a:lnTo>
                <a:lnTo>
                  <a:pt x="756" y="360"/>
                </a:lnTo>
                <a:lnTo>
                  <a:pt x="758" y="361"/>
                </a:lnTo>
                <a:lnTo>
                  <a:pt x="758" y="361"/>
                </a:lnTo>
                <a:lnTo>
                  <a:pt x="758" y="363"/>
                </a:lnTo>
                <a:lnTo>
                  <a:pt x="759" y="363"/>
                </a:lnTo>
                <a:lnTo>
                  <a:pt x="759" y="363"/>
                </a:lnTo>
                <a:lnTo>
                  <a:pt x="761" y="363"/>
                </a:lnTo>
                <a:lnTo>
                  <a:pt x="761" y="363"/>
                </a:lnTo>
                <a:lnTo>
                  <a:pt x="762" y="363"/>
                </a:lnTo>
                <a:lnTo>
                  <a:pt x="762" y="363"/>
                </a:lnTo>
                <a:lnTo>
                  <a:pt x="761" y="363"/>
                </a:lnTo>
                <a:lnTo>
                  <a:pt x="761" y="363"/>
                </a:lnTo>
                <a:lnTo>
                  <a:pt x="761" y="363"/>
                </a:lnTo>
                <a:lnTo>
                  <a:pt x="762" y="364"/>
                </a:lnTo>
                <a:lnTo>
                  <a:pt x="764" y="364"/>
                </a:lnTo>
                <a:lnTo>
                  <a:pt x="764" y="363"/>
                </a:lnTo>
                <a:lnTo>
                  <a:pt x="764" y="363"/>
                </a:lnTo>
                <a:lnTo>
                  <a:pt x="764" y="363"/>
                </a:lnTo>
                <a:lnTo>
                  <a:pt x="764" y="363"/>
                </a:lnTo>
                <a:lnTo>
                  <a:pt x="764" y="363"/>
                </a:lnTo>
                <a:lnTo>
                  <a:pt x="764" y="363"/>
                </a:lnTo>
                <a:lnTo>
                  <a:pt x="764" y="361"/>
                </a:lnTo>
                <a:lnTo>
                  <a:pt x="764" y="360"/>
                </a:lnTo>
                <a:lnTo>
                  <a:pt x="764" y="360"/>
                </a:lnTo>
                <a:lnTo>
                  <a:pt x="764" y="360"/>
                </a:lnTo>
                <a:lnTo>
                  <a:pt x="764" y="360"/>
                </a:lnTo>
                <a:lnTo>
                  <a:pt x="764" y="358"/>
                </a:lnTo>
                <a:lnTo>
                  <a:pt x="764" y="358"/>
                </a:lnTo>
                <a:lnTo>
                  <a:pt x="764" y="358"/>
                </a:lnTo>
                <a:lnTo>
                  <a:pt x="764" y="358"/>
                </a:lnTo>
                <a:lnTo>
                  <a:pt x="762" y="358"/>
                </a:lnTo>
                <a:lnTo>
                  <a:pt x="762" y="358"/>
                </a:lnTo>
                <a:lnTo>
                  <a:pt x="762" y="358"/>
                </a:lnTo>
                <a:lnTo>
                  <a:pt x="762" y="358"/>
                </a:lnTo>
                <a:lnTo>
                  <a:pt x="762" y="358"/>
                </a:lnTo>
                <a:lnTo>
                  <a:pt x="762" y="357"/>
                </a:lnTo>
                <a:lnTo>
                  <a:pt x="762" y="357"/>
                </a:lnTo>
                <a:lnTo>
                  <a:pt x="762" y="355"/>
                </a:lnTo>
                <a:lnTo>
                  <a:pt x="762" y="355"/>
                </a:lnTo>
                <a:lnTo>
                  <a:pt x="762" y="355"/>
                </a:lnTo>
                <a:lnTo>
                  <a:pt x="762" y="355"/>
                </a:lnTo>
                <a:lnTo>
                  <a:pt x="762" y="355"/>
                </a:lnTo>
                <a:lnTo>
                  <a:pt x="762" y="355"/>
                </a:lnTo>
                <a:lnTo>
                  <a:pt x="762" y="355"/>
                </a:lnTo>
                <a:lnTo>
                  <a:pt x="762" y="355"/>
                </a:lnTo>
                <a:lnTo>
                  <a:pt x="762" y="355"/>
                </a:lnTo>
                <a:lnTo>
                  <a:pt x="762" y="357"/>
                </a:lnTo>
                <a:lnTo>
                  <a:pt x="764" y="357"/>
                </a:lnTo>
                <a:lnTo>
                  <a:pt x="764" y="357"/>
                </a:lnTo>
                <a:lnTo>
                  <a:pt x="764" y="358"/>
                </a:lnTo>
                <a:lnTo>
                  <a:pt x="764" y="358"/>
                </a:lnTo>
                <a:lnTo>
                  <a:pt x="765" y="358"/>
                </a:lnTo>
                <a:lnTo>
                  <a:pt x="765" y="358"/>
                </a:lnTo>
                <a:lnTo>
                  <a:pt x="765" y="358"/>
                </a:lnTo>
                <a:lnTo>
                  <a:pt x="765" y="360"/>
                </a:lnTo>
                <a:lnTo>
                  <a:pt x="765" y="360"/>
                </a:lnTo>
                <a:lnTo>
                  <a:pt x="765" y="360"/>
                </a:lnTo>
                <a:lnTo>
                  <a:pt x="765" y="360"/>
                </a:lnTo>
                <a:lnTo>
                  <a:pt x="765" y="360"/>
                </a:lnTo>
                <a:lnTo>
                  <a:pt x="765" y="360"/>
                </a:lnTo>
                <a:lnTo>
                  <a:pt x="765" y="360"/>
                </a:lnTo>
                <a:lnTo>
                  <a:pt x="767" y="358"/>
                </a:lnTo>
                <a:lnTo>
                  <a:pt x="767" y="358"/>
                </a:lnTo>
                <a:lnTo>
                  <a:pt x="767" y="358"/>
                </a:lnTo>
                <a:lnTo>
                  <a:pt x="765" y="358"/>
                </a:lnTo>
                <a:lnTo>
                  <a:pt x="765" y="358"/>
                </a:lnTo>
                <a:lnTo>
                  <a:pt x="767" y="358"/>
                </a:lnTo>
                <a:lnTo>
                  <a:pt x="768" y="357"/>
                </a:lnTo>
                <a:lnTo>
                  <a:pt x="768" y="358"/>
                </a:lnTo>
                <a:lnTo>
                  <a:pt x="770" y="358"/>
                </a:lnTo>
                <a:lnTo>
                  <a:pt x="767" y="360"/>
                </a:lnTo>
                <a:lnTo>
                  <a:pt x="767" y="360"/>
                </a:lnTo>
                <a:lnTo>
                  <a:pt x="767" y="358"/>
                </a:lnTo>
                <a:lnTo>
                  <a:pt x="767" y="360"/>
                </a:lnTo>
                <a:lnTo>
                  <a:pt x="767" y="360"/>
                </a:lnTo>
                <a:lnTo>
                  <a:pt x="765" y="361"/>
                </a:lnTo>
                <a:lnTo>
                  <a:pt x="765" y="361"/>
                </a:lnTo>
                <a:lnTo>
                  <a:pt x="765" y="361"/>
                </a:lnTo>
                <a:lnTo>
                  <a:pt x="765" y="363"/>
                </a:lnTo>
                <a:lnTo>
                  <a:pt x="767" y="363"/>
                </a:lnTo>
                <a:lnTo>
                  <a:pt x="767" y="363"/>
                </a:lnTo>
                <a:lnTo>
                  <a:pt x="767" y="363"/>
                </a:lnTo>
                <a:lnTo>
                  <a:pt x="767" y="364"/>
                </a:lnTo>
                <a:lnTo>
                  <a:pt x="767" y="364"/>
                </a:lnTo>
                <a:lnTo>
                  <a:pt x="767" y="364"/>
                </a:lnTo>
                <a:lnTo>
                  <a:pt x="767" y="364"/>
                </a:lnTo>
                <a:lnTo>
                  <a:pt x="767" y="364"/>
                </a:lnTo>
                <a:lnTo>
                  <a:pt x="768" y="364"/>
                </a:lnTo>
                <a:lnTo>
                  <a:pt x="768" y="366"/>
                </a:lnTo>
                <a:lnTo>
                  <a:pt x="770" y="367"/>
                </a:lnTo>
                <a:lnTo>
                  <a:pt x="770" y="367"/>
                </a:lnTo>
                <a:lnTo>
                  <a:pt x="770" y="367"/>
                </a:lnTo>
                <a:lnTo>
                  <a:pt x="771" y="367"/>
                </a:lnTo>
                <a:lnTo>
                  <a:pt x="771" y="367"/>
                </a:lnTo>
                <a:lnTo>
                  <a:pt x="770" y="367"/>
                </a:lnTo>
                <a:lnTo>
                  <a:pt x="770" y="369"/>
                </a:lnTo>
                <a:lnTo>
                  <a:pt x="770" y="369"/>
                </a:lnTo>
                <a:lnTo>
                  <a:pt x="771" y="369"/>
                </a:lnTo>
                <a:lnTo>
                  <a:pt x="771" y="369"/>
                </a:lnTo>
                <a:lnTo>
                  <a:pt x="771" y="369"/>
                </a:lnTo>
                <a:lnTo>
                  <a:pt x="771" y="370"/>
                </a:lnTo>
                <a:lnTo>
                  <a:pt x="771" y="370"/>
                </a:lnTo>
                <a:lnTo>
                  <a:pt x="771" y="370"/>
                </a:lnTo>
                <a:lnTo>
                  <a:pt x="771" y="372"/>
                </a:lnTo>
                <a:lnTo>
                  <a:pt x="771" y="372"/>
                </a:lnTo>
                <a:lnTo>
                  <a:pt x="770" y="372"/>
                </a:lnTo>
                <a:lnTo>
                  <a:pt x="770" y="372"/>
                </a:lnTo>
                <a:lnTo>
                  <a:pt x="770" y="372"/>
                </a:lnTo>
                <a:lnTo>
                  <a:pt x="770" y="372"/>
                </a:lnTo>
                <a:lnTo>
                  <a:pt x="770" y="372"/>
                </a:lnTo>
                <a:lnTo>
                  <a:pt x="770" y="372"/>
                </a:lnTo>
                <a:lnTo>
                  <a:pt x="771" y="372"/>
                </a:lnTo>
                <a:lnTo>
                  <a:pt x="771" y="372"/>
                </a:lnTo>
                <a:lnTo>
                  <a:pt x="771" y="372"/>
                </a:lnTo>
                <a:lnTo>
                  <a:pt x="771" y="373"/>
                </a:lnTo>
                <a:lnTo>
                  <a:pt x="771" y="373"/>
                </a:lnTo>
                <a:lnTo>
                  <a:pt x="771" y="375"/>
                </a:lnTo>
                <a:lnTo>
                  <a:pt x="771" y="375"/>
                </a:lnTo>
                <a:lnTo>
                  <a:pt x="774" y="372"/>
                </a:lnTo>
                <a:lnTo>
                  <a:pt x="774" y="372"/>
                </a:lnTo>
                <a:lnTo>
                  <a:pt x="776" y="372"/>
                </a:lnTo>
                <a:lnTo>
                  <a:pt x="776" y="372"/>
                </a:lnTo>
                <a:lnTo>
                  <a:pt x="777" y="372"/>
                </a:lnTo>
                <a:lnTo>
                  <a:pt x="777" y="372"/>
                </a:lnTo>
                <a:lnTo>
                  <a:pt x="777" y="372"/>
                </a:lnTo>
                <a:lnTo>
                  <a:pt x="779" y="372"/>
                </a:lnTo>
                <a:lnTo>
                  <a:pt x="779" y="372"/>
                </a:lnTo>
                <a:lnTo>
                  <a:pt x="779" y="372"/>
                </a:lnTo>
                <a:lnTo>
                  <a:pt x="779" y="372"/>
                </a:lnTo>
                <a:lnTo>
                  <a:pt x="777" y="370"/>
                </a:lnTo>
                <a:lnTo>
                  <a:pt x="777" y="370"/>
                </a:lnTo>
                <a:lnTo>
                  <a:pt x="777" y="370"/>
                </a:lnTo>
                <a:lnTo>
                  <a:pt x="777" y="369"/>
                </a:lnTo>
                <a:lnTo>
                  <a:pt x="777" y="369"/>
                </a:lnTo>
                <a:lnTo>
                  <a:pt x="777" y="369"/>
                </a:lnTo>
                <a:lnTo>
                  <a:pt x="777" y="370"/>
                </a:lnTo>
                <a:lnTo>
                  <a:pt x="779" y="370"/>
                </a:lnTo>
                <a:lnTo>
                  <a:pt x="779" y="372"/>
                </a:lnTo>
                <a:lnTo>
                  <a:pt x="779" y="372"/>
                </a:lnTo>
                <a:lnTo>
                  <a:pt x="780" y="373"/>
                </a:lnTo>
                <a:lnTo>
                  <a:pt x="780" y="373"/>
                </a:lnTo>
                <a:lnTo>
                  <a:pt x="782" y="375"/>
                </a:lnTo>
                <a:lnTo>
                  <a:pt x="782" y="375"/>
                </a:lnTo>
                <a:lnTo>
                  <a:pt x="785" y="376"/>
                </a:lnTo>
                <a:lnTo>
                  <a:pt x="785" y="376"/>
                </a:lnTo>
                <a:lnTo>
                  <a:pt x="785" y="375"/>
                </a:lnTo>
                <a:lnTo>
                  <a:pt x="785" y="375"/>
                </a:lnTo>
                <a:lnTo>
                  <a:pt x="785" y="375"/>
                </a:lnTo>
                <a:lnTo>
                  <a:pt x="785" y="375"/>
                </a:lnTo>
                <a:lnTo>
                  <a:pt x="785" y="375"/>
                </a:lnTo>
                <a:lnTo>
                  <a:pt x="785" y="375"/>
                </a:lnTo>
                <a:lnTo>
                  <a:pt x="785" y="373"/>
                </a:lnTo>
                <a:lnTo>
                  <a:pt x="785" y="373"/>
                </a:lnTo>
                <a:lnTo>
                  <a:pt x="785" y="373"/>
                </a:lnTo>
                <a:lnTo>
                  <a:pt x="785" y="373"/>
                </a:lnTo>
                <a:lnTo>
                  <a:pt x="785" y="373"/>
                </a:lnTo>
                <a:lnTo>
                  <a:pt x="787" y="373"/>
                </a:lnTo>
                <a:lnTo>
                  <a:pt x="785" y="372"/>
                </a:lnTo>
                <a:lnTo>
                  <a:pt x="785" y="372"/>
                </a:lnTo>
                <a:lnTo>
                  <a:pt x="785" y="372"/>
                </a:lnTo>
                <a:lnTo>
                  <a:pt x="783" y="369"/>
                </a:lnTo>
                <a:lnTo>
                  <a:pt x="783" y="369"/>
                </a:lnTo>
                <a:lnTo>
                  <a:pt x="783" y="367"/>
                </a:lnTo>
                <a:lnTo>
                  <a:pt x="782" y="367"/>
                </a:lnTo>
                <a:lnTo>
                  <a:pt x="782" y="367"/>
                </a:lnTo>
                <a:lnTo>
                  <a:pt x="782" y="367"/>
                </a:lnTo>
                <a:lnTo>
                  <a:pt x="782" y="367"/>
                </a:lnTo>
                <a:lnTo>
                  <a:pt x="782" y="367"/>
                </a:lnTo>
                <a:lnTo>
                  <a:pt x="782" y="366"/>
                </a:lnTo>
                <a:lnTo>
                  <a:pt x="782" y="366"/>
                </a:lnTo>
                <a:lnTo>
                  <a:pt x="780" y="364"/>
                </a:lnTo>
                <a:lnTo>
                  <a:pt x="780" y="364"/>
                </a:lnTo>
                <a:lnTo>
                  <a:pt x="780" y="364"/>
                </a:lnTo>
                <a:lnTo>
                  <a:pt x="780" y="363"/>
                </a:lnTo>
                <a:lnTo>
                  <a:pt x="780" y="363"/>
                </a:lnTo>
                <a:lnTo>
                  <a:pt x="780" y="363"/>
                </a:lnTo>
                <a:lnTo>
                  <a:pt x="779" y="361"/>
                </a:lnTo>
                <a:lnTo>
                  <a:pt x="779" y="360"/>
                </a:lnTo>
                <a:lnTo>
                  <a:pt x="779" y="360"/>
                </a:lnTo>
                <a:lnTo>
                  <a:pt x="779" y="360"/>
                </a:lnTo>
                <a:lnTo>
                  <a:pt x="777" y="357"/>
                </a:lnTo>
                <a:lnTo>
                  <a:pt x="776" y="357"/>
                </a:lnTo>
                <a:lnTo>
                  <a:pt x="776" y="357"/>
                </a:lnTo>
                <a:lnTo>
                  <a:pt x="776" y="355"/>
                </a:lnTo>
                <a:lnTo>
                  <a:pt x="776" y="355"/>
                </a:lnTo>
                <a:lnTo>
                  <a:pt x="776" y="355"/>
                </a:lnTo>
                <a:lnTo>
                  <a:pt x="776" y="355"/>
                </a:lnTo>
                <a:lnTo>
                  <a:pt x="774" y="355"/>
                </a:lnTo>
                <a:lnTo>
                  <a:pt x="774" y="354"/>
                </a:lnTo>
                <a:lnTo>
                  <a:pt x="774" y="354"/>
                </a:lnTo>
                <a:lnTo>
                  <a:pt x="774" y="354"/>
                </a:lnTo>
                <a:lnTo>
                  <a:pt x="774" y="352"/>
                </a:lnTo>
                <a:lnTo>
                  <a:pt x="774" y="352"/>
                </a:lnTo>
                <a:lnTo>
                  <a:pt x="774" y="352"/>
                </a:lnTo>
                <a:lnTo>
                  <a:pt x="774" y="352"/>
                </a:lnTo>
                <a:lnTo>
                  <a:pt x="774" y="352"/>
                </a:lnTo>
                <a:lnTo>
                  <a:pt x="774" y="351"/>
                </a:lnTo>
                <a:lnTo>
                  <a:pt x="774" y="351"/>
                </a:lnTo>
                <a:lnTo>
                  <a:pt x="774" y="351"/>
                </a:lnTo>
                <a:lnTo>
                  <a:pt x="773" y="349"/>
                </a:lnTo>
                <a:lnTo>
                  <a:pt x="773" y="349"/>
                </a:lnTo>
                <a:lnTo>
                  <a:pt x="773" y="349"/>
                </a:lnTo>
                <a:lnTo>
                  <a:pt x="771" y="349"/>
                </a:lnTo>
                <a:lnTo>
                  <a:pt x="771" y="348"/>
                </a:lnTo>
                <a:lnTo>
                  <a:pt x="771" y="348"/>
                </a:lnTo>
                <a:lnTo>
                  <a:pt x="770" y="346"/>
                </a:lnTo>
                <a:lnTo>
                  <a:pt x="770" y="346"/>
                </a:lnTo>
                <a:lnTo>
                  <a:pt x="770" y="346"/>
                </a:lnTo>
                <a:lnTo>
                  <a:pt x="771" y="346"/>
                </a:lnTo>
                <a:lnTo>
                  <a:pt x="771" y="346"/>
                </a:lnTo>
                <a:lnTo>
                  <a:pt x="773" y="348"/>
                </a:lnTo>
                <a:lnTo>
                  <a:pt x="773" y="348"/>
                </a:lnTo>
                <a:lnTo>
                  <a:pt x="773" y="349"/>
                </a:lnTo>
                <a:lnTo>
                  <a:pt x="773" y="349"/>
                </a:lnTo>
                <a:lnTo>
                  <a:pt x="773" y="349"/>
                </a:lnTo>
                <a:lnTo>
                  <a:pt x="774" y="349"/>
                </a:lnTo>
                <a:lnTo>
                  <a:pt x="774" y="349"/>
                </a:lnTo>
                <a:lnTo>
                  <a:pt x="774" y="349"/>
                </a:lnTo>
                <a:lnTo>
                  <a:pt x="774" y="349"/>
                </a:lnTo>
                <a:lnTo>
                  <a:pt x="774" y="349"/>
                </a:lnTo>
                <a:lnTo>
                  <a:pt x="774" y="349"/>
                </a:lnTo>
                <a:lnTo>
                  <a:pt x="774" y="348"/>
                </a:lnTo>
                <a:lnTo>
                  <a:pt x="774" y="348"/>
                </a:lnTo>
                <a:lnTo>
                  <a:pt x="773" y="348"/>
                </a:lnTo>
                <a:lnTo>
                  <a:pt x="773" y="348"/>
                </a:lnTo>
                <a:lnTo>
                  <a:pt x="773" y="348"/>
                </a:lnTo>
                <a:lnTo>
                  <a:pt x="773" y="348"/>
                </a:lnTo>
                <a:lnTo>
                  <a:pt x="773" y="346"/>
                </a:lnTo>
                <a:lnTo>
                  <a:pt x="773" y="346"/>
                </a:lnTo>
                <a:lnTo>
                  <a:pt x="773" y="346"/>
                </a:lnTo>
                <a:lnTo>
                  <a:pt x="773" y="346"/>
                </a:lnTo>
                <a:lnTo>
                  <a:pt x="771" y="346"/>
                </a:lnTo>
                <a:lnTo>
                  <a:pt x="771" y="346"/>
                </a:lnTo>
                <a:lnTo>
                  <a:pt x="771" y="346"/>
                </a:lnTo>
                <a:lnTo>
                  <a:pt x="771" y="346"/>
                </a:lnTo>
                <a:lnTo>
                  <a:pt x="771" y="345"/>
                </a:lnTo>
                <a:lnTo>
                  <a:pt x="771" y="345"/>
                </a:lnTo>
                <a:lnTo>
                  <a:pt x="770" y="345"/>
                </a:lnTo>
                <a:lnTo>
                  <a:pt x="770" y="345"/>
                </a:lnTo>
                <a:lnTo>
                  <a:pt x="770" y="345"/>
                </a:lnTo>
                <a:lnTo>
                  <a:pt x="768" y="343"/>
                </a:lnTo>
                <a:lnTo>
                  <a:pt x="770" y="343"/>
                </a:lnTo>
                <a:lnTo>
                  <a:pt x="770" y="343"/>
                </a:lnTo>
                <a:lnTo>
                  <a:pt x="771" y="343"/>
                </a:lnTo>
                <a:lnTo>
                  <a:pt x="771" y="343"/>
                </a:lnTo>
                <a:lnTo>
                  <a:pt x="771" y="343"/>
                </a:lnTo>
                <a:lnTo>
                  <a:pt x="771" y="342"/>
                </a:lnTo>
                <a:lnTo>
                  <a:pt x="771" y="339"/>
                </a:lnTo>
                <a:lnTo>
                  <a:pt x="771" y="339"/>
                </a:lnTo>
                <a:lnTo>
                  <a:pt x="771" y="339"/>
                </a:lnTo>
                <a:lnTo>
                  <a:pt x="771" y="340"/>
                </a:lnTo>
                <a:lnTo>
                  <a:pt x="771" y="343"/>
                </a:lnTo>
                <a:lnTo>
                  <a:pt x="773" y="345"/>
                </a:lnTo>
                <a:lnTo>
                  <a:pt x="773" y="345"/>
                </a:lnTo>
                <a:lnTo>
                  <a:pt x="774" y="346"/>
                </a:lnTo>
                <a:lnTo>
                  <a:pt x="774" y="346"/>
                </a:lnTo>
                <a:lnTo>
                  <a:pt x="776" y="348"/>
                </a:lnTo>
                <a:lnTo>
                  <a:pt x="776" y="349"/>
                </a:lnTo>
                <a:lnTo>
                  <a:pt x="776" y="349"/>
                </a:lnTo>
                <a:lnTo>
                  <a:pt x="776" y="351"/>
                </a:lnTo>
                <a:lnTo>
                  <a:pt x="777" y="351"/>
                </a:lnTo>
                <a:lnTo>
                  <a:pt x="777" y="351"/>
                </a:lnTo>
                <a:lnTo>
                  <a:pt x="777" y="351"/>
                </a:lnTo>
                <a:lnTo>
                  <a:pt x="777" y="352"/>
                </a:lnTo>
                <a:lnTo>
                  <a:pt x="777" y="352"/>
                </a:lnTo>
                <a:lnTo>
                  <a:pt x="777" y="352"/>
                </a:lnTo>
                <a:lnTo>
                  <a:pt x="779" y="354"/>
                </a:lnTo>
                <a:lnTo>
                  <a:pt x="779" y="354"/>
                </a:lnTo>
                <a:lnTo>
                  <a:pt x="779" y="355"/>
                </a:lnTo>
                <a:lnTo>
                  <a:pt x="779" y="355"/>
                </a:lnTo>
                <a:lnTo>
                  <a:pt x="779" y="357"/>
                </a:lnTo>
                <a:lnTo>
                  <a:pt x="779" y="357"/>
                </a:lnTo>
                <a:lnTo>
                  <a:pt x="779" y="357"/>
                </a:lnTo>
                <a:lnTo>
                  <a:pt x="780" y="357"/>
                </a:lnTo>
                <a:lnTo>
                  <a:pt x="782" y="358"/>
                </a:lnTo>
                <a:lnTo>
                  <a:pt x="782" y="360"/>
                </a:lnTo>
                <a:lnTo>
                  <a:pt x="782" y="360"/>
                </a:lnTo>
                <a:lnTo>
                  <a:pt x="782" y="358"/>
                </a:lnTo>
                <a:lnTo>
                  <a:pt x="782" y="358"/>
                </a:lnTo>
                <a:lnTo>
                  <a:pt x="782" y="358"/>
                </a:lnTo>
                <a:lnTo>
                  <a:pt x="782" y="358"/>
                </a:lnTo>
                <a:lnTo>
                  <a:pt x="782" y="358"/>
                </a:lnTo>
                <a:lnTo>
                  <a:pt x="782" y="358"/>
                </a:lnTo>
                <a:lnTo>
                  <a:pt x="782" y="357"/>
                </a:lnTo>
                <a:lnTo>
                  <a:pt x="782" y="357"/>
                </a:lnTo>
                <a:lnTo>
                  <a:pt x="782" y="357"/>
                </a:lnTo>
                <a:lnTo>
                  <a:pt x="782" y="357"/>
                </a:lnTo>
                <a:lnTo>
                  <a:pt x="782" y="357"/>
                </a:lnTo>
                <a:lnTo>
                  <a:pt x="783" y="357"/>
                </a:lnTo>
                <a:lnTo>
                  <a:pt x="783" y="357"/>
                </a:lnTo>
                <a:lnTo>
                  <a:pt x="783" y="358"/>
                </a:lnTo>
                <a:lnTo>
                  <a:pt x="783" y="358"/>
                </a:lnTo>
                <a:lnTo>
                  <a:pt x="783" y="360"/>
                </a:lnTo>
                <a:lnTo>
                  <a:pt x="783" y="360"/>
                </a:lnTo>
                <a:lnTo>
                  <a:pt x="785" y="361"/>
                </a:lnTo>
                <a:lnTo>
                  <a:pt x="785" y="361"/>
                </a:lnTo>
                <a:lnTo>
                  <a:pt x="785" y="361"/>
                </a:lnTo>
                <a:lnTo>
                  <a:pt x="785" y="361"/>
                </a:lnTo>
                <a:lnTo>
                  <a:pt x="785" y="361"/>
                </a:lnTo>
                <a:lnTo>
                  <a:pt x="785" y="361"/>
                </a:lnTo>
                <a:lnTo>
                  <a:pt x="783" y="361"/>
                </a:lnTo>
                <a:lnTo>
                  <a:pt x="783" y="361"/>
                </a:lnTo>
                <a:lnTo>
                  <a:pt x="783" y="361"/>
                </a:lnTo>
                <a:lnTo>
                  <a:pt x="785" y="363"/>
                </a:lnTo>
                <a:lnTo>
                  <a:pt x="787" y="364"/>
                </a:lnTo>
                <a:lnTo>
                  <a:pt x="787" y="364"/>
                </a:lnTo>
                <a:lnTo>
                  <a:pt x="787" y="364"/>
                </a:lnTo>
                <a:lnTo>
                  <a:pt x="788" y="364"/>
                </a:lnTo>
                <a:lnTo>
                  <a:pt x="788" y="364"/>
                </a:lnTo>
                <a:lnTo>
                  <a:pt x="788" y="364"/>
                </a:lnTo>
                <a:lnTo>
                  <a:pt x="788" y="364"/>
                </a:lnTo>
                <a:lnTo>
                  <a:pt x="788" y="364"/>
                </a:lnTo>
                <a:lnTo>
                  <a:pt x="788" y="366"/>
                </a:lnTo>
                <a:lnTo>
                  <a:pt x="788" y="366"/>
                </a:lnTo>
                <a:lnTo>
                  <a:pt x="788" y="366"/>
                </a:lnTo>
                <a:lnTo>
                  <a:pt x="788" y="366"/>
                </a:lnTo>
                <a:lnTo>
                  <a:pt x="790" y="367"/>
                </a:lnTo>
                <a:lnTo>
                  <a:pt x="790" y="369"/>
                </a:lnTo>
                <a:lnTo>
                  <a:pt x="790" y="369"/>
                </a:lnTo>
                <a:lnTo>
                  <a:pt x="790" y="369"/>
                </a:lnTo>
                <a:lnTo>
                  <a:pt x="791" y="369"/>
                </a:lnTo>
                <a:lnTo>
                  <a:pt x="791" y="369"/>
                </a:lnTo>
                <a:lnTo>
                  <a:pt x="791" y="369"/>
                </a:lnTo>
                <a:lnTo>
                  <a:pt x="791" y="369"/>
                </a:lnTo>
                <a:lnTo>
                  <a:pt x="791" y="369"/>
                </a:lnTo>
                <a:lnTo>
                  <a:pt x="791" y="369"/>
                </a:lnTo>
                <a:lnTo>
                  <a:pt x="793" y="369"/>
                </a:lnTo>
                <a:lnTo>
                  <a:pt x="793" y="369"/>
                </a:lnTo>
                <a:lnTo>
                  <a:pt x="793" y="369"/>
                </a:lnTo>
                <a:lnTo>
                  <a:pt x="793" y="369"/>
                </a:lnTo>
                <a:lnTo>
                  <a:pt x="793" y="369"/>
                </a:lnTo>
                <a:lnTo>
                  <a:pt x="793" y="369"/>
                </a:lnTo>
                <a:lnTo>
                  <a:pt x="793" y="369"/>
                </a:lnTo>
                <a:lnTo>
                  <a:pt x="794" y="369"/>
                </a:lnTo>
                <a:lnTo>
                  <a:pt x="794" y="369"/>
                </a:lnTo>
                <a:lnTo>
                  <a:pt x="794" y="369"/>
                </a:lnTo>
                <a:lnTo>
                  <a:pt x="796" y="369"/>
                </a:lnTo>
                <a:lnTo>
                  <a:pt x="796" y="369"/>
                </a:lnTo>
                <a:lnTo>
                  <a:pt x="796" y="369"/>
                </a:lnTo>
                <a:lnTo>
                  <a:pt x="800" y="372"/>
                </a:lnTo>
                <a:lnTo>
                  <a:pt x="800" y="372"/>
                </a:lnTo>
                <a:lnTo>
                  <a:pt x="800" y="372"/>
                </a:lnTo>
                <a:lnTo>
                  <a:pt x="802" y="372"/>
                </a:lnTo>
                <a:lnTo>
                  <a:pt x="802" y="372"/>
                </a:lnTo>
                <a:lnTo>
                  <a:pt x="802" y="370"/>
                </a:lnTo>
                <a:lnTo>
                  <a:pt x="802" y="370"/>
                </a:lnTo>
                <a:lnTo>
                  <a:pt x="802" y="370"/>
                </a:lnTo>
                <a:lnTo>
                  <a:pt x="802" y="369"/>
                </a:lnTo>
                <a:lnTo>
                  <a:pt x="800" y="369"/>
                </a:lnTo>
                <a:lnTo>
                  <a:pt x="800" y="369"/>
                </a:lnTo>
                <a:lnTo>
                  <a:pt x="800" y="369"/>
                </a:lnTo>
                <a:lnTo>
                  <a:pt x="800" y="367"/>
                </a:lnTo>
                <a:lnTo>
                  <a:pt x="802" y="367"/>
                </a:lnTo>
                <a:lnTo>
                  <a:pt x="802" y="366"/>
                </a:lnTo>
                <a:lnTo>
                  <a:pt x="802" y="366"/>
                </a:lnTo>
                <a:lnTo>
                  <a:pt x="802" y="366"/>
                </a:lnTo>
                <a:lnTo>
                  <a:pt x="800" y="364"/>
                </a:lnTo>
                <a:lnTo>
                  <a:pt x="800" y="364"/>
                </a:lnTo>
                <a:lnTo>
                  <a:pt x="800" y="364"/>
                </a:lnTo>
                <a:lnTo>
                  <a:pt x="800" y="364"/>
                </a:lnTo>
                <a:lnTo>
                  <a:pt x="802" y="363"/>
                </a:lnTo>
                <a:lnTo>
                  <a:pt x="802" y="363"/>
                </a:lnTo>
                <a:lnTo>
                  <a:pt x="802" y="363"/>
                </a:lnTo>
                <a:lnTo>
                  <a:pt x="802" y="361"/>
                </a:lnTo>
                <a:lnTo>
                  <a:pt x="802" y="361"/>
                </a:lnTo>
                <a:lnTo>
                  <a:pt x="802" y="361"/>
                </a:lnTo>
                <a:lnTo>
                  <a:pt x="802" y="361"/>
                </a:lnTo>
                <a:lnTo>
                  <a:pt x="802" y="360"/>
                </a:lnTo>
                <a:lnTo>
                  <a:pt x="805" y="360"/>
                </a:lnTo>
                <a:lnTo>
                  <a:pt x="805" y="360"/>
                </a:lnTo>
                <a:lnTo>
                  <a:pt x="803" y="361"/>
                </a:lnTo>
                <a:lnTo>
                  <a:pt x="802" y="361"/>
                </a:lnTo>
                <a:lnTo>
                  <a:pt x="802" y="363"/>
                </a:lnTo>
                <a:lnTo>
                  <a:pt x="802" y="363"/>
                </a:lnTo>
                <a:lnTo>
                  <a:pt x="802" y="363"/>
                </a:lnTo>
                <a:lnTo>
                  <a:pt x="802" y="363"/>
                </a:lnTo>
                <a:lnTo>
                  <a:pt x="802" y="364"/>
                </a:lnTo>
                <a:lnTo>
                  <a:pt x="802" y="364"/>
                </a:lnTo>
                <a:lnTo>
                  <a:pt x="802" y="364"/>
                </a:lnTo>
                <a:lnTo>
                  <a:pt x="802" y="364"/>
                </a:lnTo>
                <a:lnTo>
                  <a:pt x="802" y="364"/>
                </a:lnTo>
                <a:lnTo>
                  <a:pt x="802" y="366"/>
                </a:lnTo>
                <a:lnTo>
                  <a:pt x="803" y="367"/>
                </a:lnTo>
                <a:lnTo>
                  <a:pt x="803" y="367"/>
                </a:lnTo>
                <a:lnTo>
                  <a:pt x="803" y="367"/>
                </a:lnTo>
                <a:lnTo>
                  <a:pt x="803" y="367"/>
                </a:lnTo>
                <a:lnTo>
                  <a:pt x="803" y="367"/>
                </a:lnTo>
                <a:lnTo>
                  <a:pt x="803" y="367"/>
                </a:lnTo>
                <a:lnTo>
                  <a:pt x="802" y="369"/>
                </a:lnTo>
                <a:lnTo>
                  <a:pt x="802" y="369"/>
                </a:lnTo>
                <a:lnTo>
                  <a:pt x="802" y="369"/>
                </a:lnTo>
                <a:lnTo>
                  <a:pt x="802" y="369"/>
                </a:lnTo>
                <a:lnTo>
                  <a:pt x="802" y="369"/>
                </a:lnTo>
                <a:lnTo>
                  <a:pt x="802" y="369"/>
                </a:lnTo>
                <a:lnTo>
                  <a:pt x="802" y="369"/>
                </a:lnTo>
                <a:lnTo>
                  <a:pt x="802" y="369"/>
                </a:lnTo>
                <a:lnTo>
                  <a:pt x="802" y="369"/>
                </a:lnTo>
                <a:lnTo>
                  <a:pt x="802" y="370"/>
                </a:lnTo>
                <a:lnTo>
                  <a:pt x="802" y="370"/>
                </a:lnTo>
                <a:lnTo>
                  <a:pt x="802" y="370"/>
                </a:lnTo>
                <a:lnTo>
                  <a:pt x="802" y="370"/>
                </a:lnTo>
                <a:lnTo>
                  <a:pt x="802" y="370"/>
                </a:lnTo>
                <a:lnTo>
                  <a:pt x="802" y="372"/>
                </a:lnTo>
                <a:lnTo>
                  <a:pt x="802" y="372"/>
                </a:lnTo>
                <a:lnTo>
                  <a:pt x="803" y="372"/>
                </a:lnTo>
                <a:lnTo>
                  <a:pt x="803" y="372"/>
                </a:lnTo>
                <a:lnTo>
                  <a:pt x="803" y="372"/>
                </a:lnTo>
                <a:lnTo>
                  <a:pt x="803" y="373"/>
                </a:lnTo>
                <a:lnTo>
                  <a:pt x="803" y="373"/>
                </a:lnTo>
                <a:lnTo>
                  <a:pt x="803" y="373"/>
                </a:lnTo>
                <a:lnTo>
                  <a:pt x="803" y="373"/>
                </a:lnTo>
                <a:lnTo>
                  <a:pt x="803" y="373"/>
                </a:lnTo>
                <a:lnTo>
                  <a:pt x="803" y="373"/>
                </a:lnTo>
                <a:lnTo>
                  <a:pt x="803" y="373"/>
                </a:lnTo>
                <a:lnTo>
                  <a:pt x="803" y="375"/>
                </a:lnTo>
                <a:lnTo>
                  <a:pt x="803" y="375"/>
                </a:lnTo>
                <a:lnTo>
                  <a:pt x="805" y="375"/>
                </a:lnTo>
                <a:lnTo>
                  <a:pt x="805" y="375"/>
                </a:lnTo>
                <a:lnTo>
                  <a:pt x="805" y="375"/>
                </a:lnTo>
                <a:lnTo>
                  <a:pt x="805" y="375"/>
                </a:lnTo>
                <a:lnTo>
                  <a:pt x="805" y="375"/>
                </a:lnTo>
                <a:lnTo>
                  <a:pt x="805" y="375"/>
                </a:lnTo>
                <a:lnTo>
                  <a:pt x="805" y="375"/>
                </a:lnTo>
                <a:lnTo>
                  <a:pt x="805" y="375"/>
                </a:lnTo>
                <a:lnTo>
                  <a:pt x="806" y="375"/>
                </a:lnTo>
                <a:lnTo>
                  <a:pt x="806" y="376"/>
                </a:lnTo>
                <a:lnTo>
                  <a:pt x="806" y="376"/>
                </a:lnTo>
                <a:lnTo>
                  <a:pt x="806" y="376"/>
                </a:lnTo>
                <a:lnTo>
                  <a:pt x="806" y="376"/>
                </a:lnTo>
                <a:lnTo>
                  <a:pt x="806" y="376"/>
                </a:lnTo>
                <a:lnTo>
                  <a:pt x="806" y="376"/>
                </a:lnTo>
                <a:lnTo>
                  <a:pt x="806" y="376"/>
                </a:lnTo>
                <a:lnTo>
                  <a:pt x="806" y="376"/>
                </a:lnTo>
                <a:lnTo>
                  <a:pt x="806" y="376"/>
                </a:lnTo>
                <a:lnTo>
                  <a:pt x="808" y="376"/>
                </a:lnTo>
                <a:lnTo>
                  <a:pt x="808" y="376"/>
                </a:lnTo>
                <a:lnTo>
                  <a:pt x="808" y="376"/>
                </a:lnTo>
                <a:lnTo>
                  <a:pt x="808" y="376"/>
                </a:lnTo>
                <a:lnTo>
                  <a:pt x="809" y="375"/>
                </a:lnTo>
                <a:lnTo>
                  <a:pt x="808" y="375"/>
                </a:lnTo>
                <a:lnTo>
                  <a:pt x="808" y="375"/>
                </a:lnTo>
                <a:lnTo>
                  <a:pt x="809" y="372"/>
                </a:lnTo>
                <a:lnTo>
                  <a:pt x="809" y="372"/>
                </a:lnTo>
                <a:lnTo>
                  <a:pt x="808" y="372"/>
                </a:lnTo>
                <a:lnTo>
                  <a:pt x="808" y="372"/>
                </a:lnTo>
                <a:lnTo>
                  <a:pt x="809" y="370"/>
                </a:lnTo>
                <a:lnTo>
                  <a:pt x="809" y="370"/>
                </a:lnTo>
                <a:lnTo>
                  <a:pt x="809" y="370"/>
                </a:lnTo>
                <a:lnTo>
                  <a:pt x="809" y="370"/>
                </a:lnTo>
                <a:lnTo>
                  <a:pt x="809" y="370"/>
                </a:lnTo>
                <a:lnTo>
                  <a:pt x="809" y="372"/>
                </a:lnTo>
                <a:lnTo>
                  <a:pt x="809" y="372"/>
                </a:lnTo>
                <a:lnTo>
                  <a:pt x="809" y="372"/>
                </a:lnTo>
                <a:lnTo>
                  <a:pt x="809" y="372"/>
                </a:lnTo>
                <a:lnTo>
                  <a:pt x="809" y="373"/>
                </a:lnTo>
                <a:lnTo>
                  <a:pt x="809" y="373"/>
                </a:lnTo>
                <a:lnTo>
                  <a:pt x="809" y="375"/>
                </a:lnTo>
                <a:lnTo>
                  <a:pt x="809" y="375"/>
                </a:lnTo>
                <a:lnTo>
                  <a:pt x="811" y="375"/>
                </a:lnTo>
                <a:lnTo>
                  <a:pt x="811" y="375"/>
                </a:lnTo>
                <a:lnTo>
                  <a:pt x="811" y="375"/>
                </a:lnTo>
                <a:lnTo>
                  <a:pt x="811" y="375"/>
                </a:lnTo>
                <a:lnTo>
                  <a:pt x="811" y="376"/>
                </a:lnTo>
                <a:lnTo>
                  <a:pt x="811" y="376"/>
                </a:lnTo>
                <a:lnTo>
                  <a:pt x="811" y="378"/>
                </a:lnTo>
                <a:lnTo>
                  <a:pt x="811" y="376"/>
                </a:lnTo>
                <a:lnTo>
                  <a:pt x="811" y="376"/>
                </a:lnTo>
                <a:lnTo>
                  <a:pt x="809" y="376"/>
                </a:lnTo>
                <a:lnTo>
                  <a:pt x="809" y="376"/>
                </a:lnTo>
                <a:lnTo>
                  <a:pt x="809" y="376"/>
                </a:lnTo>
                <a:lnTo>
                  <a:pt x="809" y="376"/>
                </a:lnTo>
                <a:lnTo>
                  <a:pt x="809" y="376"/>
                </a:lnTo>
                <a:lnTo>
                  <a:pt x="808" y="378"/>
                </a:lnTo>
                <a:lnTo>
                  <a:pt x="809" y="378"/>
                </a:lnTo>
                <a:lnTo>
                  <a:pt x="809" y="378"/>
                </a:lnTo>
                <a:lnTo>
                  <a:pt x="809" y="378"/>
                </a:lnTo>
                <a:lnTo>
                  <a:pt x="809" y="379"/>
                </a:lnTo>
                <a:lnTo>
                  <a:pt x="809" y="379"/>
                </a:lnTo>
                <a:lnTo>
                  <a:pt x="811" y="381"/>
                </a:lnTo>
                <a:lnTo>
                  <a:pt x="812" y="381"/>
                </a:lnTo>
                <a:lnTo>
                  <a:pt x="812" y="381"/>
                </a:lnTo>
                <a:lnTo>
                  <a:pt x="814" y="381"/>
                </a:lnTo>
                <a:lnTo>
                  <a:pt x="814" y="381"/>
                </a:lnTo>
                <a:lnTo>
                  <a:pt x="814" y="379"/>
                </a:lnTo>
                <a:lnTo>
                  <a:pt x="812" y="379"/>
                </a:lnTo>
                <a:lnTo>
                  <a:pt x="812" y="378"/>
                </a:lnTo>
                <a:lnTo>
                  <a:pt x="812" y="378"/>
                </a:lnTo>
                <a:lnTo>
                  <a:pt x="814" y="379"/>
                </a:lnTo>
                <a:lnTo>
                  <a:pt x="814" y="379"/>
                </a:lnTo>
                <a:lnTo>
                  <a:pt x="814" y="379"/>
                </a:lnTo>
                <a:lnTo>
                  <a:pt x="814" y="379"/>
                </a:lnTo>
                <a:lnTo>
                  <a:pt x="814" y="378"/>
                </a:lnTo>
                <a:lnTo>
                  <a:pt x="814" y="378"/>
                </a:lnTo>
                <a:lnTo>
                  <a:pt x="814" y="378"/>
                </a:lnTo>
                <a:lnTo>
                  <a:pt x="814" y="376"/>
                </a:lnTo>
                <a:lnTo>
                  <a:pt x="814" y="376"/>
                </a:lnTo>
                <a:lnTo>
                  <a:pt x="820" y="376"/>
                </a:lnTo>
                <a:lnTo>
                  <a:pt x="820" y="376"/>
                </a:lnTo>
                <a:lnTo>
                  <a:pt x="821" y="376"/>
                </a:lnTo>
                <a:lnTo>
                  <a:pt x="821" y="376"/>
                </a:lnTo>
                <a:lnTo>
                  <a:pt x="821" y="376"/>
                </a:lnTo>
                <a:lnTo>
                  <a:pt x="818" y="376"/>
                </a:lnTo>
                <a:lnTo>
                  <a:pt x="818" y="376"/>
                </a:lnTo>
                <a:lnTo>
                  <a:pt x="818" y="376"/>
                </a:lnTo>
                <a:lnTo>
                  <a:pt x="818" y="376"/>
                </a:lnTo>
                <a:lnTo>
                  <a:pt x="818" y="376"/>
                </a:lnTo>
                <a:lnTo>
                  <a:pt x="818" y="376"/>
                </a:lnTo>
                <a:lnTo>
                  <a:pt x="817" y="376"/>
                </a:lnTo>
                <a:lnTo>
                  <a:pt x="817" y="376"/>
                </a:lnTo>
                <a:lnTo>
                  <a:pt x="815" y="376"/>
                </a:lnTo>
                <a:lnTo>
                  <a:pt x="815" y="376"/>
                </a:lnTo>
                <a:lnTo>
                  <a:pt x="814" y="376"/>
                </a:lnTo>
                <a:lnTo>
                  <a:pt x="814" y="378"/>
                </a:lnTo>
                <a:lnTo>
                  <a:pt x="814" y="378"/>
                </a:lnTo>
                <a:lnTo>
                  <a:pt x="815" y="381"/>
                </a:lnTo>
                <a:lnTo>
                  <a:pt x="815" y="382"/>
                </a:lnTo>
                <a:lnTo>
                  <a:pt x="815" y="382"/>
                </a:lnTo>
                <a:lnTo>
                  <a:pt x="817" y="382"/>
                </a:lnTo>
                <a:lnTo>
                  <a:pt x="817" y="382"/>
                </a:lnTo>
                <a:lnTo>
                  <a:pt x="818" y="382"/>
                </a:lnTo>
                <a:lnTo>
                  <a:pt x="818" y="382"/>
                </a:lnTo>
                <a:lnTo>
                  <a:pt x="818" y="384"/>
                </a:lnTo>
                <a:lnTo>
                  <a:pt x="821" y="384"/>
                </a:lnTo>
                <a:lnTo>
                  <a:pt x="821" y="384"/>
                </a:lnTo>
                <a:lnTo>
                  <a:pt x="821" y="384"/>
                </a:lnTo>
                <a:lnTo>
                  <a:pt x="823" y="384"/>
                </a:lnTo>
                <a:lnTo>
                  <a:pt x="823" y="384"/>
                </a:lnTo>
                <a:lnTo>
                  <a:pt x="823" y="384"/>
                </a:lnTo>
                <a:lnTo>
                  <a:pt x="823" y="384"/>
                </a:lnTo>
                <a:lnTo>
                  <a:pt x="824" y="386"/>
                </a:lnTo>
                <a:lnTo>
                  <a:pt x="824" y="386"/>
                </a:lnTo>
                <a:lnTo>
                  <a:pt x="824" y="386"/>
                </a:lnTo>
                <a:lnTo>
                  <a:pt x="826" y="387"/>
                </a:lnTo>
                <a:lnTo>
                  <a:pt x="826" y="387"/>
                </a:lnTo>
                <a:lnTo>
                  <a:pt x="826" y="387"/>
                </a:lnTo>
                <a:lnTo>
                  <a:pt x="826" y="387"/>
                </a:lnTo>
                <a:lnTo>
                  <a:pt x="826" y="387"/>
                </a:lnTo>
                <a:lnTo>
                  <a:pt x="826" y="387"/>
                </a:lnTo>
                <a:lnTo>
                  <a:pt x="826" y="387"/>
                </a:lnTo>
                <a:lnTo>
                  <a:pt x="824" y="386"/>
                </a:lnTo>
                <a:lnTo>
                  <a:pt x="824" y="386"/>
                </a:lnTo>
                <a:lnTo>
                  <a:pt x="824" y="386"/>
                </a:lnTo>
                <a:lnTo>
                  <a:pt x="823" y="386"/>
                </a:lnTo>
                <a:lnTo>
                  <a:pt x="823" y="386"/>
                </a:lnTo>
                <a:lnTo>
                  <a:pt x="823" y="386"/>
                </a:lnTo>
                <a:lnTo>
                  <a:pt x="818" y="384"/>
                </a:lnTo>
                <a:lnTo>
                  <a:pt x="817" y="384"/>
                </a:lnTo>
                <a:lnTo>
                  <a:pt x="817" y="384"/>
                </a:lnTo>
                <a:lnTo>
                  <a:pt x="817" y="384"/>
                </a:lnTo>
                <a:lnTo>
                  <a:pt x="815" y="384"/>
                </a:lnTo>
                <a:lnTo>
                  <a:pt x="815" y="384"/>
                </a:lnTo>
                <a:lnTo>
                  <a:pt x="815" y="384"/>
                </a:lnTo>
                <a:lnTo>
                  <a:pt x="815" y="384"/>
                </a:lnTo>
                <a:lnTo>
                  <a:pt x="815" y="384"/>
                </a:lnTo>
                <a:lnTo>
                  <a:pt x="815" y="384"/>
                </a:lnTo>
                <a:lnTo>
                  <a:pt x="815" y="384"/>
                </a:lnTo>
                <a:lnTo>
                  <a:pt x="814" y="384"/>
                </a:lnTo>
                <a:lnTo>
                  <a:pt x="814" y="384"/>
                </a:lnTo>
                <a:lnTo>
                  <a:pt x="814" y="384"/>
                </a:lnTo>
                <a:lnTo>
                  <a:pt x="814" y="384"/>
                </a:lnTo>
                <a:lnTo>
                  <a:pt x="815" y="387"/>
                </a:lnTo>
                <a:lnTo>
                  <a:pt x="815" y="387"/>
                </a:lnTo>
                <a:lnTo>
                  <a:pt x="815" y="387"/>
                </a:lnTo>
                <a:lnTo>
                  <a:pt x="815" y="387"/>
                </a:lnTo>
                <a:lnTo>
                  <a:pt x="817" y="387"/>
                </a:lnTo>
                <a:lnTo>
                  <a:pt x="817" y="387"/>
                </a:lnTo>
                <a:lnTo>
                  <a:pt x="818" y="387"/>
                </a:lnTo>
                <a:lnTo>
                  <a:pt x="818" y="387"/>
                </a:lnTo>
                <a:lnTo>
                  <a:pt x="818" y="386"/>
                </a:lnTo>
                <a:lnTo>
                  <a:pt x="820" y="386"/>
                </a:lnTo>
                <a:lnTo>
                  <a:pt x="820" y="386"/>
                </a:lnTo>
                <a:lnTo>
                  <a:pt x="820" y="387"/>
                </a:lnTo>
                <a:lnTo>
                  <a:pt x="818" y="387"/>
                </a:lnTo>
                <a:lnTo>
                  <a:pt x="818" y="389"/>
                </a:lnTo>
                <a:lnTo>
                  <a:pt x="818" y="389"/>
                </a:lnTo>
                <a:lnTo>
                  <a:pt x="818" y="389"/>
                </a:lnTo>
                <a:lnTo>
                  <a:pt x="818" y="390"/>
                </a:lnTo>
                <a:lnTo>
                  <a:pt x="818" y="390"/>
                </a:lnTo>
                <a:lnTo>
                  <a:pt x="818" y="390"/>
                </a:lnTo>
                <a:lnTo>
                  <a:pt x="820" y="392"/>
                </a:lnTo>
                <a:lnTo>
                  <a:pt x="820" y="392"/>
                </a:lnTo>
                <a:lnTo>
                  <a:pt x="820" y="392"/>
                </a:lnTo>
                <a:lnTo>
                  <a:pt x="820" y="392"/>
                </a:lnTo>
                <a:lnTo>
                  <a:pt x="820" y="392"/>
                </a:lnTo>
                <a:lnTo>
                  <a:pt x="821" y="392"/>
                </a:lnTo>
                <a:lnTo>
                  <a:pt x="821" y="392"/>
                </a:lnTo>
                <a:lnTo>
                  <a:pt x="821" y="392"/>
                </a:lnTo>
                <a:lnTo>
                  <a:pt x="821" y="390"/>
                </a:lnTo>
                <a:lnTo>
                  <a:pt x="821" y="390"/>
                </a:lnTo>
                <a:lnTo>
                  <a:pt x="821" y="390"/>
                </a:lnTo>
                <a:lnTo>
                  <a:pt x="821" y="392"/>
                </a:lnTo>
                <a:lnTo>
                  <a:pt x="821" y="392"/>
                </a:lnTo>
                <a:lnTo>
                  <a:pt x="821" y="392"/>
                </a:lnTo>
                <a:lnTo>
                  <a:pt x="821" y="392"/>
                </a:lnTo>
                <a:lnTo>
                  <a:pt x="821" y="392"/>
                </a:lnTo>
                <a:lnTo>
                  <a:pt x="821" y="393"/>
                </a:lnTo>
                <a:lnTo>
                  <a:pt x="820" y="393"/>
                </a:lnTo>
                <a:lnTo>
                  <a:pt x="821" y="393"/>
                </a:lnTo>
                <a:lnTo>
                  <a:pt x="821" y="395"/>
                </a:lnTo>
                <a:lnTo>
                  <a:pt x="821" y="395"/>
                </a:lnTo>
                <a:lnTo>
                  <a:pt x="823" y="393"/>
                </a:lnTo>
                <a:lnTo>
                  <a:pt x="824" y="393"/>
                </a:lnTo>
                <a:lnTo>
                  <a:pt x="824" y="393"/>
                </a:lnTo>
                <a:lnTo>
                  <a:pt x="824" y="393"/>
                </a:lnTo>
                <a:lnTo>
                  <a:pt x="824" y="393"/>
                </a:lnTo>
                <a:lnTo>
                  <a:pt x="826" y="393"/>
                </a:lnTo>
                <a:lnTo>
                  <a:pt x="826" y="393"/>
                </a:lnTo>
                <a:lnTo>
                  <a:pt x="826" y="393"/>
                </a:lnTo>
                <a:lnTo>
                  <a:pt x="826" y="393"/>
                </a:lnTo>
                <a:lnTo>
                  <a:pt x="827" y="392"/>
                </a:lnTo>
                <a:lnTo>
                  <a:pt x="827" y="392"/>
                </a:lnTo>
                <a:lnTo>
                  <a:pt x="827" y="392"/>
                </a:lnTo>
                <a:lnTo>
                  <a:pt x="827" y="393"/>
                </a:lnTo>
                <a:lnTo>
                  <a:pt x="827" y="393"/>
                </a:lnTo>
                <a:lnTo>
                  <a:pt x="826" y="393"/>
                </a:lnTo>
                <a:lnTo>
                  <a:pt x="826" y="393"/>
                </a:lnTo>
                <a:lnTo>
                  <a:pt x="826" y="393"/>
                </a:lnTo>
                <a:lnTo>
                  <a:pt x="826" y="393"/>
                </a:lnTo>
                <a:lnTo>
                  <a:pt x="826" y="393"/>
                </a:lnTo>
                <a:lnTo>
                  <a:pt x="824" y="395"/>
                </a:lnTo>
                <a:lnTo>
                  <a:pt x="821" y="396"/>
                </a:lnTo>
                <a:lnTo>
                  <a:pt x="821" y="396"/>
                </a:lnTo>
                <a:lnTo>
                  <a:pt x="821" y="396"/>
                </a:lnTo>
                <a:lnTo>
                  <a:pt x="821" y="396"/>
                </a:lnTo>
                <a:lnTo>
                  <a:pt x="821" y="398"/>
                </a:lnTo>
                <a:lnTo>
                  <a:pt x="821" y="398"/>
                </a:lnTo>
                <a:lnTo>
                  <a:pt x="821" y="398"/>
                </a:lnTo>
                <a:lnTo>
                  <a:pt x="821" y="398"/>
                </a:lnTo>
                <a:lnTo>
                  <a:pt x="821" y="398"/>
                </a:lnTo>
                <a:lnTo>
                  <a:pt x="821" y="399"/>
                </a:lnTo>
                <a:lnTo>
                  <a:pt x="821" y="399"/>
                </a:lnTo>
                <a:lnTo>
                  <a:pt x="821" y="399"/>
                </a:lnTo>
                <a:lnTo>
                  <a:pt x="821" y="399"/>
                </a:lnTo>
                <a:lnTo>
                  <a:pt x="821" y="399"/>
                </a:lnTo>
                <a:lnTo>
                  <a:pt x="821" y="399"/>
                </a:lnTo>
                <a:lnTo>
                  <a:pt x="821" y="399"/>
                </a:lnTo>
                <a:lnTo>
                  <a:pt x="821" y="399"/>
                </a:lnTo>
                <a:lnTo>
                  <a:pt x="823" y="401"/>
                </a:lnTo>
                <a:lnTo>
                  <a:pt x="823" y="401"/>
                </a:lnTo>
                <a:lnTo>
                  <a:pt x="823" y="401"/>
                </a:lnTo>
                <a:lnTo>
                  <a:pt x="824" y="401"/>
                </a:lnTo>
                <a:lnTo>
                  <a:pt x="826" y="401"/>
                </a:lnTo>
                <a:lnTo>
                  <a:pt x="826" y="401"/>
                </a:lnTo>
                <a:lnTo>
                  <a:pt x="826" y="401"/>
                </a:lnTo>
                <a:lnTo>
                  <a:pt x="826" y="399"/>
                </a:lnTo>
                <a:lnTo>
                  <a:pt x="826" y="398"/>
                </a:lnTo>
                <a:lnTo>
                  <a:pt x="826" y="398"/>
                </a:lnTo>
                <a:lnTo>
                  <a:pt x="826" y="398"/>
                </a:lnTo>
                <a:lnTo>
                  <a:pt x="826" y="398"/>
                </a:lnTo>
                <a:lnTo>
                  <a:pt x="826" y="398"/>
                </a:lnTo>
                <a:lnTo>
                  <a:pt x="826" y="399"/>
                </a:lnTo>
                <a:lnTo>
                  <a:pt x="827" y="399"/>
                </a:lnTo>
                <a:lnTo>
                  <a:pt x="827" y="399"/>
                </a:lnTo>
                <a:lnTo>
                  <a:pt x="827" y="399"/>
                </a:lnTo>
                <a:lnTo>
                  <a:pt x="827" y="399"/>
                </a:lnTo>
                <a:lnTo>
                  <a:pt x="827" y="398"/>
                </a:lnTo>
                <a:lnTo>
                  <a:pt x="827" y="398"/>
                </a:lnTo>
                <a:lnTo>
                  <a:pt x="827" y="399"/>
                </a:lnTo>
                <a:lnTo>
                  <a:pt x="827" y="399"/>
                </a:lnTo>
                <a:lnTo>
                  <a:pt x="827" y="399"/>
                </a:lnTo>
                <a:lnTo>
                  <a:pt x="827" y="399"/>
                </a:lnTo>
                <a:lnTo>
                  <a:pt x="827" y="399"/>
                </a:lnTo>
                <a:lnTo>
                  <a:pt x="827" y="399"/>
                </a:lnTo>
                <a:lnTo>
                  <a:pt x="827" y="399"/>
                </a:lnTo>
                <a:lnTo>
                  <a:pt x="827" y="401"/>
                </a:lnTo>
                <a:lnTo>
                  <a:pt x="827" y="401"/>
                </a:lnTo>
                <a:lnTo>
                  <a:pt x="827" y="401"/>
                </a:lnTo>
                <a:lnTo>
                  <a:pt x="827" y="401"/>
                </a:lnTo>
                <a:lnTo>
                  <a:pt x="829" y="401"/>
                </a:lnTo>
                <a:lnTo>
                  <a:pt x="829" y="401"/>
                </a:lnTo>
                <a:lnTo>
                  <a:pt x="829" y="401"/>
                </a:lnTo>
                <a:lnTo>
                  <a:pt x="829" y="401"/>
                </a:lnTo>
                <a:lnTo>
                  <a:pt x="829" y="401"/>
                </a:lnTo>
                <a:lnTo>
                  <a:pt x="829" y="401"/>
                </a:lnTo>
                <a:lnTo>
                  <a:pt x="830" y="401"/>
                </a:lnTo>
                <a:lnTo>
                  <a:pt x="830" y="401"/>
                </a:lnTo>
                <a:lnTo>
                  <a:pt x="832" y="401"/>
                </a:lnTo>
                <a:lnTo>
                  <a:pt x="832" y="401"/>
                </a:lnTo>
                <a:lnTo>
                  <a:pt x="832" y="401"/>
                </a:lnTo>
                <a:lnTo>
                  <a:pt x="832" y="401"/>
                </a:lnTo>
                <a:lnTo>
                  <a:pt x="833" y="401"/>
                </a:lnTo>
                <a:lnTo>
                  <a:pt x="833" y="401"/>
                </a:lnTo>
                <a:lnTo>
                  <a:pt x="833" y="401"/>
                </a:lnTo>
                <a:lnTo>
                  <a:pt x="833" y="399"/>
                </a:lnTo>
                <a:lnTo>
                  <a:pt x="833" y="399"/>
                </a:lnTo>
                <a:lnTo>
                  <a:pt x="833" y="398"/>
                </a:lnTo>
                <a:lnTo>
                  <a:pt x="833" y="398"/>
                </a:lnTo>
                <a:lnTo>
                  <a:pt x="833" y="398"/>
                </a:lnTo>
                <a:lnTo>
                  <a:pt x="833" y="399"/>
                </a:lnTo>
                <a:lnTo>
                  <a:pt x="833" y="399"/>
                </a:lnTo>
                <a:lnTo>
                  <a:pt x="833" y="399"/>
                </a:lnTo>
                <a:lnTo>
                  <a:pt x="833" y="399"/>
                </a:lnTo>
                <a:lnTo>
                  <a:pt x="835" y="401"/>
                </a:lnTo>
                <a:lnTo>
                  <a:pt x="835" y="402"/>
                </a:lnTo>
                <a:lnTo>
                  <a:pt x="835" y="402"/>
                </a:lnTo>
                <a:lnTo>
                  <a:pt x="835" y="402"/>
                </a:lnTo>
                <a:lnTo>
                  <a:pt x="835" y="402"/>
                </a:lnTo>
                <a:lnTo>
                  <a:pt x="835" y="402"/>
                </a:lnTo>
                <a:lnTo>
                  <a:pt x="835" y="402"/>
                </a:lnTo>
                <a:lnTo>
                  <a:pt x="833" y="402"/>
                </a:lnTo>
                <a:lnTo>
                  <a:pt x="833" y="402"/>
                </a:lnTo>
                <a:lnTo>
                  <a:pt x="833" y="402"/>
                </a:lnTo>
                <a:lnTo>
                  <a:pt x="833" y="402"/>
                </a:lnTo>
                <a:lnTo>
                  <a:pt x="833" y="402"/>
                </a:lnTo>
                <a:lnTo>
                  <a:pt x="833" y="402"/>
                </a:lnTo>
                <a:lnTo>
                  <a:pt x="833" y="404"/>
                </a:lnTo>
                <a:lnTo>
                  <a:pt x="835" y="404"/>
                </a:lnTo>
                <a:lnTo>
                  <a:pt x="835" y="404"/>
                </a:lnTo>
                <a:lnTo>
                  <a:pt x="835" y="404"/>
                </a:lnTo>
                <a:lnTo>
                  <a:pt x="835" y="404"/>
                </a:lnTo>
                <a:lnTo>
                  <a:pt x="835" y="404"/>
                </a:lnTo>
                <a:lnTo>
                  <a:pt x="836" y="405"/>
                </a:lnTo>
                <a:lnTo>
                  <a:pt x="836" y="405"/>
                </a:lnTo>
                <a:lnTo>
                  <a:pt x="836" y="405"/>
                </a:lnTo>
                <a:lnTo>
                  <a:pt x="836" y="405"/>
                </a:lnTo>
                <a:lnTo>
                  <a:pt x="836" y="405"/>
                </a:lnTo>
                <a:lnTo>
                  <a:pt x="836" y="405"/>
                </a:lnTo>
                <a:lnTo>
                  <a:pt x="839" y="407"/>
                </a:lnTo>
                <a:lnTo>
                  <a:pt x="841" y="407"/>
                </a:lnTo>
                <a:lnTo>
                  <a:pt x="842" y="407"/>
                </a:lnTo>
                <a:lnTo>
                  <a:pt x="842" y="407"/>
                </a:lnTo>
                <a:lnTo>
                  <a:pt x="842" y="407"/>
                </a:lnTo>
                <a:lnTo>
                  <a:pt x="842" y="405"/>
                </a:lnTo>
                <a:lnTo>
                  <a:pt x="842" y="405"/>
                </a:lnTo>
                <a:lnTo>
                  <a:pt x="842" y="405"/>
                </a:lnTo>
                <a:lnTo>
                  <a:pt x="842" y="405"/>
                </a:lnTo>
                <a:lnTo>
                  <a:pt x="842" y="405"/>
                </a:lnTo>
                <a:lnTo>
                  <a:pt x="842" y="404"/>
                </a:lnTo>
                <a:lnTo>
                  <a:pt x="844" y="404"/>
                </a:lnTo>
                <a:lnTo>
                  <a:pt x="844" y="404"/>
                </a:lnTo>
                <a:lnTo>
                  <a:pt x="844" y="404"/>
                </a:lnTo>
                <a:lnTo>
                  <a:pt x="844" y="404"/>
                </a:lnTo>
                <a:lnTo>
                  <a:pt x="844" y="405"/>
                </a:lnTo>
                <a:lnTo>
                  <a:pt x="842" y="405"/>
                </a:lnTo>
                <a:lnTo>
                  <a:pt x="842" y="405"/>
                </a:lnTo>
                <a:lnTo>
                  <a:pt x="844" y="405"/>
                </a:lnTo>
                <a:lnTo>
                  <a:pt x="844" y="405"/>
                </a:lnTo>
                <a:lnTo>
                  <a:pt x="842" y="407"/>
                </a:lnTo>
                <a:lnTo>
                  <a:pt x="842" y="407"/>
                </a:lnTo>
                <a:lnTo>
                  <a:pt x="842" y="407"/>
                </a:lnTo>
                <a:lnTo>
                  <a:pt x="842" y="408"/>
                </a:lnTo>
                <a:lnTo>
                  <a:pt x="842" y="408"/>
                </a:lnTo>
                <a:lnTo>
                  <a:pt x="842" y="408"/>
                </a:lnTo>
                <a:lnTo>
                  <a:pt x="844" y="408"/>
                </a:lnTo>
                <a:lnTo>
                  <a:pt x="844" y="410"/>
                </a:lnTo>
                <a:lnTo>
                  <a:pt x="842" y="410"/>
                </a:lnTo>
                <a:lnTo>
                  <a:pt x="842" y="410"/>
                </a:lnTo>
                <a:lnTo>
                  <a:pt x="842" y="410"/>
                </a:lnTo>
                <a:lnTo>
                  <a:pt x="842" y="411"/>
                </a:lnTo>
                <a:lnTo>
                  <a:pt x="842" y="411"/>
                </a:lnTo>
                <a:lnTo>
                  <a:pt x="842" y="411"/>
                </a:lnTo>
                <a:lnTo>
                  <a:pt x="844" y="411"/>
                </a:lnTo>
                <a:lnTo>
                  <a:pt x="844" y="411"/>
                </a:lnTo>
                <a:lnTo>
                  <a:pt x="845" y="410"/>
                </a:lnTo>
                <a:lnTo>
                  <a:pt x="845" y="410"/>
                </a:lnTo>
                <a:lnTo>
                  <a:pt x="847" y="410"/>
                </a:lnTo>
                <a:lnTo>
                  <a:pt x="847" y="411"/>
                </a:lnTo>
                <a:lnTo>
                  <a:pt x="847" y="411"/>
                </a:lnTo>
                <a:lnTo>
                  <a:pt x="847" y="413"/>
                </a:lnTo>
                <a:lnTo>
                  <a:pt x="847" y="413"/>
                </a:lnTo>
                <a:lnTo>
                  <a:pt x="847" y="413"/>
                </a:lnTo>
                <a:lnTo>
                  <a:pt x="847" y="413"/>
                </a:lnTo>
                <a:lnTo>
                  <a:pt x="848" y="413"/>
                </a:lnTo>
                <a:lnTo>
                  <a:pt x="848" y="414"/>
                </a:lnTo>
                <a:lnTo>
                  <a:pt x="850" y="414"/>
                </a:lnTo>
                <a:lnTo>
                  <a:pt x="850" y="414"/>
                </a:lnTo>
                <a:lnTo>
                  <a:pt x="850" y="414"/>
                </a:lnTo>
                <a:lnTo>
                  <a:pt x="851" y="414"/>
                </a:lnTo>
                <a:lnTo>
                  <a:pt x="851" y="416"/>
                </a:lnTo>
                <a:lnTo>
                  <a:pt x="851" y="416"/>
                </a:lnTo>
                <a:lnTo>
                  <a:pt x="851" y="416"/>
                </a:lnTo>
                <a:lnTo>
                  <a:pt x="853" y="416"/>
                </a:lnTo>
                <a:lnTo>
                  <a:pt x="853" y="416"/>
                </a:lnTo>
                <a:lnTo>
                  <a:pt x="853" y="416"/>
                </a:lnTo>
                <a:lnTo>
                  <a:pt x="853" y="416"/>
                </a:lnTo>
                <a:lnTo>
                  <a:pt x="854" y="416"/>
                </a:lnTo>
                <a:lnTo>
                  <a:pt x="854" y="416"/>
                </a:lnTo>
                <a:lnTo>
                  <a:pt x="854" y="416"/>
                </a:lnTo>
                <a:lnTo>
                  <a:pt x="856" y="417"/>
                </a:lnTo>
                <a:lnTo>
                  <a:pt x="856" y="417"/>
                </a:lnTo>
                <a:lnTo>
                  <a:pt x="857" y="419"/>
                </a:lnTo>
                <a:lnTo>
                  <a:pt x="857" y="419"/>
                </a:lnTo>
                <a:lnTo>
                  <a:pt x="860" y="419"/>
                </a:lnTo>
                <a:lnTo>
                  <a:pt x="862" y="419"/>
                </a:lnTo>
                <a:lnTo>
                  <a:pt x="862" y="419"/>
                </a:lnTo>
                <a:lnTo>
                  <a:pt x="864" y="419"/>
                </a:lnTo>
                <a:lnTo>
                  <a:pt x="864" y="417"/>
                </a:lnTo>
                <a:lnTo>
                  <a:pt x="864" y="417"/>
                </a:lnTo>
                <a:lnTo>
                  <a:pt x="865" y="417"/>
                </a:lnTo>
                <a:lnTo>
                  <a:pt x="864" y="417"/>
                </a:lnTo>
                <a:lnTo>
                  <a:pt x="864" y="417"/>
                </a:lnTo>
                <a:lnTo>
                  <a:pt x="864" y="419"/>
                </a:lnTo>
                <a:lnTo>
                  <a:pt x="864" y="419"/>
                </a:lnTo>
                <a:lnTo>
                  <a:pt x="864" y="419"/>
                </a:lnTo>
                <a:lnTo>
                  <a:pt x="860" y="419"/>
                </a:lnTo>
                <a:lnTo>
                  <a:pt x="859" y="420"/>
                </a:lnTo>
                <a:lnTo>
                  <a:pt x="857" y="420"/>
                </a:lnTo>
                <a:lnTo>
                  <a:pt x="857" y="422"/>
                </a:lnTo>
                <a:lnTo>
                  <a:pt x="857" y="422"/>
                </a:lnTo>
                <a:lnTo>
                  <a:pt x="857" y="425"/>
                </a:lnTo>
                <a:lnTo>
                  <a:pt x="859" y="426"/>
                </a:lnTo>
                <a:lnTo>
                  <a:pt x="859" y="426"/>
                </a:lnTo>
                <a:lnTo>
                  <a:pt x="859" y="426"/>
                </a:lnTo>
                <a:lnTo>
                  <a:pt x="859" y="428"/>
                </a:lnTo>
                <a:lnTo>
                  <a:pt x="859" y="428"/>
                </a:lnTo>
                <a:lnTo>
                  <a:pt x="859" y="428"/>
                </a:lnTo>
                <a:lnTo>
                  <a:pt x="859" y="428"/>
                </a:lnTo>
                <a:lnTo>
                  <a:pt x="857" y="428"/>
                </a:lnTo>
                <a:lnTo>
                  <a:pt x="857" y="429"/>
                </a:lnTo>
                <a:lnTo>
                  <a:pt x="857" y="429"/>
                </a:lnTo>
                <a:lnTo>
                  <a:pt x="859" y="429"/>
                </a:lnTo>
                <a:lnTo>
                  <a:pt x="859" y="431"/>
                </a:lnTo>
                <a:lnTo>
                  <a:pt x="859" y="431"/>
                </a:lnTo>
                <a:lnTo>
                  <a:pt x="859" y="431"/>
                </a:lnTo>
                <a:lnTo>
                  <a:pt x="859" y="432"/>
                </a:lnTo>
                <a:lnTo>
                  <a:pt x="859" y="432"/>
                </a:lnTo>
                <a:lnTo>
                  <a:pt x="859" y="432"/>
                </a:lnTo>
                <a:lnTo>
                  <a:pt x="859" y="432"/>
                </a:lnTo>
                <a:lnTo>
                  <a:pt x="859" y="432"/>
                </a:lnTo>
                <a:lnTo>
                  <a:pt x="857" y="434"/>
                </a:lnTo>
                <a:lnTo>
                  <a:pt x="857" y="434"/>
                </a:lnTo>
                <a:lnTo>
                  <a:pt x="857" y="434"/>
                </a:lnTo>
                <a:lnTo>
                  <a:pt x="857" y="434"/>
                </a:lnTo>
                <a:lnTo>
                  <a:pt x="857" y="435"/>
                </a:lnTo>
                <a:lnTo>
                  <a:pt x="859" y="435"/>
                </a:lnTo>
                <a:lnTo>
                  <a:pt x="857" y="435"/>
                </a:lnTo>
                <a:lnTo>
                  <a:pt x="857" y="435"/>
                </a:lnTo>
                <a:lnTo>
                  <a:pt x="856" y="435"/>
                </a:lnTo>
                <a:lnTo>
                  <a:pt x="856" y="435"/>
                </a:lnTo>
                <a:lnTo>
                  <a:pt x="856" y="435"/>
                </a:lnTo>
                <a:lnTo>
                  <a:pt x="857" y="437"/>
                </a:lnTo>
                <a:lnTo>
                  <a:pt x="857" y="437"/>
                </a:lnTo>
                <a:lnTo>
                  <a:pt x="857" y="437"/>
                </a:lnTo>
                <a:lnTo>
                  <a:pt x="859" y="440"/>
                </a:lnTo>
                <a:lnTo>
                  <a:pt x="859" y="440"/>
                </a:lnTo>
                <a:lnTo>
                  <a:pt x="860" y="440"/>
                </a:lnTo>
                <a:lnTo>
                  <a:pt x="864" y="441"/>
                </a:lnTo>
                <a:lnTo>
                  <a:pt x="864" y="441"/>
                </a:lnTo>
                <a:lnTo>
                  <a:pt x="864" y="441"/>
                </a:lnTo>
                <a:lnTo>
                  <a:pt x="864" y="441"/>
                </a:lnTo>
                <a:lnTo>
                  <a:pt x="864" y="441"/>
                </a:lnTo>
                <a:lnTo>
                  <a:pt x="864" y="441"/>
                </a:lnTo>
                <a:lnTo>
                  <a:pt x="864" y="440"/>
                </a:lnTo>
                <a:lnTo>
                  <a:pt x="865" y="440"/>
                </a:lnTo>
                <a:lnTo>
                  <a:pt x="864" y="440"/>
                </a:lnTo>
                <a:lnTo>
                  <a:pt x="864" y="440"/>
                </a:lnTo>
                <a:lnTo>
                  <a:pt x="864" y="438"/>
                </a:lnTo>
                <a:lnTo>
                  <a:pt x="864" y="438"/>
                </a:lnTo>
                <a:lnTo>
                  <a:pt x="864" y="438"/>
                </a:lnTo>
                <a:lnTo>
                  <a:pt x="864" y="438"/>
                </a:lnTo>
                <a:lnTo>
                  <a:pt x="864" y="438"/>
                </a:lnTo>
                <a:lnTo>
                  <a:pt x="864" y="438"/>
                </a:lnTo>
                <a:lnTo>
                  <a:pt x="862" y="438"/>
                </a:lnTo>
                <a:lnTo>
                  <a:pt x="862" y="437"/>
                </a:lnTo>
                <a:lnTo>
                  <a:pt x="862" y="437"/>
                </a:lnTo>
                <a:lnTo>
                  <a:pt x="862" y="437"/>
                </a:lnTo>
                <a:lnTo>
                  <a:pt x="865" y="438"/>
                </a:lnTo>
                <a:lnTo>
                  <a:pt x="865" y="438"/>
                </a:lnTo>
                <a:lnTo>
                  <a:pt x="864" y="438"/>
                </a:lnTo>
                <a:lnTo>
                  <a:pt x="864" y="437"/>
                </a:lnTo>
                <a:lnTo>
                  <a:pt x="865" y="437"/>
                </a:lnTo>
                <a:lnTo>
                  <a:pt x="865" y="435"/>
                </a:lnTo>
                <a:lnTo>
                  <a:pt x="864" y="435"/>
                </a:lnTo>
                <a:lnTo>
                  <a:pt x="864" y="434"/>
                </a:lnTo>
                <a:lnTo>
                  <a:pt x="864" y="434"/>
                </a:lnTo>
                <a:lnTo>
                  <a:pt x="864" y="434"/>
                </a:lnTo>
                <a:lnTo>
                  <a:pt x="865" y="434"/>
                </a:lnTo>
                <a:lnTo>
                  <a:pt x="865" y="432"/>
                </a:lnTo>
                <a:lnTo>
                  <a:pt x="865" y="432"/>
                </a:lnTo>
                <a:lnTo>
                  <a:pt x="865" y="431"/>
                </a:lnTo>
                <a:lnTo>
                  <a:pt x="864" y="431"/>
                </a:lnTo>
                <a:lnTo>
                  <a:pt x="864" y="431"/>
                </a:lnTo>
                <a:lnTo>
                  <a:pt x="864" y="431"/>
                </a:lnTo>
                <a:lnTo>
                  <a:pt x="862" y="431"/>
                </a:lnTo>
                <a:lnTo>
                  <a:pt x="860" y="431"/>
                </a:lnTo>
                <a:lnTo>
                  <a:pt x="862" y="431"/>
                </a:lnTo>
                <a:lnTo>
                  <a:pt x="862" y="431"/>
                </a:lnTo>
                <a:lnTo>
                  <a:pt x="862" y="429"/>
                </a:lnTo>
                <a:lnTo>
                  <a:pt x="862" y="429"/>
                </a:lnTo>
                <a:lnTo>
                  <a:pt x="862" y="429"/>
                </a:lnTo>
                <a:lnTo>
                  <a:pt x="862" y="429"/>
                </a:lnTo>
                <a:lnTo>
                  <a:pt x="862" y="429"/>
                </a:lnTo>
                <a:lnTo>
                  <a:pt x="864" y="429"/>
                </a:lnTo>
                <a:lnTo>
                  <a:pt x="864" y="429"/>
                </a:lnTo>
                <a:lnTo>
                  <a:pt x="864" y="429"/>
                </a:lnTo>
                <a:lnTo>
                  <a:pt x="864" y="428"/>
                </a:lnTo>
                <a:lnTo>
                  <a:pt x="864" y="428"/>
                </a:lnTo>
                <a:lnTo>
                  <a:pt x="865" y="428"/>
                </a:lnTo>
                <a:lnTo>
                  <a:pt x="865" y="426"/>
                </a:lnTo>
                <a:lnTo>
                  <a:pt x="865" y="426"/>
                </a:lnTo>
                <a:lnTo>
                  <a:pt x="865" y="426"/>
                </a:lnTo>
                <a:lnTo>
                  <a:pt x="865" y="426"/>
                </a:lnTo>
                <a:lnTo>
                  <a:pt x="865" y="426"/>
                </a:lnTo>
                <a:lnTo>
                  <a:pt x="865" y="426"/>
                </a:lnTo>
                <a:lnTo>
                  <a:pt x="865" y="426"/>
                </a:lnTo>
                <a:lnTo>
                  <a:pt x="867" y="426"/>
                </a:lnTo>
                <a:lnTo>
                  <a:pt x="867" y="425"/>
                </a:lnTo>
                <a:lnTo>
                  <a:pt x="867" y="425"/>
                </a:lnTo>
                <a:lnTo>
                  <a:pt x="868" y="423"/>
                </a:lnTo>
                <a:lnTo>
                  <a:pt x="868" y="423"/>
                </a:lnTo>
                <a:lnTo>
                  <a:pt x="868" y="423"/>
                </a:lnTo>
                <a:lnTo>
                  <a:pt x="868" y="423"/>
                </a:lnTo>
                <a:lnTo>
                  <a:pt x="870" y="423"/>
                </a:lnTo>
                <a:lnTo>
                  <a:pt x="870" y="423"/>
                </a:lnTo>
                <a:lnTo>
                  <a:pt x="870" y="423"/>
                </a:lnTo>
                <a:lnTo>
                  <a:pt x="870" y="423"/>
                </a:lnTo>
                <a:lnTo>
                  <a:pt x="870" y="423"/>
                </a:lnTo>
                <a:lnTo>
                  <a:pt x="871" y="422"/>
                </a:lnTo>
                <a:lnTo>
                  <a:pt x="873" y="420"/>
                </a:lnTo>
                <a:lnTo>
                  <a:pt x="873" y="420"/>
                </a:lnTo>
                <a:lnTo>
                  <a:pt x="873" y="420"/>
                </a:lnTo>
                <a:lnTo>
                  <a:pt x="873" y="419"/>
                </a:lnTo>
                <a:lnTo>
                  <a:pt x="873" y="419"/>
                </a:lnTo>
                <a:lnTo>
                  <a:pt x="873" y="419"/>
                </a:lnTo>
                <a:lnTo>
                  <a:pt x="874" y="417"/>
                </a:lnTo>
                <a:lnTo>
                  <a:pt x="873" y="419"/>
                </a:lnTo>
                <a:lnTo>
                  <a:pt x="873" y="420"/>
                </a:lnTo>
                <a:lnTo>
                  <a:pt x="874" y="419"/>
                </a:lnTo>
                <a:lnTo>
                  <a:pt x="874" y="419"/>
                </a:lnTo>
                <a:lnTo>
                  <a:pt x="873" y="422"/>
                </a:lnTo>
                <a:lnTo>
                  <a:pt x="873" y="422"/>
                </a:lnTo>
                <a:lnTo>
                  <a:pt x="873" y="423"/>
                </a:lnTo>
                <a:lnTo>
                  <a:pt x="873" y="423"/>
                </a:lnTo>
                <a:lnTo>
                  <a:pt x="873" y="423"/>
                </a:lnTo>
                <a:lnTo>
                  <a:pt x="873" y="423"/>
                </a:lnTo>
                <a:lnTo>
                  <a:pt x="873" y="423"/>
                </a:lnTo>
                <a:lnTo>
                  <a:pt x="874" y="423"/>
                </a:lnTo>
                <a:lnTo>
                  <a:pt x="874" y="423"/>
                </a:lnTo>
                <a:lnTo>
                  <a:pt x="874" y="423"/>
                </a:lnTo>
                <a:lnTo>
                  <a:pt x="876" y="425"/>
                </a:lnTo>
                <a:lnTo>
                  <a:pt x="876" y="425"/>
                </a:lnTo>
                <a:lnTo>
                  <a:pt x="877" y="426"/>
                </a:lnTo>
                <a:lnTo>
                  <a:pt x="877" y="426"/>
                </a:lnTo>
                <a:lnTo>
                  <a:pt x="877" y="426"/>
                </a:lnTo>
                <a:lnTo>
                  <a:pt x="877" y="426"/>
                </a:lnTo>
                <a:lnTo>
                  <a:pt x="877" y="426"/>
                </a:lnTo>
                <a:lnTo>
                  <a:pt x="877" y="426"/>
                </a:lnTo>
                <a:lnTo>
                  <a:pt x="879" y="426"/>
                </a:lnTo>
                <a:lnTo>
                  <a:pt x="879" y="426"/>
                </a:lnTo>
                <a:lnTo>
                  <a:pt x="879" y="426"/>
                </a:lnTo>
                <a:lnTo>
                  <a:pt x="879" y="426"/>
                </a:lnTo>
                <a:lnTo>
                  <a:pt x="879" y="428"/>
                </a:lnTo>
                <a:lnTo>
                  <a:pt x="879" y="428"/>
                </a:lnTo>
                <a:lnTo>
                  <a:pt x="879" y="428"/>
                </a:lnTo>
                <a:lnTo>
                  <a:pt x="880" y="428"/>
                </a:lnTo>
                <a:lnTo>
                  <a:pt x="880" y="429"/>
                </a:lnTo>
                <a:lnTo>
                  <a:pt x="880" y="429"/>
                </a:lnTo>
                <a:lnTo>
                  <a:pt x="880" y="429"/>
                </a:lnTo>
                <a:lnTo>
                  <a:pt x="880" y="429"/>
                </a:lnTo>
                <a:lnTo>
                  <a:pt x="880" y="429"/>
                </a:lnTo>
                <a:lnTo>
                  <a:pt x="880" y="431"/>
                </a:lnTo>
                <a:lnTo>
                  <a:pt x="882" y="431"/>
                </a:lnTo>
                <a:lnTo>
                  <a:pt x="882" y="431"/>
                </a:lnTo>
                <a:lnTo>
                  <a:pt x="882" y="434"/>
                </a:lnTo>
                <a:lnTo>
                  <a:pt x="882" y="434"/>
                </a:lnTo>
                <a:lnTo>
                  <a:pt x="883" y="437"/>
                </a:lnTo>
                <a:lnTo>
                  <a:pt x="885" y="440"/>
                </a:lnTo>
                <a:lnTo>
                  <a:pt x="885" y="440"/>
                </a:lnTo>
                <a:lnTo>
                  <a:pt x="885" y="440"/>
                </a:lnTo>
                <a:lnTo>
                  <a:pt x="888" y="440"/>
                </a:lnTo>
                <a:lnTo>
                  <a:pt x="888" y="440"/>
                </a:lnTo>
                <a:lnTo>
                  <a:pt x="888" y="438"/>
                </a:lnTo>
                <a:lnTo>
                  <a:pt x="888" y="438"/>
                </a:lnTo>
                <a:lnTo>
                  <a:pt x="888" y="438"/>
                </a:lnTo>
                <a:lnTo>
                  <a:pt x="888" y="438"/>
                </a:lnTo>
                <a:lnTo>
                  <a:pt x="888" y="440"/>
                </a:lnTo>
                <a:lnTo>
                  <a:pt x="889" y="440"/>
                </a:lnTo>
                <a:lnTo>
                  <a:pt x="889" y="440"/>
                </a:lnTo>
                <a:lnTo>
                  <a:pt x="889" y="440"/>
                </a:lnTo>
                <a:lnTo>
                  <a:pt x="885" y="441"/>
                </a:lnTo>
                <a:lnTo>
                  <a:pt x="885" y="441"/>
                </a:lnTo>
                <a:lnTo>
                  <a:pt x="883" y="441"/>
                </a:lnTo>
                <a:lnTo>
                  <a:pt x="883" y="441"/>
                </a:lnTo>
                <a:lnTo>
                  <a:pt x="883" y="443"/>
                </a:lnTo>
                <a:lnTo>
                  <a:pt x="883" y="443"/>
                </a:lnTo>
                <a:lnTo>
                  <a:pt x="883" y="443"/>
                </a:lnTo>
                <a:lnTo>
                  <a:pt x="883" y="443"/>
                </a:lnTo>
                <a:lnTo>
                  <a:pt x="883" y="444"/>
                </a:lnTo>
                <a:lnTo>
                  <a:pt x="883" y="446"/>
                </a:lnTo>
                <a:lnTo>
                  <a:pt x="883" y="447"/>
                </a:lnTo>
                <a:lnTo>
                  <a:pt x="883" y="447"/>
                </a:lnTo>
                <a:lnTo>
                  <a:pt x="885" y="447"/>
                </a:lnTo>
                <a:lnTo>
                  <a:pt x="885" y="447"/>
                </a:lnTo>
                <a:lnTo>
                  <a:pt x="885" y="447"/>
                </a:lnTo>
                <a:lnTo>
                  <a:pt x="885" y="447"/>
                </a:lnTo>
                <a:lnTo>
                  <a:pt x="886" y="447"/>
                </a:lnTo>
                <a:lnTo>
                  <a:pt x="886" y="447"/>
                </a:lnTo>
                <a:lnTo>
                  <a:pt x="886" y="446"/>
                </a:lnTo>
                <a:lnTo>
                  <a:pt x="888" y="446"/>
                </a:lnTo>
                <a:lnTo>
                  <a:pt x="888" y="444"/>
                </a:lnTo>
                <a:lnTo>
                  <a:pt x="888" y="446"/>
                </a:lnTo>
                <a:lnTo>
                  <a:pt x="888" y="446"/>
                </a:lnTo>
                <a:lnTo>
                  <a:pt x="888" y="446"/>
                </a:lnTo>
                <a:lnTo>
                  <a:pt x="889" y="446"/>
                </a:lnTo>
                <a:lnTo>
                  <a:pt x="889" y="446"/>
                </a:lnTo>
                <a:lnTo>
                  <a:pt x="889" y="444"/>
                </a:lnTo>
                <a:lnTo>
                  <a:pt x="889" y="443"/>
                </a:lnTo>
                <a:lnTo>
                  <a:pt x="891" y="443"/>
                </a:lnTo>
                <a:lnTo>
                  <a:pt x="891" y="441"/>
                </a:lnTo>
                <a:lnTo>
                  <a:pt x="891" y="440"/>
                </a:lnTo>
                <a:lnTo>
                  <a:pt x="891" y="440"/>
                </a:lnTo>
                <a:lnTo>
                  <a:pt x="891" y="438"/>
                </a:lnTo>
                <a:lnTo>
                  <a:pt x="891" y="438"/>
                </a:lnTo>
                <a:lnTo>
                  <a:pt x="891" y="438"/>
                </a:lnTo>
                <a:lnTo>
                  <a:pt x="891" y="437"/>
                </a:lnTo>
                <a:lnTo>
                  <a:pt x="891" y="437"/>
                </a:lnTo>
                <a:lnTo>
                  <a:pt x="891" y="438"/>
                </a:lnTo>
                <a:lnTo>
                  <a:pt x="891" y="441"/>
                </a:lnTo>
                <a:lnTo>
                  <a:pt x="891" y="443"/>
                </a:lnTo>
                <a:lnTo>
                  <a:pt x="889" y="444"/>
                </a:lnTo>
                <a:lnTo>
                  <a:pt x="889" y="446"/>
                </a:lnTo>
                <a:lnTo>
                  <a:pt x="889" y="446"/>
                </a:lnTo>
                <a:lnTo>
                  <a:pt x="889" y="446"/>
                </a:lnTo>
                <a:lnTo>
                  <a:pt x="889" y="446"/>
                </a:lnTo>
                <a:lnTo>
                  <a:pt x="889" y="446"/>
                </a:lnTo>
                <a:lnTo>
                  <a:pt x="889" y="447"/>
                </a:lnTo>
                <a:lnTo>
                  <a:pt x="889" y="447"/>
                </a:lnTo>
                <a:lnTo>
                  <a:pt x="888" y="447"/>
                </a:lnTo>
                <a:lnTo>
                  <a:pt x="888" y="447"/>
                </a:lnTo>
                <a:lnTo>
                  <a:pt x="888" y="447"/>
                </a:lnTo>
                <a:lnTo>
                  <a:pt x="888" y="447"/>
                </a:lnTo>
                <a:lnTo>
                  <a:pt x="888" y="446"/>
                </a:lnTo>
                <a:lnTo>
                  <a:pt x="888" y="446"/>
                </a:lnTo>
                <a:lnTo>
                  <a:pt x="888" y="447"/>
                </a:lnTo>
                <a:lnTo>
                  <a:pt x="886" y="447"/>
                </a:lnTo>
                <a:lnTo>
                  <a:pt x="886" y="449"/>
                </a:lnTo>
                <a:lnTo>
                  <a:pt x="886" y="449"/>
                </a:lnTo>
                <a:lnTo>
                  <a:pt x="886" y="449"/>
                </a:lnTo>
                <a:lnTo>
                  <a:pt x="886" y="450"/>
                </a:lnTo>
                <a:lnTo>
                  <a:pt x="886" y="450"/>
                </a:lnTo>
                <a:lnTo>
                  <a:pt x="886" y="450"/>
                </a:lnTo>
                <a:lnTo>
                  <a:pt x="886" y="450"/>
                </a:lnTo>
                <a:lnTo>
                  <a:pt x="886" y="450"/>
                </a:lnTo>
                <a:lnTo>
                  <a:pt x="886" y="450"/>
                </a:lnTo>
                <a:lnTo>
                  <a:pt x="886" y="452"/>
                </a:lnTo>
                <a:lnTo>
                  <a:pt x="888" y="452"/>
                </a:lnTo>
                <a:lnTo>
                  <a:pt x="888" y="452"/>
                </a:lnTo>
                <a:lnTo>
                  <a:pt x="888" y="452"/>
                </a:lnTo>
                <a:lnTo>
                  <a:pt x="888" y="452"/>
                </a:lnTo>
                <a:lnTo>
                  <a:pt x="888" y="454"/>
                </a:lnTo>
                <a:lnTo>
                  <a:pt x="888" y="454"/>
                </a:lnTo>
                <a:lnTo>
                  <a:pt x="888" y="454"/>
                </a:lnTo>
                <a:lnTo>
                  <a:pt x="888" y="455"/>
                </a:lnTo>
                <a:lnTo>
                  <a:pt x="889" y="455"/>
                </a:lnTo>
                <a:lnTo>
                  <a:pt x="889" y="455"/>
                </a:lnTo>
                <a:lnTo>
                  <a:pt x="889" y="455"/>
                </a:lnTo>
                <a:lnTo>
                  <a:pt x="889" y="457"/>
                </a:lnTo>
                <a:lnTo>
                  <a:pt x="891" y="457"/>
                </a:lnTo>
                <a:lnTo>
                  <a:pt x="891" y="457"/>
                </a:lnTo>
                <a:lnTo>
                  <a:pt x="892" y="457"/>
                </a:lnTo>
                <a:lnTo>
                  <a:pt x="892" y="455"/>
                </a:lnTo>
                <a:lnTo>
                  <a:pt x="892" y="455"/>
                </a:lnTo>
                <a:lnTo>
                  <a:pt x="892" y="455"/>
                </a:lnTo>
                <a:lnTo>
                  <a:pt x="892" y="455"/>
                </a:lnTo>
                <a:lnTo>
                  <a:pt x="892" y="455"/>
                </a:lnTo>
                <a:lnTo>
                  <a:pt x="892" y="454"/>
                </a:lnTo>
                <a:lnTo>
                  <a:pt x="892" y="454"/>
                </a:lnTo>
                <a:lnTo>
                  <a:pt x="892" y="454"/>
                </a:lnTo>
                <a:lnTo>
                  <a:pt x="892" y="454"/>
                </a:lnTo>
                <a:lnTo>
                  <a:pt x="891" y="452"/>
                </a:lnTo>
                <a:lnTo>
                  <a:pt x="891" y="450"/>
                </a:lnTo>
                <a:lnTo>
                  <a:pt x="891" y="450"/>
                </a:lnTo>
                <a:lnTo>
                  <a:pt x="891" y="450"/>
                </a:lnTo>
                <a:lnTo>
                  <a:pt x="891" y="450"/>
                </a:lnTo>
                <a:lnTo>
                  <a:pt x="891" y="450"/>
                </a:lnTo>
                <a:lnTo>
                  <a:pt x="891" y="450"/>
                </a:lnTo>
                <a:lnTo>
                  <a:pt x="891" y="452"/>
                </a:lnTo>
                <a:lnTo>
                  <a:pt x="892" y="452"/>
                </a:lnTo>
                <a:lnTo>
                  <a:pt x="892" y="452"/>
                </a:lnTo>
                <a:lnTo>
                  <a:pt x="892" y="454"/>
                </a:lnTo>
                <a:lnTo>
                  <a:pt x="892" y="454"/>
                </a:lnTo>
                <a:lnTo>
                  <a:pt x="892" y="454"/>
                </a:lnTo>
                <a:lnTo>
                  <a:pt x="894" y="455"/>
                </a:lnTo>
                <a:lnTo>
                  <a:pt x="894" y="455"/>
                </a:lnTo>
                <a:lnTo>
                  <a:pt x="892" y="455"/>
                </a:lnTo>
                <a:lnTo>
                  <a:pt x="892" y="455"/>
                </a:lnTo>
                <a:lnTo>
                  <a:pt x="892" y="455"/>
                </a:lnTo>
                <a:lnTo>
                  <a:pt x="894" y="457"/>
                </a:lnTo>
                <a:lnTo>
                  <a:pt x="894" y="457"/>
                </a:lnTo>
                <a:lnTo>
                  <a:pt x="894" y="457"/>
                </a:lnTo>
                <a:lnTo>
                  <a:pt x="894" y="455"/>
                </a:lnTo>
                <a:lnTo>
                  <a:pt x="894" y="455"/>
                </a:lnTo>
                <a:lnTo>
                  <a:pt x="894" y="454"/>
                </a:lnTo>
                <a:lnTo>
                  <a:pt x="895" y="452"/>
                </a:lnTo>
                <a:lnTo>
                  <a:pt x="895" y="452"/>
                </a:lnTo>
                <a:lnTo>
                  <a:pt x="895" y="452"/>
                </a:lnTo>
                <a:lnTo>
                  <a:pt x="895" y="452"/>
                </a:lnTo>
                <a:lnTo>
                  <a:pt x="895" y="454"/>
                </a:lnTo>
                <a:lnTo>
                  <a:pt x="895" y="454"/>
                </a:lnTo>
                <a:lnTo>
                  <a:pt x="895" y="454"/>
                </a:lnTo>
                <a:lnTo>
                  <a:pt x="895" y="454"/>
                </a:lnTo>
                <a:lnTo>
                  <a:pt x="897" y="452"/>
                </a:lnTo>
                <a:lnTo>
                  <a:pt x="897" y="450"/>
                </a:lnTo>
                <a:lnTo>
                  <a:pt x="898" y="450"/>
                </a:lnTo>
                <a:lnTo>
                  <a:pt x="898" y="449"/>
                </a:lnTo>
                <a:lnTo>
                  <a:pt x="898" y="449"/>
                </a:lnTo>
                <a:lnTo>
                  <a:pt x="898" y="447"/>
                </a:lnTo>
                <a:lnTo>
                  <a:pt x="898" y="447"/>
                </a:lnTo>
                <a:lnTo>
                  <a:pt x="898" y="447"/>
                </a:lnTo>
                <a:lnTo>
                  <a:pt x="898" y="446"/>
                </a:lnTo>
                <a:lnTo>
                  <a:pt x="898" y="446"/>
                </a:lnTo>
                <a:lnTo>
                  <a:pt x="898" y="446"/>
                </a:lnTo>
                <a:lnTo>
                  <a:pt x="898" y="444"/>
                </a:lnTo>
                <a:lnTo>
                  <a:pt x="898" y="444"/>
                </a:lnTo>
                <a:lnTo>
                  <a:pt x="898" y="443"/>
                </a:lnTo>
                <a:lnTo>
                  <a:pt x="898" y="443"/>
                </a:lnTo>
                <a:lnTo>
                  <a:pt x="898" y="441"/>
                </a:lnTo>
                <a:lnTo>
                  <a:pt x="898" y="441"/>
                </a:lnTo>
                <a:lnTo>
                  <a:pt x="898" y="441"/>
                </a:lnTo>
                <a:lnTo>
                  <a:pt x="898" y="440"/>
                </a:lnTo>
                <a:lnTo>
                  <a:pt x="898" y="440"/>
                </a:lnTo>
                <a:lnTo>
                  <a:pt x="898" y="440"/>
                </a:lnTo>
                <a:lnTo>
                  <a:pt x="898" y="438"/>
                </a:lnTo>
                <a:lnTo>
                  <a:pt x="898" y="438"/>
                </a:lnTo>
                <a:lnTo>
                  <a:pt x="898" y="438"/>
                </a:lnTo>
                <a:lnTo>
                  <a:pt x="898" y="438"/>
                </a:lnTo>
                <a:lnTo>
                  <a:pt x="898" y="438"/>
                </a:lnTo>
                <a:lnTo>
                  <a:pt x="900" y="438"/>
                </a:lnTo>
                <a:lnTo>
                  <a:pt x="900" y="437"/>
                </a:lnTo>
                <a:lnTo>
                  <a:pt x="900" y="437"/>
                </a:lnTo>
                <a:lnTo>
                  <a:pt x="900" y="435"/>
                </a:lnTo>
                <a:lnTo>
                  <a:pt x="898" y="435"/>
                </a:lnTo>
                <a:close/>
                <a:moveTo>
                  <a:pt x="883" y="454"/>
                </a:moveTo>
                <a:lnTo>
                  <a:pt x="882" y="454"/>
                </a:lnTo>
                <a:lnTo>
                  <a:pt x="882" y="454"/>
                </a:lnTo>
                <a:lnTo>
                  <a:pt x="882" y="454"/>
                </a:lnTo>
                <a:lnTo>
                  <a:pt x="882" y="454"/>
                </a:lnTo>
                <a:lnTo>
                  <a:pt x="882" y="454"/>
                </a:lnTo>
                <a:lnTo>
                  <a:pt x="882" y="452"/>
                </a:lnTo>
                <a:lnTo>
                  <a:pt x="882" y="452"/>
                </a:lnTo>
                <a:lnTo>
                  <a:pt x="882" y="452"/>
                </a:lnTo>
                <a:lnTo>
                  <a:pt x="880" y="454"/>
                </a:lnTo>
                <a:lnTo>
                  <a:pt x="880" y="454"/>
                </a:lnTo>
                <a:lnTo>
                  <a:pt x="880" y="454"/>
                </a:lnTo>
                <a:lnTo>
                  <a:pt x="879" y="455"/>
                </a:lnTo>
                <a:lnTo>
                  <a:pt x="879" y="455"/>
                </a:lnTo>
                <a:lnTo>
                  <a:pt x="879" y="455"/>
                </a:lnTo>
                <a:lnTo>
                  <a:pt x="879" y="457"/>
                </a:lnTo>
                <a:lnTo>
                  <a:pt x="879" y="457"/>
                </a:lnTo>
                <a:lnTo>
                  <a:pt x="879" y="457"/>
                </a:lnTo>
                <a:lnTo>
                  <a:pt x="880" y="457"/>
                </a:lnTo>
                <a:lnTo>
                  <a:pt x="880" y="457"/>
                </a:lnTo>
                <a:lnTo>
                  <a:pt x="880" y="457"/>
                </a:lnTo>
                <a:lnTo>
                  <a:pt x="880" y="457"/>
                </a:lnTo>
                <a:lnTo>
                  <a:pt x="882" y="457"/>
                </a:lnTo>
                <a:lnTo>
                  <a:pt x="882" y="457"/>
                </a:lnTo>
                <a:lnTo>
                  <a:pt x="882" y="457"/>
                </a:lnTo>
                <a:lnTo>
                  <a:pt x="882" y="457"/>
                </a:lnTo>
                <a:lnTo>
                  <a:pt x="882" y="457"/>
                </a:lnTo>
                <a:lnTo>
                  <a:pt x="883" y="457"/>
                </a:lnTo>
                <a:lnTo>
                  <a:pt x="883" y="455"/>
                </a:lnTo>
                <a:lnTo>
                  <a:pt x="883" y="455"/>
                </a:lnTo>
                <a:lnTo>
                  <a:pt x="883" y="455"/>
                </a:lnTo>
                <a:lnTo>
                  <a:pt x="883" y="455"/>
                </a:lnTo>
                <a:lnTo>
                  <a:pt x="883" y="454"/>
                </a:lnTo>
                <a:close/>
                <a:moveTo>
                  <a:pt x="879" y="452"/>
                </a:moveTo>
                <a:lnTo>
                  <a:pt x="879" y="452"/>
                </a:lnTo>
                <a:lnTo>
                  <a:pt x="879" y="450"/>
                </a:lnTo>
                <a:lnTo>
                  <a:pt x="879" y="450"/>
                </a:lnTo>
                <a:lnTo>
                  <a:pt x="879" y="450"/>
                </a:lnTo>
                <a:lnTo>
                  <a:pt x="879" y="450"/>
                </a:lnTo>
                <a:lnTo>
                  <a:pt x="879" y="450"/>
                </a:lnTo>
                <a:lnTo>
                  <a:pt x="879" y="450"/>
                </a:lnTo>
                <a:lnTo>
                  <a:pt x="879" y="449"/>
                </a:lnTo>
                <a:lnTo>
                  <a:pt x="879" y="449"/>
                </a:lnTo>
                <a:lnTo>
                  <a:pt x="879" y="449"/>
                </a:lnTo>
                <a:lnTo>
                  <a:pt x="877" y="447"/>
                </a:lnTo>
                <a:lnTo>
                  <a:pt x="877" y="447"/>
                </a:lnTo>
                <a:lnTo>
                  <a:pt x="877" y="447"/>
                </a:lnTo>
                <a:lnTo>
                  <a:pt x="877" y="447"/>
                </a:lnTo>
                <a:lnTo>
                  <a:pt x="876" y="447"/>
                </a:lnTo>
                <a:lnTo>
                  <a:pt x="876" y="446"/>
                </a:lnTo>
                <a:lnTo>
                  <a:pt x="874" y="446"/>
                </a:lnTo>
                <a:lnTo>
                  <a:pt x="874" y="446"/>
                </a:lnTo>
                <a:lnTo>
                  <a:pt x="874" y="446"/>
                </a:lnTo>
                <a:lnTo>
                  <a:pt x="874" y="446"/>
                </a:lnTo>
                <a:lnTo>
                  <a:pt x="874" y="446"/>
                </a:lnTo>
                <a:lnTo>
                  <a:pt x="873" y="446"/>
                </a:lnTo>
                <a:lnTo>
                  <a:pt x="873" y="447"/>
                </a:lnTo>
                <a:lnTo>
                  <a:pt x="873" y="447"/>
                </a:lnTo>
                <a:lnTo>
                  <a:pt x="874" y="447"/>
                </a:lnTo>
                <a:lnTo>
                  <a:pt x="874" y="447"/>
                </a:lnTo>
                <a:lnTo>
                  <a:pt x="874" y="449"/>
                </a:lnTo>
                <a:lnTo>
                  <a:pt x="874" y="449"/>
                </a:lnTo>
                <a:lnTo>
                  <a:pt x="874" y="449"/>
                </a:lnTo>
                <a:lnTo>
                  <a:pt x="874" y="449"/>
                </a:lnTo>
                <a:lnTo>
                  <a:pt x="874" y="449"/>
                </a:lnTo>
                <a:lnTo>
                  <a:pt x="874" y="449"/>
                </a:lnTo>
                <a:lnTo>
                  <a:pt x="876" y="449"/>
                </a:lnTo>
                <a:lnTo>
                  <a:pt x="876" y="450"/>
                </a:lnTo>
                <a:lnTo>
                  <a:pt x="876" y="450"/>
                </a:lnTo>
                <a:lnTo>
                  <a:pt x="876" y="450"/>
                </a:lnTo>
                <a:lnTo>
                  <a:pt x="874" y="450"/>
                </a:lnTo>
                <a:lnTo>
                  <a:pt x="874" y="450"/>
                </a:lnTo>
                <a:lnTo>
                  <a:pt x="874" y="452"/>
                </a:lnTo>
                <a:lnTo>
                  <a:pt x="874" y="452"/>
                </a:lnTo>
                <a:lnTo>
                  <a:pt x="874" y="452"/>
                </a:lnTo>
                <a:lnTo>
                  <a:pt x="874" y="454"/>
                </a:lnTo>
                <a:lnTo>
                  <a:pt x="876" y="454"/>
                </a:lnTo>
                <a:lnTo>
                  <a:pt x="876" y="454"/>
                </a:lnTo>
                <a:lnTo>
                  <a:pt x="876" y="454"/>
                </a:lnTo>
                <a:lnTo>
                  <a:pt x="876" y="455"/>
                </a:lnTo>
                <a:lnTo>
                  <a:pt x="876" y="455"/>
                </a:lnTo>
                <a:lnTo>
                  <a:pt x="876" y="455"/>
                </a:lnTo>
                <a:lnTo>
                  <a:pt x="876" y="455"/>
                </a:lnTo>
                <a:lnTo>
                  <a:pt x="876" y="455"/>
                </a:lnTo>
                <a:lnTo>
                  <a:pt x="876" y="455"/>
                </a:lnTo>
                <a:lnTo>
                  <a:pt x="876" y="454"/>
                </a:lnTo>
                <a:lnTo>
                  <a:pt x="876" y="454"/>
                </a:lnTo>
                <a:lnTo>
                  <a:pt x="876" y="454"/>
                </a:lnTo>
                <a:lnTo>
                  <a:pt x="876" y="454"/>
                </a:lnTo>
                <a:lnTo>
                  <a:pt x="876" y="452"/>
                </a:lnTo>
                <a:lnTo>
                  <a:pt x="876" y="452"/>
                </a:lnTo>
                <a:lnTo>
                  <a:pt x="876" y="452"/>
                </a:lnTo>
                <a:lnTo>
                  <a:pt x="876" y="452"/>
                </a:lnTo>
                <a:lnTo>
                  <a:pt x="876" y="452"/>
                </a:lnTo>
                <a:lnTo>
                  <a:pt x="876" y="452"/>
                </a:lnTo>
                <a:lnTo>
                  <a:pt x="877" y="452"/>
                </a:lnTo>
                <a:lnTo>
                  <a:pt x="877" y="452"/>
                </a:lnTo>
                <a:lnTo>
                  <a:pt x="877" y="452"/>
                </a:lnTo>
                <a:lnTo>
                  <a:pt x="877" y="454"/>
                </a:lnTo>
                <a:lnTo>
                  <a:pt x="877" y="454"/>
                </a:lnTo>
                <a:lnTo>
                  <a:pt x="877" y="454"/>
                </a:lnTo>
                <a:lnTo>
                  <a:pt x="877" y="454"/>
                </a:lnTo>
                <a:lnTo>
                  <a:pt x="879" y="454"/>
                </a:lnTo>
                <a:lnTo>
                  <a:pt x="879" y="452"/>
                </a:lnTo>
                <a:close/>
                <a:moveTo>
                  <a:pt x="515" y="375"/>
                </a:moveTo>
                <a:lnTo>
                  <a:pt x="515" y="375"/>
                </a:lnTo>
                <a:lnTo>
                  <a:pt x="515" y="375"/>
                </a:lnTo>
                <a:lnTo>
                  <a:pt x="515" y="375"/>
                </a:lnTo>
                <a:close/>
                <a:moveTo>
                  <a:pt x="309" y="499"/>
                </a:moveTo>
                <a:lnTo>
                  <a:pt x="309" y="499"/>
                </a:lnTo>
                <a:lnTo>
                  <a:pt x="309" y="499"/>
                </a:lnTo>
                <a:lnTo>
                  <a:pt x="309" y="499"/>
                </a:lnTo>
                <a:lnTo>
                  <a:pt x="309" y="497"/>
                </a:lnTo>
                <a:lnTo>
                  <a:pt x="309" y="497"/>
                </a:lnTo>
                <a:lnTo>
                  <a:pt x="309" y="497"/>
                </a:lnTo>
                <a:lnTo>
                  <a:pt x="308" y="497"/>
                </a:lnTo>
                <a:lnTo>
                  <a:pt x="308" y="499"/>
                </a:lnTo>
                <a:lnTo>
                  <a:pt x="308" y="499"/>
                </a:lnTo>
                <a:lnTo>
                  <a:pt x="309" y="499"/>
                </a:lnTo>
                <a:lnTo>
                  <a:pt x="309" y="499"/>
                </a:lnTo>
                <a:close/>
                <a:moveTo>
                  <a:pt x="350" y="484"/>
                </a:moveTo>
                <a:lnTo>
                  <a:pt x="350" y="484"/>
                </a:lnTo>
                <a:lnTo>
                  <a:pt x="352" y="484"/>
                </a:lnTo>
                <a:lnTo>
                  <a:pt x="352" y="484"/>
                </a:lnTo>
                <a:lnTo>
                  <a:pt x="352" y="484"/>
                </a:lnTo>
                <a:lnTo>
                  <a:pt x="352" y="484"/>
                </a:lnTo>
                <a:lnTo>
                  <a:pt x="350" y="484"/>
                </a:lnTo>
                <a:lnTo>
                  <a:pt x="350" y="484"/>
                </a:lnTo>
                <a:lnTo>
                  <a:pt x="350" y="484"/>
                </a:lnTo>
                <a:lnTo>
                  <a:pt x="350" y="484"/>
                </a:lnTo>
                <a:lnTo>
                  <a:pt x="350" y="484"/>
                </a:lnTo>
                <a:close/>
                <a:moveTo>
                  <a:pt x="353" y="484"/>
                </a:moveTo>
                <a:lnTo>
                  <a:pt x="353" y="484"/>
                </a:lnTo>
                <a:lnTo>
                  <a:pt x="353" y="484"/>
                </a:lnTo>
                <a:lnTo>
                  <a:pt x="353" y="484"/>
                </a:lnTo>
                <a:lnTo>
                  <a:pt x="352" y="484"/>
                </a:lnTo>
                <a:lnTo>
                  <a:pt x="352" y="484"/>
                </a:lnTo>
                <a:lnTo>
                  <a:pt x="352" y="484"/>
                </a:lnTo>
                <a:lnTo>
                  <a:pt x="352" y="484"/>
                </a:lnTo>
                <a:lnTo>
                  <a:pt x="353" y="484"/>
                </a:lnTo>
                <a:close/>
                <a:moveTo>
                  <a:pt x="356" y="404"/>
                </a:moveTo>
                <a:lnTo>
                  <a:pt x="358" y="404"/>
                </a:lnTo>
                <a:lnTo>
                  <a:pt x="359" y="404"/>
                </a:lnTo>
                <a:lnTo>
                  <a:pt x="359" y="404"/>
                </a:lnTo>
                <a:lnTo>
                  <a:pt x="359" y="402"/>
                </a:lnTo>
                <a:lnTo>
                  <a:pt x="359" y="402"/>
                </a:lnTo>
                <a:lnTo>
                  <a:pt x="361" y="401"/>
                </a:lnTo>
                <a:lnTo>
                  <a:pt x="361" y="401"/>
                </a:lnTo>
                <a:lnTo>
                  <a:pt x="361" y="401"/>
                </a:lnTo>
                <a:lnTo>
                  <a:pt x="362" y="401"/>
                </a:lnTo>
                <a:lnTo>
                  <a:pt x="362" y="399"/>
                </a:lnTo>
                <a:lnTo>
                  <a:pt x="364" y="396"/>
                </a:lnTo>
                <a:lnTo>
                  <a:pt x="364" y="396"/>
                </a:lnTo>
                <a:lnTo>
                  <a:pt x="364" y="396"/>
                </a:lnTo>
                <a:lnTo>
                  <a:pt x="364" y="396"/>
                </a:lnTo>
                <a:lnTo>
                  <a:pt x="364" y="396"/>
                </a:lnTo>
                <a:lnTo>
                  <a:pt x="364" y="396"/>
                </a:lnTo>
                <a:lnTo>
                  <a:pt x="361" y="398"/>
                </a:lnTo>
                <a:lnTo>
                  <a:pt x="359" y="398"/>
                </a:lnTo>
                <a:lnTo>
                  <a:pt x="359" y="398"/>
                </a:lnTo>
                <a:lnTo>
                  <a:pt x="358" y="398"/>
                </a:lnTo>
                <a:lnTo>
                  <a:pt x="358" y="399"/>
                </a:lnTo>
                <a:lnTo>
                  <a:pt x="358" y="399"/>
                </a:lnTo>
                <a:lnTo>
                  <a:pt x="356" y="401"/>
                </a:lnTo>
                <a:lnTo>
                  <a:pt x="356" y="401"/>
                </a:lnTo>
                <a:lnTo>
                  <a:pt x="356" y="401"/>
                </a:lnTo>
                <a:lnTo>
                  <a:pt x="356" y="399"/>
                </a:lnTo>
                <a:lnTo>
                  <a:pt x="356" y="401"/>
                </a:lnTo>
                <a:lnTo>
                  <a:pt x="356" y="401"/>
                </a:lnTo>
                <a:lnTo>
                  <a:pt x="356" y="402"/>
                </a:lnTo>
                <a:lnTo>
                  <a:pt x="356" y="402"/>
                </a:lnTo>
                <a:lnTo>
                  <a:pt x="356" y="402"/>
                </a:lnTo>
                <a:lnTo>
                  <a:pt x="356" y="402"/>
                </a:lnTo>
                <a:lnTo>
                  <a:pt x="356" y="402"/>
                </a:lnTo>
                <a:lnTo>
                  <a:pt x="356" y="404"/>
                </a:lnTo>
                <a:close/>
                <a:moveTo>
                  <a:pt x="368" y="401"/>
                </a:moveTo>
                <a:lnTo>
                  <a:pt x="368" y="401"/>
                </a:lnTo>
                <a:lnTo>
                  <a:pt x="368" y="399"/>
                </a:lnTo>
                <a:lnTo>
                  <a:pt x="368" y="399"/>
                </a:lnTo>
                <a:lnTo>
                  <a:pt x="368" y="399"/>
                </a:lnTo>
                <a:lnTo>
                  <a:pt x="368" y="399"/>
                </a:lnTo>
                <a:lnTo>
                  <a:pt x="368" y="399"/>
                </a:lnTo>
                <a:lnTo>
                  <a:pt x="368" y="399"/>
                </a:lnTo>
                <a:lnTo>
                  <a:pt x="368" y="399"/>
                </a:lnTo>
                <a:lnTo>
                  <a:pt x="368" y="399"/>
                </a:lnTo>
                <a:lnTo>
                  <a:pt x="368" y="399"/>
                </a:lnTo>
                <a:lnTo>
                  <a:pt x="368" y="401"/>
                </a:lnTo>
                <a:lnTo>
                  <a:pt x="368" y="401"/>
                </a:lnTo>
                <a:lnTo>
                  <a:pt x="368" y="401"/>
                </a:lnTo>
                <a:lnTo>
                  <a:pt x="368" y="401"/>
                </a:lnTo>
                <a:close/>
                <a:moveTo>
                  <a:pt x="370" y="402"/>
                </a:moveTo>
                <a:lnTo>
                  <a:pt x="370" y="402"/>
                </a:lnTo>
                <a:lnTo>
                  <a:pt x="371" y="402"/>
                </a:lnTo>
                <a:lnTo>
                  <a:pt x="371" y="402"/>
                </a:lnTo>
                <a:lnTo>
                  <a:pt x="371" y="401"/>
                </a:lnTo>
                <a:lnTo>
                  <a:pt x="371" y="401"/>
                </a:lnTo>
                <a:lnTo>
                  <a:pt x="371" y="401"/>
                </a:lnTo>
                <a:lnTo>
                  <a:pt x="371" y="401"/>
                </a:lnTo>
                <a:lnTo>
                  <a:pt x="370" y="401"/>
                </a:lnTo>
                <a:lnTo>
                  <a:pt x="370" y="399"/>
                </a:lnTo>
                <a:lnTo>
                  <a:pt x="370" y="399"/>
                </a:lnTo>
                <a:lnTo>
                  <a:pt x="370" y="399"/>
                </a:lnTo>
                <a:lnTo>
                  <a:pt x="370" y="399"/>
                </a:lnTo>
                <a:lnTo>
                  <a:pt x="370" y="399"/>
                </a:lnTo>
                <a:lnTo>
                  <a:pt x="370" y="401"/>
                </a:lnTo>
                <a:lnTo>
                  <a:pt x="370" y="401"/>
                </a:lnTo>
                <a:lnTo>
                  <a:pt x="370" y="401"/>
                </a:lnTo>
                <a:lnTo>
                  <a:pt x="370" y="401"/>
                </a:lnTo>
                <a:lnTo>
                  <a:pt x="370" y="402"/>
                </a:lnTo>
                <a:close/>
                <a:moveTo>
                  <a:pt x="311" y="503"/>
                </a:moveTo>
                <a:lnTo>
                  <a:pt x="311" y="503"/>
                </a:lnTo>
                <a:lnTo>
                  <a:pt x="312" y="503"/>
                </a:lnTo>
                <a:lnTo>
                  <a:pt x="312" y="502"/>
                </a:lnTo>
                <a:lnTo>
                  <a:pt x="312" y="502"/>
                </a:lnTo>
                <a:lnTo>
                  <a:pt x="312" y="502"/>
                </a:lnTo>
                <a:lnTo>
                  <a:pt x="312" y="502"/>
                </a:lnTo>
                <a:lnTo>
                  <a:pt x="312" y="502"/>
                </a:lnTo>
                <a:lnTo>
                  <a:pt x="312" y="502"/>
                </a:lnTo>
                <a:lnTo>
                  <a:pt x="311" y="503"/>
                </a:lnTo>
                <a:lnTo>
                  <a:pt x="311" y="503"/>
                </a:lnTo>
                <a:lnTo>
                  <a:pt x="311" y="503"/>
                </a:lnTo>
                <a:lnTo>
                  <a:pt x="311" y="503"/>
                </a:lnTo>
                <a:lnTo>
                  <a:pt x="311" y="503"/>
                </a:lnTo>
                <a:close/>
                <a:moveTo>
                  <a:pt x="352" y="488"/>
                </a:moveTo>
                <a:lnTo>
                  <a:pt x="352" y="488"/>
                </a:lnTo>
                <a:lnTo>
                  <a:pt x="350" y="488"/>
                </a:lnTo>
                <a:lnTo>
                  <a:pt x="350" y="488"/>
                </a:lnTo>
                <a:lnTo>
                  <a:pt x="350" y="488"/>
                </a:lnTo>
                <a:lnTo>
                  <a:pt x="352" y="488"/>
                </a:lnTo>
                <a:lnTo>
                  <a:pt x="353" y="488"/>
                </a:lnTo>
                <a:lnTo>
                  <a:pt x="353" y="488"/>
                </a:lnTo>
                <a:lnTo>
                  <a:pt x="353" y="487"/>
                </a:lnTo>
                <a:lnTo>
                  <a:pt x="353" y="487"/>
                </a:lnTo>
                <a:lnTo>
                  <a:pt x="353" y="487"/>
                </a:lnTo>
                <a:lnTo>
                  <a:pt x="352" y="487"/>
                </a:lnTo>
                <a:lnTo>
                  <a:pt x="352" y="487"/>
                </a:lnTo>
                <a:lnTo>
                  <a:pt x="352" y="488"/>
                </a:lnTo>
                <a:close/>
                <a:moveTo>
                  <a:pt x="874" y="444"/>
                </a:moveTo>
                <a:lnTo>
                  <a:pt x="874" y="444"/>
                </a:lnTo>
                <a:lnTo>
                  <a:pt x="874" y="443"/>
                </a:lnTo>
                <a:lnTo>
                  <a:pt x="874" y="443"/>
                </a:lnTo>
                <a:lnTo>
                  <a:pt x="874" y="441"/>
                </a:lnTo>
                <a:lnTo>
                  <a:pt x="873" y="441"/>
                </a:lnTo>
                <a:lnTo>
                  <a:pt x="873" y="441"/>
                </a:lnTo>
                <a:lnTo>
                  <a:pt x="873" y="440"/>
                </a:lnTo>
                <a:lnTo>
                  <a:pt x="873" y="440"/>
                </a:lnTo>
                <a:lnTo>
                  <a:pt x="871" y="438"/>
                </a:lnTo>
                <a:lnTo>
                  <a:pt x="873" y="438"/>
                </a:lnTo>
                <a:lnTo>
                  <a:pt x="873" y="438"/>
                </a:lnTo>
                <a:lnTo>
                  <a:pt x="873" y="437"/>
                </a:lnTo>
                <a:lnTo>
                  <a:pt x="873" y="437"/>
                </a:lnTo>
                <a:lnTo>
                  <a:pt x="873" y="438"/>
                </a:lnTo>
                <a:lnTo>
                  <a:pt x="873" y="440"/>
                </a:lnTo>
                <a:lnTo>
                  <a:pt x="873" y="441"/>
                </a:lnTo>
                <a:lnTo>
                  <a:pt x="874" y="441"/>
                </a:lnTo>
                <a:lnTo>
                  <a:pt x="874" y="441"/>
                </a:lnTo>
                <a:lnTo>
                  <a:pt x="874" y="441"/>
                </a:lnTo>
                <a:lnTo>
                  <a:pt x="874" y="441"/>
                </a:lnTo>
                <a:lnTo>
                  <a:pt x="874" y="443"/>
                </a:lnTo>
                <a:lnTo>
                  <a:pt x="874" y="443"/>
                </a:lnTo>
                <a:lnTo>
                  <a:pt x="874" y="443"/>
                </a:lnTo>
                <a:lnTo>
                  <a:pt x="874" y="443"/>
                </a:lnTo>
                <a:lnTo>
                  <a:pt x="876" y="443"/>
                </a:lnTo>
                <a:lnTo>
                  <a:pt x="876" y="443"/>
                </a:lnTo>
                <a:lnTo>
                  <a:pt x="876" y="441"/>
                </a:lnTo>
                <a:lnTo>
                  <a:pt x="876" y="441"/>
                </a:lnTo>
                <a:lnTo>
                  <a:pt x="876" y="440"/>
                </a:lnTo>
                <a:lnTo>
                  <a:pt x="876" y="440"/>
                </a:lnTo>
                <a:lnTo>
                  <a:pt x="876" y="440"/>
                </a:lnTo>
                <a:lnTo>
                  <a:pt x="876" y="438"/>
                </a:lnTo>
                <a:lnTo>
                  <a:pt x="874" y="438"/>
                </a:lnTo>
                <a:lnTo>
                  <a:pt x="873" y="435"/>
                </a:lnTo>
                <a:lnTo>
                  <a:pt x="873" y="434"/>
                </a:lnTo>
                <a:lnTo>
                  <a:pt x="873" y="434"/>
                </a:lnTo>
                <a:lnTo>
                  <a:pt x="873" y="434"/>
                </a:lnTo>
                <a:lnTo>
                  <a:pt x="873" y="434"/>
                </a:lnTo>
                <a:lnTo>
                  <a:pt x="874" y="435"/>
                </a:lnTo>
                <a:lnTo>
                  <a:pt x="874" y="435"/>
                </a:lnTo>
                <a:lnTo>
                  <a:pt x="876" y="437"/>
                </a:lnTo>
                <a:lnTo>
                  <a:pt x="876" y="437"/>
                </a:lnTo>
                <a:lnTo>
                  <a:pt x="876" y="438"/>
                </a:lnTo>
                <a:lnTo>
                  <a:pt x="876" y="438"/>
                </a:lnTo>
                <a:lnTo>
                  <a:pt x="877" y="438"/>
                </a:lnTo>
                <a:lnTo>
                  <a:pt x="877" y="440"/>
                </a:lnTo>
                <a:lnTo>
                  <a:pt x="876" y="441"/>
                </a:lnTo>
                <a:lnTo>
                  <a:pt x="876" y="441"/>
                </a:lnTo>
                <a:lnTo>
                  <a:pt x="876" y="441"/>
                </a:lnTo>
                <a:lnTo>
                  <a:pt x="876" y="441"/>
                </a:lnTo>
                <a:lnTo>
                  <a:pt x="876" y="441"/>
                </a:lnTo>
                <a:lnTo>
                  <a:pt x="876" y="441"/>
                </a:lnTo>
                <a:lnTo>
                  <a:pt x="876" y="443"/>
                </a:lnTo>
                <a:lnTo>
                  <a:pt x="876" y="443"/>
                </a:lnTo>
                <a:lnTo>
                  <a:pt x="876" y="443"/>
                </a:lnTo>
                <a:lnTo>
                  <a:pt x="876" y="443"/>
                </a:lnTo>
                <a:lnTo>
                  <a:pt x="876" y="444"/>
                </a:lnTo>
                <a:lnTo>
                  <a:pt x="874" y="444"/>
                </a:lnTo>
                <a:lnTo>
                  <a:pt x="874" y="444"/>
                </a:lnTo>
                <a:lnTo>
                  <a:pt x="876" y="444"/>
                </a:lnTo>
                <a:lnTo>
                  <a:pt x="876" y="446"/>
                </a:lnTo>
                <a:lnTo>
                  <a:pt x="876" y="446"/>
                </a:lnTo>
                <a:lnTo>
                  <a:pt x="877" y="444"/>
                </a:lnTo>
                <a:lnTo>
                  <a:pt x="877" y="444"/>
                </a:lnTo>
                <a:lnTo>
                  <a:pt x="877" y="444"/>
                </a:lnTo>
                <a:lnTo>
                  <a:pt x="879" y="444"/>
                </a:lnTo>
                <a:lnTo>
                  <a:pt x="879" y="443"/>
                </a:lnTo>
                <a:lnTo>
                  <a:pt x="877" y="443"/>
                </a:lnTo>
                <a:lnTo>
                  <a:pt x="877" y="441"/>
                </a:lnTo>
                <a:lnTo>
                  <a:pt x="877" y="441"/>
                </a:lnTo>
                <a:lnTo>
                  <a:pt x="877" y="441"/>
                </a:lnTo>
                <a:lnTo>
                  <a:pt x="877" y="440"/>
                </a:lnTo>
                <a:lnTo>
                  <a:pt x="877" y="440"/>
                </a:lnTo>
                <a:lnTo>
                  <a:pt x="877" y="440"/>
                </a:lnTo>
                <a:lnTo>
                  <a:pt x="877" y="440"/>
                </a:lnTo>
                <a:lnTo>
                  <a:pt x="879" y="440"/>
                </a:lnTo>
                <a:lnTo>
                  <a:pt x="879" y="440"/>
                </a:lnTo>
                <a:lnTo>
                  <a:pt x="879" y="441"/>
                </a:lnTo>
                <a:lnTo>
                  <a:pt x="879" y="441"/>
                </a:lnTo>
                <a:lnTo>
                  <a:pt x="879" y="441"/>
                </a:lnTo>
                <a:lnTo>
                  <a:pt x="879" y="441"/>
                </a:lnTo>
                <a:lnTo>
                  <a:pt x="879" y="441"/>
                </a:lnTo>
                <a:lnTo>
                  <a:pt x="879" y="443"/>
                </a:lnTo>
                <a:lnTo>
                  <a:pt x="879" y="443"/>
                </a:lnTo>
                <a:lnTo>
                  <a:pt x="879" y="443"/>
                </a:lnTo>
                <a:lnTo>
                  <a:pt x="879" y="444"/>
                </a:lnTo>
                <a:lnTo>
                  <a:pt x="879" y="446"/>
                </a:lnTo>
                <a:lnTo>
                  <a:pt x="879" y="446"/>
                </a:lnTo>
                <a:lnTo>
                  <a:pt x="880" y="446"/>
                </a:lnTo>
                <a:lnTo>
                  <a:pt x="880" y="446"/>
                </a:lnTo>
                <a:lnTo>
                  <a:pt x="882" y="446"/>
                </a:lnTo>
                <a:lnTo>
                  <a:pt x="882" y="446"/>
                </a:lnTo>
                <a:lnTo>
                  <a:pt x="882" y="444"/>
                </a:lnTo>
                <a:lnTo>
                  <a:pt x="882" y="444"/>
                </a:lnTo>
                <a:lnTo>
                  <a:pt x="882" y="444"/>
                </a:lnTo>
                <a:lnTo>
                  <a:pt x="882" y="444"/>
                </a:lnTo>
                <a:lnTo>
                  <a:pt x="882" y="444"/>
                </a:lnTo>
                <a:lnTo>
                  <a:pt x="882" y="444"/>
                </a:lnTo>
                <a:lnTo>
                  <a:pt x="882" y="443"/>
                </a:lnTo>
                <a:lnTo>
                  <a:pt x="882" y="443"/>
                </a:lnTo>
                <a:lnTo>
                  <a:pt x="882" y="441"/>
                </a:lnTo>
                <a:lnTo>
                  <a:pt x="882" y="441"/>
                </a:lnTo>
                <a:lnTo>
                  <a:pt x="882" y="441"/>
                </a:lnTo>
                <a:lnTo>
                  <a:pt x="882" y="440"/>
                </a:lnTo>
                <a:lnTo>
                  <a:pt x="882" y="440"/>
                </a:lnTo>
                <a:lnTo>
                  <a:pt x="882" y="440"/>
                </a:lnTo>
                <a:lnTo>
                  <a:pt x="882" y="440"/>
                </a:lnTo>
                <a:lnTo>
                  <a:pt x="882" y="438"/>
                </a:lnTo>
                <a:lnTo>
                  <a:pt x="882" y="438"/>
                </a:lnTo>
                <a:lnTo>
                  <a:pt x="882" y="438"/>
                </a:lnTo>
                <a:lnTo>
                  <a:pt x="882" y="438"/>
                </a:lnTo>
                <a:lnTo>
                  <a:pt x="882" y="438"/>
                </a:lnTo>
                <a:lnTo>
                  <a:pt x="882" y="438"/>
                </a:lnTo>
                <a:lnTo>
                  <a:pt x="882" y="438"/>
                </a:lnTo>
                <a:lnTo>
                  <a:pt x="882" y="438"/>
                </a:lnTo>
                <a:lnTo>
                  <a:pt x="882" y="438"/>
                </a:lnTo>
                <a:lnTo>
                  <a:pt x="882" y="437"/>
                </a:lnTo>
                <a:lnTo>
                  <a:pt x="882" y="437"/>
                </a:lnTo>
                <a:lnTo>
                  <a:pt x="882" y="437"/>
                </a:lnTo>
                <a:lnTo>
                  <a:pt x="882" y="437"/>
                </a:lnTo>
                <a:lnTo>
                  <a:pt x="882" y="435"/>
                </a:lnTo>
                <a:lnTo>
                  <a:pt x="880" y="435"/>
                </a:lnTo>
                <a:lnTo>
                  <a:pt x="880" y="435"/>
                </a:lnTo>
                <a:lnTo>
                  <a:pt x="880" y="435"/>
                </a:lnTo>
                <a:lnTo>
                  <a:pt x="880" y="434"/>
                </a:lnTo>
                <a:lnTo>
                  <a:pt x="880" y="434"/>
                </a:lnTo>
                <a:lnTo>
                  <a:pt x="880" y="434"/>
                </a:lnTo>
                <a:lnTo>
                  <a:pt x="880" y="434"/>
                </a:lnTo>
                <a:lnTo>
                  <a:pt x="880" y="432"/>
                </a:lnTo>
                <a:lnTo>
                  <a:pt x="880" y="432"/>
                </a:lnTo>
                <a:lnTo>
                  <a:pt x="880" y="432"/>
                </a:lnTo>
                <a:lnTo>
                  <a:pt x="880" y="432"/>
                </a:lnTo>
                <a:lnTo>
                  <a:pt x="880" y="431"/>
                </a:lnTo>
                <a:lnTo>
                  <a:pt x="880" y="431"/>
                </a:lnTo>
                <a:lnTo>
                  <a:pt x="879" y="431"/>
                </a:lnTo>
                <a:lnTo>
                  <a:pt x="879" y="431"/>
                </a:lnTo>
                <a:lnTo>
                  <a:pt x="879" y="429"/>
                </a:lnTo>
                <a:lnTo>
                  <a:pt x="879" y="429"/>
                </a:lnTo>
                <a:lnTo>
                  <a:pt x="877" y="429"/>
                </a:lnTo>
                <a:lnTo>
                  <a:pt x="877" y="428"/>
                </a:lnTo>
                <a:lnTo>
                  <a:pt x="877" y="428"/>
                </a:lnTo>
                <a:lnTo>
                  <a:pt x="873" y="425"/>
                </a:lnTo>
                <a:lnTo>
                  <a:pt x="873" y="423"/>
                </a:lnTo>
                <a:lnTo>
                  <a:pt x="871" y="423"/>
                </a:lnTo>
                <a:lnTo>
                  <a:pt x="871" y="423"/>
                </a:lnTo>
                <a:lnTo>
                  <a:pt x="870" y="425"/>
                </a:lnTo>
                <a:lnTo>
                  <a:pt x="870" y="425"/>
                </a:lnTo>
                <a:lnTo>
                  <a:pt x="870" y="425"/>
                </a:lnTo>
                <a:lnTo>
                  <a:pt x="868" y="425"/>
                </a:lnTo>
                <a:lnTo>
                  <a:pt x="868" y="425"/>
                </a:lnTo>
                <a:lnTo>
                  <a:pt x="868" y="426"/>
                </a:lnTo>
                <a:lnTo>
                  <a:pt x="868" y="426"/>
                </a:lnTo>
                <a:lnTo>
                  <a:pt x="868" y="426"/>
                </a:lnTo>
                <a:lnTo>
                  <a:pt x="868" y="426"/>
                </a:lnTo>
                <a:lnTo>
                  <a:pt x="867" y="426"/>
                </a:lnTo>
                <a:lnTo>
                  <a:pt x="867" y="428"/>
                </a:lnTo>
                <a:lnTo>
                  <a:pt x="867" y="428"/>
                </a:lnTo>
                <a:lnTo>
                  <a:pt x="868" y="428"/>
                </a:lnTo>
                <a:lnTo>
                  <a:pt x="868" y="428"/>
                </a:lnTo>
                <a:lnTo>
                  <a:pt x="870" y="428"/>
                </a:lnTo>
                <a:lnTo>
                  <a:pt x="870" y="428"/>
                </a:lnTo>
                <a:lnTo>
                  <a:pt x="870" y="429"/>
                </a:lnTo>
                <a:lnTo>
                  <a:pt x="865" y="429"/>
                </a:lnTo>
                <a:lnTo>
                  <a:pt x="865" y="429"/>
                </a:lnTo>
                <a:lnTo>
                  <a:pt x="865" y="431"/>
                </a:lnTo>
                <a:lnTo>
                  <a:pt x="865" y="431"/>
                </a:lnTo>
                <a:lnTo>
                  <a:pt x="867" y="431"/>
                </a:lnTo>
                <a:lnTo>
                  <a:pt x="867" y="431"/>
                </a:lnTo>
                <a:lnTo>
                  <a:pt x="867" y="431"/>
                </a:lnTo>
                <a:lnTo>
                  <a:pt x="868" y="431"/>
                </a:lnTo>
                <a:lnTo>
                  <a:pt x="868" y="431"/>
                </a:lnTo>
                <a:lnTo>
                  <a:pt x="868" y="429"/>
                </a:lnTo>
                <a:lnTo>
                  <a:pt x="868" y="429"/>
                </a:lnTo>
                <a:lnTo>
                  <a:pt x="868" y="429"/>
                </a:lnTo>
                <a:lnTo>
                  <a:pt x="868" y="429"/>
                </a:lnTo>
                <a:lnTo>
                  <a:pt x="868" y="429"/>
                </a:lnTo>
                <a:lnTo>
                  <a:pt x="868" y="429"/>
                </a:lnTo>
                <a:lnTo>
                  <a:pt x="870" y="429"/>
                </a:lnTo>
                <a:lnTo>
                  <a:pt x="870" y="431"/>
                </a:lnTo>
                <a:lnTo>
                  <a:pt x="868" y="431"/>
                </a:lnTo>
                <a:lnTo>
                  <a:pt x="867" y="431"/>
                </a:lnTo>
                <a:lnTo>
                  <a:pt x="867" y="432"/>
                </a:lnTo>
                <a:lnTo>
                  <a:pt x="867" y="432"/>
                </a:lnTo>
                <a:lnTo>
                  <a:pt x="867" y="432"/>
                </a:lnTo>
                <a:lnTo>
                  <a:pt x="867" y="434"/>
                </a:lnTo>
                <a:lnTo>
                  <a:pt x="867" y="434"/>
                </a:lnTo>
                <a:lnTo>
                  <a:pt x="867" y="432"/>
                </a:lnTo>
                <a:lnTo>
                  <a:pt x="867" y="432"/>
                </a:lnTo>
                <a:lnTo>
                  <a:pt x="868" y="432"/>
                </a:lnTo>
                <a:lnTo>
                  <a:pt x="870" y="432"/>
                </a:lnTo>
                <a:lnTo>
                  <a:pt x="870" y="432"/>
                </a:lnTo>
                <a:lnTo>
                  <a:pt x="870" y="432"/>
                </a:lnTo>
                <a:lnTo>
                  <a:pt x="870" y="432"/>
                </a:lnTo>
                <a:lnTo>
                  <a:pt x="868" y="432"/>
                </a:lnTo>
                <a:lnTo>
                  <a:pt x="868" y="432"/>
                </a:lnTo>
                <a:lnTo>
                  <a:pt x="868" y="432"/>
                </a:lnTo>
                <a:lnTo>
                  <a:pt x="868" y="432"/>
                </a:lnTo>
                <a:lnTo>
                  <a:pt x="868" y="432"/>
                </a:lnTo>
                <a:lnTo>
                  <a:pt x="868" y="434"/>
                </a:lnTo>
                <a:lnTo>
                  <a:pt x="868" y="434"/>
                </a:lnTo>
                <a:lnTo>
                  <a:pt x="868" y="434"/>
                </a:lnTo>
                <a:lnTo>
                  <a:pt x="868" y="434"/>
                </a:lnTo>
                <a:lnTo>
                  <a:pt x="867" y="434"/>
                </a:lnTo>
                <a:lnTo>
                  <a:pt x="867" y="434"/>
                </a:lnTo>
                <a:lnTo>
                  <a:pt x="867" y="434"/>
                </a:lnTo>
                <a:lnTo>
                  <a:pt x="867" y="434"/>
                </a:lnTo>
                <a:lnTo>
                  <a:pt x="867" y="435"/>
                </a:lnTo>
                <a:lnTo>
                  <a:pt x="867" y="435"/>
                </a:lnTo>
                <a:lnTo>
                  <a:pt x="867" y="435"/>
                </a:lnTo>
                <a:lnTo>
                  <a:pt x="867" y="437"/>
                </a:lnTo>
                <a:lnTo>
                  <a:pt x="868" y="437"/>
                </a:lnTo>
                <a:lnTo>
                  <a:pt x="868" y="437"/>
                </a:lnTo>
                <a:lnTo>
                  <a:pt x="868" y="437"/>
                </a:lnTo>
                <a:lnTo>
                  <a:pt x="870" y="437"/>
                </a:lnTo>
                <a:lnTo>
                  <a:pt x="870" y="438"/>
                </a:lnTo>
                <a:lnTo>
                  <a:pt x="870" y="438"/>
                </a:lnTo>
                <a:lnTo>
                  <a:pt x="868" y="438"/>
                </a:lnTo>
                <a:lnTo>
                  <a:pt x="868" y="438"/>
                </a:lnTo>
                <a:lnTo>
                  <a:pt x="868" y="438"/>
                </a:lnTo>
                <a:lnTo>
                  <a:pt x="868" y="440"/>
                </a:lnTo>
                <a:lnTo>
                  <a:pt x="868" y="440"/>
                </a:lnTo>
                <a:lnTo>
                  <a:pt x="867" y="441"/>
                </a:lnTo>
                <a:lnTo>
                  <a:pt x="867" y="441"/>
                </a:lnTo>
                <a:lnTo>
                  <a:pt x="867" y="443"/>
                </a:lnTo>
                <a:lnTo>
                  <a:pt x="868" y="443"/>
                </a:lnTo>
                <a:lnTo>
                  <a:pt x="870" y="443"/>
                </a:lnTo>
                <a:lnTo>
                  <a:pt x="870" y="443"/>
                </a:lnTo>
                <a:lnTo>
                  <a:pt x="870" y="443"/>
                </a:lnTo>
                <a:lnTo>
                  <a:pt x="870" y="444"/>
                </a:lnTo>
                <a:lnTo>
                  <a:pt x="870" y="444"/>
                </a:lnTo>
                <a:lnTo>
                  <a:pt x="871" y="444"/>
                </a:lnTo>
                <a:lnTo>
                  <a:pt x="871" y="444"/>
                </a:lnTo>
                <a:lnTo>
                  <a:pt x="873" y="444"/>
                </a:lnTo>
                <a:lnTo>
                  <a:pt x="873" y="446"/>
                </a:lnTo>
                <a:lnTo>
                  <a:pt x="874" y="444"/>
                </a:lnTo>
                <a:close/>
                <a:moveTo>
                  <a:pt x="317" y="500"/>
                </a:moveTo>
                <a:lnTo>
                  <a:pt x="317" y="499"/>
                </a:lnTo>
                <a:lnTo>
                  <a:pt x="317" y="499"/>
                </a:lnTo>
                <a:lnTo>
                  <a:pt x="315" y="500"/>
                </a:lnTo>
                <a:lnTo>
                  <a:pt x="314" y="500"/>
                </a:lnTo>
                <a:lnTo>
                  <a:pt x="314" y="502"/>
                </a:lnTo>
                <a:lnTo>
                  <a:pt x="314" y="502"/>
                </a:lnTo>
                <a:lnTo>
                  <a:pt x="314" y="502"/>
                </a:lnTo>
                <a:lnTo>
                  <a:pt x="317" y="500"/>
                </a:lnTo>
                <a:lnTo>
                  <a:pt x="317" y="500"/>
                </a:lnTo>
                <a:close/>
                <a:moveTo>
                  <a:pt x="835" y="444"/>
                </a:moveTo>
                <a:lnTo>
                  <a:pt x="835" y="444"/>
                </a:lnTo>
                <a:lnTo>
                  <a:pt x="836" y="444"/>
                </a:lnTo>
                <a:lnTo>
                  <a:pt x="836" y="443"/>
                </a:lnTo>
                <a:lnTo>
                  <a:pt x="835" y="443"/>
                </a:lnTo>
                <a:lnTo>
                  <a:pt x="835" y="441"/>
                </a:lnTo>
                <a:lnTo>
                  <a:pt x="835" y="441"/>
                </a:lnTo>
                <a:lnTo>
                  <a:pt x="836" y="443"/>
                </a:lnTo>
                <a:lnTo>
                  <a:pt x="836" y="443"/>
                </a:lnTo>
                <a:lnTo>
                  <a:pt x="838" y="443"/>
                </a:lnTo>
                <a:lnTo>
                  <a:pt x="838" y="441"/>
                </a:lnTo>
                <a:lnTo>
                  <a:pt x="838" y="441"/>
                </a:lnTo>
                <a:lnTo>
                  <a:pt x="838" y="440"/>
                </a:lnTo>
                <a:lnTo>
                  <a:pt x="838" y="440"/>
                </a:lnTo>
                <a:lnTo>
                  <a:pt x="838" y="440"/>
                </a:lnTo>
                <a:lnTo>
                  <a:pt x="838" y="440"/>
                </a:lnTo>
                <a:lnTo>
                  <a:pt x="838" y="440"/>
                </a:lnTo>
                <a:lnTo>
                  <a:pt x="838" y="441"/>
                </a:lnTo>
                <a:lnTo>
                  <a:pt x="835" y="441"/>
                </a:lnTo>
                <a:lnTo>
                  <a:pt x="835" y="441"/>
                </a:lnTo>
                <a:lnTo>
                  <a:pt x="835" y="441"/>
                </a:lnTo>
                <a:lnTo>
                  <a:pt x="835" y="441"/>
                </a:lnTo>
                <a:lnTo>
                  <a:pt x="835" y="441"/>
                </a:lnTo>
                <a:lnTo>
                  <a:pt x="835" y="440"/>
                </a:lnTo>
                <a:lnTo>
                  <a:pt x="835" y="440"/>
                </a:lnTo>
                <a:lnTo>
                  <a:pt x="833" y="440"/>
                </a:lnTo>
                <a:lnTo>
                  <a:pt x="833" y="441"/>
                </a:lnTo>
                <a:lnTo>
                  <a:pt x="833" y="441"/>
                </a:lnTo>
                <a:lnTo>
                  <a:pt x="833" y="441"/>
                </a:lnTo>
                <a:lnTo>
                  <a:pt x="833" y="441"/>
                </a:lnTo>
                <a:lnTo>
                  <a:pt x="832" y="441"/>
                </a:lnTo>
                <a:lnTo>
                  <a:pt x="832" y="441"/>
                </a:lnTo>
                <a:lnTo>
                  <a:pt x="832" y="441"/>
                </a:lnTo>
                <a:lnTo>
                  <a:pt x="832" y="441"/>
                </a:lnTo>
                <a:lnTo>
                  <a:pt x="832" y="443"/>
                </a:lnTo>
                <a:lnTo>
                  <a:pt x="832" y="443"/>
                </a:lnTo>
                <a:lnTo>
                  <a:pt x="832" y="443"/>
                </a:lnTo>
                <a:lnTo>
                  <a:pt x="832" y="443"/>
                </a:lnTo>
                <a:lnTo>
                  <a:pt x="833" y="444"/>
                </a:lnTo>
                <a:lnTo>
                  <a:pt x="835" y="444"/>
                </a:lnTo>
                <a:close/>
                <a:moveTo>
                  <a:pt x="836" y="438"/>
                </a:moveTo>
                <a:lnTo>
                  <a:pt x="838" y="440"/>
                </a:lnTo>
                <a:lnTo>
                  <a:pt x="838" y="440"/>
                </a:lnTo>
                <a:lnTo>
                  <a:pt x="838" y="440"/>
                </a:lnTo>
                <a:lnTo>
                  <a:pt x="838" y="440"/>
                </a:lnTo>
                <a:lnTo>
                  <a:pt x="838" y="440"/>
                </a:lnTo>
                <a:lnTo>
                  <a:pt x="838" y="440"/>
                </a:lnTo>
                <a:lnTo>
                  <a:pt x="839" y="440"/>
                </a:lnTo>
                <a:lnTo>
                  <a:pt x="839" y="440"/>
                </a:lnTo>
                <a:lnTo>
                  <a:pt x="839" y="440"/>
                </a:lnTo>
                <a:lnTo>
                  <a:pt x="839" y="440"/>
                </a:lnTo>
                <a:lnTo>
                  <a:pt x="839" y="440"/>
                </a:lnTo>
                <a:lnTo>
                  <a:pt x="839" y="440"/>
                </a:lnTo>
                <a:lnTo>
                  <a:pt x="839" y="440"/>
                </a:lnTo>
                <a:lnTo>
                  <a:pt x="839" y="438"/>
                </a:lnTo>
                <a:lnTo>
                  <a:pt x="839" y="438"/>
                </a:lnTo>
                <a:lnTo>
                  <a:pt x="839" y="437"/>
                </a:lnTo>
                <a:lnTo>
                  <a:pt x="838" y="438"/>
                </a:lnTo>
                <a:lnTo>
                  <a:pt x="838" y="438"/>
                </a:lnTo>
                <a:lnTo>
                  <a:pt x="838" y="437"/>
                </a:lnTo>
                <a:lnTo>
                  <a:pt x="838" y="437"/>
                </a:lnTo>
                <a:lnTo>
                  <a:pt x="838" y="437"/>
                </a:lnTo>
                <a:lnTo>
                  <a:pt x="838" y="437"/>
                </a:lnTo>
                <a:lnTo>
                  <a:pt x="838" y="437"/>
                </a:lnTo>
                <a:lnTo>
                  <a:pt x="836" y="438"/>
                </a:lnTo>
                <a:lnTo>
                  <a:pt x="836" y="438"/>
                </a:lnTo>
                <a:lnTo>
                  <a:pt x="836" y="438"/>
                </a:lnTo>
                <a:lnTo>
                  <a:pt x="838" y="438"/>
                </a:lnTo>
                <a:lnTo>
                  <a:pt x="838" y="438"/>
                </a:lnTo>
                <a:lnTo>
                  <a:pt x="838" y="438"/>
                </a:lnTo>
                <a:lnTo>
                  <a:pt x="836" y="438"/>
                </a:lnTo>
                <a:close/>
                <a:moveTo>
                  <a:pt x="836" y="452"/>
                </a:moveTo>
                <a:lnTo>
                  <a:pt x="836" y="452"/>
                </a:lnTo>
                <a:lnTo>
                  <a:pt x="836" y="452"/>
                </a:lnTo>
                <a:lnTo>
                  <a:pt x="836" y="452"/>
                </a:lnTo>
                <a:lnTo>
                  <a:pt x="838" y="452"/>
                </a:lnTo>
                <a:lnTo>
                  <a:pt x="838" y="452"/>
                </a:lnTo>
                <a:lnTo>
                  <a:pt x="838" y="452"/>
                </a:lnTo>
                <a:lnTo>
                  <a:pt x="839" y="452"/>
                </a:lnTo>
                <a:lnTo>
                  <a:pt x="839" y="452"/>
                </a:lnTo>
                <a:lnTo>
                  <a:pt x="839" y="452"/>
                </a:lnTo>
                <a:lnTo>
                  <a:pt x="839" y="450"/>
                </a:lnTo>
                <a:lnTo>
                  <a:pt x="839" y="450"/>
                </a:lnTo>
                <a:lnTo>
                  <a:pt x="839" y="450"/>
                </a:lnTo>
                <a:lnTo>
                  <a:pt x="839" y="450"/>
                </a:lnTo>
                <a:lnTo>
                  <a:pt x="838" y="449"/>
                </a:lnTo>
                <a:lnTo>
                  <a:pt x="838" y="449"/>
                </a:lnTo>
                <a:lnTo>
                  <a:pt x="838" y="450"/>
                </a:lnTo>
                <a:lnTo>
                  <a:pt x="838" y="450"/>
                </a:lnTo>
                <a:lnTo>
                  <a:pt x="838" y="450"/>
                </a:lnTo>
                <a:lnTo>
                  <a:pt x="836" y="452"/>
                </a:lnTo>
                <a:close/>
                <a:moveTo>
                  <a:pt x="832" y="437"/>
                </a:moveTo>
                <a:lnTo>
                  <a:pt x="832" y="437"/>
                </a:lnTo>
                <a:lnTo>
                  <a:pt x="833" y="435"/>
                </a:lnTo>
                <a:lnTo>
                  <a:pt x="833" y="435"/>
                </a:lnTo>
                <a:lnTo>
                  <a:pt x="833" y="435"/>
                </a:lnTo>
                <a:lnTo>
                  <a:pt x="833" y="434"/>
                </a:lnTo>
                <a:lnTo>
                  <a:pt x="833" y="435"/>
                </a:lnTo>
                <a:lnTo>
                  <a:pt x="835" y="434"/>
                </a:lnTo>
                <a:lnTo>
                  <a:pt x="835" y="434"/>
                </a:lnTo>
                <a:lnTo>
                  <a:pt x="835" y="434"/>
                </a:lnTo>
                <a:lnTo>
                  <a:pt x="836" y="434"/>
                </a:lnTo>
                <a:lnTo>
                  <a:pt x="836" y="434"/>
                </a:lnTo>
                <a:lnTo>
                  <a:pt x="836" y="434"/>
                </a:lnTo>
                <a:lnTo>
                  <a:pt x="836" y="432"/>
                </a:lnTo>
                <a:lnTo>
                  <a:pt x="836" y="432"/>
                </a:lnTo>
                <a:lnTo>
                  <a:pt x="836" y="432"/>
                </a:lnTo>
                <a:lnTo>
                  <a:pt x="835" y="432"/>
                </a:lnTo>
                <a:lnTo>
                  <a:pt x="835" y="431"/>
                </a:lnTo>
                <a:lnTo>
                  <a:pt x="835" y="431"/>
                </a:lnTo>
                <a:lnTo>
                  <a:pt x="835" y="429"/>
                </a:lnTo>
                <a:lnTo>
                  <a:pt x="835" y="429"/>
                </a:lnTo>
                <a:lnTo>
                  <a:pt x="835" y="429"/>
                </a:lnTo>
                <a:lnTo>
                  <a:pt x="835" y="429"/>
                </a:lnTo>
                <a:lnTo>
                  <a:pt x="833" y="429"/>
                </a:lnTo>
                <a:lnTo>
                  <a:pt x="833" y="429"/>
                </a:lnTo>
                <a:lnTo>
                  <a:pt x="833" y="431"/>
                </a:lnTo>
                <a:lnTo>
                  <a:pt x="832" y="431"/>
                </a:lnTo>
                <a:lnTo>
                  <a:pt x="832" y="431"/>
                </a:lnTo>
                <a:lnTo>
                  <a:pt x="832" y="431"/>
                </a:lnTo>
                <a:lnTo>
                  <a:pt x="832" y="431"/>
                </a:lnTo>
                <a:lnTo>
                  <a:pt x="832" y="431"/>
                </a:lnTo>
                <a:lnTo>
                  <a:pt x="830" y="431"/>
                </a:lnTo>
                <a:lnTo>
                  <a:pt x="830" y="432"/>
                </a:lnTo>
                <a:lnTo>
                  <a:pt x="830" y="432"/>
                </a:lnTo>
                <a:lnTo>
                  <a:pt x="830" y="432"/>
                </a:lnTo>
                <a:lnTo>
                  <a:pt x="832" y="432"/>
                </a:lnTo>
                <a:lnTo>
                  <a:pt x="832" y="432"/>
                </a:lnTo>
                <a:lnTo>
                  <a:pt x="832" y="432"/>
                </a:lnTo>
                <a:lnTo>
                  <a:pt x="832" y="432"/>
                </a:lnTo>
                <a:lnTo>
                  <a:pt x="830" y="434"/>
                </a:lnTo>
                <a:lnTo>
                  <a:pt x="829" y="434"/>
                </a:lnTo>
                <a:lnTo>
                  <a:pt x="829" y="434"/>
                </a:lnTo>
                <a:lnTo>
                  <a:pt x="829" y="434"/>
                </a:lnTo>
                <a:lnTo>
                  <a:pt x="829" y="435"/>
                </a:lnTo>
                <a:lnTo>
                  <a:pt x="829" y="437"/>
                </a:lnTo>
                <a:lnTo>
                  <a:pt x="829" y="438"/>
                </a:lnTo>
                <a:lnTo>
                  <a:pt x="829" y="438"/>
                </a:lnTo>
                <a:lnTo>
                  <a:pt x="830" y="438"/>
                </a:lnTo>
                <a:lnTo>
                  <a:pt x="830" y="438"/>
                </a:lnTo>
                <a:lnTo>
                  <a:pt x="830" y="440"/>
                </a:lnTo>
                <a:lnTo>
                  <a:pt x="830" y="438"/>
                </a:lnTo>
                <a:lnTo>
                  <a:pt x="830" y="438"/>
                </a:lnTo>
                <a:lnTo>
                  <a:pt x="830" y="438"/>
                </a:lnTo>
                <a:lnTo>
                  <a:pt x="832" y="438"/>
                </a:lnTo>
                <a:lnTo>
                  <a:pt x="832" y="438"/>
                </a:lnTo>
                <a:lnTo>
                  <a:pt x="832" y="438"/>
                </a:lnTo>
                <a:lnTo>
                  <a:pt x="832" y="438"/>
                </a:lnTo>
                <a:lnTo>
                  <a:pt x="830" y="437"/>
                </a:lnTo>
                <a:lnTo>
                  <a:pt x="832" y="437"/>
                </a:lnTo>
                <a:lnTo>
                  <a:pt x="832" y="437"/>
                </a:lnTo>
                <a:close/>
                <a:moveTo>
                  <a:pt x="836" y="450"/>
                </a:moveTo>
                <a:lnTo>
                  <a:pt x="836" y="450"/>
                </a:lnTo>
                <a:lnTo>
                  <a:pt x="836" y="450"/>
                </a:lnTo>
                <a:lnTo>
                  <a:pt x="836" y="449"/>
                </a:lnTo>
                <a:lnTo>
                  <a:pt x="835" y="449"/>
                </a:lnTo>
                <a:lnTo>
                  <a:pt x="835" y="450"/>
                </a:lnTo>
                <a:lnTo>
                  <a:pt x="835" y="450"/>
                </a:lnTo>
                <a:lnTo>
                  <a:pt x="833" y="449"/>
                </a:lnTo>
                <a:lnTo>
                  <a:pt x="833" y="450"/>
                </a:lnTo>
                <a:lnTo>
                  <a:pt x="833" y="450"/>
                </a:lnTo>
                <a:lnTo>
                  <a:pt x="833" y="450"/>
                </a:lnTo>
                <a:lnTo>
                  <a:pt x="833" y="450"/>
                </a:lnTo>
                <a:lnTo>
                  <a:pt x="833" y="450"/>
                </a:lnTo>
                <a:lnTo>
                  <a:pt x="833" y="450"/>
                </a:lnTo>
                <a:lnTo>
                  <a:pt x="833" y="450"/>
                </a:lnTo>
                <a:lnTo>
                  <a:pt x="833" y="450"/>
                </a:lnTo>
                <a:lnTo>
                  <a:pt x="835" y="450"/>
                </a:lnTo>
                <a:lnTo>
                  <a:pt x="833" y="452"/>
                </a:lnTo>
                <a:lnTo>
                  <a:pt x="833" y="454"/>
                </a:lnTo>
                <a:lnTo>
                  <a:pt x="833" y="454"/>
                </a:lnTo>
                <a:lnTo>
                  <a:pt x="833" y="454"/>
                </a:lnTo>
                <a:lnTo>
                  <a:pt x="833" y="454"/>
                </a:lnTo>
                <a:lnTo>
                  <a:pt x="833" y="452"/>
                </a:lnTo>
                <a:lnTo>
                  <a:pt x="833" y="452"/>
                </a:lnTo>
                <a:lnTo>
                  <a:pt x="835" y="452"/>
                </a:lnTo>
                <a:lnTo>
                  <a:pt x="835" y="452"/>
                </a:lnTo>
                <a:lnTo>
                  <a:pt x="836" y="452"/>
                </a:lnTo>
                <a:lnTo>
                  <a:pt x="836" y="452"/>
                </a:lnTo>
                <a:lnTo>
                  <a:pt x="836" y="452"/>
                </a:lnTo>
                <a:lnTo>
                  <a:pt x="836" y="450"/>
                </a:lnTo>
                <a:lnTo>
                  <a:pt x="836" y="450"/>
                </a:lnTo>
                <a:close/>
                <a:moveTo>
                  <a:pt x="844" y="411"/>
                </a:moveTo>
                <a:lnTo>
                  <a:pt x="842" y="411"/>
                </a:lnTo>
                <a:lnTo>
                  <a:pt x="842" y="411"/>
                </a:lnTo>
                <a:lnTo>
                  <a:pt x="842" y="411"/>
                </a:lnTo>
                <a:lnTo>
                  <a:pt x="842" y="411"/>
                </a:lnTo>
                <a:lnTo>
                  <a:pt x="842" y="411"/>
                </a:lnTo>
                <a:lnTo>
                  <a:pt x="842" y="411"/>
                </a:lnTo>
                <a:lnTo>
                  <a:pt x="842" y="411"/>
                </a:lnTo>
                <a:lnTo>
                  <a:pt x="841" y="411"/>
                </a:lnTo>
                <a:lnTo>
                  <a:pt x="841" y="410"/>
                </a:lnTo>
                <a:lnTo>
                  <a:pt x="841" y="410"/>
                </a:lnTo>
                <a:lnTo>
                  <a:pt x="841" y="410"/>
                </a:lnTo>
                <a:lnTo>
                  <a:pt x="841" y="410"/>
                </a:lnTo>
                <a:lnTo>
                  <a:pt x="839" y="410"/>
                </a:lnTo>
                <a:lnTo>
                  <a:pt x="839" y="410"/>
                </a:lnTo>
                <a:lnTo>
                  <a:pt x="839" y="410"/>
                </a:lnTo>
                <a:lnTo>
                  <a:pt x="839" y="410"/>
                </a:lnTo>
                <a:lnTo>
                  <a:pt x="838" y="410"/>
                </a:lnTo>
                <a:lnTo>
                  <a:pt x="838" y="408"/>
                </a:lnTo>
                <a:lnTo>
                  <a:pt x="838" y="408"/>
                </a:lnTo>
                <a:lnTo>
                  <a:pt x="836" y="407"/>
                </a:lnTo>
                <a:lnTo>
                  <a:pt x="836" y="407"/>
                </a:lnTo>
                <a:lnTo>
                  <a:pt x="835" y="408"/>
                </a:lnTo>
                <a:lnTo>
                  <a:pt x="835" y="408"/>
                </a:lnTo>
                <a:lnTo>
                  <a:pt x="835" y="407"/>
                </a:lnTo>
                <a:lnTo>
                  <a:pt x="835" y="408"/>
                </a:lnTo>
                <a:lnTo>
                  <a:pt x="833" y="408"/>
                </a:lnTo>
                <a:lnTo>
                  <a:pt x="835" y="408"/>
                </a:lnTo>
                <a:lnTo>
                  <a:pt x="835" y="410"/>
                </a:lnTo>
                <a:lnTo>
                  <a:pt x="835" y="410"/>
                </a:lnTo>
                <a:lnTo>
                  <a:pt x="835" y="410"/>
                </a:lnTo>
                <a:lnTo>
                  <a:pt x="835" y="410"/>
                </a:lnTo>
                <a:lnTo>
                  <a:pt x="836" y="411"/>
                </a:lnTo>
                <a:lnTo>
                  <a:pt x="836" y="411"/>
                </a:lnTo>
                <a:lnTo>
                  <a:pt x="836" y="413"/>
                </a:lnTo>
                <a:lnTo>
                  <a:pt x="836" y="413"/>
                </a:lnTo>
                <a:lnTo>
                  <a:pt x="836" y="413"/>
                </a:lnTo>
                <a:lnTo>
                  <a:pt x="836" y="413"/>
                </a:lnTo>
                <a:lnTo>
                  <a:pt x="836" y="414"/>
                </a:lnTo>
                <a:lnTo>
                  <a:pt x="836" y="414"/>
                </a:lnTo>
                <a:lnTo>
                  <a:pt x="836" y="414"/>
                </a:lnTo>
                <a:lnTo>
                  <a:pt x="836" y="416"/>
                </a:lnTo>
                <a:lnTo>
                  <a:pt x="838" y="416"/>
                </a:lnTo>
                <a:lnTo>
                  <a:pt x="838" y="417"/>
                </a:lnTo>
                <a:lnTo>
                  <a:pt x="839" y="416"/>
                </a:lnTo>
                <a:lnTo>
                  <a:pt x="841" y="416"/>
                </a:lnTo>
                <a:lnTo>
                  <a:pt x="841" y="416"/>
                </a:lnTo>
                <a:lnTo>
                  <a:pt x="841" y="416"/>
                </a:lnTo>
                <a:lnTo>
                  <a:pt x="841" y="416"/>
                </a:lnTo>
                <a:lnTo>
                  <a:pt x="839" y="414"/>
                </a:lnTo>
                <a:lnTo>
                  <a:pt x="839" y="414"/>
                </a:lnTo>
                <a:lnTo>
                  <a:pt x="841" y="414"/>
                </a:lnTo>
                <a:lnTo>
                  <a:pt x="841" y="414"/>
                </a:lnTo>
                <a:lnTo>
                  <a:pt x="841" y="414"/>
                </a:lnTo>
                <a:lnTo>
                  <a:pt x="841" y="414"/>
                </a:lnTo>
                <a:lnTo>
                  <a:pt x="842" y="414"/>
                </a:lnTo>
                <a:lnTo>
                  <a:pt x="842" y="414"/>
                </a:lnTo>
                <a:lnTo>
                  <a:pt x="842" y="414"/>
                </a:lnTo>
                <a:lnTo>
                  <a:pt x="842" y="414"/>
                </a:lnTo>
                <a:lnTo>
                  <a:pt x="842" y="413"/>
                </a:lnTo>
                <a:lnTo>
                  <a:pt x="842" y="413"/>
                </a:lnTo>
                <a:lnTo>
                  <a:pt x="844" y="413"/>
                </a:lnTo>
                <a:lnTo>
                  <a:pt x="844" y="413"/>
                </a:lnTo>
                <a:lnTo>
                  <a:pt x="844" y="413"/>
                </a:lnTo>
                <a:lnTo>
                  <a:pt x="844" y="413"/>
                </a:lnTo>
                <a:lnTo>
                  <a:pt x="844" y="411"/>
                </a:lnTo>
                <a:close/>
                <a:moveTo>
                  <a:pt x="827" y="438"/>
                </a:moveTo>
                <a:lnTo>
                  <a:pt x="827" y="438"/>
                </a:lnTo>
                <a:lnTo>
                  <a:pt x="826" y="440"/>
                </a:lnTo>
                <a:lnTo>
                  <a:pt x="826" y="440"/>
                </a:lnTo>
                <a:lnTo>
                  <a:pt x="827" y="441"/>
                </a:lnTo>
                <a:lnTo>
                  <a:pt x="827" y="441"/>
                </a:lnTo>
                <a:lnTo>
                  <a:pt x="827" y="441"/>
                </a:lnTo>
                <a:lnTo>
                  <a:pt x="827" y="441"/>
                </a:lnTo>
                <a:lnTo>
                  <a:pt x="829" y="441"/>
                </a:lnTo>
                <a:lnTo>
                  <a:pt x="829" y="440"/>
                </a:lnTo>
                <a:lnTo>
                  <a:pt x="827" y="438"/>
                </a:lnTo>
                <a:close/>
                <a:moveTo>
                  <a:pt x="870" y="444"/>
                </a:moveTo>
                <a:lnTo>
                  <a:pt x="868" y="443"/>
                </a:lnTo>
                <a:lnTo>
                  <a:pt x="867" y="443"/>
                </a:lnTo>
                <a:lnTo>
                  <a:pt x="867" y="443"/>
                </a:lnTo>
                <a:lnTo>
                  <a:pt x="867" y="444"/>
                </a:lnTo>
                <a:lnTo>
                  <a:pt x="868" y="444"/>
                </a:lnTo>
                <a:lnTo>
                  <a:pt x="867" y="444"/>
                </a:lnTo>
                <a:lnTo>
                  <a:pt x="867" y="444"/>
                </a:lnTo>
                <a:lnTo>
                  <a:pt x="868" y="446"/>
                </a:lnTo>
                <a:lnTo>
                  <a:pt x="868" y="446"/>
                </a:lnTo>
                <a:lnTo>
                  <a:pt x="868" y="447"/>
                </a:lnTo>
                <a:lnTo>
                  <a:pt x="870" y="450"/>
                </a:lnTo>
                <a:lnTo>
                  <a:pt x="870" y="450"/>
                </a:lnTo>
                <a:lnTo>
                  <a:pt x="871" y="450"/>
                </a:lnTo>
                <a:lnTo>
                  <a:pt x="871" y="450"/>
                </a:lnTo>
                <a:lnTo>
                  <a:pt x="873" y="450"/>
                </a:lnTo>
                <a:lnTo>
                  <a:pt x="871" y="450"/>
                </a:lnTo>
                <a:lnTo>
                  <a:pt x="871" y="450"/>
                </a:lnTo>
                <a:lnTo>
                  <a:pt x="871" y="450"/>
                </a:lnTo>
                <a:lnTo>
                  <a:pt x="871" y="449"/>
                </a:lnTo>
                <a:lnTo>
                  <a:pt x="871" y="449"/>
                </a:lnTo>
                <a:lnTo>
                  <a:pt x="871" y="449"/>
                </a:lnTo>
                <a:lnTo>
                  <a:pt x="870" y="447"/>
                </a:lnTo>
                <a:lnTo>
                  <a:pt x="871" y="447"/>
                </a:lnTo>
                <a:lnTo>
                  <a:pt x="871" y="447"/>
                </a:lnTo>
                <a:lnTo>
                  <a:pt x="871" y="447"/>
                </a:lnTo>
                <a:lnTo>
                  <a:pt x="871" y="447"/>
                </a:lnTo>
                <a:lnTo>
                  <a:pt x="871" y="446"/>
                </a:lnTo>
                <a:lnTo>
                  <a:pt x="871" y="446"/>
                </a:lnTo>
                <a:lnTo>
                  <a:pt x="871" y="446"/>
                </a:lnTo>
                <a:lnTo>
                  <a:pt x="871" y="446"/>
                </a:lnTo>
                <a:lnTo>
                  <a:pt x="873" y="446"/>
                </a:lnTo>
                <a:lnTo>
                  <a:pt x="873" y="447"/>
                </a:lnTo>
                <a:lnTo>
                  <a:pt x="871" y="446"/>
                </a:lnTo>
                <a:lnTo>
                  <a:pt x="870" y="444"/>
                </a:lnTo>
                <a:close/>
                <a:moveTo>
                  <a:pt x="839" y="454"/>
                </a:moveTo>
                <a:lnTo>
                  <a:pt x="839" y="454"/>
                </a:lnTo>
                <a:lnTo>
                  <a:pt x="839" y="452"/>
                </a:lnTo>
                <a:lnTo>
                  <a:pt x="838" y="454"/>
                </a:lnTo>
                <a:lnTo>
                  <a:pt x="838" y="454"/>
                </a:lnTo>
                <a:lnTo>
                  <a:pt x="836" y="454"/>
                </a:lnTo>
                <a:lnTo>
                  <a:pt x="836" y="454"/>
                </a:lnTo>
                <a:lnTo>
                  <a:pt x="836" y="454"/>
                </a:lnTo>
                <a:lnTo>
                  <a:pt x="836" y="454"/>
                </a:lnTo>
                <a:lnTo>
                  <a:pt x="836" y="455"/>
                </a:lnTo>
                <a:lnTo>
                  <a:pt x="836" y="455"/>
                </a:lnTo>
                <a:lnTo>
                  <a:pt x="836" y="455"/>
                </a:lnTo>
                <a:lnTo>
                  <a:pt x="836" y="455"/>
                </a:lnTo>
                <a:lnTo>
                  <a:pt x="836" y="457"/>
                </a:lnTo>
                <a:lnTo>
                  <a:pt x="836" y="457"/>
                </a:lnTo>
                <a:lnTo>
                  <a:pt x="836" y="457"/>
                </a:lnTo>
                <a:lnTo>
                  <a:pt x="836" y="457"/>
                </a:lnTo>
                <a:lnTo>
                  <a:pt x="836" y="457"/>
                </a:lnTo>
                <a:lnTo>
                  <a:pt x="836" y="457"/>
                </a:lnTo>
                <a:lnTo>
                  <a:pt x="836" y="457"/>
                </a:lnTo>
                <a:lnTo>
                  <a:pt x="836" y="457"/>
                </a:lnTo>
                <a:lnTo>
                  <a:pt x="836" y="457"/>
                </a:lnTo>
                <a:lnTo>
                  <a:pt x="836" y="457"/>
                </a:lnTo>
                <a:lnTo>
                  <a:pt x="836" y="458"/>
                </a:lnTo>
                <a:lnTo>
                  <a:pt x="838" y="458"/>
                </a:lnTo>
                <a:lnTo>
                  <a:pt x="838" y="458"/>
                </a:lnTo>
                <a:lnTo>
                  <a:pt x="838" y="460"/>
                </a:lnTo>
                <a:lnTo>
                  <a:pt x="838" y="460"/>
                </a:lnTo>
                <a:lnTo>
                  <a:pt x="838" y="458"/>
                </a:lnTo>
                <a:lnTo>
                  <a:pt x="838" y="458"/>
                </a:lnTo>
                <a:lnTo>
                  <a:pt x="838" y="457"/>
                </a:lnTo>
                <a:lnTo>
                  <a:pt x="838" y="457"/>
                </a:lnTo>
                <a:lnTo>
                  <a:pt x="838" y="457"/>
                </a:lnTo>
                <a:lnTo>
                  <a:pt x="838" y="455"/>
                </a:lnTo>
                <a:lnTo>
                  <a:pt x="838" y="455"/>
                </a:lnTo>
                <a:lnTo>
                  <a:pt x="838" y="455"/>
                </a:lnTo>
                <a:lnTo>
                  <a:pt x="838" y="455"/>
                </a:lnTo>
                <a:lnTo>
                  <a:pt x="839" y="455"/>
                </a:lnTo>
                <a:lnTo>
                  <a:pt x="839" y="455"/>
                </a:lnTo>
                <a:lnTo>
                  <a:pt x="839" y="455"/>
                </a:lnTo>
                <a:lnTo>
                  <a:pt x="839" y="455"/>
                </a:lnTo>
                <a:lnTo>
                  <a:pt x="839" y="455"/>
                </a:lnTo>
                <a:lnTo>
                  <a:pt x="839" y="455"/>
                </a:lnTo>
                <a:lnTo>
                  <a:pt x="839" y="455"/>
                </a:lnTo>
                <a:lnTo>
                  <a:pt x="839" y="455"/>
                </a:lnTo>
                <a:lnTo>
                  <a:pt x="839" y="454"/>
                </a:lnTo>
                <a:lnTo>
                  <a:pt x="839" y="454"/>
                </a:lnTo>
                <a:lnTo>
                  <a:pt x="839" y="454"/>
                </a:lnTo>
                <a:lnTo>
                  <a:pt x="839" y="454"/>
                </a:lnTo>
                <a:lnTo>
                  <a:pt x="839" y="454"/>
                </a:lnTo>
                <a:lnTo>
                  <a:pt x="839" y="454"/>
                </a:lnTo>
                <a:close/>
                <a:moveTo>
                  <a:pt x="860" y="467"/>
                </a:moveTo>
                <a:lnTo>
                  <a:pt x="859" y="467"/>
                </a:lnTo>
                <a:lnTo>
                  <a:pt x="859" y="466"/>
                </a:lnTo>
                <a:lnTo>
                  <a:pt x="859" y="466"/>
                </a:lnTo>
                <a:lnTo>
                  <a:pt x="859" y="466"/>
                </a:lnTo>
                <a:lnTo>
                  <a:pt x="859" y="466"/>
                </a:lnTo>
                <a:lnTo>
                  <a:pt x="859" y="466"/>
                </a:lnTo>
                <a:lnTo>
                  <a:pt x="857" y="466"/>
                </a:lnTo>
                <a:lnTo>
                  <a:pt x="859" y="466"/>
                </a:lnTo>
                <a:lnTo>
                  <a:pt x="859" y="466"/>
                </a:lnTo>
                <a:lnTo>
                  <a:pt x="859" y="466"/>
                </a:lnTo>
                <a:lnTo>
                  <a:pt x="859" y="466"/>
                </a:lnTo>
                <a:lnTo>
                  <a:pt x="859" y="466"/>
                </a:lnTo>
                <a:lnTo>
                  <a:pt x="859" y="466"/>
                </a:lnTo>
                <a:lnTo>
                  <a:pt x="859" y="464"/>
                </a:lnTo>
                <a:lnTo>
                  <a:pt x="859" y="464"/>
                </a:lnTo>
                <a:lnTo>
                  <a:pt x="859" y="464"/>
                </a:lnTo>
                <a:lnTo>
                  <a:pt x="859" y="464"/>
                </a:lnTo>
                <a:lnTo>
                  <a:pt x="859" y="464"/>
                </a:lnTo>
                <a:lnTo>
                  <a:pt x="859" y="464"/>
                </a:lnTo>
                <a:lnTo>
                  <a:pt x="859" y="464"/>
                </a:lnTo>
                <a:lnTo>
                  <a:pt x="859" y="464"/>
                </a:lnTo>
                <a:lnTo>
                  <a:pt x="857" y="464"/>
                </a:lnTo>
                <a:lnTo>
                  <a:pt x="857" y="464"/>
                </a:lnTo>
                <a:lnTo>
                  <a:pt x="857" y="464"/>
                </a:lnTo>
                <a:lnTo>
                  <a:pt x="857" y="463"/>
                </a:lnTo>
                <a:lnTo>
                  <a:pt x="857" y="463"/>
                </a:lnTo>
                <a:lnTo>
                  <a:pt x="857" y="463"/>
                </a:lnTo>
                <a:lnTo>
                  <a:pt x="857" y="464"/>
                </a:lnTo>
                <a:lnTo>
                  <a:pt x="857" y="464"/>
                </a:lnTo>
                <a:lnTo>
                  <a:pt x="857" y="464"/>
                </a:lnTo>
                <a:lnTo>
                  <a:pt x="856" y="464"/>
                </a:lnTo>
                <a:lnTo>
                  <a:pt x="857" y="464"/>
                </a:lnTo>
                <a:lnTo>
                  <a:pt x="857" y="463"/>
                </a:lnTo>
                <a:lnTo>
                  <a:pt x="857" y="463"/>
                </a:lnTo>
                <a:lnTo>
                  <a:pt x="857" y="463"/>
                </a:lnTo>
                <a:lnTo>
                  <a:pt x="856" y="463"/>
                </a:lnTo>
                <a:lnTo>
                  <a:pt x="856" y="463"/>
                </a:lnTo>
                <a:lnTo>
                  <a:pt x="856" y="463"/>
                </a:lnTo>
                <a:lnTo>
                  <a:pt x="856" y="464"/>
                </a:lnTo>
                <a:lnTo>
                  <a:pt x="856" y="464"/>
                </a:lnTo>
                <a:lnTo>
                  <a:pt x="856" y="464"/>
                </a:lnTo>
                <a:lnTo>
                  <a:pt x="856" y="464"/>
                </a:lnTo>
                <a:lnTo>
                  <a:pt x="856" y="464"/>
                </a:lnTo>
                <a:lnTo>
                  <a:pt x="856" y="464"/>
                </a:lnTo>
                <a:lnTo>
                  <a:pt x="856" y="464"/>
                </a:lnTo>
                <a:lnTo>
                  <a:pt x="856" y="464"/>
                </a:lnTo>
                <a:lnTo>
                  <a:pt x="856" y="466"/>
                </a:lnTo>
                <a:lnTo>
                  <a:pt x="856" y="466"/>
                </a:lnTo>
                <a:lnTo>
                  <a:pt x="856" y="466"/>
                </a:lnTo>
                <a:lnTo>
                  <a:pt x="857" y="466"/>
                </a:lnTo>
                <a:lnTo>
                  <a:pt x="857" y="466"/>
                </a:lnTo>
                <a:lnTo>
                  <a:pt x="857" y="466"/>
                </a:lnTo>
                <a:lnTo>
                  <a:pt x="857" y="466"/>
                </a:lnTo>
                <a:lnTo>
                  <a:pt x="857" y="466"/>
                </a:lnTo>
                <a:lnTo>
                  <a:pt x="857" y="466"/>
                </a:lnTo>
                <a:lnTo>
                  <a:pt x="857" y="467"/>
                </a:lnTo>
                <a:lnTo>
                  <a:pt x="857" y="467"/>
                </a:lnTo>
                <a:lnTo>
                  <a:pt x="859" y="467"/>
                </a:lnTo>
                <a:lnTo>
                  <a:pt x="859" y="467"/>
                </a:lnTo>
                <a:lnTo>
                  <a:pt x="859" y="467"/>
                </a:lnTo>
                <a:lnTo>
                  <a:pt x="859" y="467"/>
                </a:lnTo>
                <a:lnTo>
                  <a:pt x="859" y="467"/>
                </a:lnTo>
                <a:lnTo>
                  <a:pt x="859" y="467"/>
                </a:lnTo>
                <a:lnTo>
                  <a:pt x="860" y="469"/>
                </a:lnTo>
                <a:lnTo>
                  <a:pt x="860" y="467"/>
                </a:lnTo>
                <a:lnTo>
                  <a:pt x="860" y="467"/>
                </a:lnTo>
                <a:lnTo>
                  <a:pt x="860" y="467"/>
                </a:lnTo>
                <a:close/>
                <a:moveTo>
                  <a:pt x="871" y="466"/>
                </a:moveTo>
                <a:lnTo>
                  <a:pt x="871" y="466"/>
                </a:lnTo>
                <a:lnTo>
                  <a:pt x="871" y="464"/>
                </a:lnTo>
                <a:lnTo>
                  <a:pt x="871" y="464"/>
                </a:lnTo>
                <a:lnTo>
                  <a:pt x="871" y="464"/>
                </a:lnTo>
                <a:lnTo>
                  <a:pt x="871" y="464"/>
                </a:lnTo>
                <a:lnTo>
                  <a:pt x="871" y="464"/>
                </a:lnTo>
                <a:lnTo>
                  <a:pt x="871" y="464"/>
                </a:lnTo>
                <a:lnTo>
                  <a:pt x="871" y="463"/>
                </a:lnTo>
                <a:lnTo>
                  <a:pt x="871" y="463"/>
                </a:lnTo>
                <a:lnTo>
                  <a:pt x="871" y="463"/>
                </a:lnTo>
                <a:lnTo>
                  <a:pt x="871" y="463"/>
                </a:lnTo>
                <a:lnTo>
                  <a:pt x="871" y="463"/>
                </a:lnTo>
                <a:lnTo>
                  <a:pt x="871" y="461"/>
                </a:lnTo>
                <a:lnTo>
                  <a:pt x="871" y="461"/>
                </a:lnTo>
                <a:lnTo>
                  <a:pt x="871" y="461"/>
                </a:lnTo>
                <a:lnTo>
                  <a:pt x="871" y="461"/>
                </a:lnTo>
                <a:lnTo>
                  <a:pt x="871" y="461"/>
                </a:lnTo>
                <a:lnTo>
                  <a:pt x="871" y="461"/>
                </a:lnTo>
                <a:lnTo>
                  <a:pt x="871" y="461"/>
                </a:lnTo>
                <a:lnTo>
                  <a:pt x="870" y="461"/>
                </a:lnTo>
                <a:lnTo>
                  <a:pt x="870" y="461"/>
                </a:lnTo>
                <a:lnTo>
                  <a:pt x="870" y="461"/>
                </a:lnTo>
                <a:lnTo>
                  <a:pt x="868" y="460"/>
                </a:lnTo>
                <a:lnTo>
                  <a:pt x="870" y="460"/>
                </a:lnTo>
                <a:lnTo>
                  <a:pt x="870" y="460"/>
                </a:lnTo>
                <a:lnTo>
                  <a:pt x="870" y="460"/>
                </a:lnTo>
                <a:lnTo>
                  <a:pt x="870" y="460"/>
                </a:lnTo>
                <a:lnTo>
                  <a:pt x="870" y="458"/>
                </a:lnTo>
                <a:lnTo>
                  <a:pt x="870" y="458"/>
                </a:lnTo>
                <a:lnTo>
                  <a:pt x="870" y="458"/>
                </a:lnTo>
                <a:lnTo>
                  <a:pt x="870" y="458"/>
                </a:lnTo>
                <a:lnTo>
                  <a:pt x="870" y="458"/>
                </a:lnTo>
                <a:lnTo>
                  <a:pt x="870" y="458"/>
                </a:lnTo>
                <a:lnTo>
                  <a:pt x="868" y="458"/>
                </a:lnTo>
                <a:lnTo>
                  <a:pt x="868" y="458"/>
                </a:lnTo>
                <a:lnTo>
                  <a:pt x="868" y="458"/>
                </a:lnTo>
                <a:lnTo>
                  <a:pt x="870" y="457"/>
                </a:lnTo>
                <a:lnTo>
                  <a:pt x="868" y="457"/>
                </a:lnTo>
                <a:lnTo>
                  <a:pt x="868" y="457"/>
                </a:lnTo>
                <a:lnTo>
                  <a:pt x="868" y="457"/>
                </a:lnTo>
                <a:lnTo>
                  <a:pt x="870" y="455"/>
                </a:lnTo>
                <a:lnTo>
                  <a:pt x="868" y="457"/>
                </a:lnTo>
                <a:lnTo>
                  <a:pt x="868" y="457"/>
                </a:lnTo>
                <a:lnTo>
                  <a:pt x="868" y="457"/>
                </a:lnTo>
                <a:lnTo>
                  <a:pt x="867" y="458"/>
                </a:lnTo>
                <a:lnTo>
                  <a:pt x="867" y="458"/>
                </a:lnTo>
                <a:lnTo>
                  <a:pt x="867" y="458"/>
                </a:lnTo>
                <a:lnTo>
                  <a:pt x="867" y="458"/>
                </a:lnTo>
                <a:lnTo>
                  <a:pt x="867" y="458"/>
                </a:lnTo>
                <a:lnTo>
                  <a:pt x="867" y="458"/>
                </a:lnTo>
                <a:lnTo>
                  <a:pt x="867" y="458"/>
                </a:lnTo>
                <a:lnTo>
                  <a:pt x="867" y="458"/>
                </a:lnTo>
                <a:lnTo>
                  <a:pt x="867" y="458"/>
                </a:lnTo>
                <a:lnTo>
                  <a:pt x="865" y="458"/>
                </a:lnTo>
                <a:lnTo>
                  <a:pt x="865" y="458"/>
                </a:lnTo>
                <a:lnTo>
                  <a:pt x="865" y="458"/>
                </a:lnTo>
                <a:lnTo>
                  <a:pt x="865" y="457"/>
                </a:lnTo>
                <a:lnTo>
                  <a:pt x="867" y="457"/>
                </a:lnTo>
                <a:lnTo>
                  <a:pt x="867" y="457"/>
                </a:lnTo>
                <a:lnTo>
                  <a:pt x="867" y="457"/>
                </a:lnTo>
                <a:lnTo>
                  <a:pt x="867" y="457"/>
                </a:lnTo>
                <a:lnTo>
                  <a:pt x="867" y="455"/>
                </a:lnTo>
                <a:lnTo>
                  <a:pt x="867" y="455"/>
                </a:lnTo>
                <a:lnTo>
                  <a:pt x="865" y="455"/>
                </a:lnTo>
                <a:lnTo>
                  <a:pt x="867" y="455"/>
                </a:lnTo>
                <a:lnTo>
                  <a:pt x="867" y="455"/>
                </a:lnTo>
                <a:lnTo>
                  <a:pt x="867" y="455"/>
                </a:lnTo>
                <a:lnTo>
                  <a:pt x="867" y="455"/>
                </a:lnTo>
                <a:lnTo>
                  <a:pt x="867" y="455"/>
                </a:lnTo>
                <a:lnTo>
                  <a:pt x="867" y="455"/>
                </a:lnTo>
                <a:lnTo>
                  <a:pt x="865" y="455"/>
                </a:lnTo>
                <a:lnTo>
                  <a:pt x="867" y="454"/>
                </a:lnTo>
                <a:lnTo>
                  <a:pt x="867" y="455"/>
                </a:lnTo>
                <a:lnTo>
                  <a:pt x="867" y="455"/>
                </a:lnTo>
                <a:lnTo>
                  <a:pt x="867" y="455"/>
                </a:lnTo>
                <a:lnTo>
                  <a:pt x="867" y="455"/>
                </a:lnTo>
                <a:lnTo>
                  <a:pt x="867" y="454"/>
                </a:lnTo>
                <a:lnTo>
                  <a:pt x="868" y="454"/>
                </a:lnTo>
                <a:lnTo>
                  <a:pt x="868" y="454"/>
                </a:lnTo>
                <a:lnTo>
                  <a:pt x="867" y="454"/>
                </a:lnTo>
                <a:lnTo>
                  <a:pt x="867" y="452"/>
                </a:lnTo>
                <a:lnTo>
                  <a:pt x="867" y="452"/>
                </a:lnTo>
                <a:lnTo>
                  <a:pt x="867" y="452"/>
                </a:lnTo>
                <a:lnTo>
                  <a:pt x="867" y="450"/>
                </a:lnTo>
                <a:lnTo>
                  <a:pt x="867" y="450"/>
                </a:lnTo>
                <a:lnTo>
                  <a:pt x="867" y="449"/>
                </a:lnTo>
                <a:lnTo>
                  <a:pt x="867" y="449"/>
                </a:lnTo>
                <a:lnTo>
                  <a:pt x="867" y="449"/>
                </a:lnTo>
                <a:lnTo>
                  <a:pt x="867" y="449"/>
                </a:lnTo>
                <a:lnTo>
                  <a:pt x="865" y="449"/>
                </a:lnTo>
                <a:lnTo>
                  <a:pt x="865" y="449"/>
                </a:lnTo>
                <a:lnTo>
                  <a:pt x="865" y="449"/>
                </a:lnTo>
                <a:lnTo>
                  <a:pt x="865" y="450"/>
                </a:lnTo>
                <a:lnTo>
                  <a:pt x="865" y="452"/>
                </a:lnTo>
                <a:lnTo>
                  <a:pt x="864" y="450"/>
                </a:lnTo>
                <a:lnTo>
                  <a:pt x="862" y="450"/>
                </a:lnTo>
                <a:lnTo>
                  <a:pt x="862" y="452"/>
                </a:lnTo>
                <a:lnTo>
                  <a:pt x="862" y="452"/>
                </a:lnTo>
                <a:lnTo>
                  <a:pt x="862" y="452"/>
                </a:lnTo>
                <a:lnTo>
                  <a:pt x="862" y="452"/>
                </a:lnTo>
                <a:lnTo>
                  <a:pt x="862" y="452"/>
                </a:lnTo>
                <a:lnTo>
                  <a:pt x="862" y="452"/>
                </a:lnTo>
                <a:lnTo>
                  <a:pt x="862" y="450"/>
                </a:lnTo>
                <a:lnTo>
                  <a:pt x="862" y="450"/>
                </a:lnTo>
                <a:lnTo>
                  <a:pt x="862" y="450"/>
                </a:lnTo>
                <a:lnTo>
                  <a:pt x="862" y="450"/>
                </a:lnTo>
                <a:lnTo>
                  <a:pt x="864" y="450"/>
                </a:lnTo>
                <a:lnTo>
                  <a:pt x="864" y="450"/>
                </a:lnTo>
                <a:lnTo>
                  <a:pt x="864" y="450"/>
                </a:lnTo>
                <a:lnTo>
                  <a:pt x="864" y="449"/>
                </a:lnTo>
                <a:lnTo>
                  <a:pt x="864" y="449"/>
                </a:lnTo>
                <a:lnTo>
                  <a:pt x="864" y="449"/>
                </a:lnTo>
                <a:lnTo>
                  <a:pt x="864" y="449"/>
                </a:lnTo>
                <a:lnTo>
                  <a:pt x="864" y="447"/>
                </a:lnTo>
                <a:lnTo>
                  <a:pt x="864" y="447"/>
                </a:lnTo>
                <a:lnTo>
                  <a:pt x="864" y="447"/>
                </a:lnTo>
                <a:lnTo>
                  <a:pt x="862" y="447"/>
                </a:lnTo>
                <a:lnTo>
                  <a:pt x="862" y="447"/>
                </a:lnTo>
                <a:lnTo>
                  <a:pt x="862" y="447"/>
                </a:lnTo>
                <a:lnTo>
                  <a:pt x="862" y="447"/>
                </a:lnTo>
                <a:lnTo>
                  <a:pt x="862" y="447"/>
                </a:lnTo>
                <a:lnTo>
                  <a:pt x="862" y="447"/>
                </a:lnTo>
                <a:lnTo>
                  <a:pt x="862" y="447"/>
                </a:lnTo>
                <a:lnTo>
                  <a:pt x="862" y="447"/>
                </a:lnTo>
                <a:lnTo>
                  <a:pt x="862" y="447"/>
                </a:lnTo>
                <a:lnTo>
                  <a:pt x="862" y="447"/>
                </a:lnTo>
                <a:lnTo>
                  <a:pt x="860" y="447"/>
                </a:lnTo>
                <a:lnTo>
                  <a:pt x="860" y="446"/>
                </a:lnTo>
                <a:lnTo>
                  <a:pt x="860" y="446"/>
                </a:lnTo>
                <a:lnTo>
                  <a:pt x="859" y="446"/>
                </a:lnTo>
                <a:lnTo>
                  <a:pt x="859" y="446"/>
                </a:lnTo>
                <a:lnTo>
                  <a:pt x="859" y="446"/>
                </a:lnTo>
                <a:lnTo>
                  <a:pt x="859" y="447"/>
                </a:lnTo>
                <a:lnTo>
                  <a:pt x="859" y="447"/>
                </a:lnTo>
                <a:lnTo>
                  <a:pt x="859" y="447"/>
                </a:lnTo>
                <a:lnTo>
                  <a:pt x="859" y="447"/>
                </a:lnTo>
                <a:lnTo>
                  <a:pt x="857" y="447"/>
                </a:lnTo>
                <a:lnTo>
                  <a:pt x="857" y="447"/>
                </a:lnTo>
                <a:lnTo>
                  <a:pt x="857" y="447"/>
                </a:lnTo>
                <a:lnTo>
                  <a:pt x="857" y="447"/>
                </a:lnTo>
                <a:lnTo>
                  <a:pt x="856" y="447"/>
                </a:lnTo>
                <a:lnTo>
                  <a:pt x="856" y="447"/>
                </a:lnTo>
                <a:lnTo>
                  <a:pt x="856" y="447"/>
                </a:lnTo>
                <a:lnTo>
                  <a:pt x="856" y="447"/>
                </a:lnTo>
                <a:lnTo>
                  <a:pt x="856" y="446"/>
                </a:lnTo>
                <a:lnTo>
                  <a:pt x="857" y="446"/>
                </a:lnTo>
                <a:lnTo>
                  <a:pt x="857" y="446"/>
                </a:lnTo>
                <a:lnTo>
                  <a:pt x="857" y="446"/>
                </a:lnTo>
                <a:lnTo>
                  <a:pt x="857" y="446"/>
                </a:lnTo>
                <a:lnTo>
                  <a:pt x="857" y="446"/>
                </a:lnTo>
                <a:lnTo>
                  <a:pt x="859" y="446"/>
                </a:lnTo>
                <a:lnTo>
                  <a:pt x="859" y="446"/>
                </a:lnTo>
                <a:lnTo>
                  <a:pt x="859" y="446"/>
                </a:lnTo>
                <a:lnTo>
                  <a:pt x="859" y="444"/>
                </a:lnTo>
                <a:lnTo>
                  <a:pt x="859" y="444"/>
                </a:lnTo>
                <a:lnTo>
                  <a:pt x="859" y="444"/>
                </a:lnTo>
                <a:lnTo>
                  <a:pt x="857" y="444"/>
                </a:lnTo>
                <a:lnTo>
                  <a:pt x="857" y="444"/>
                </a:lnTo>
                <a:lnTo>
                  <a:pt x="857" y="444"/>
                </a:lnTo>
                <a:lnTo>
                  <a:pt x="856" y="443"/>
                </a:lnTo>
                <a:lnTo>
                  <a:pt x="856" y="444"/>
                </a:lnTo>
                <a:lnTo>
                  <a:pt x="856" y="444"/>
                </a:lnTo>
                <a:lnTo>
                  <a:pt x="856" y="444"/>
                </a:lnTo>
                <a:lnTo>
                  <a:pt x="854" y="444"/>
                </a:lnTo>
                <a:lnTo>
                  <a:pt x="854" y="444"/>
                </a:lnTo>
                <a:lnTo>
                  <a:pt x="854" y="444"/>
                </a:lnTo>
                <a:lnTo>
                  <a:pt x="854" y="444"/>
                </a:lnTo>
                <a:lnTo>
                  <a:pt x="854" y="444"/>
                </a:lnTo>
                <a:lnTo>
                  <a:pt x="854" y="444"/>
                </a:lnTo>
                <a:lnTo>
                  <a:pt x="854" y="444"/>
                </a:lnTo>
                <a:lnTo>
                  <a:pt x="854" y="444"/>
                </a:lnTo>
                <a:lnTo>
                  <a:pt x="854" y="446"/>
                </a:lnTo>
                <a:lnTo>
                  <a:pt x="854" y="446"/>
                </a:lnTo>
                <a:lnTo>
                  <a:pt x="854" y="446"/>
                </a:lnTo>
                <a:lnTo>
                  <a:pt x="854" y="446"/>
                </a:lnTo>
                <a:lnTo>
                  <a:pt x="853" y="446"/>
                </a:lnTo>
                <a:lnTo>
                  <a:pt x="853" y="447"/>
                </a:lnTo>
                <a:lnTo>
                  <a:pt x="853" y="447"/>
                </a:lnTo>
                <a:lnTo>
                  <a:pt x="853" y="447"/>
                </a:lnTo>
                <a:lnTo>
                  <a:pt x="853" y="447"/>
                </a:lnTo>
                <a:lnTo>
                  <a:pt x="853" y="447"/>
                </a:lnTo>
                <a:lnTo>
                  <a:pt x="853" y="447"/>
                </a:lnTo>
                <a:lnTo>
                  <a:pt x="851" y="447"/>
                </a:lnTo>
                <a:lnTo>
                  <a:pt x="853" y="446"/>
                </a:lnTo>
                <a:lnTo>
                  <a:pt x="853" y="446"/>
                </a:lnTo>
                <a:lnTo>
                  <a:pt x="854" y="444"/>
                </a:lnTo>
                <a:lnTo>
                  <a:pt x="854" y="443"/>
                </a:lnTo>
                <a:lnTo>
                  <a:pt x="854" y="443"/>
                </a:lnTo>
                <a:lnTo>
                  <a:pt x="853" y="443"/>
                </a:lnTo>
                <a:lnTo>
                  <a:pt x="853" y="443"/>
                </a:lnTo>
                <a:lnTo>
                  <a:pt x="853" y="443"/>
                </a:lnTo>
                <a:lnTo>
                  <a:pt x="853" y="443"/>
                </a:lnTo>
                <a:lnTo>
                  <a:pt x="853" y="443"/>
                </a:lnTo>
                <a:lnTo>
                  <a:pt x="853" y="441"/>
                </a:lnTo>
                <a:lnTo>
                  <a:pt x="853" y="441"/>
                </a:lnTo>
                <a:lnTo>
                  <a:pt x="853" y="441"/>
                </a:lnTo>
                <a:lnTo>
                  <a:pt x="853" y="441"/>
                </a:lnTo>
                <a:lnTo>
                  <a:pt x="853" y="441"/>
                </a:lnTo>
                <a:lnTo>
                  <a:pt x="853" y="441"/>
                </a:lnTo>
                <a:lnTo>
                  <a:pt x="854" y="441"/>
                </a:lnTo>
                <a:lnTo>
                  <a:pt x="856" y="443"/>
                </a:lnTo>
                <a:lnTo>
                  <a:pt x="856" y="443"/>
                </a:lnTo>
                <a:lnTo>
                  <a:pt x="857" y="443"/>
                </a:lnTo>
                <a:lnTo>
                  <a:pt x="857" y="443"/>
                </a:lnTo>
                <a:lnTo>
                  <a:pt x="859" y="443"/>
                </a:lnTo>
                <a:lnTo>
                  <a:pt x="860" y="444"/>
                </a:lnTo>
                <a:lnTo>
                  <a:pt x="860" y="444"/>
                </a:lnTo>
                <a:lnTo>
                  <a:pt x="862" y="444"/>
                </a:lnTo>
                <a:lnTo>
                  <a:pt x="862" y="443"/>
                </a:lnTo>
                <a:lnTo>
                  <a:pt x="860" y="443"/>
                </a:lnTo>
                <a:lnTo>
                  <a:pt x="860" y="443"/>
                </a:lnTo>
                <a:lnTo>
                  <a:pt x="859" y="441"/>
                </a:lnTo>
                <a:lnTo>
                  <a:pt x="859" y="441"/>
                </a:lnTo>
                <a:lnTo>
                  <a:pt x="857" y="443"/>
                </a:lnTo>
                <a:lnTo>
                  <a:pt x="857" y="441"/>
                </a:lnTo>
                <a:lnTo>
                  <a:pt x="856" y="440"/>
                </a:lnTo>
                <a:lnTo>
                  <a:pt x="856" y="440"/>
                </a:lnTo>
                <a:lnTo>
                  <a:pt x="856" y="440"/>
                </a:lnTo>
                <a:lnTo>
                  <a:pt x="856" y="440"/>
                </a:lnTo>
                <a:lnTo>
                  <a:pt x="856" y="440"/>
                </a:lnTo>
                <a:lnTo>
                  <a:pt x="856" y="438"/>
                </a:lnTo>
                <a:lnTo>
                  <a:pt x="856" y="438"/>
                </a:lnTo>
                <a:lnTo>
                  <a:pt x="854" y="438"/>
                </a:lnTo>
                <a:lnTo>
                  <a:pt x="854" y="440"/>
                </a:lnTo>
                <a:lnTo>
                  <a:pt x="854" y="440"/>
                </a:lnTo>
                <a:lnTo>
                  <a:pt x="854" y="440"/>
                </a:lnTo>
                <a:lnTo>
                  <a:pt x="854" y="440"/>
                </a:lnTo>
                <a:lnTo>
                  <a:pt x="854" y="440"/>
                </a:lnTo>
                <a:lnTo>
                  <a:pt x="854" y="440"/>
                </a:lnTo>
                <a:lnTo>
                  <a:pt x="854" y="438"/>
                </a:lnTo>
                <a:lnTo>
                  <a:pt x="853" y="438"/>
                </a:lnTo>
                <a:lnTo>
                  <a:pt x="853" y="438"/>
                </a:lnTo>
                <a:lnTo>
                  <a:pt x="853" y="437"/>
                </a:lnTo>
                <a:lnTo>
                  <a:pt x="853" y="437"/>
                </a:lnTo>
                <a:lnTo>
                  <a:pt x="853" y="437"/>
                </a:lnTo>
                <a:lnTo>
                  <a:pt x="853" y="435"/>
                </a:lnTo>
                <a:lnTo>
                  <a:pt x="851" y="435"/>
                </a:lnTo>
                <a:lnTo>
                  <a:pt x="851" y="434"/>
                </a:lnTo>
                <a:lnTo>
                  <a:pt x="850" y="434"/>
                </a:lnTo>
                <a:lnTo>
                  <a:pt x="850" y="434"/>
                </a:lnTo>
                <a:lnTo>
                  <a:pt x="850" y="434"/>
                </a:lnTo>
                <a:lnTo>
                  <a:pt x="848" y="434"/>
                </a:lnTo>
                <a:lnTo>
                  <a:pt x="848" y="432"/>
                </a:lnTo>
                <a:lnTo>
                  <a:pt x="848" y="432"/>
                </a:lnTo>
                <a:lnTo>
                  <a:pt x="848" y="432"/>
                </a:lnTo>
                <a:lnTo>
                  <a:pt x="848" y="432"/>
                </a:lnTo>
                <a:lnTo>
                  <a:pt x="847" y="432"/>
                </a:lnTo>
                <a:lnTo>
                  <a:pt x="847" y="432"/>
                </a:lnTo>
                <a:lnTo>
                  <a:pt x="847" y="431"/>
                </a:lnTo>
                <a:lnTo>
                  <a:pt x="845" y="431"/>
                </a:lnTo>
                <a:lnTo>
                  <a:pt x="845" y="431"/>
                </a:lnTo>
                <a:lnTo>
                  <a:pt x="844" y="431"/>
                </a:lnTo>
                <a:lnTo>
                  <a:pt x="844" y="431"/>
                </a:lnTo>
                <a:lnTo>
                  <a:pt x="844" y="431"/>
                </a:lnTo>
                <a:lnTo>
                  <a:pt x="844" y="431"/>
                </a:lnTo>
                <a:lnTo>
                  <a:pt x="844" y="431"/>
                </a:lnTo>
                <a:lnTo>
                  <a:pt x="844" y="431"/>
                </a:lnTo>
                <a:lnTo>
                  <a:pt x="844" y="431"/>
                </a:lnTo>
                <a:lnTo>
                  <a:pt x="844" y="431"/>
                </a:lnTo>
                <a:lnTo>
                  <a:pt x="842" y="431"/>
                </a:lnTo>
                <a:lnTo>
                  <a:pt x="842" y="431"/>
                </a:lnTo>
                <a:lnTo>
                  <a:pt x="842" y="431"/>
                </a:lnTo>
                <a:lnTo>
                  <a:pt x="842" y="431"/>
                </a:lnTo>
                <a:lnTo>
                  <a:pt x="842" y="431"/>
                </a:lnTo>
                <a:lnTo>
                  <a:pt x="842" y="429"/>
                </a:lnTo>
                <a:lnTo>
                  <a:pt x="842" y="429"/>
                </a:lnTo>
                <a:lnTo>
                  <a:pt x="841" y="429"/>
                </a:lnTo>
                <a:lnTo>
                  <a:pt x="841" y="431"/>
                </a:lnTo>
                <a:lnTo>
                  <a:pt x="841" y="431"/>
                </a:lnTo>
                <a:lnTo>
                  <a:pt x="842" y="431"/>
                </a:lnTo>
                <a:lnTo>
                  <a:pt x="841" y="431"/>
                </a:lnTo>
                <a:lnTo>
                  <a:pt x="841" y="431"/>
                </a:lnTo>
                <a:lnTo>
                  <a:pt x="839" y="431"/>
                </a:lnTo>
                <a:lnTo>
                  <a:pt x="839" y="431"/>
                </a:lnTo>
                <a:lnTo>
                  <a:pt x="839" y="431"/>
                </a:lnTo>
                <a:lnTo>
                  <a:pt x="839" y="431"/>
                </a:lnTo>
                <a:lnTo>
                  <a:pt x="838" y="429"/>
                </a:lnTo>
                <a:lnTo>
                  <a:pt x="838" y="429"/>
                </a:lnTo>
                <a:lnTo>
                  <a:pt x="839" y="429"/>
                </a:lnTo>
                <a:lnTo>
                  <a:pt x="839" y="429"/>
                </a:lnTo>
                <a:lnTo>
                  <a:pt x="839" y="429"/>
                </a:lnTo>
                <a:lnTo>
                  <a:pt x="839" y="428"/>
                </a:lnTo>
                <a:lnTo>
                  <a:pt x="839" y="428"/>
                </a:lnTo>
                <a:lnTo>
                  <a:pt x="839" y="428"/>
                </a:lnTo>
                <a:lnTo>
                  <a:pt x="839" y="428"/>
                </a:lnTo>
                <a:lnTo>
                  <a:pt x="839" y="428"/>
                </a:lnTo>
                <a:lnTo>
                  <a:pt x="839" y="426"/>
                </a:lnTo>
                <a:lnTo>
                  <a:pt x="839" y="426"/>
                </a:lnTo>
                <a:lnTo>
                  <a:pt x="838" y="426"/>
                </a:lnTo>
                <a:lnTo>
                  <a:pt x="838" y="426"/>
                </a:lnTo>
                <a:lnTo>
                  <a:pt x="838" y="426"/>
                </a:lnTo>
                <a:lnTo>
                  <a:pt x="838" y="426"/>
                </a:lnTo>
                <a:lnTo>
                  <a:pt x="838" y="426"/>
                </a:lnTo>
                <a:lnTo>
                  <a:pt x="838" y="426"/>
                </a:lnTo>
                <a:lnTo>
                  <a:pt x="838" y="426"/>
                </a:lnTo>
                <a:lnTo>
                  <a:pt x="838" y="426"/>
                </a:lnTo>
                <a:lnTo>
                  <a:pt x="838" y="426"/>
                </a:lnTo>
                <a:lnTo>
                  <a:pt x="838" y="425"/>
                </a:lnTo>
                <a:lnTo>
                  <a:pt x="838" y="425"/>
                </a:lnTo>
                <a:lnTo>
                  <a:pt x="838" y="425"/>
                </a:lnTo>
                <a:lnTo>
                  <a:pt x="836" y="425"/>
                </a:lnTo>
                <a:lnTo>
                  <a:pt x="836" y="425"/>
                </a:lnTo>
                <a:lnTo>
                  <a:pt x="836" y="425"/>
                </a:lnTo>
                <a:lnTo>
                  <a:pt x="836" y="425"/>
                </a:lnTo>
                <a:lnTo>
                  <a:pt x="836" y="425"/>
                </a:lnTo>
                <a:lnTo>
                  <a:pt x="836" y="425"/>
                </a:lnTo>
                <a:lnTo>
                  <a:pt x="836" y="425"/>
                </a:lnTo>
                <a:lnTo>
                  <a:pt x="836" y="425"/>
                </a:lnTo>
                <a:lnTo>
                  <a:pt x="836" y="423"/>
                </a:lnTo>
                <a:lnTo>
                  <a:pt x="835" y="423"/>
                </a:lnTo>
                <a:lnTo>
                  <a:pt x="835" y="423"/>
                </a:lnTo>
                <a:lnTo>
                  <a:pt x="835" y="423"/>
                </a:lnTo>
                <a:lnTo>
                  <a:pt x="833" y="423"/>
                </a:lnTo>
                <a:lnTo>
                  <a:pt x="833" y="425"/>
                </a:lnTo>
                <a:lnTo>
                  <a:pt x="833" y="425"/>
                </a:lnTo>
                <a:lnTo>
                  <a:pt x="833" y="425"/>
                </a:lnTo>
                <a:lnTo>
                  <a:pt x="833" y="425"/>
                </a:lnTo>
                <a:lnTo>
                  <a:pt x="833" y="425"/>
                </a:lnTo>
                <a:lnTo>
                  <a:pt x="833" y="425"/>
                </a:lnTo>
                <a:lnTo>
                  <a:pt x="833" y="426"/>
                </a:lnTo>
                <a:lnTo>
                  <a:pt x="833" y="425"/>
                </a:lnTo>
                <a:lnTo>
                  <a:pt x="833" y="425"/>
                </a:lnTo>
                <a:lnTo>
                  <a:pt x="833" y="425"/>
                </a:lnTo>
                <a:lnTo>
                  <a:pt x="833" y="425"/>
                </a:lnTo>
                <a:lnTo>
                  <a:pt x="832" y="425"/>
                </a:lnTo>
                <a:lnTo>
                  <a:pt x="830" y="425"/>
                </a:lnTo>
                <a:lnTo>
                  <a:pt x="827" y="425"/>
                </a:lnTo>
                <a:lnTo>
                  <a:pt x="827" y="425"/>
                </a:lnTo>
                <a:lnTo>
                  <a:pt x="827" y="425"/>
                </a:lnTo>
                <a:lnTo>
                  <a:pt x="829" y="426"/>
                </a:lnTo>
                <a:lnTo>
                  <a:pt x="829" y="426"/>
                </a:lnTo>
                <a:lnTo>
                  <a:pt x="829" y="426"/>
                </a:lnTo>
                <a:lnTo>
                  <a:pt x="829" y="426"/>
                </a:lnTo>
                <a:lnTo>
                  <a:pt x="829" y="426"/>
                </a:lnTo>
                <a:lnTo>
                  <a:pt x="827" y="428"/>
                </a:lnTo>
                <a:lnTo>
                  <a:pt x="827" y="428"/>
                </a:lnTo>
                <a:lnTo>
                  <a:pt x="829" y="428"/>
                </a:lnTo>
                <a:lnTo>
                  <a:pt x="829" y="428"/>
                </a:lnTo>
                <a:lnTo>
                  <a:pt x="829" y="428"/>
                </a:lnTo>
                <a:lnTo>
                  <a:pt x="829" y="428"/>
                </a:lnTo>
                <a:lnTo>
                  <a:pt x="829" y="429"/>
                </a:lnTo>
                <a:lnTo>
                  <a:pt x="829" y="429"/>
                </a:lnTo>
                <a:lnTo>
                  <a:pt x="829" y="429"/>
                </a:lnTo>
                <a:lnTo>
                  <a:pt x="829" y="429"/>
                </a:lnTo>
                <a:lnTo>
                  <a:pt x="829" y="429"/>
                </a:lnTo>
                <a:lnTo>
                  <a:pt x="829" y="429"/>
                </a:lnTo>
                <a:lnTo>
                  <a:pt x="830" y="429"/>
                </a:lnTo>
                <a:lnTo>
                  <a:pt x="830" y="429"/>
                </a:lnTo>
                <a:lnTo>
                  <a:pt x="830" y="429"/>
                </a:lnTo>
                <a:lnTo>
                  <a:pt x="830" y="429"/>
                </a:lnTo>
                <a:lnTo>
                  <a:pt x="832" y="429"/>
                </a:lnTo>
                <a:lnTo>
                  <a:pt x="832" y="429"/>
                </a:lnTo>
                <a:lnTo>
                  <a:pt x="832" y="429"/>
                </a:lnTo>
                <a:lnTo>
                  <a:pt x="832" y="429"/>
                </a:lnTo>
                <a:lnTo>
                  <a:pt x="833" y="429"/>
                </a:lnTo>
                <a:lnTo>
                  <a:pt x="835" y="429"/>
                </a:lnTo>
                <a:lnTo>
                  <a:pt x="835" y="429"/>
                </a:lnTo>
                <a:lnTo>
                  <a:pt x="836" y="431"/>
                </a:lnTo>
                <a:lnTo>
                  <a:pt x="836" y="432"/>
                </a:lnTo>
                <a:lnTo>
                  <a:pt x="836" y="432"/>
                </a:lnTo>
                <a:lnTo>
                  <a:pt x="836" y="432"/>
                </a:lnTo>
                <a:lnTo>
                  <a:pt x="838" y="434"/>
                </a:lnTo>
                <a:lnTo>
                  <a:pt x="838" y="434"/>
                </a:lnTo>
                <a:lnTo>
                  <a:pt x="838" y="435"/>
                </a:lnTo>
                <a:lnTo>
                  <a:pt x="838" y="435"/>
                </a:lnTo>
                <a:lnTo>
                  <a:pt x="838" y="435"/>
                </a:lnTo>
                <a:lnTo>
                  <a:pt x="838" y="435"/>
                </a:lnTo>
                <a:lnTo>
                  <a:pt x="838" y="435"/>
                </a:lnTo>
                <a:lnTo>
                  <a:pt x="838" y="435"/>
                </a:lnTo>
                <a:lnTo>
                  <a:pt x="838" y="437"/>
                </a:lnTo>
                <a:lnTo>
                  <a:pt x="838" y="437"/>
                </a:lnTo>
                <a:lnTo>
                  <a:pt x="838" y="437"/>
                </a:lnTo>
                <a:lnTo>
                  <a:pt x="839" y="437"/>
                </a:lnTo>
                <a:lnTo>
                  <a:pt x="839" y="437"/>
                </a:lnTo>
                <a:lnTo>
                  <a:pt x="839" y="437"/>
                </a:lnTo>
                <a:lnTo>
                  <a:pt x="839" y="437"/>
                </a:lnTo>
                <a:lnTo>
                  <a:pt x="839" y="437"/>
                </a:lnTo>
                <a:lnTo>
                  <a:pt x="839" y="437"/>
                </a:lnTo>
                <a:lnTo>
                  <a:pt x="839" y="437"/>
                </a:lnTo>
                <a:lnTo>
                  <a:pt x="839" y="437"/>
                </a:lnTo>
                <a:lnTo>
                  <a:pt x="841" y="437"/>
                </a:lnTo>
                <a:lnTo>
                  <a:pt x="841" y="437"/>
                </a:lnTo>
                <a:lnTo>
                  <a:pt x="841" y="438"/>
                </a:lnTo>
                <a:lnTo>
                  <a:pt x="841" y="438"/>
                </a:lnTo>
                <a:lnTo>
                  <a:pt x="841" y="438"/>
                </a:lnTo>
                <a:lnTo>
                  <a:pt x="839" y="440"/>
                </a:lnTo>
                <a:lnTo>
                  <a:pt x="839" y="440"/>
                </a:lnTo>
                <a:lnTo>
                  <a:pt x="839" y="441"/>
                </a:lnTo>
                <a:lnTo>
                  <a:pt x="839" y="441"/>
                </a:lnTo>
                <a:lnTo>
                  <a:pt x="839" y="441"/>
                </a:lnTo>
                <a:lnTo>
                  <a:pt x="839" y="441"/>
                </a:lnTo>
                <a:lnTo>
                  <a:pt x="838" y="441"/>
                </a:lnTo>
                <a:lnTo>
                  <a:pt x="838" y="441"/>
                </a:lnTo>
                <a:lnTo>
                  <a:pt x="839" y="443"/>
                </a:lnTo>
                <a:lnTo>
                  <a:pt x="839" y="443"/>
                </a:lnTo>
                <a:lnTo>
                  <a:pt x="838" y="443"/>
                </a:lnTo>
                <a:lnTo>
                  <a:pt x="838" y="443"/>
                </a:lnTo>
                <a:lnTo>
                  <a:pt x="838" y="443"/>
                </a:lnTo>
                <a:lnTo>
                  <a:pt x="838" y="443"/>
                </a:lnTo>
                <a:lnTo>
                  <a:pt x="838" y="443"/>
                </a:lnTo>
                <a:lnTo>
                  <a:pt x="838" y="443"/>
                </a:lnTo>
                <a:lnTo>
                  <a:pt x="838" y="443"/>
                </a:lnTo>
                <a:lnTo>
                  <a:pt x="838" y="443"/>
                </a:lnTo>
                <a:lnTo>
                  <a:pt x="838" y="443"/>
                </a:lnTo>
                <a:lnTo>
                  <a:pt x="839" y="444"/>
                </a:lnTo>
                <a:lnTo>
                  <a:pt x="839" y="444"/>
                </a:lnTo>
                <a:lnTo>
                  <a:pt x="838" y="444"/>
                </a:lnTo>
                <a:lnTo>
                  <a:pt x="838" y="444"/>
                </a:lnTo>
                <a:lnTo>
                  <a:pt x="838" y="444"/>
                </a:lnTo>
                <a:lnTo>
                  <a:pt x="838" y="444"/>
                </a:lnTo>
                <a:lnTo>
                  <a:pt x="838" y="446"/>
                </a:lnTo>
                <a:lnTo>
                  <a:pt x="839" y="446"/>
                </a:lnTo>
                <a:lnTo>
                  <a:pt x="841" y="446"/>
                </a:lnTo>
                <a:lnTo>
                  <a:pt x="842" y="446"/>
                </a:lnTo>
                <a:lnTo>
                  <a:pt x="844" y="444"/>
                </a:lnTo>
                <a:lnTo>
                  <a:pt x="845" y="444"/>
                </a:lnTo>
                <a:lnTo>
                  <a:pt x="845" y="443"/>
                </a:lnTo>
                <a:lnTo>
                  <a:pt x="845" y="443"/>
                </a:lnTo>
                <a:lnTo>
                  <a:pt x="845" y="443"/>
                </a:lnTo>
                <a:lnTo>
                  <a:pt x="847" y="443"/>
                </a:lnTo>
                <a:lnTo>
                  <a:pt x="847" y="443"/>
                </a:lnTo>
                <a:lnTo>
                  <a:pt x="847" y="443"/>
                </a:lnTo>
                <a:lnTo>
                  <a:pt x="845" y="443"/>
                </a:lnTo>
                <a:lnTo>
                  <a:pt x="845" y="444"/>
                </a:lnTo>
                <a:lnTo>
                  <a:pt x="845" y="444"/>
                </a:lnTo>
                <a:lnTo>
                  <a:pt x="845" y="444"/>
                </a:lnTo>
                <a:lnTo>
                  <a:pt x="844" y="446"/>
                </a:lnTo>
                <a:lnTo>
                  <a:pt x="844" y="446"/>
                </a:lnTo>
                <a:lnTo>
                  <a:pt x="844" y="446"/>
                </a:lnTo>
                <a:lnTo>
                  <a:pt x="844" y="446"/>
                </a:lnTo>
                <a:lnTo>
                  <a:pt x="844" y="447"/>
                </a:lnTo>
                <a:lnTo>
                  <a:pt x="844" y="447"/>
                </a:lnTo>
                <a:lnTo>
                  <a:pt x="844" y="447"/>
                </a:lnTo>
                <a:lnTo>
                  <a:pt x="844" y="449"/>
                </a:lnTo>
                <a:lnTo>
                  <a:pt x="845" y="449"/>
                </a:lnTo>
                <a:lnTo>
                  <a:pt x="845" y="449"/>
                </a:lnTo>
                <a:lnTo>
                  <a:pt x="847" y="449"/>
                </a:lnTo>
                <a:lnTo>
                  <a:pt x="847" y="449"/>
                </a:lnTo>
                <a:lnTo>
                  <a:pt x="847" y="449"/>
                </a:lnTo>
                <a:lnTo>
                  <a:pt x="847" y="449"/>
                </a:lnTo>
                <a:lnTo>
                  <a:pt x="845" y="449"/>
                </a:lnTo>
                <a:lnTo>
                  <a:pt x="845" y="450"/>
                </a:lnTo>
                <a:lnTo>
                  <a:pt x="845" y="450"/>
                </a:lnTo>
                <a:lnTo>
                  <a:pt x="847" y="450"/>
                </a:lnTo>
                <a:lnTo>
                  <a:pt x="847" y="450"/>
                </a:lnTo>
                <a:lnTo>
                  <a:pt x="847" y="450"/>
                </a:lnTo>
                <a:lnTo>
                  <a:pt x="847" y="450"/>
                </a:lnTo>
                <a:lnTo>
                  <a:pt x="847" y="450"/>
                </a:lnTo>
                <a:lnTo>
                  <a:pt x="848" y="450"/>
                </a:lnTo>
                <a:lnTo>
                  <a:pt x="850" y="450"/>
                </a:lnTo>
                <a:lnTo>
                  <a:pt x="850" y="450"/>
                </a:lnTo>
                <a:lnTo>
                  <a:pt x="850" y="450"/>
                </a:lnTo>
                <a:lnTo>
                  <a:pt x="847" y="452"/>
                </a:lnTo>
                <a:lnTo>
                  <a:pt x="847" y="452"/>
                </a:lnTo>
                <a:lnTo>
                  <a:pt x="847" y="452"/>
                </a:lnTo>
                <a:lnTo>
                  <a:pt x="847" y="452"/>
                </a:lnTo>
                <a:lnTo>
                  <a:pt x="847" y="452"/>
                </a:lnTo>
                <a:lnTo>
                  <a:pt x="845" y="452"/>
                </a:lnTo>
                <a:lnTo>
                  <a:pt x="845" y="452"/>
                </a:lnTo>
                <a:lnTo>
                  <a:pt x="845" y="452"/>
                </a:lnTo>
                <a:lnTo>
                  <a:pt x="845" y="452"/>
                </a:lnTo>
                <a:lnTo>
                  <a:pt x="845" y="452"/>
                </a:lnTo>
                <a:lnTo>
                  <a:pt x="844" y="452"/>
                </a:lnTo>
                <a:lnTo>
                  <a:pt x="844" y="452"/>
                </a:lnTo>
                <a:lnTo>
                  <a:pt x="844" y="452"/>
                </a:lnTo>
                <a:lnTo>
                  <a:pt x="844" y="452"/>
                </a:lnTo>
                <a:lnTo>
                  <a:pt x="844" y="452"/>
                </a:lnTo>
                <a:lnTo>
                  <a:pt x="844" y="452"/>
                </a:lnTo>
                <a:lnTo>
                  <a:pt x="844" y="454"/>
                </a:lnTo>
                <a:lnTo>
                  <a:pt x="844" y="454"/>
                </a:lnTo>
                <a:lnTo>
                  <a:pt x="844" y="454"/>
                </a:lnTo>
                <a:lnTo>
                  <a:pt x="844" y="454"/>
                </a:lnTo>
                <a:lnTo>
                  <a:pt x="844" y="454"/>
                </a:lnTo>
                <a:lnTo>
                  <a:pt x="844" y="454"/>
                </a:lnTo>
                <a:lnTo>
                  <a:pt x="844" y="454"/>
                </a:lnTo>
                <a:lnTo>
                  <a:pt x="844" y="455"/>
                </a:lnTo>
                <a:lnTo>
                  <a:pt x="844" y="455"/>
                </a:lnTo>
                <a:lnTo>
                  <a:pt x="844" y="455"/>
                </a:lnTo>
                <a:lnTo>
                  <a:pt x="845" y="455"/>
                </a:lnTo>
                <a:lnTo>
                  <a:pt x="845" y="455"/>
                </a:lnTo>
                <a:lnTo>
                  <a:pt x="845" y="455"/>
                </a:lnTo>
                <a:lnTo>
                  <a:pt x="845" y="455"/>
                </a:lnTo>
                <a:lnTo>
                  <a:pt x="845" y="455"/>
                </a:lnTo>
                <a:lnTo>
                  <a:pt x="847" y="455"/>
                </a:lnTo>
                <a:lnTo>
                  <a:pt x="847" y="455"/>
                </a:lnTo>
                <a:lnTo>
                  <a:pt x="847" y="455"/>
                </a:lnTo>
                <a:lnTo>
                  <a:pt x="847" y="455"/>
                </a:lnTo>
                <a:lnTo>
                  <a:pt x="847" y="455"/>
                </a:lnTo>
                <a:lnTo>
                  <a:pt x="847" y="455"/>
                </a:lnTo>
                <a:lnTo>
                  <a:pt x="850" y="454"/>
                </a:lnTo>
                <a:lnTo>
                  <a:pt x="850" y="454"/>
                </a:lnTo>
                <a:lnTo>
                  <a:pt x="850" y="454"/>
                </a:lnTo>
                <a:lnTo>
                  <a:pt x="850" y="454"/>
                </a:lnTo>
                <a:lnTo>
                  <a:pt x="850" y="454"/>
                </a:lnTo>
                <a:lnTo>
                  <a:pt x="850" y="454"/>
                </a:lnTo>
                <a:lnTo>
                  <a:pt x="850" y="455"/>
                </a:lnTo>
                <a:lnTo>
                  <a:pt x="848" y="457"/>
                </a:lnTo>
                <a:lnTo>
                  <a:pt x="848" y="457"/>
                </a:lnTo>
                <a:lnTo>
                  <a:pt x="848" y="457"/>
                </a:lnTo>
                <a:lnTo>
                  <a:pt x="850" y="457"/>
                </a:lnTo>
                <a:lnTo>
                  <a:pt x="850" y="455"/>
                </a:lnTo>
                <a:lnTo>
                  <a:pt x="851" y="455"/>
                </a:lnTo>
                <a:lnTo>
                  <a:pt x="851" y="455"/>
                </a:lnTo>
                <a:lnTo>
                  <a:pt x="851" y="455"/>
                </a:lnTo>
                <a:lnTo>
                  <a:pt x="851" y="455"/>
                </a:lnTo>
                <a:lnTo>
                  <a:pt x="851" y="454"/>
                </a:lnTo>
                <a:lnTo>
                  <a:pt x="851" y="454"/>
                </a:lnTo>
                <a:lnTo>
                  <a:pt x="851" y="454"/>
                </a:lnTo>
                <a:lnTo>
                  <a:pt x="851" y="454"/>
                </a:lnTo>
                <a:lnTo>
                  <a:pt x="851" y="454"/>
                </a:lnTo>
                <a:lnTo>
                  <a:pt x="851" y="454"/>
                </a:lnTo>
                <a:lnTo>
                  <a:pt x="853" y="455"/>
                </a:lnTo>
                <a:lnTo>
                  <a:pt x="853" y="455"/>
                </a:lnTo>
                <a:lnTo>
                  <a:pt x="853" y="455"/>
                </a:lnTo>
                <a:lnTo>
                  <a:pt x="853" y="457"/>
                </a:lnTo>
                <a:lnTo>
                  <a:pt x="854" y="457"/>
                </a:lnTo>
                <a:lnTo>
                  <a:pt x="854" y="457"/>
                </a:lnTo>
                <a:lnTo>
                  <a:pt x="854" y="457"/>
                </a:lnTo>
                <a:lnTo>
                  <a:pt x="856" y="457"/>
                </a:lnTo>
                <a:lnTo>
                  <a:pt x="856" y="457"/>
                </a:lnTo>
                <a:lnTo>
                  <a:pt x="856" y="455"/>
                </a:lnTo>
                <a:lnTo>
                  <a:pt x="856" y="455"/>
                </a:lnTo>
                <a:lnTo>
                  <a:pt x="856" y="455"/>
                </a:lnTo>
                <a:lnTo>
                  <a:pt x="856" y="455"/>
                </a:lnTo>
                <a:lnTo>
                  <a:pt x="854" y="454"/>
                </a:lnTo>
                <a:lnTo>
                  <a:pt x="854" y="454"/>
                </a:lnTo>
                <a:lnTo>
                  <a:pt x="854" y="454"/>
                </a:lnTo>
                <a:lnTo>
                  <a:pt x="854" y="454"/>
                </a:lnTo>
                <a:lnTo>
                  <a:pt x="856" y="454"/>
                </a:lnTo>
                <a:lnTo>
                  <a:pt x="856" y="454"/>
                </a:lnTo>
                <a:lnTo>
                  <a:pt x="856" y="455"/>
                </a:lnTo>
                <a:lnTo>
                  <a:pt x="857" y="455"/>
                </a:lnTo>
                <a:lnTo>
                  <a:pt x="857" y="455"/>
                </a:lnTo>
                <a:lnTo>
                  <a:pt x="857" y="455"/>
                </a:lnTo>
                <a:lnTo>
                  <a:pt x="857" y="457"/>
                </a:lnTo>
                <a:lnTo>
                  <a:pt x="857" y="458"/>
                </a:lnTo>
                <a:lnTo>
                  <a:pt x="857" y="458"/>
                </a:lnTo>
                <a:lnTo>
                  <a:pt x="857" y="458"/>
                </a:lnTo>
                <a:lnTo>
                  <a:pt x="857" y="457"/>
                </a:lnTo>
                <a:lnTo>
                  <a:pt x="857" y="457"/>
                </a:lnTo>
                <a:lnTo>
                  <a:pt x="857" y="457"/>
                </a:lnTo>
                <a:lnTo>
                  <a:pt x="859" y="457"/>
                </a:lnTo>
                <a:lnTo>
                  <a:pt x="859" y="457"/>
                </a:lnTo>
                <a:lnTo>
                  <a:pt x="859" y="458"/>
                </a:lnTo>
                <a:lnTo>
                  <a:pt x="859" y="458"/>
                </a:lnTo>
                <a:lnTo>
                  <a:pt x="859" y="458"/>
                </a:lnTo>
                <a:lnTo>
                  <a:pt x="860" y="458"/>
                </a:lnTo>
                <a:lnTo>
                  <a:pt x="859" y="458"/>
                </a:lnTo>
                <a:lnTo>
                  <a:pt x="859" y="458"/>
                </a:lnTo>
                <a:lnTo>
                  <a:pt x="859" y="458"/>
                </a:lnTo>
                <a:lnTo>
                  <a:pt x="859" y="458"/>
                </a:lnTo>
                <a:lnTo>
                  <a:pt x="857" y="460"/>
                </a:lnTo>
                <a:lnTo>
                  <a:pt x="859" y="460"/>
                </a:lnTo>
                <a:lnTo>
                  <a:pt x="859" y="460"/>
                </a:lnTo>
                <a:lnTo>
                  <a:pt x="859" y="460"/>
                </a:lnTo>
                <a:lnTo>
                  <a:pt x="859" y="460"/>
                </a:lnTo>
                <a:lnTo>
                  <a:pt x="859" y="460"/>
                </a:lnTo>
                <a:lnTo>
                  <a:pt x="859" y="460"/>
                </a:lnTo>
                <a:lnTo>
                  <a:pt x="859" y="461"/>
                </a:lnTo>
                <a:lnTo>
                  <a:pt x="859" y="461"/>
                </a:lnTo>
                <a:lnTo>
                  <a:pt x="859" y="461"/>
                </a:lnTo>
                <a:lnTo>
                  <a:pt x="859" y="461"/>
                </a:lnTo>
                <a:lnTo>
                  <a:pt x="859" y="461"/>
                </a:lnTo>
                <a:lnTo>
                  <a:pt x="859" y="461"/>
                </a:lnTo>
                <a:lnTo>
                  <a:pt x="859" y="461"/>
                </a:lnTo>
                <a:lnTo>
                  <a:pt x="859" y="461"/>
                </a:lnTo>
                <a:lnTo>
                  <a:pt x="859" y="463"/>
                </a:lnTo>
                <a:lnTo>
                  <a:pt x="860" y="461"/>
                </a:lnTo>
                <a:lnTo>
                  <a:pt x="860" y="461"/>
                </a:lnTo>
                <a:lnTo>
                  <a:pt x="860" y="460"/>
                </a:lnTo>
                <a:lnTo>
                  <a:pt x="860" y="460"/>
                </a:lnTo>
                <a:lnTo>
                  <a:pt x="860" y="460"/>
                </a:lnTo>
                <a:lnTo>
                  <a:pt x="862" y="461"/>
                </a:lnTo>
                <a:lnTo>
                  <a:pt x="862" y="461"/>
                </a:lnTo>
                <a:lnTo>
                  <a:pt x="860" y="461"/>
                </a:lnTo>
                <a:lnTo>
                  <a:pt x="860" y="461"/>
                </a:lnTo>
                <a:lnTo>
                  <a:pt x="860" y="461"/>
                </a:lnTo>
                <a:lnTo>
                  <a:pt x="860" y="463"/>
                </a:lnTo>
                <a:lnTo>
                  <a:pt x="860" y="463"/>
                </a:lnTo>
                <a:lnTo>
                  <a:pt x="860" y="463"/>
                </a:lnTo>
                <a:lnTo>
                  <a:pt x="860" y="463"/>
                </a:lnTo>
                <a:lnTo>
                  <a:pt x="862" y="463"/>
                </a:lnTo>
                <a:lnTo>
                  <a:pt x="862" y="463"/>
                </a:lnTo>
                <a:lnTo>
                  <a:pt x="862" y="461"/>
                </a:lnTo>
                <a:lnTo>
                  <a:pt x="862" y="461"/>
                </a:lnTo>
                <a:lnTo>
                  <a:pt x="862" y="461"/>
                </a:lnTo>
                <a:lnTo>
                  <a:pt x="862" y="461"/>
                </a:lnTo>
                <a:lnTo>
                  <a:pt x="862" y="461"/>
                </a:lnTo>
                <a:lnTo>
                  <a:pt x="862" y="460"/>
                </a:lnTo>
                <a:lnTo>
                  <a:pt x="862" y="460"/>
                </a:lnTo>
                <a:lnTo>
                  <a:pt x="862" y="458"/>
                </a:lnTo>
                <a:lnTo>
                  <a:pt x="862" y="458"/>
                </a:lnTo>
                <a:lnTo>
                  <a:pt x="862" y="460"/>
                </a:lnTo>
                <a:lnTo>
                  <a:pt x="862" y="460"/>
                </a:lnTo>
                <a:lnTo>
                  <a:pt x="862" y="460"/>
                </a:lnTo>
                <a:lnTo>
                  <a:pt x="862" y="460"/>
                </a:lnTo>
                <a:lnTo>
                  <a:pt x="862" y="461"/>
                </a:lnTo>
                <a:lnTo>
                  <a:pt x="864" y="461"/>
                </a:lnTo>
                <a:lnTo>
                  <a:pt x="862" y="461"/>
                </a:lnTo>
                <a:lnTo>
                  <a:pt x="862" y="461"/>
                </a:lnTo>
                <a:lnTo>
                  <a:pt x="862" y="461"/>
                </a:lnTo>
                <a:lnTo>
                  <a:pt x="862" y="461"/>
                </a:lnTo>
                <a:lnTo>
                  <a:pt x="864" y="461"/>
                </a:lnTo>
                <a:lnTo>
                  <a:pt x="864" y="461"/>
                </a:lnTo>
                <a:lnTo>
                  <a:pt x="864" y="461"/>
                </a:lnTo>
                <a:lnTo>
                  <a:pt x="864" y="461"/>
                </a:lnTo>
                <a:lnTo>
                  <a:pt x="864" y="461"/>
                </a:lnTo>
                <a:lnTo>
                  <a:pt x="864" y="461"/>
                </a:lnTo>
                <a:lnTo>
                  <a:pt x="864" y="463"/>
                </a:lnTo>
                <a:lnTo>
                  <a:pt x="864" y="463"/>
                </a:lnTo>
                <a:lnTo>
                  <a:pt x="865" y="463"/>
                </a:lnTo>
                <a:lnTo>
                  <a:pt x="865" y="463"/>
                </a:lnTo>
                <a:lnTo>
                  <a:pt x="865" y="463"/>
                </a:lnTo>
                <a:lnTo>
                  <a:pt x="865" y="463"/>
                </a:lnTo>
                <a:lnTo>
                  <a:pt x="865" y="463"/>
                </a:lnTo>
                <a:lnTo>
                  <a:pt x="865" y="463"/>
                </a:lnTo>
                <a:lnTo>
                  <a:pt x="865" y="463"/>
                </a:lnTo>
                <a:lnTo>
                  <a:pt x="865" y="463"/>
                </a:lnTo>
                <a:lnTo>
                  <a:pt x="865" y="463"/>
                </a:lnTo>
                <a:lnTo>
                  <a:pt x="865" y="464"/>
                </a:lnTo>
                <a:lnTo>
                  <a:pt x="865" y="464"/>
                </a:lnTo>
                <a:lnTo>
                  <a:pt x="865" y="466"/>
                </a:lnTo>
                <a:lnTo>
                  <a:pt x="865" y="464"/>
                </a:lnTo>
                <a:lnTo>
                  <a:pt x="865" y="464"/>
                </a:lnTo>
                <a:lnTo>
                  <a:pt x="867" y="464"/>
                </a:lnTo>
                <a:lnTo>
                  <a:pt x="867" y="464"/>
                </a:lnTo>
                <a:lnTo>
                  <a:pt x="867" y="464"/>
                </a:lnTo>
                <a:lnTo>
                  <a:pt x="867" y="464"/>
                </a:lnTo>
                <a:lnTo>
                  <a:pt x="867" y="464"/>
                </a:lnTo>
                <a:lnTo>
                  <a:pt x="867" y="464"/>
                </a:lnTo>
                <a:lnTo>
                  <a:pt x="867" y="464"/>
                </a:lnTo>
                <a:lnTo>
                  <a:pt x="867" y="464"/>
                </a:lnTo>
                <a:lnTo>
                  <a:pt x="867" y="464"/>
                </a:lnTo>
                <a:lnTo>
                  <a:pt x="867" y="464"/>
                </a:lnTo>
                <a:lnTo>
                  <a:pt x="867" y="466"/>
                </a:lnTo>
                <a:lnTo>
                  <a:pt x="867" y="466"/>
                </a:lnTo>
                <a:lnTo>
                  <a:pt x="867" y="466"/>
                </a:lnTo>
                <a:lnTo>
                  <a:pt x="867" y="466"/>
                </a:lnTo>
                <a:lnTo>
                  <a:pt x="867" y="467"/>
                </a:lnTo>
                <a:lnTo>
                  <a:pt x="867" y="467"/>
                </a:lnTo>
                <a:lnTo>
                  <a:pt x="867" y="466"/>
                </a:lnTo>
                <a:lnTo>
                  <a:pt x="868" y="466"/>
                </a:lnTo>
                <a:lnTo>
                  <a:pt x="870" y="467"/>
                </a:lnTo>
                <a:lnTo>
                  <a:pt x="870" y="467"/>
                </a:lnTo>
                <a:lnTo>
                  <a:pt x="870" y="466"/>
                </a:lnTo>
                <a:lnTo>
                  <a:pt x="870" y="466"/>
                </a:lnTo>
                <a:lnTo>
                  <a:pt x="870" y="466"/>
                </a:lnTo>
                <a:lnTo>
                  <a:pt x="870" y="466"/>
                </a:lnTo>
                <a:lnTo>
                  <a:pt x="871" y="466"/>
                </a:lnTo>
                <a:lnTo>
                  <a:pt x="871" y="466"/>
                </a:lnTo>
                <a:lnTo>
                  <a:pt x="871" y="466"/>
                </a:lnTo>
                <a:lnTo>
                  <a:pt x="871" y="466"/>
                </a:lnTo>
                <a:close/>
                <a:moveTo>
                  <a:pt x="851" y="457"/>
                </a:moveTo>
                <a:lnTo>
                  <a:pt x="851" y="457"/>
                </a:lnTo>
                <a:lnTo>
                  <a:pt x="851" y="457"/>
                </a:lnTo>
                <a:lnTo>
                  <a:pt x="851" y="458"/>
                </a:lnTo>
                <a:lnTo>
                  <a:pt x="853" y="458"/>
                </a:lnTo>
                <a:lnTo>
                  <a:pt x="853" y="458"/>
                </a:lnTo>
                <a:lnTo>
                  <a:pt x="853" y="458"/>
                </a:lnTo>
                <a:lnTo>
                  <a:pt x="853" y="460"/>
                </a:lnTo>
                <a:lnTo>
                  <a:pt x="853" y="460"/>
                </a:lnTo>
                <a:lnTo>
                  <a:pt x="853" y="460"/>
                </a:lnTo>
                <a:lnTo>
                  <a:pt x="854" y="460"/>
                </a:lnTo>
                <a:lnTo>
                  <a:pt x="854" y="460"/>
                </a:lnTo>
                <a:lnTo>
                  <a:pt x="853" y="460"/>
                </a:lnTo>
                <a:lnTo>
                  <a:pt x="853" y="460"/>
                </a:lnTo>
                <a:lnTo>
                  <a:pt x="854" y="460"/>
                </a:lnTo>
                <a:lnTo>
                  <a:pt x="853" y="460"/>
                </a:lnTo>
                <a:lnTo>
                  <a:pt x="853" y="461"/>
                </a:lnTo>
                <a:lnTo>
                  <a:pt x="853" y="461"/>
                </a:lnTo>
                <a:lnTo>
                  <a:pt x="854" y="461"/>
                </a:lnTo>
                <a:lnTo>
                  <a:pt x="854" y="461"/>
                </a:lnTo>
                <a:lnTo>
                  <a:pt x="854" y="461"/>
                </a:lnTo>
                <a:lnTo>
                  <a:pt x="854" y="461"/>
                </a:lnTo>
                <a:lnTo>
                  <a:pt x="856" y="461"/>
                </a:lnTo>
                <a:lnTo>
                  <a:pt x="856" y="461"/>
                </a:lnTo>
                <a:lnTo>
                  <a:pt x="856" y="460"/>
                </a:lnTo>
                <a:lnTo>
                  <a:pt x="856" y="460"/>
                </a:lnTo>
                <a:lnTo>
                  <a:pt x="854" y="457"/>
                </a:lnTo>
                <a:lnTo>
                  <a:pt x="854" y="457"/>
                </a:lnTo>
                <a:lnTo>
                  <a:pt x="853" y="457"/>
                </a:lnTo>
                <a:lnTo>
                  <a:pt x="853" y="457"/>
                </a:lnTo>
                <a:lnTo>
                  <a:pt x="853" y="457"/>
                </a:lnTo>
                <a:lnTo>
                  <a:pt x="853" y="457"/>
                </a:lnTo>
                <a:lnTo>
                  <a:pt x="851" y="457"/>
                </a:lnTo>
                <a:lnTo>
                  <a:pt x="853" y="457"/>
                </a:lnTo>
                <a:lnTo>
                  <a:pt x="851" y="457"/>
                </a:lnTo>
                <a:lnTo>
                  <a:pt x="851" y="457"/>
                </a:lnTo>
                <a:close/>
                <a:moveTo>
                  <a:pt x="859" y="470"/>
                </a:moveTo>
                <a:lnTo>
                  <a:pt x="859" y="469"/>
                </a:lnTo>
                <a:lnTo>
                  <a:pt x="857" y="469"/>
                </a:lnTo>
                <a:lnTo>
                  <a:pt x="857" y="469"/>
                </a:lnTo>
                <a:lnTo>
                  <a:pt x="857" y="469"/>
                </a:lnTo>
                <a:lnTo>
                  <a:pt x="857" y="469"/>
                </a:lnTo>
                <a:lnTo>
                  <a:pt x="857" y="469"/>
                </a:lnTo>
                <a:lnTo>
                  <a:pt x="859" y="469"/>
                </a:lnTo>
                <a:lnTo>
                  <a:pt x="859" y="467"/>
                </a:lnTo>
                <a:lnTo>
                  <a:pt x="857" y="467"/>
                </a:lnTo>
                <a:lnTo>
                  <a:pt x="857" y="467"/>
                </a:lnTo>
                <a:lnTo>
                  <a:pt x="857" y="467"/>
                </a:lnTo>
                <a:lnTo>
                  <a:pt x="857" y="467"/>
                </a:lnTo>
                <a:lnTo>
                  <a:pt x="857" y="467"/>
                </a:lnTo>
                <a:lnTo>
                  <a:pt x="856" y="466"/>
                </a:lnTo>
                <a:lnTo>
                  <a:pt x="856" y="467"/>
                </a:lnTo>
                <a:lnTo>
                  <a:pt x="856" y="467"/>
                </a:lnTo>
                <a:lnTo>
                  <a:pt x="856" y="466"/>
                </a:lnTo>
                <a:lnTo>
                  <a:pt x="856" y="466"/>
                </a:lnTo>
                <a:lnTo>
                  <a:pt x="856" y="466"/>
                </a:lnTo>
                <a:lnTo>
                  <a:pt x="856" y="466"/>
                </a:lnTo>
                <a:lnTo>
                  <a:pt x="854" y="466"/>
                </a:lnTo>
                <a:lnTo>
                  <a:pt x="854" y="466"/>
                </a:lnTo>
                <a:lnTo>
                  <a:pt x="854" y="464"/>
                </a:lnTo>
                <a:lnTo>
                  <a:pt x="854" y="464"/>
                </a:lnTo>
                <a:lnTo>
                  <a:pt x="854" y="464"/>
                </a:lnTo>
                <a:lnTo>
                  <a:pt x="854" y="464"/>
                </a:lnTo>
                <a:lnTo>
                  <a:pt x="853" y="464"/>
                </a:lnTo>
                <a:lnTo>
                  <a:pt x="853" y="464"/>
                </a:lnTo>
                <a:lnTo>
                  <a:pt x="853" y="464"/>
                </a:lnTo>
                <a:lnTo>
                  <a:pt x="853" y="464"/>
                </a:lnTo>
                <a:lnTo>
                  <a:pt x="853" y="464"/>
                </a:lnTo>
                <a:lnTo>
                  <a:pt x="853" y="464"/>
                </a:lnTo>
                <a:lnTo>
                  <a:pt x="853" y="464"/>
                </a:lnTo>
                <a:lnTo>
                  <a:pt x="853" y="463"/>
                </a:lnTo>
                <a:lnTo>
                  <a:pt x="851" y="461"/>
                </a:lnTo>
                <a:lnTo>
                  <a:pt x="851" y="461"/>
                </a:lnTo>
                <a:lnTo>
                  <a:pt x="850" y="461"/>
                </a:lnTo>
                <a:lnTo>
                  <a:pt x="850" y="461"/>
                </a:lnTo>
                <a:lnTo>
                  <a:pt x="850" y="461"/>
                </a:lnTo>
                <a:lnTo>
                  <a:pt x="850" y="461"/>
                </a:lnTo>
                <a:lnTo>
                  <a:pt x="851" y="461"/>
                </a:lnTo>
                <a:lnTo>
                  <a:pt x="850" y="461"/>
                </a:lnTo>
                <a:lnTo>
                  <a:pt x="848" y="461"/>
                </a:lnTo>
                <a:lnTo>
                  <a:pt x="850" y="460"/>
                </a:lnTo>
                <a:lnTo>
                  <a:pt x="850" y="460"/>
                </a:lnTo>
                <a:lnTo>
                  <a:pt x="851" y="460"/>
                </a:lnTo>
                <a:lnTo>
                  <a:pt x="851" y="461"/>
                </a:lnTo>
                <a:lnTo>
                  <a:pt x="850" y="460"/>
                </a:lnTo>
                <a:lnTo>
                  <a:pt x="850" y="460"/>
                </a:lnTo>
                <a:lnTo>
                  <a:pt x="850" y="460"/>
                </a:lnTo>
                <a:lnTo>
                  <a:pt x="850" y="460"/>
                </a:lnTo>
                <a:lnTo>
                  <a:pt x="850" y="458"/>
                </a:lnTo>
                <a:lnTo>
                  <a:pt x="848" y="458"/>
                </a:lnTo>
                <a:lnTo>
                  <a:pt x="848" y="458"/>
                </a:lnTo>
                <a:lnTo>
                  <a:pt x="848" y="458"/>
                </a:lnTo>
                <a:lnTo>
                  <a:pt x="848" y="457"/>
                </a:lnTo>
                <a:lnTo>
                  <a:pt x="848" y="457"/>
                </a:lnTo>
                <a:lnTo>
                  <a:pt x="847" y="457"/>
                </a:lnTo>
                <a:lnTo>
                  <a:pt x="847" y="457"/>
                </a:lnTo>
                <a:lnTo>
                  <a:pt x="847" y="457"/>
                </a:lnTo>
                <a:lnTo>
                  <a:pt x="847" y="455"/>
                </a:lnTo>
                <a:lnTo>
                  <a:pt x="847" y="455"/>
                </a:lnTo>
                <a:lnTo>
                  <a:pt x="847" y="457"/>
                </a:lnTo>
                <a:lnTo>
                  <a:pt x="845" y="457"/>
                </a:lnTo>
                <a:lnTo>
                  <a:pt x="845" y="457"/>
                </a:lnTo>
                <a:lnTo>
                  <a:pt x="845" y="457"/>
                </a:lnTo>
                <a:lnTo>
                  <a:pt x="845" y="457"/>
                </a:lnTo>
                <a:lnTo>
                  <a:pt x="847" y="458"/>
                </a:lnTo>
                <a:lnTo>
                  <a:pt x="845" y="458"/>
                </a:lnTo>
                <a:lnTo>
                  <a:pt x="845" y="458"/>
                </a:lnTo>
                <a:lnTo>
                  <a:pt x="845" y="458"/>
                </a:lnTo>
                <a:lnTo>
                  <a:pt x="847" y="458"/>
                </a:lnTo>
                <a:lnTo>
                  <a:pt x="847" y="458"/>
                </a:lnTo>
                <a:lnTo>
                  <a:pt x="847" y="460"/>
                </a:lnTo>
                <a:lnTo>
                  <a:pt x="847" y="460"/>
                </a:lnTo>
                <a:lnTo>
                  <a:pt x="845" y="460"/>
                </a:lnTo>
                <a:lnTo>
                  <a:pt x="845" y="460"/>
                </a:lnTo>
                <a:lnTo>
                  <a:pt x="847" y="460"/>
                </a:lnTo>
                <a:lnTo>
                  <a:pt x="847" y="460"/>
                </a:lnTo>
                <a:lnTo>
                  <a:pt x="847" y="460"/>
                </a:lnTo>
                <a:lnTo>
                  <a:pt x="848" y="460"/>
                </a:lnTo>
                <a:lnTo>
                  <a:pt x="848" y="461"/>
                </a:lnTo>
                <a:lnTo>
                  <a:pt x="847" y="461"/>
                </a:lnTo>
                <a:lnTo>
                  <a:pt x="847" y="461"/>
                </a:lnTo>
                <a:lnTo>
                  <a:pt x="847" y="461"/>
                </a:lnTo>
                <a:lnTo>
                  <a:pt x="847" y="461"/>
                </a:lnTo>
                <a:lnTo>
                  <a:pt x="847" y="461"/>
                </a:lnTo>
                <a:lnTo>
                  <a:pt x="847" y="463"/>
                </a:lnTo>
                <a:lnTo>
                  <a:pt x="848" y="463"/>
                </a:lnTo>
                <a:lnTo>
                  <a:pt x="848" y="464"/>
                </a:lnTo>
                <a:lnTo>
                  <a:pt x="848" y="464"/>
                </a:lnTo>
                <a:lnTo>
                  <a:pt x="848" y="464"/>
                </a:lnTo>
                <a:lnTo>
                  <a:pt x="848" y="464"/>
                </a:lnTo>
                <a:lnTo>
                  <a:pt x="848" y="464"/>
                </a:lnTo>
                <a:lnTo>
                  <a:pt x="848" y="466"/>
                </a:lnTo>
                <a:lnTo>
                  <a:pt x="850" y="466"/>
                </a:lnTo>
                <a:lnTo>
                  <a:pt x="850" y="466"/>
                </a:lnTo>
                <a:lnTo>
                  <a:pt x="850" y="464"/>
                </a:lnTo>
                <a:lnTo>
                  <a:pt x="850" y="464"/>
                </a:lnTo>
                <a:lnTo>
                  <a:pt x="850" y="464"/>
                </a:lnTo>
                <a:lnTo>
                  <a:pt x="851" y="464"/>
                </a:lnTo>
                <a:lnTo>
                  <a:pt x="851" y="466"/>
                </a:lnTo>
                <a:lnTo>
                  <a:pt x="850" y="466"/>
                </a:lnTo>
                <a:lnTo>
                  <a:pt x="850" y="466"/>
                </a:lnTo>
                <a:lnTo>
                  <a:pt x="850" y="466"/>
                </a:lnTo>
                <a:lnTo>
                  <a:pt x="851" y="466"/>
                </a:lnTo>
                <a:lnTo>
                  <a:pt x="851" y="466"/>
                </a:lnTo>
                <a:lnTo>
                  <a:pt x="851" y="466"/>
                </a:lnTo>
                <a:lnTo>
                  <a:pt x="851" y="466"/>
                </a:lnTo>
                <a:lnTo>
                  <a:pt x="851" y="466"/>
                </a:lnTo>
                <a:lnTo>
                  <a:pt x="851" y="467"/>
                </a:lnTo>
                <a:lnTo>
                  <a:pt x="851" y="467"/>
                </a:lnTo>
                <a:lnTo>
                  <a:pt x="853" y="467"/>
                </a:lnTo>
                <a:lnTo>
                  <a:pt x="853" y="467"/>
                </a:lnTo>
                <a:lnTo>
                  <a:pt x="853" y="467"/>
                </a:lnTo>
                <a:lnTo>
                  <a:pt x="854" y="467"/>
                </a:lnTo>
                <a:lnTo>
                  <a:pt x="854" y="467"/>
                </a:lnTo>
                <a:lnTo>
                  <a:pt x="854" y="467"/>
                </a:lnTo>
                <a:lnTo>
                  <a:pt x="854" y="467"/>
                </a:lnTo>
                <a:lnTo>
                  <a:pt x="854" y="467"/>
                </a:lnTo>
                <a:lnTo>
                  <a:pt x="854" y="469"/>
                </a:lnTo>
                <a:lnTo>
                  <a:pt x="854" y="469"/>
                </a:lnTo>
                <a:lnTo>
                  <a:pt x="854" y="469"/>
                </a:lnTo>
                <a:lnTo>
                  <a:pt x="856" y="470"/>
                </a:lnTo>
                <a:lnTo>
                  <a:pt x="856" y="470"/>
                </a:lnTo>
                <a:lnTo>
                  <a:pt x="856" y="470"/>
                </a:lnTo>
                <a:lnTo>
                  <a:pt x="856" y="470"/>
                </a:lnTo>
                <a:lnTo>
                  <a:pt x="856" y="470"/>
                </a:lnTo>
                <a:lnTo>
                  <a:pt x="857" y="470"/>
                </a:lnTo>
                <a:lnTo>
                  <a:pt x="857" y="472"/>
                </a:lnTo>
                <a:lnTo>
                  <a:pt x="857" y="470"/>
                </a:lnTo>
                <a:lnTo>
                  <a:pt x="859" y="470"/>
                </a:lnTo>
                <a:lnTo>
                  <a:pt x="859" y="472"/>
                </a:lnTo>
                <a:lnTo>
                  <a:pt x="859" y="470"/>
                </a:lnTo>
                <a:lnTo>
                  <a:pt x="860" y="470"/>
                </a:lnTo>
                <a:lnTo>
                  <a:pt x="860" y="470"/>
                </a:lnTo>
                <a:lnTo>
                  <a:pt x="859" y="470"/>
                </a:lnTo>
                <a:lnTo>
                  <a:pt x="859" y="470"/>
                </a:lnTo>
                <a:close/>
                <a:moveTo>
                  <a:pt x="841" y="450"/>
                </a:moveTo>
                <a:lnTo>
                  <a:pt x="841" y="450"/>
                </a:lnTo>
                <a:lnTo>
                  <a:pt x="841" y="450"/>
                </a:lnTo>
                <a:lnTo>
                  <a:pt x="841" y="449"/>
                </a:lnTo>
                <a:lnTo>
                  <a:pt x="841" y="449"/>
                </a:lnTo>
                <a:lnTo>
                  <a:pt x="841" y="449"/>
                </a:lnTo>
                <a:lnTo>
                  <a:pt x="841" y="449"/>
                </a:lnTo>
                <a:lnTo>
                  <a:pt x="841" y="447"/>
                </a:lnTo>
                <a:lnTo>
                  <a:pt x="841" y="447"/>
                </a:lnTo>
                <a:lnTo>
                  <a:pt x="841" y="447"/>
                </a:lnTo>
                <a:lnTo>
                  <a:pt x="841" y="447"/>
                </a:lnTo>
                <a:lnTo>
                  <a:pt x="839" y="447"/>
                </a:lnTo>
                <a:lnTo>
                  <a:pt x="839" y="447"/>
                </a:lnTo>
                <a:lnTo>
                  <a:pt x="838" y="449"/>
                </a:lnTo>
                <a:lnTo>
                  <a:pt x="838" y="449"/>
                </a:lnTo>
                <a:lnTo>
                  <a:pt x="839" y="449"/>
                </a:lnTo>
                <a:lnTo>
                  <a:pt x="839" y="449"/>
                </a:lnTo>
                <a:lnTo>
                  <a:pt x="841" y="450"/>
                </a:lnTo>
                <a:lnTo>
                  <a:pt x="841" y="450"/>
                </a:lnTo>
                <a:lnTo>
                  <a:pt x="841" y="450"/>
                </a:lnTo>
                <a:close/>
                <a:moveTo>
                  <a:pt x="845" y="455"/>
                </a:moveTo>
                <a:lnTo>
                  <a:pt x="844" y="455"/>
                </a:lnTo>
                <a:lnTo>
                  <a:pt x="844" y="455"/>
                </a:lnTo>
                <a:lnTo>
                  <a:pt x="844" y="455"/>
                </a:lnTo>
                <a:lnTo>
                  <a:pt x="844" y="457"/>
                </a:lnTo>
                <a:lnTo>
                  <a:pt x="842" y="457"/>
                </a:lnTo>
                <a:lnTo>
                  <a:pt x="844" y="455"/>
                </a:lnTo>
                <a:lnTo>
                  <a:pt x="844" y="455"/>
                </a:lnTo>
                <a:lnTo>
                  <a:pt x="842" y="455"/>
                </a:lnTo>
                <a:lnTo>
                  <a:pt x="842" y="454"/>
                </a:lnTo>
                <a:lnTo>
                  <a:pt x="842" y="455"/>
                </a:lnTo>
                <a:lnTo>
                  <a:pt x="842" y="455"/>
                </a:lnTo>
                <a:lnTo>
                  <a:pt x="841" y="455"/>
                </a:lnTo>
                <a:lnTo>
                  <a:pt x="841" y="455"/>
                </a:lnTo>
                <a:lnTo>
                  <a:pt x="841" y="455"/>
                </a:lnTo>
                <a:lnTo>
                  <a:pt x="841" y="455"/>
                </a:lnTo>
                <a:lnTo>
                  <a:pt x="841" y="455"/>
                </a:lnTo>
                <a:lnTo>
                  <a:pt x="841" y="457"/>
                </a:lnTo>
                <a:lnTo>
                  <a:pt x="841" y="457"/>
                </a:lnTo>
                <a:lnTo>
                  <a:pt x="842" y="457"/>
                </a:lnTo>
                <a:lnTo>
                  <a:pt x="841" y="457"/>
                </a:lnTo>
                <a:lnTo>
                  <a:pt x="841" y="457"/>
                </a:lnTo>
                <a:lnTo>
                  <a:pt x="841" y="457"/>
                </a:lnTo>
                <a:lnTo>
                  <a:pt x="841" y="457"/>
                </a:lnTo>
                <a:lnTo>
                  <a:pt x="841" y="458"/>
                </a:lnTo>
                <a:lnTo>
                  <a:pt x="841" y="458"/>
                </a:lnTo>
                <a:lnTo>
                  <a:pt x="841" y="458"/>
                </a:lnTo>
                <a:lnTo>
                  <a:pt x="842" y="460"/>
                </a:lnTo>
                <a:lnTo>
                  <a:pt x="842" y="460"/>
                </a:lnTo>
                <a:lnTo>
                  <a:pt x="842" y="458"/>
                </a:lnTo>
                <a:lnTo>
                  <a:pt x="842" y="458"/>
                </a:lnTo>
                <a:lnTo>
                  <a:pt x="842" y="458"/>
                </a:lnTo>
                <a:lnTo>
                  <a:pt x="842" y="458"/>
                </a:lnTo>
                <a:lnTo>
                  <a:pt x="842" y="458"/>
                </a:lnTo>
                <a:lnTo>
                  <a:pt x="842" y="458"/>
                </a:lnTo>
                <a:lnTo>
                  <a:pt x="844" y="458"/>
                </a:lnTo>
                <a:lnTo>
                  <a:pt x="844" y="458"/>
                </a:lnTo>
                <a:lnTo>
                  <a:pt x="844" y="458"/>
                </a:lnTo>
                <a:lnTo>
                  <a:pt x="844" y="458"/>
                </a:lnTo>
                <a:lnTo>
                  <a:pt x="844" y="458"/>
                </a:lnTo>
                <a:lnTo>
                  <a:pt x="844" y="458"/>
                </a:lnTo>
                <a:lnTo>
                  <a:pt x="845" y="458"/>
                </a:lnTo>
                <a:lnTo>
                  <a:pt x="845" y="458"/>
                </a:lnTo>
                <a:lnTo>
                  <a:pt x="845" y="457"/>
                </a:lnTo>
                <a:lnTo>
                  <a:pt x="845" y="457"/>
                </a:lnTo>
                <a:lnTo>
                  <a:pt x="845" y="455"/>
                </a:lnTo>
                <a:close/>
                <a:moveTo>
                  <a:pt x="531" y="325"/>
                </a:moveTo>
                <a:lnTo>
                  <a:pt x="531" y="325"/>
                </a:lnTo>
                <a:lnTo>
                  <a:pt x="533" y="325"/>
                </a:lnTo>
                <a:lnTo>
                  <a:pt x="533" y="324"/>
                </a:lnTo>
                <a:lnTo>
                  <a:pt x="531" y="324"/>
                </a:lnTo>
                <a:lnTo>
                  <a:pt x="531" y="324"/>
                </a:lnTo>
                <a:lnTo>
                  <a:pt x="531" y="325"/>
                </a:lnTo>
                <a:lnTo>
                  <a:pt x="531" y="325"/>
                </a:lnTo>
                <a:lnTo>
                  <a:pt x="531" y="325"/>
                </a:lnTo>
                <a:lnTo>
                  <a:pt x="531" y="325"/>
                </a:lnTo>
                <a:lnTo>
                  <a:pt x="531" y="327"/>
                </a:lnTo>
                <a:lnTo>
                  <a:pt x="531" y="325"/>
                </a:lnTo>
                <a:close/>
                <a:moveTo>
                  <a:pt x="332" y="145"/>
                </a:moveTo>
                <a:lnTo>
                  <a:pt x="332" y="145"/>
                </a:lnTo>
                <a:lnTo>
                  <a:pt x="332" y="145"/>
                </a:lnTo>
                <a:lnTo>
                  <a:pt x="334" y="145"/>
                </a:lnTo>
                <a:lnTo>
                  <a:pt x="335" y="144"/>
                </a:lnTo>
                <a:lnTo>
                  <a:pt x="335" y="144"/>
                </a:lnTo>
                <a:lnTo>
                  <a:pt x="337" y="144"/>
                </a:lnTo>
                <a:lnTo>
                  <a:pt x="337" y="144"/>
                </a:lnTo>
                <a:lnTo>
                  <a:pt x="337" y="144"/>
                </a:lnTo>
                <a:lnTo>
                  <a:pt x="337" y="144"/>
                </a:lnTo>
                <a:lnTo>
                  <a:pt x="337" y="144"/>
                </a:lnTo>
                <a:lnTo>
                  <a:pt x="337" y="144"/>
                </a:lnTo>
                <a:lnTo>
                  <a:pt x="337" y="144"/>
                </a:lnTo>
                <a:lnTo>
                  <a:pt x="337" y="144"/>
                </a:lnTo>
                <a:lnTo>
                  <a:pt x="337" y="144"/>
                </a:lnTo>
                <a:lnTo>
                  <a:pt x="337" y="144"/>
                </a:lnTo>
                <a:lnTo>
                  <a:pt x="338" y="144"/>
                </a:lnTo>
                <a:lnTo>
                  <a:pt x="338" y="144"/>
                </a:lnTo>
                <a:lnTo>
                  <a:pt x="338" y="144"/>
                </a:lnTo>
                <a:lnTo>
                  <a:pt x="338" y="144"/>
                </a:lnTo>
                <a:lnTo>
                  <a:pt x="331" y="145"/>
                </a:lnTo>
                <a:lnTo>
                  <a:pt x="331" y="145"/>
                </a:lnTo>
                <a:lnTo>
                  <a:pt x="332" y="145"/>
                </a:lnTo>
                <a:close/>
                <a:moveTo>
                  <a:pt x="329" y="145"/>
                </a:moveTo>
                <a:lnTo>
                  <a:pt x="329" y="145"/>
                </a:lnTo>
                <a:lnTo>
                  <a:pt x="331" y="145"/>
                </a:lnTo>
                <a:lnTo>
                  <a:pt x="329" y="145"/>
                </a:lnTo>
                <a:close/>
                <a:moveTo>
                  <a:pt x="329" y="145"/>
                </a:moveTo>
                <a:lnTo>
                  <a:pt x="329" y="145"/>
                </a:lnTo>
                <a:lnTo>
                  <a:pt x="329" y="145"/>
                </a:lnTo>
                <a:lnTo>
                  <a:pt x="329" y="145"/>
                </a:lnTo>
                <a:lnTo>
                  <a:pt x="329" y="145"/>
                </a:lnTo>
                <a:close/>
                <a:moveTo>
                  <a:pt x="328" y="147"/>
                </a:moveTo>
                <a:lnTo>
                  <a:pt x="328" y="147"/>
                </a:lnTo>
                <a:lnTo>
                  <a:pt x="329" y="145"/>
                </a:lnTo>
                <a:lnTo>
                  <a:pt x="328" y="145"/>
                </a:lnTo>
                <a:lnTo>
                  <a:pt x="328" y="147"/>
                </a:lnTo>
                <a:close/>
                <a:moveTo>
                  <a:pt x="326" y="147"/>
                </a:moveTo>
                <a:lnTo>
                  <a:pt x="326" y="147"/>
                </a:lnTo>
                <a:lnTo>
                  <a:pt x="326" y="147"/>
                </a:lnTo>
                <a:lnTo>
                  <a:pt x="326" y="147"/>
                </a:lnTo>
                <a:lnTo>
                  <a:pt x="328" y="147"/>
                </a:lnTo>
                <a:lnTo>
                  <a:pt x="328" y="147"/>
                </a:lnTo>
                <a:lnTo>
                  <a:pt x="328" y="147"/>
                </a:lnTo>
                <a:lnTo>
                  <a:pt x="325" y="147"/>
                </a:lnTo>
                <a:lnTo>
                  <a:pt x="325" y="147"/>
                </a:lnTo>
                <a:lnTo>
                  <a:pt x="325" y="147"/>
                </a:lnTo>
                <a:lnTo>
                  <a:pt x="325" y="147"/>
                </a:lnTo>
                <a:lnTo>
                  <a:pt x="326" y="147"/>
                </a:lnTo>
                <a:close/>
                <a:moveTo>
                  <a:pt x="318" y="150"/>
                </a:moveTo>
                <a:lnTo>
                  <a:pt x="318" y="150"/>
                </a:lnTo>
                <a:lnTo>
                  <a:pt x="320" y="150"/>
                </a:lnTo>
                <a:lnTo>
                  <a:pt x="320" y="150"/>
                </a:lnTo>
                <a:lnTo>
                  <a:pt x="320" y="150"/>
                </a:lnTo>
                <a:lnTo>
                  <a:pt x="318" y="150"/>
                </a:lnTo>
                <a:lnTo>
                  <a:pt x="318" y="150"/>
                </a:lnTo>
                <a:lnTo>
                  <a:pt x="318" y="150"/>
                </a:lnTo>
                <a:lnTo>
                  <a:pt x="318" y="150"/>
                </a:lnTo>
                <a:lnTo>
                  <a:pt x="318" y="150"/>
                </a:lnTo>
                <a:lnTo>
                  <a:pt x="318" y="150"/>
                </a:lnTo>
                <a:close/>
                <a:moveTo>
                  <a:pt x="322" y="150"/>
                </a:moveTo>
                <a:lnTo>
                  <a:pt x="322" y="148"/>
                </a:lnTo>
                <a:lnTo>
                  <a:pt x="322" y="148"/>
                </a:lnTo>
                <a:lnTo>
                  <a:pt x="323" y="148"/>
                </a:lnTo>
                <a:lnTo>
                  <a:pt x="323" y="148"/>
                </a:lnTo>
                <a:lnTo>
                  <a:pt x="323" y="148"/>
                </a:lnTo>
                <a:lnTo>
                  <a:pt x="322" y="148"/>
                </a:lnTo>
                <a:lnTo>
                  <a:pt x="320" y="148"/>
                </a:lnTo>
                <a:lnTo>
                  <a:pt x="320" y="150"/>
                </a:lnTo>
                <a:lnTo>
                  <a:pt x="320" y="150"/>
                </a:lnTo>
                <a:lnTo>
                  <a:pt x="320" y="150"/>
                </a:lnTo>
                <a:lnTo>
                  <a:pt x="322" y="150"/>
                </a:lnTo>
                <a:close/>
                <a:moveTo>
                  <a:pt x="371" y="52"/>
                </a:moveTo>
                <a:lnTo>
                  <a:pt x="371" y="50"/>
                </a:lnTo>
                <a:lnTo>
                  <a:pt x="371" y="50"/>
                </a:lnTo>
                <a:lnTo>
                  <a:pt x="371" y="49"/>
                </a:lnTo>
                <a:lnTo>
                  <a:pt x="371" y="49"/>
                </a:lnTo>
                <a:lnTo>
                  <a:pt x="371" y="49"/>
                </a:lnTo>
                <a:lnTo>
                  <a:pt x="371" y="49"/>
                </a:lnTo>
                <a:lnTo>
                  <a:pt x="371" y="49"/>
                </a:lnTo>
                <a:lnTo>
                  <a:pt x="371" y="50"/>
                </a:lnTo>
                <a:lnTo>
                  <a:pt x="370" y="53"/>
                </a:lnTo>
                <a:lnTo>
                  <a:pt x="370" y="53"/>
                </a:lnTo>
                <a:lnTo>
                  <a:pt x="370" y="53"/>
                </a:lnTo>
                <a:lnTo>
                  <a:pt x="370" y="55"/>
                </a:lnTo>
                <a:lnTo>
                  <a:pt x="370" y="52"/>
                </a:lnTo>
                <a:lnTo>
                  <a:pt x="371" y="52"/>
                </a:lnTo>
                <a:close/>
                <a:moveTo>
                  <a:pt x="371" y="396"/>
                </a:moveTo>
                <a:lnTo>
                  <a:pt x="373" y="396"/>
                </a:lnTo>
                <a:lnTo>
                  <a:pt x="373" y="396"/>
                </a:lnTo>
                <a:lnTo>
                  <a:pt x="373" y="396"/>
                </a:lnTo>
                <a:lnTo>
                  <a:pt x="373" y="396"/>
                </a:lnTo>
                <a:lnTo>
                  <a:pt x="373" y="396"/>
                </a:lnTo>
                <a:lnTo>
                  <a:pt x="371" y="396"/>
                </a:lnTo>
                <a:lnTo>
                  <a:pt x="371" y="395"/>
                </a:lnTo>
                <a:lnTo>
                  <a:pt x="371" y="395"/>
                </a:lnTo>
                <a:lnTo>
                  <a:pt x="371" y="395"/>
                </a:lnTo>
                <a:lnTo>
                  <a:pt x="371" y="395"/>
                </a:lnTo>
                <a:lnTo>
                  <a:pt x="371" y="396"/>
                </a:lnTo>
                <a:lnTo>
                  <a:pt x="371" y="396"/>
                </a:lnTo>
                <a:lnTo>
                  <a:pt x="371" y="396"/>
                </a:lnTo>
                <a:lnTo>
                  <a:pt x="371" y="396"/>
                </a:lnTo>
                <a:close/>
                <a:moveTo>
                  <a:pt x="610" y="39"/>
                </a:moveTo>
                <a:lnTo>
                  <a:pt x="610" y="39"/>
                </a:lnTo>
                <a:lnTo>
                  <a:pt x="610" y="39"/>
                </a:lnTo>
                <a:lnTo>
                  <a:pt x="611" y="39"/>
                </a:lnTo>
                <a:lnTo>
                  <a:pt x="611" y="39"/>
                </a:lnTo>
                <a:lnTo>
                  <a:pt x="613" y="41"/>
                </a:lnTo>
                <a:lnTo>
                  <a:pt x="614" y="41"/>
                </a:lnTo>
                <a:lnTo>
                  <a:pt x="614" y="41"/>
                </a:lnTo>
                <a:lnTo>
                  <a:pt x="614" y="41"/>
                </a:lnTo>
                <a:lnTo>
                  <a:pt x="614" y="41"/>
                </a:lnTo>
                <a:lnTo>
                  <a:pt x="614" y="41"/>
                </a:lnTo>
                <a:lnTo>
                  <a:pt x="613" y="39"/>
                </a:lnTo>
                <a:lnTo>
                  <a:pt x="610" y="38"/>
                </a:lnTo>
                <a:lnTo>
                  <a:pt x="608" y="38"/>
                </a:lnTo>
                <a:lnTo>
                  <a:pt x="608" y="39"/>
                </a:lnTo>
                <a:lnTo>
                  <a:pt x="610" y="39"/>
                </a:lnTo>
                <a:close/>
                <a:moveTo>
                  <a:pt x="388" y="29"/>
                </a:moveTo>
                <a:lnTo>
                  <a:pt x="391" y="30"/>
                </a:lnTo>
                <a:lnTo>
                  <a:pt x="388" y="29"/>
                </a:lnTo>
                <a:lnTo>
                  <a:pt x="388" y="29"/>
                </a:lnTo>
                <a:lnTo>
                  <a:pt x="386" y="30"/>
                </a:lnTo>
                <a:lnTo>
                  <a:pt x="386" y="30"/>
                </a:lnTo>
                <a:lnTo>
                  <a:pt x="388" y="29"/>
                </a:lnTo>
                <a:lnTo>
                  <a:pt x="388" y="29"/>
                </a:lnTo>
                <a:close/>
                <a:moveTo>
                  <a:pt x="377" y="39"/>
                </a:moveTo>
                <a:lnTo>
                  <a:pt x="377" y="38"/>
                </a:lnTo>
                <a:lnTo>
                  <a:pt x="379" y="36"/>
                </a:lnTo>
                <a:lnTo>
                  <a:pt x="379" y="36"/>
                </a:lnTo>
                <a:lnTo>
                  <a:pt x="379" y="36"/>
                </a:lnTo>
                <a:lnTo>
                  <a:pt x="379" y="36"/>
                </a:lnTo>
                <a:lnTo>
                  <a:pt x="379" y="36"/>
                </a:lnTo>
                <a:lnTo>
                  <a:pt x="377" y="38"/>
                </a:lnTo>
                <a:lnTo>
                  <a:pt x="377" y="38"/>
                </a:lnTo>
                <a:lnTo>
                  <a:pt x="377" y="39"/>
                </a:lnTo>
                <a:lnTo>
                  <a:pt x="376" y="41"/>
                </a:lnTo>
                <a:lnTo>
                  <a:pt x="377" y="39"/>
                </a:lnTo>
                <a:lnTo>
                  <a:pt x="377" y="39"/>
                </a:lnTo>
                <a:close/>
                <a:moveTo>
                  <a:pt x="380" y="35"/>
                </a:moveTo>
                <a:lnTo>
                  <a:pt x="380" y="35"/>
                </a:lnTo>
                <a:lnTo>
                  <a:pt x="382" y="33"/>
                </a:lnTo>
                <a:lnTo>
                  <a:pt x="385" y="32"/>
                </a:lnTo>
                <a:lnTo>
                  <a:pt x="383" y="32"/>
                </a:lnTo>
                <a:lnTo>
                  <a:pt x="380" y="33"/>
                </a:lnTo>
                <a:lnTo>
                  <a:pt x="380" y="35"/>
                </a:lnTo>
                <a:lnTo>
                  <a:pt x="379" y="36"/>
                </a:lnTo>
                <a:lnTo>
                  <a:pt x="380" y="36"/>
                </a:lnTo>
                <a:lnTo>
                  <a:pt x="380" y="35"/>
                </a:lnTo>
                <a:close/>
                <a:moveTo>
                  <a:pt x="373" y="44"/>
                </a:moveTo>
                <a:lnTo>
                  <a:pt x="373" y="44"/>
                </a:lnTo>
                <a:lnTo>
                  <a:pt x="376" y="42"/>
                </a:lnTo>
                <a:lnTo>
                  <a:pt x="376" y="41"/>
                </a:lnTo>
                <a:lnTo>
                  <a:pt x="374" y="42"/>
                </a:lnTo>
                <a:lnTo>
                  <a:pt x="373" y="44"/>
                </a:lnTo>
                <a:lnTo>
                  <a:pt x="373" y="44"/>
                </a:lnTo>
                <a:lnTo>
                  <a:pt x="371" y="47"/>
                </a:lnTo>
                <a:lnTo>
                  <a:pt x="373" y="47"/>
                </a:lnTo>
                <a:lnTo>
                  <a:pt x="373" y="44"/>
                </a:lnTo>
                <a:close/>
                <a:moveTo>
                  <a:pt x="311" y="153"/>
                </a:moveTo>
                <a:lnTo>
                  <a:pt x="312" y="153"/>
                </a:lnTo>
                <a:lnTo>
                  <a:pt x="312" y="153"/>
                </a:lnTo>
                <a:lnTo>
                  <a:pt x="312" y="153"/>
                </a:lnTo>
                <a:lnTo>
                  <a:pt x="314" y="153"/>
                </a:lnTo>
                <a:lnTo>
                  <a:pt x="314" y="153"/>
                </a:lnTo>
                <a:lnTo>
                  <a:pt x="315" y="151"/>
                </a:lnTo>
                <a:lnTo>
                  <a:pt x="315" y="151"/>
                </a:lnTo>
                <a:lnTo>
                  <a:pt x="317" y="151"/>
                </a:lnTo>
                <a:lnTo>
                  <a:pt x="317" y="151"/>
                </a:lnTo>
                <a:lnTo>
                  <a:pt x="317" y="151"/>
                </a:lnTo>
                <a:lnTo>
                  <a:pt x="317" y="151"/>
                </a:lnTo>
                <a:lnTo>
                  <a:pt x="317" y="151"/>
                </a:lnTo>
                <a:lnTo>
                  <a:pt x="315" y="151"/>
                </a:lnTo>
                <a:lnTo>
                  <a:pt x="309" y="154"/>
                </a:lnTo>
                <a:lnTo>
                  <a:pt x="309" y="154"/>
                </a:lnTo>
                <a:lnTo>
                  <a:pt x="309" y="154"/>
                </a:lnTo>
                <a:lnTo>
                  <a:pt x="309" y="154"/>
                </a:lnTo>
                <a:lnTo>
                  <a:pt x="311" y="153"/>
                </a:lnTo>
                <a:close/>
                <a:moveTo>
                  <a:pt x="525" y="27"/>
                </a:moveTo>
                <a:lnTo>
                  <a:pt x="528" y="29"/>
                </a:lnTo>
                <a:lnTo>
                  <a:pt x="528" y="29"/>
                </a:lnTo>
                <a:lnTo>
                  <a:pt x="528" y="27"/>
                </a:lnTo>
                <a:lnTo>
                  <a:pt x="528" y="27"/>
                </a:lnTo>
                <a:lnTo>
                  <a:pt x="530" y="29"/>
                </a:lnTo>
                <a:lnTo>
                  <a:pt x="530" y="29"/>
                </a:lnTo>
                <a:lnTo>
                  <a:pt x="530" y="27"/>
                </a:lnTo>
                <a:lnTo>
                  <a:pt x="528" y="27"/>
                </a:lnTo>
                <a:lnTo>
                  <a:pt x="528" y="27"/>
                </a:lnTo>
                <a:lnTo>
                  <a:pt x="528" y="27"/>
                </a:lnTo>
                <a:lnTo>
                  <a:pt x="528" y="27"/>
                </a:lnTo>
                <a:lnTo>
                  <a:pt x="525" y="26"/>
                </a:lnTo>
                <a:lnTo>
                  <a:pt x="525" y="26"/>
                </a:lnTo>
                <a:lnTo>
                  <a:pt x="525" y="26"/>
                </a:lnTo>
                <a:lnTo>
                  <a:pt x="525" y="26"/>
                </a:lnTo>
                <a:lnTo>
                  <a:pt x="525" y="26"/>
                </a:lnTo>
                <a:lnTo>
                  <a:pt x="525" y="27"/>
                </a:lnTo>
                <a:close/>
                <a:moveTo>
                  <a:pt x="297" y="281"/>
                </a:moveTo>
                <a:lnTo>
                  <a:pt x="297" y="281"/>
                </a:lnTo>
                <a:lnTo>
                  <a:pt x="296" y="281"/>
                </a:lnTo>
                <a:lnTo>
                  <a:pt x="296" y="281"/>
                </a:lnTo>
                <a:lnTo>
                  <a:pt x="296" y="283"/>
                </a:lnTo>
                <a:lnTo>
                  <a:pt x="296" y="283"/>
                </a:lnTo>
                <a:lnTo>
                  <a:pt x="296" y="283"/>
                </a:lnTo>
                <a:lnTo>
                  <a:pt x="296" y="283"/>
                </a:lnTo>
                <a:lnTo>
                  <a:pt x="296" y="283"/>
                </a:lnTo>
                <a:lnTo>
                  <a:pt x="296" y="283"/>
                </a:lnTo>
                <a:lnTo>
                  <a:pt x="296" y="283"/>
                </a:lnTo>
                <a:lnTo>
                  <a:pt x="296" y="283"/>
                </a:lnTo>
                <a:lnTo>
                  <a:pt x="296" y="283"/>
                </a:lnTo>
                <a:lnTo>
                  <a:pt x="297" y="283"/>
                </a:lnTo>
                <a:lnTo>
                  <a:pt x="297" y="283"/>
                </a:lnTo>
                <a:lnTo>
                  <a:pt x="297" y="283"/>
                </a:lnTo>
                <a:lnTo>
                  <a:pt x="297" y="283"/>
                </a:lnTo>
                <a:lnTo>
                  <a:pt x="297" y="283"/>
                </a:lnTo>
                <a:lnTo>
                  <a:pt x="297" y="283"/>
                </a:lnTo>
                <a:lnTo>
                  <a:pt x="296" y="281"/>
                </a:lnTo>
                <a:lnTo>
                  <a:pt x="297" y="281"/>
                </a:lnTo>
                <a:lnTo>
                  <a:pt x="297" y="281"/>
                </a:lnTo>
                <a:close/>
                <a:moveTo>
                  <a:pt x="296" y="286"/>
                </a:moveTo>
                <a:lnTo>
                  <a:pt x="296" y="287"/>
                </a:lnTo>
                <a:lnTo>
                  <a:pt x="296" y="287"/>
                </a:lnTo>
                <a:lnTo>
                  <a:pt x="296" y="287"/>
                </a:lnTo>
                <a:lnTo>
                  <a:pt x="296" y="287"/>
                </a:lnTo>
                <a:lnTo>
                  <a:pt x="296" y="286"/>
                </a:lnTo>
                <a:lnTo>
                  <a:pt x="296" y="286"/>
                </a:lnTo>
                <a:lnTo>
                  <a:pt x="296" y="284"/>
                </a:lnTo>
                <a:lnTo>
                  <a:pt x="296" y="284"/>
                </a:lnTo>
                <a:lnTo>
                  <a:pt x="296" y="284"/>
                </a:lnTo>
                <a:lnTo>
                  <a:pt x="296" y="284"/>
                </a:lnTo>
                <a:lnTo>
                  <a:pt x="296" y="286"/>
                </a:lnTo>
                <a:close/>
                <a:moveTo>
                  <a:pt x="314" y="266"/>
                </a:moveTo>
                <a:lnTo>
                  <a:pt x="314" y="266"/>
                </a:lnTo>
                <a:lnTo>
                  <a:pt x="314" y="266"/>
                </a:lnTo>
                <a:lnTo>
                  <a:pt x="314" y="266"/>
                </a:lnTo>
                <a:lnTo>
                  <a:pt x="314" y="266"/>
                </a:lnTo>
                <a:close/>
                <a:moveTo>
                  <a:pt x="380" y="466"/>
                </a:moveTo>
                <a:lnTo>
                  <a:pt x="380" y="466"/>
                </a:lnTo>
                <a:lnTo>
                  <a:pt x="379" y="466"/>
                </a:lnTo>
                <a:lnTo>
                  <a:pt x="379" y="466"/>
                </a:lnTo>
                <a:lnTo>
                  <a:pt x="379" y="466"/>
                </a:lnTo>
                <a:lnTo>
                  <a:pt x="380" y="466"/>
                </a:lnTo>
                <a:lnTo>
                  <a:pt x="380" y="466"/>
                </a:lnTo>
                <a:close/>
                <a:moveTo>
                  <a:pt x="376" y="404"/>
                </a:moveTo>
                <a:lnTo>
                  <a:pt x="376" y="404"/>
                </a:lnTo>
                <a:lnTo>
                  <a:pt x="376" y="404"/>
                </a:lnTo>
                <a:lnTo>
                  <a:pt x="374" y="404"/>
                </a:lnTo>
                <a:lnTo>
                  <a:pt x="374" y="404"/>
                </a:lnTo>
                <a:lnTo>
                  <a:pt x="374" y="404"/>
                </a:lnTo>
                <a:lnTo>
                  <a:pt x="374" y="404"/>
                </a:lnTo>
                <a:lnTo>
                  <a:pt x="374" y="404"/>
                </a:lnTo>
                <a:lnTo>
                  <a:pt x="374" y="404"/>
                </a:lnTo>
                <a:lnTo>
                  <a:pt x="376" y="404"/>
                </a:lnTo>
                <a:close/>
                <a:moveTo>
                  <a:pt x="380" y="466"/>
                </a:moveTo>
                <a:lnTo>
                  <a:pt x="382" y="466"/>
                </a:lnTo>
                <a:lnTo>
                  <a:pt x="382" y="464"/>
                </a:lnTo>
                <a:lnTo>
                  <a:pt x="380" y="466"/>
                </a:lnTo>
                <a:lnTo>
                  <a:pt x="380" y="466"/>
                </a:lnTo>
                <a:lnTo>
                  <a:pt x="380" y="466"/>
                </a:lnTo>
                <a:lnTo>
                  <a:pt x="380" y="466"/>
                </a:lnTo>
                <a:lnTo>
                  <a:pt x="380" y="466"/>
                </a:lnTo>
                <a:lnTo>
                  <a:pt x="380" y="466"/>
                </a:lnTo>
                <a:close/>
                <a:moveTo>
                  <a:pt x="315" y="266"/>
                </a:moveTo>
                <a:lnTo>
                  <a:pt x="315" y="266"/>
                </a:lnTo>
                <a:lnTo>
                  <a:pt x="315" y="266"/>
                </a:lnTo>
                <a:lnTo>
                  <a:pt x="315" y="266"/>
                </a:lnTo>
                <a:lnTo>
                  <a:pt x="314" y="266"/>
                </a:lnTo>
                <a:lnTo>
                  <a:pt x="314" y="266"/>
                </a:lnTo>
                <a:lnTo>
                  <a:pt x="314" y="266"/>
                </a:lnTo>
                <a:lnTo>
                  <a:pt x="315" y="266"/>
                </a:lnTo>
                <a:lnTo>
                  <a:pt x="315" y="268"/>
                </a:lnTo>
                <a:lnTo>
                  <a:pt x="315" y="268"/>
                </a:lnTo>
                <a:lnTo>
                  <a:pt x="315" y="266"/>
                </a:lnTo>
                <a:lnTo>
                  <a:pt x="315" y="266"/>
                </a:lnTo>
                <a:lnTo>
                  <a:pt x="315" y="266"/>
                </a:lnTo>
                <a:close/>
                <a:moveTo>
                  <a:pt x="315" y="266"/>
                </a:moveTo>
                <a:lnTo>
                  <a:pt x="315" y="266"/>
                </a:lnTo>
                <a:lnTo>
                  <a:pt x="315" y="266"/>
                </a:lnTo>
                <a:lnTo>
                  <a:pt x="315" y="266"/>
                </a:lnTo>
                <a:lnTo>
                  <a:pt x="315" y="266"/>
                </a:lnTo>
                <a:lnTo>
                  <a:pt x="315" y="266"/>
                </a:lnTo>
                <a:lnTo>
                  <a:pt x="315" y="266"/>
                </a:lnTo>
                <a:close/>
                <a:moveTo>
                  <a:pt x="315" y="268"/>
                </a:moveTo>
                <a:lnTo>
                  <a:pt x="315" y="269"/>
                </a:lnTo>
                <a:lnTo>
                  <a:pt x="315" y="269"/>
                </a:lnTo>
                <a:lnTo>
                  <a:pt x="315" y="269"/>
                </a:lnTo>
                <a:lnTo>
                  <a:pt x="315" y="269"/>
                </a:lnTo>
                <a:lnTo>
                  <a:pt x="315" y="269"/>
                </a:lnTo>
                <a:lnTo>
                  <a:pt x="315" y="269"/>
                </a:lnTo>
                <a:lnTo>
                  <a:pt x="315" y="269"/>
                </a:lnTo>
                <a:lnTo>
                  <a:pt x="315" y="268"/>
                </a:lnTo>
                <a:lnTo>
                  <a:pt x="315" y="268"/>
                </a:lnTo>
                <a:lnTo>
                  <a:pt x="315" y="268"/>
                </a:lnTo>
                <a:close/>
                <a:moveTo>
                  <a:pt x="421" y="472"/>
                </a:moveTo>
                <a:lnTo>
                  <a:pt x="421" y="472"/>
                </a:lnTo>
                <a:lnTo>
                  <a:pt x="420" y="472"/>
                </a:lnTo>
                <a:lnTo>
                  <a:pt x="420" y="470"/>
                </a:lnTo>
                <a:lnTo>
                  <a:pt x="418" y="472"/>
                </a:lnTo>
                <a:lnTo>
                  <a:pt x="417" y="472"/>
                </a:lnTo>
                <a:lnTo>
                  <a:pt x="417" y="472"/>
                </a:lnTo>
                <a:lnTo>
                  <a:pt x="417" y="472"/>
                </a:lnTo>
                <a:lnTo>
                  <a:pt x="417" y="472"/>
                </a:lnTo>
                <a:lnTo>
                  <a:pt x="417" y="472"/>
                </a:lnTo>
                <a:lnTo>
                  <a:pt x="415" y="472"/>
                </a:lnTo>
                <a:lnTo>
                  <a:pt x="415" y="473"/>
                </a:lnTo>
                <a:lnTo>
                  <a:pt x="415" y="473"/>
                </a:lnTo>
                <a:lnTo>
                  <a:pt x="415" y="473"/>
                </a:lnTo>
                <a:lnTo>
                  <a:pt x="418" y="473"/>
                </a:lnTo>
                <a:lnTo>
                  <a:pt x="418" y="473"/>
                </a:lnTo>
                <a:lnTo>
                  <a:pt x="418" y="473"/>
                </a:lnTo>
                <a:lnTo>
                  <a:pt x="418" y="473"/>
                </a:lnTo>
                <a:lnTo>
                  <a:pt x="418" y="473"/>
                </a:lnTo>
                <a:lnTo>
                  <a:pt x="418" y="473"/>
                </a:lnTo>
                <a:lnTo>
                  <a:pt x="418" y="472"/>
                </a:lnTo>
                <a:lnTo>
                  <a:pt x="418" y="472"/>
                </a:lnTo>
                <a:lnTo>
                  <a:pt x="421" y="472"/>
                </a:lnTo>
                <a:lnTo>
                  <a:pt x="421" y="472"/>
                </a:lnTo>
                <a:lnTo>
                  <a:pt x="421" y="473"/>
                </a:lnTo>
                <a:lnTo>
                  <a:pt x="421" y="473"/>
                </a:lnTo>
                <a:lnTo>
                  <a:pt x="421" y="473"/>
                </a:lnTo>
                <a:lnTo>
                  <a:pt x="421" y="472"/>
                </a:lnTo>
                <a:lnTo>
                  <a:pt x="421" y="472"/>
                </a:lnTo>
                <a:close/>
                <a:moveTo>
                  <a:pt x="322" y="253"/>
                </a:moveTo>
                <a:lnTo>
                  <a:pt x="322" y="254"/>
                </a:lnTo>
                <a:lnTo>
                  <a:pt x="322" y="254"/>
                </a:lnTo>
                <a:lnTo>
                  <a:pt x="322" y="254"/>
                </a:lnTo>
                <a:lnTo>
                  <a:pt x="322" y="254"/>
                </a:lnTo>
                <a:lnTo>
                  <a:pt x="322" y="254"/>
                </a:lnTo>
                <a:lnTo>
                  <a:pt x="322" y="254"/>
                </a:lnTo>
                <a:lnTo>
                  <a:pt x="323" y="254"/>
                </a:lnTo>
                <a:lnTo>
                  <a:pt x="322" y="254"/>
                </a:lnTo>
                <a:lnTo>
                  <a:pt x="322" y="253"/>
                </a:lnTo>
                <a:close/>
                <a:moveTo>
                  <a:pt x="353" y="240"/>
                </a:moveTo>
                <a:lnTo>
                  <a:pt x="353" y="240"/>
                </a:lnTo>
                <a:lnTo>
                  <a:pt x="352" y="239"/>
                </a:lnTo>
                <a:lnTo>
                  <a:pt x="352" y="239"/>
                </a:lnTo>
                <a:lnTo>
                  <a:pt x="352" y="240"/>
                </a:lnTo>
                <a:lnTo>
                  <a:pt x="352" y="240"/>
                </a:lnTo>
                <a:lnTo>
                  <a:pt x="350" y="240"/>
                </a:lnTo>
                <a:lnTo>
                  <a:pt x="352" y="242"/>
                </a:lnTo>
                <a:lnTo>
                  <a:pt x="352" y="242"/>
                </a:lnTo>
                <a:lnTo>
                  <a:pt x="352" y="242"/>
                </a:lnTo>
                <a:lnTo>
                  <a:pt x="352" y="242"/>
                </a:lnTo>
                <a:lnTo>
                  <a:pt x="353" y="242"/>
                </a:lnTo>
                <a:lnTo>
                  <a:pt x="355" y="242"/>
                </a:lnTo>
                <a:lnTo>
                  <a:pt x="355" y="242"/>
                </a:lnTo>
                <a:lnTo>
                  <a:pt x="356" y="242"/>
                </a:lnTo>
                <a:lnTo>
                  <a:pt x="356" y="242"/>
                </a:lnTo>
                <a:lnTo>
                  <a:pt x="356" y="242"/>
                </a:lnTo>
                <a:lnTo>
                  <a:pt x="356" y="242"/>
                </a:lnTo>
                <a:lnTo>
                  <a:pt x="356" y="242"/>
                </a:lnTo>
                <a:lnTo>
                  <a:pt x="356" y="242"/>
                </a:lnTo>
                <a:lnTo>
                  <a:pt x="356" y="242"/>
                </a:lnTo>
                <a:lnTo>
                  <a:pt x="356" y="242"/>
                </a:lnTo>
                <a:lnTo>
                  <a:pt x="356" y="242"/>
                </a:lnTo>
                <a:lnTo>
                  <a:pt x="356" y="240"/>
                </a:lnTo>
                <a:lnTo>
                  <a:pt x="356" y="240"/>
                </a:lnTo>
                <a:lnTo>
                  <a:pt x="356" y="240"/>
                </a:lnTo>
                <a:lnTo>
                  <a:pt x="356" y="240"/>
                </a:lnTo>
                <a:lnTo>
                  <a:pt x="356" y="240"/>
                </a:lnTo>
                <a:lnTo>
                  <a:pt x="356" y="240"/>
                </a:lnTo>
                <a:lnTo>
                  <a:pt x="355" y="239"/>
                </a:lnTo>
                <a:lnTo>
                  <a:pt x="355" y="239"/>
                </a:lnTo>
                <a:lnTo>
                  <a:pt x="355" y="239"/>
                </a:lnTo>
                <a:lnTo>
                  <a:pt x="355" y="240"/>
                </a:lnTo>
                <a:lnTo>
                  <a:pt x="355" y="240"/>
                </a:lnTo>
                <a:lnTo>
                  <a:pt x="355" y="240"/>
                </a:lnTo>
                <a:lnTo>
                  <a:pt x="353" y="239"/>
                </a:lnTo>
                <a:lnTo>
                  <a:pt x="353" y="239"/>
                </a:lnTo>
                <a:lnTo>
                  <a:pt x="353" y="240"/>
                </a:lnTo>
                <a:lnTo>
                  <a:pt x="353" y="240"/>
                </a:lnTo>
                <a:lnTo>
                  <a:pt x="353" y="240"/>
                </a:lnTo>
                <a:close/>
                <a:moveTo>
                  <a:pt x="322" y="253"/>
                </a:moveTo>
                <a:lnTo>
                  <a:pt x="322" y="253"/>
                </a:lnTo>
                <a:lnTo>
                  <a:pt x="322" y="253"/>
                </a:lnTo>
                <a:lnTo>
                  <a:pt x="322" y="253"/>
                </a:lnTo>
                <a:lnTo>
                  <a:pt x="322" y="253"/>
                </a:lnTo>
                <a:lnTo>
                  <a:pt x="322" y="253"/>
                </a:lnTo>
                <a:lnTo>
                  <a:pt x="322" y="253"/>
                </a:lnTo>
                <a:lnTo>
                  <a:pt x="322" y="253"/>
                </a:lnTo>
                <a:lnTo>
                  <a:pt x="322" y="253"/>
                </a:lnTo>
                <a:lnTo>
                  <a:pt x="322" y="253"/>
                </a:lnTo>
                <a:lnTo>
                  <a:pt x="322" y="253"/>
                </a:lnTo>
                <a:close/>
                <a:moveTo>
                  <a:pt x="314" y="268"/>
                </a:moveTo>
                <a:lnTo>
                  <a:pt x="314" y="269"/>
                </a:lnTo>
                <a:lnTo>
                  <a:pt x="314" y="269"/>
                </a:lnTo>
                <a:lnTo>
                  <a:pt x="314" y="269"/>
                </a:lnTo>
                <a:lnTo>
                  <a:pt x="314" y="269"/>
                </a:lnTo>
                <a:lnTo>
                  <a:pt x="315" y="269"/>
                </a:lnTo>
                <a:lnTo>
                  <a:pt x="315" y="268"/>
                </a:lnTo>
                <a:lnTo>
                  <a:pt x="314" y="268"/>
                </a:lnTo>
                <a:lnTo>
                  <a:pt x="314" y="268"/>
                </a:lnTo>
                <a:close/>
                <a:moveTo>
                  <a:pt x="303" y="157"/>
                </a:moveTo>
                <a:lnTo>
                  <a:pt x="303" y="157"/>
                </a:lnTo>
                <a:lnTo>
                  <a:pt x="303" y="157"/>
                </a:lnTo>
                <a:lnTo>
                  <a:pt x="303" y="157"/>
                </a:lnTo>
                <a:lnTo>
                  <a:pt x="303" y="157"/>
                </a:lnTo>
                <a:lnTo>
                  <a:pt x="305" y="157"/>
                </a:lnTo>
                <a:lnTo>
                  <a:pt x="305" y="156"/>
                </a:lnTo>
                <a:lnTo>
                  <a:pt x="306" y="156"/>
                </a:lnTo>
                <a:lnTo>
                  <a:pt x="308" y="154"/>
                </a:lnTo>
                <a:lnTo>
                  <a:pt x="308" y="154"/>
                </a:lnTo>
                <a:lnTo>
                  <a:pt x="308" y="154"/>
                </a:lnTo>
                <a:lnTo>
                  <a:pt x="308" y="154"/>
                </a:lnTo>
                <a:lnTo>
                  <a:pt x="308" y="154"/>
                </a:lnTo>
                <a:lnTo>
                  <a:pt x="302" y="157"/>
                </a:lnTo>
                <a:lnTo>
                  <a:pt x="302" y="157"/>
                </a:lnTo>
                <a:lnTo>
                  <a:pt x="302" y="157"/>
                </a:lnTo>
                <a:lnTo>
                  <a:pt x="303" y="157"/>
                </a:lnTo>
                <a:close/>
                <a:moveTo>
                  <a:pt x="296" y="162"/>
                </a:moveTo>
                <a:lnTo>
                  <a:pt x="296" y="162"/>
                </a:lnTo>
                <a:lnTo>
                  <a:pt x="296" y="160"/>
                </a:lnTo>
                <a:lnTo>
                  <a:pt x="296" y="160"/>
                </a:lnTo>
                <a:lnTo>
                  <a:pt x="296" y="160"/>
                </a:lnTo>
                <a:lnTo>
                  <a:pt x="296" y="160"/>
                </a:lnTo>
                <a:lnTo>
                  <a:pt x="297" y="160"/>
                </a:lnTo>
                <a:lnTo>
                  <a:pt x="297" y="159"/>
                </a:lnTo>
                <a:lnTo>
                  <a:pt x="297" y="159"/>
                </a:lnTo>
                <a:lnTo>
                  <a:pt x="296" y="160"/>
                </a:lnTo>
                <a:lnTo>
                  <a:pt x="296" y="160"/>
                </a:lnTo>
                <a:lnTo>
                  <a:pt x="296" y="160"/>
                </a:lnTo>
                <a:lnTo>
                  <a:pt x="296" y="160"/>
                </a:lnTo>
                <a:lnTo>
                  <a:pt x="296" y="160"/>
                </a:lnTo>
                <a:lnTo>
                  <a:pt x="294" y="162"/>
                </a:lnTo>
                <a:lnTo>
                  <a:pt x="296" y="162"/>
                </a:lnTo>
                <a:close/>
                <a:moveTo>
                  <a:pt x="500" y="407"/>
                </a:moveTo>
                <a:lnTo>
                  <a:pt x="500" y="407"/>
                </a:lnTo>
                <a:lnTo>
                  <a:pt x="500" y="407"/>
                </a:lnTo>
                <a:lnTo>
                  <a:pt x="500" y="407"/>
                </a:lnTo>
                <a:lnTo>
                  <a:pt x="498" y="408"/>
                </a:lnTo>
                <a:lnTo>
                  <a:pt x="498" y="408"/>
                </a:lnTo>
                <a:lnTo>
                  <a:pt x="498" y="408"/>
                </a:lnTo>
                <a:lnTo>
                  <a:pt x="498" y="408"/>
                </a:lnTo>
                <a:lnTo>
                  <a:pt x="497" y="410"/>
                </a:lnTo>
                <a:lnTo>
                  <a:pt x="497" y="410"/>
                </a:lnTo>
                <a:lnTo>
                  <a:pt x="497" y="410"/>
                </a:lnTo>
                <a:lnTo>
                  <a:pt x="497" y="410"/>
                </a:lnTo>
                <a:lnTo>
                  <a:pt x="497" y="410"/>
                </a:lnTo>
                <a:lnTo>
                  <a:pt x="497" y="410"/>
                </a:lnTo>
                <a:lnTo>
                  <a:pt x="497" y="411"/>
                </a:lnTo>
                <a:lnTo>
                  <a:pt x="497" y="411"/>
                </a:lnTo>
                <a:lnTo>
                  <a:pt x="498" y="411"/>
                </a:lnTo>
                <a:lnTo>
                  <a:pt x="498" y="411"/>
                </a:lnTo>
                <a:lnTo>
                  <a:pt x="500" y="411"/>
                </a:lnTo>
                <a:lnTo>
                  <a:pt x="500" y="411"/>
                </a:lnTo>
                <a:lnTo>
                  <a:pt x="501" y="410"/>
                </a:lnTo>
                <a:lnTo>
                  <a:pt x="501" y="408"/>
                </a:lnTo>
                <a:lnTo>
                  <a:pt x="501" y="408"/>
                </a:lnTo>
                <a:lnTo>
                  <a:pt x="501" y="408"/>
                </a:lnTo>
                <a:lnTo>
                  <a:pt x="501" y="408"/>
                </a:lnTo>
                <a:lnTo>
                  <a:pt x="501" y="407"/>
                </a:lnTo>
                <a:lnTo>
                  <a:pt x="501" y="407"/>
                </a:lnTo>
                <a:lnTo>
                  <a:pt x="501" y="407"/>
                </a:lnTo>
                <a:lnTo>
                  <a:pt x="501" y="407"/>
                </a:lnTo>
                <a:lnTo>
                  <a:pt x="501" y="407"/>
                </a:lnTo>
                <a:lnTo>
                  <a:pt x="500" y="407"/>
                </a:lnTo>
                <a:close/>
                <a:moveTo>
                  <a:pt x="844" y="423"/>
                </a:moveTo>
                <a:lnTo>
                  <a:pt x="844" y="423"/>
                </a:lnTo>
                <a:lnTo>
                  <a:pt x="844" y="425"/>
                </a:lnTo>
                <a:lnTo>
                  <a:pt x="845" y="425"/>
                </a:lnTo>
                <a:lnTo>
                  <a:pt x="845" y="425"/>
                </a:lnTo>
                <a:lnTo>
                  <a:pt x="845" y="426"/>
                </a:lnTo>
                <a:lnTo>
                  <a:pt x="844" y="426"/>
                </a:lnTo>
                <a:lnTo>
                  <a:pt x="845" y="426"/>
                </a:lnTo>
                <a:lnTo>
                  <a:pt x="845" y="428"/>
                </a:lnTo>
                <a:lnTo>
                  <a:pt x="845" y="428"/>
                </a:lnTo>
                <a:lnTo>
                  <a:pt x="845" y="428"/>
                </a:lnTo>
                <a:lnTo>
                  <a:pt x="847" y="429"/>
                </a:lnTo>
                <a:lnTo>
                  <a:pt x="847" y="429"/>
                </a:lnTo>
                <a:lnTo>
                  <a:pt x="847" y="428"/>
                </a:lnTo>
                <a:lnTo>
                  <a:pt x="847" y="428"/>
                </a:lnTo>
                <a:lnTo>
                  <a:pt x="847" y="428"/>
                </a:lnTo>
                <a:lnTo>
                  <a:pt x="847" y="428"/>
                </a:lnTo>
                <a:lnTo>
                  <a:pt x="847" y="428"/>
                </a:lnTo>
                <a:lnTo>
                  <a:pt x="847" y="428"/>
                </a:lnTo>
                <a:lnTo>
                  <a:pt x="848" y="428"/>
                </a:lnTo>
                <a:lnTo>
                  <a:pt x="848" y="428"/>
                </a:lnTo>
                <a:lnTo>
                  <a:pt x="850" y="428"/>
                </a:lnTo>
                <a:lnTo>
                  <a:pt x="850" y="428"/>
                </a:lnTo>
                <a:lnTo>
                  <a:pt x="850" y="428"/>
                </a:lnTo>
                <a:lnTo>
                  <a:pt x="851" y="428"/>
                </a:lnTo>
                <a:lnTo>
                  <a:pt x="851" y="428"/>
                </a:lnTo>
                <a:lnTo>
                  <a:pt x="851" y="428"/>
                </a:lnTo>
                <a:lnTo>
                  <a:pt x="851" y="428"/>
                </a:lnTo>
                <a:lnTo>
                  <a:pt x="851" y="429"/>
                </a:lnTo>
                <a:lnTo>
                  <a:pt x="851" y="429"/>
                </a:lnTo>
                <a:lnTo>
                  <a:pt x="851" y="429"/>
                </a:lnTo>
                <a:lnTo>
                  <a:pt x="851" y="431"/>
                </a:lnTo>
                <a:lnTo>
                  <a:pt x="851" y="431"/>
                </a:lnTo>
                <a:lnTo>
                  <a:pt x="853" y="431"/>
                </a:lnTo>
                <a:lnTo>
                  <a:pt x="853" y="431"/>
                </a:lnTo>
                <a:lnTo>
                  <a:pt x="853" y="431"/>
                </a:lnTo>
                <a:lnTo>
                  <a:pt x="853" y="431"/>
                </a:lnTo>
                <a:lnTo>
                  <a:pt x="854" y="431"/>
                </a:lnTo>
                <a:lnTo>
                  <a:pt x="854" y="431"/>
                </a:lnTo>
                <a:lnTo>
                  <a:pt x="854" y="431"/>
                </a:lnTo>
                <a:lnTo>
                  <a:pt x="854" y="431"/>
                </a:lnTo>
                <a:lnTo>
                  <a:pt x="854" y="431"/>
                </a:lnTo>
                <a:lnTo>
                  <a:pt x="854" y="431"/>
                </a:lnTo>
                <a:lnTo>
                  <a:pt x="854" y="431"/>
                </a:lnTo>
                <a:lnTo>
                  <a:pt x="854" y="429"/>
                </a:lnTo>
                <a:lnTo>
                  <a:pt x="856" y="429"/>
                </a:lnTo>
                <a:lnTo>
                  <a:pt x="856" y="429"/>
                </a:lnTo>
                <a:lnTo>
                  <a:pt x="856" y="429"/>
                </a:lnTo>
                <a:lnTo>
                  <a:pt x="856" y="429"/>
                </a:lnTo>
                <a:lnTo>
                  <a:pt x="856" y="429"/>
                </a:lnTo>
                <a:lnTo>
                  <a:pt x="856" y="429"/>
                </a:lnTo>
                <a:lnTo>
                  <a:pt x="856" y="429"/>
                </a:lnTo>
                <a:lnTo>
                  <a:pt x="856" y="429"/>
                </a:lnTo>
                <a:lnTo>
                  <a:pt x="856" y="428"/>
                </a:lnTo>
                <a:lnTo>
                  <a:pt x="856" y="428"/>
                </a:lnTo>
                <a:lnTo>
                  <a:pt x="856" y="428"/>
                </a:lnTo>
                <a:lnTo>
                  <a:pt x="856" y="428"/>
                </a:lnTo>
                <a:lnTo>
                  <a:pt x="856" y="428"/>
                </a:lnTo>
                <a:lnTo>
                  <a:pt x="856" y="428"/>
                </a:lnTo>
                <a:lnTo>
                  <a:pt x="856" y="426"/>
                </a:lnTo>
                <a:lnTo>
                  <a:pt x="854" y="426"/>
                </a:lnTo>
                <a:lnTo>
                  <a:pt x="854" y="426"/>
                </a:lnTo>
                <a:lnTo>
                  <a:pt x="854" y="426"/>
                </a:lnTo>
                <a:lnTo>
                  <a:pt x="854" y="426"/>
                </a:lnTo>
                <a:lnTo>
                  <a:pt x="854" y="426"/>
                </a:lnTo>
                <a:lnTo>
                  <a:pt x="854" y="425"/>
                </a:lnTo>
                <a:lnTo>
                  <a:pt x="854" y="425"/>
                </a:lnTo>
                <a:lnTo>
                  <a:pt x="854" y="425"/>
                </a:lnTo>
                <a:lnTo>
                  <a:pt x="854" y="425"/>
                </a:lnTo>
                <a:lnTo>
                  <a:pt x="854" y="425"/>
                </a:lnTo>
                <a:lnTo>
                  <a:pt x="854" y="425"/>
                </a:lnTo>
                <a:lnTo>
                  <a:pt x="854" y="425"/>
                </a:lnTo>
                <a:lnTo>
                  <a:pt x="854" y="425"/>
                </a:lnTo>
                <a:lnTo>
                  <a:pt x="856" y="425"/>
                </a:lnTo>
                <a:lnTo>
                  <a:pt x="856" y="425"/>
                </a:lnTo>
                <a:lnTo>
                  <a:pt x="856" y="425"/>
                </a:lnTo>
                <a:lnTo>
                  <a:pt x="856" y="425"/>
                </a:lnTo>
                <a:lnTo>
                  <a:pt x="856" y="425"/>
                </a:lnTo>
                <a:lnTo>
                  <a:pt x="854" y="423"/>
                </a:lnTo>
                <a:lnTo>
                  <a:pt x="854" y="423"/>
                </a:lnTo>
                <a:lnTo>
                  <a:pt x="853" y="422"/>
                </a:lnTo>
                <a:lnTo>
                  <a:pt x="853" y="422"/>
                </a:lnTo>
                <a:lnTo>
                  <a:pt x="851" y="423"/>
                </a:lnTo>
                <a:lnTo>
                  <a:pt x="851" y="423"/>
                </a:lnTo>
                <a:lnTo>
                  <a:pt x="850" y="422"/>
                </a:lnTo>
                <a:lnTo>
                  <a:pt x="850" y="422"/>
                </a:lnTo>
                <a:lnTo>
                  <a:pt x="850" y="423"/>
                </a:lnTo>
                <a:lnTo>
                  <a:pt x="848" y="423"/>
                </a:lnTo>
                <a:lnTo>
                  <a:pt x="848" y="423"/>
                </a:lnTo>
                <a:lnTo>
                  <a:pt x="848" y="423"/>
                </a:lnTo>
                <a:lnTo>
                  <a:pt x="848" y="423"/>
                </a:lnTo>
                <a:lnTo>
                  <a:pt x="848" y="423"/>
                </a:lnTo>
                <a:lnTo>
                  <a:pt x="848" y="422"/>
                </a:lnTo>
                <a:lnTo>
                  <a:pt x="850" y="422"/>
                </a:lnTo>
                <a:lnTo>
                  <a:pt x="848" y="422"/>
                </a:lnTo>
                <a:lnTo>
                  <a:pt x="848" y="422"/>
                </a:lnTo>
                <a:lnTo>
                  <a:pt x="848" y="422"/>
                </a:lnTo>
                <a:lnTo>
                  <a:pt x="848" y="420"/>
                </a:lnTo>
                <a:lnTo>
                  <a:pt x="848" y="420"/>
                </a:lnTo>
                <a:lnTo>
                  <a:pt x="848" y="420"/>
                </a:lnTo>
                <a:lnTo>
                  <a:pt x="848" y="420"/>
                </a:lnTo>
                <a:lnTo>
                  <a:pt x="848" y="419"/>
                </a:lnTo>
                <a:lnTo>
                  <a:pt x="848" y="419"/>
                </a:lnTo>
                <a:lnTo>
                  <a:pt x="848" y="419"/>
                </a:lnTo>
                <a:lnTo>
                  <a:pt x="848" y="419"/>
                </a:lnTo>
                <a:lnTo>
                  <a:pt x="847" y="419"/>
                </a:lnTo>
                <a:lnTo>
                  <a:pt x="845" y="419"/>
                </a:lnTo>
                <a:lnTo>
                  <a:pt x="845" y="420"/>
                </a:lnTo>
                <a:lnTo>
                  <a:pt x="845" y="420"/>
                </a:lnTo>
                <a:lnTo>
                  <a:pt x="845" y="420"/>
                </a:lnTo>
                <a:lnTo>
                  <a:pt x="845" y="420"/>
                </a:lnTo>
                <a:lnTo>
                  <a:pt x="845" y="420"/>
                </a:lnTo>
                <a:lnTo>
                  <a:pt x="845" y="422"/>
                </a:lnTo>
                <a:lnTo>
                  <a:pt x="845" y="423"/>
                </a:lnTo>
                <a:lnTo>
                  <a:pt x="845" y="423"/>
                </a:lnTo>
                <a:lnTo>
                  <a:pt x="844" y="423"/>
                </a:lnTo>
                <a:close/>
                <a:moveTo>
                  <a:pt x="494" y="417"/>
                </a:moveTo>
                <a:lnTo>
                  <a:pt x="494" y="417"/>
                </a:lnTo>
                <a:lnTo>
                  <a:pt x="494" y="417"/>
                </a:lnTo>
                <a:lnTo>
                  <a:pt x="494" y="417"/>
                </a:lnTo>
                <a:lnTo>
                  <a:pt x="494" y="417"/>
                </a:lnTo>
                <a:lnTo>
                  <a:pt x="494" y="417"/>
                </a:lnTo>
                <a:lnTo>
                  <a:pt x="494" y="417"/>
                </a:lnTo>
                <a:lnTo>
                  <a:pt x="494" y="417"/>
                </a:lnTo>
                <a:lnTo>
                  <a:pt x="494" y="417"/>
                </a:lnTo>
                <a:lnTo>
                  <a:pt x="494" y="416"/>
                </a:lnTo>
                <a:lnTo>
                  <a:pt x="494" y="416"/>
                </a:lnTo>
                <a:lnTo>
                  <a:pt x="494" y="416"/>
                </a:lnTo>
                <a:lnTo>
                  <a:pt x="494" y="416"/>
                </a:lnTo>
                <a:lnTo>
                  <a:pt x="494" y="416"/>
                </a:lnTo>
                <a:lnTo>
                  <a:pt x="494" y="416"/>
                </a:lnTo>
                <a:lnTo>
                  <a:pt x="494" y="416"/>
                </a:lnTo>
                <a:lnTo>
                  <a:pt x="492" y="416"/>
                </a:lnTo>
                <a:lnTo>
                  <a:pt x="492" y="416"/>
                </a:lnTo>
                <a:lnTo>
                  <a:pt x="492" y="416"/>
                </a:lnTo>
                <a:lnTo>
                  <a:pt x="492" y="416"/>
                </a:lnTo>
                <a:lnTo>
                  <a:pt x="492" y="417"/>
                </a:lnTo>
                <a:lnTo>
                  <a:pt x="492" y="417"/>
                </a:lnTo>
                <a:lnTo>
                  <a:pt x="492" y="417"/>
                </a:lnTo>
                <a:lnTo>
                  <a:pt x="494" y="417"/>
                </a:lnTo>
                <a:lnTo>
                  <a:pt x="494" y="417"/>
                </a:lnTo>
                <a:lnTo>
                  <a:pt x="494" y="417"/>
                </a:lnTo>
                <a:lnTo>
                  <a:pt x="494" y="417"/>
                </a:lnTo>
                <a:lnTo>
                  <a:pt x="494" y="417"/>
                </a:lnTo>
                <a:close/>
                <a:moveTo>
                  <a:pt x="510" y="419"/>
                </a:moveTo>
                <a:lnTo>
                  <a:pt x="510" y="419"/>
                </a:lnTo>
                <a:lnTo>
                  <a:pt x="509" y="420"/>
                </a:lnTo>
                <a:lnTo>
                  <a:pt x="509" y="420"/>
                </a:lnTo>
                <a:lnTo>
                  <a:pt x="509" y="420"/>
                </a:lnTo>
                <a:lnTo>
                  <a:pt x="510" y="422"/>
                </a:lnTo>
                <a:lnTo>
                  <a:pt x="510" y="422"/>
                </a:lnTo>
                <a:lnTo>
                  <a:pt x="510" y="420"/>
                </a:lnTo>
                <a:lnTo>
                  <a:pt x="510" y="420"/>
                </a:lnTo>
                <a:lnTo>
                  <a:pt x="510" y="420"/>
                </a:lnTo>
                <a:lnTo>
                  <a:pt x="510" y="419"/>
                </a:lnTo>
                <a:lnTo>
                  <a:pt x="510" y="419"/>
                </a:lnTo>
                <a:lnTo>
                  <a:pt x="510" y="419"/>
                </a:lnTo>
                <a:close/>
                <a:moveTo>
                  <a:pt x="504" y="351"/>
                </a:moveTo>
                <a:lnTo>
                  <a:pt x="504" y="351"/>
                </a:lnTo>
                <a:lnTo>
                  <a:pt x="504" y="351"/>
                </a:lnTo>
                <a:lnTo>
                  <a:pt x="504" y="352"/>
                </a:lnTo>
                <a:lnTo>
                  <a:pt x="504" y="352"/>
                </a:lnTo>
                <a:lnTo>
                  <a:pt x="504" y="352"/>
                </a:lnTo>
                <a:lnTo>
                  <a:pt x="504" y="352"/>
                </a:lnTo>
                <a:lnTo>
                  <a:pt x="506" y="351"/>
                </a:lnTo>
                <a:lnTo>
                  <a:pt x="506" y="351"/>
                </a:lnTo>
                <a:lnTo>
                  <a:pt x="506" y="349"/>
                </a:lnTo>
                <a:lnTo>
                  <a:pt x="506" y="349"/>
                </a:lnTo>
                <a:lnTo>
                  <a:pt x="506" y="349"/>
                </a:lnTo>
                <a:lnTo>
                  <a:pt x="506" y="349"/>
                </a:lnTo>
                <a:lnTo>
                  <a:pt x="506" y="349"/>
                </a:lnTo>
                <a:lnTo>
                  <a:pt x="507" y="349"/>
                </a:lnTo>
                <a:lnTo>
                  <a:pt x="507" y="348"/>
                </a:lnTo>
                <a:lnTo>
                  <a:pt x="507" y="348"/>
                </a:lnTo>
                <a:lnTo>
                  <a:pt x="507" y="348"/>
                </a:lnTo>
                <a:lnTo>
                  <a:pt x="507" y="348"/>
                </a:lnTo>
                <a:lnTo>
                  <a:pt x="507" y="348"/>
                </a:lnTo>
                <a:lnTo>
                  <a:pt x="507" y="346"/>
                </a:lnTo>
                <a:lnTo>
                  <a:pt x="507" y="346"/>
                </a:lnTo>
                <a:lnTo>
                  <a:pt x="507" y="346"/>
                </a:lnTo>
                <a:lnTo>
                  <a:pt x="506" y="346"/>
                </a:lnTo>
                <a:lnTo>
                  <a:pt x="506" y="346"/>
                </a:lnTo>
                <a:lnTo>
                  <a:pt x="506" y="346"/>
                </a:lnTo>
                <a:lnTo>
                  <a:pt x="506" y="348"/>
                </a:lnTo>
                <a:lnTo>
                  <a:pt x="506" y="348"/>
                </a:lnTo>
                <a:lnTo>
                  <a:pt x="506" y="348"/>
                </a:lnTo>
                <a:lnTo>
                  <a:pt x="506" y="349"/>
                </a:lnTo>
                <a:lnTo>
                  <a:pt x="506" y="349"/>
                </a:lnTo>
                <a:lnTo>
                  <a:pt x="506" y="349"/>
                </a:lnTo>
                <a:lnTo>
                  <a:pt x="506" y="349"/>
                </a:lnTo>
                <a:lnTo>
                  <a:pt x="504" y="351"/>
                </a:lnTo>
                <a:lnTo>
                  <a:pt x="504" y="351"/>
                </a:lnTo>
                <a:lnTo>
                  <a:pt x="504" y="351"/>
                </a:lnTo>
                <a:lnTo>
                  <a:pt x="504" y="351"/>
                </a:lnTo>
                <a:lnTo>
                  <a:pt x="504" y="351"/>
                </a:lnTo>
                <a:lnTo>
                  <a:pt x="504" y="351"/>
                </a:lnTo>
                <a:close/>
                <a:moveTo>
                  <a:pt x="507" y="416"/>
                </a:moveTo>
                <a:lnTo>
                  <a:pt x="507" y="416"/>
                </a:lnTo>
                <a:lnTo>
                  <a:pt x="507" y="416"/>
                </a:lnTo>
                <a:lnTo>
                  <a:pt x="507" y="416"/>
                </a:lnTo>
                <a:lnTo>
                  <a:pt x="507" y="416"/>
                </a:lnTo>
                <a:lnTo>
                  <a:pt x="507" y="416"/>
                </a:lnTo>
                <a:lnTo>
                  <a:pt x="507" y="416"/>
                </a:lnTo>
                <a:lnTo>
                  <a:pt x="507" y="417"/>
                </a:lnTo>
                <a:lnTo>
                  <a:pt x="506" y="417"/>
                </a:lnTo>
                <a:lnTo>
                  <a:pt x="506" y="417"/>
                </a:lnTo>
                <a:lnTo>
                  <a:pt x="506" y="417"/>
                </a:lnTo>
                <a:lnTo>
                  <a:pt x="506" y="417"/>
                </a:lnTo>
                <a:lnTo>
                  <a:pt x="506" y="417"/>
                </a:lnTo>
                <a:lnTo>
                  <a:pt x="506" y="417"/>
                </a:lnTo>
                <a:lnTo>
                  <a:pt x="506" y="417"/>
                </a:lnTo>
                <a:lnTo>
                  <a:pt x="506" y="419"/>
                </a:lnTo>
                <a:lnTo>
                  <a:pt x="506" y="419"/>
                </a:lnTo>
                <a:lnTo>
                  <a:pt x="504" y="419"/>
                </a:lnTo>
                <a:lnTo>
                  <a:pt x="504" y="419"/>
                </a:lnTo>
                <a:lnTo>
                  <a:pt x="506" y="417"/>
                </a:lnTo>
                <a:lnTo>
                  <a:pt x="506" y="416"/>
                </a:lnTo>
                <a:lnTo>
                  <a:pt x="506" y="414"/>
                </a:lnTo>
                <a:lnTo>
                  <a:pt x="506" y="414"/>
                </a:lnTo>
                <a:lnTo>
                  <a:pt x="506" y="414"/>
                </a:lnTo>
                <a:lnTo>
                  <a:pt x="506" y="414"/>
                </a:lnTo>
                <a:lnTo>
                  <a:pt x="504" y="414"/>
                </a:lnTo>
                <a:lnTo>
                  <a:pt x="504" y="414"/>
                </a:lnTo>
                <a:lnTo>
                  <a:pt x="504" y="416"/>
                </a:lnTo>
                <a:lnTo>
                  <a:pt x="504" y="416"/>
                </a:lnTo>
                <a:lnTo>
                  <a:pt x="503" y="416"/>
                </a:lnTo>
                <a:lnTo>
                  <a:pt x="503" y="416"/>
                </a:lnTo>
                <a:lnTo>
                  <a:pt x="503" y="414"/>
                </a:lnTo>
                <a:lnTo>
                  <a:pt x="503" y="414"/>
                </a:lnTo>
                <a:lnTo>
                  <a:pt x="503" y="414"/>
                </a:lnTo>
                <a:lnTo>
                  <a:pt x="503" y="414"/>
                </a:lnTo>
                <a:lnTo>
                  <a:pt x="503" y="414"/>
                </a:lnTo>
                <a:lnTo>
                  <a:pt x="503" y="414"/>
                </a:lnTo>
                <a:lnTo>
                  <a:pt x="503" y="414"/>
                </a:lnTo>
                <a:lnTo>
                  <a:pt x="503" y="414"/>
                </a:lnTo>
                <a:lnTo>
                  <a:pt x="503" y="413"/>
                </a:lnTo>
                <a:lnTo>
                  <a:pt x="503" y="413"/>
                </a:lnTo>
                <a:lnTo>
                  <a:pt x="501" y="414"/>
                </a:lnTo>
                <a:lnTo>
                  <a:pt x="501" y="414"/>
                </a:lnTo>
                <a:lnTo>
                  <a:pt x="501" y="413"/>
                </a:lnTo>
                <a:lnTo>
                  <a:pt x="501" y="414"/>
                </a:lnTo>
                <a:lnTo>
                  <a:pt x="501" y="414"/>
                </a:lnTo>
                <a:lnTo>
                  <a:pt x="501" y="414"/>
                </a:lnTo>
                <a:lnTo>
                  <a:pt x="501" y="416"/>
                </a:lnTo>
                <a:lnTo>
                  <a:pt x="501" y="416"/>
                </a:lnTo>
                <a:lnTo>
                  <a:pt x="501" y="416"/>
                </a:lnTo>
                <a:lnTo>
                  <a:pt x="501" y="416"/>
                </a:lnTo>
                <a:lnTo>
                  <a:pt x="500" y="417"/>
                </a:lnTo>
                <a:lnTo>
                  <a:pt x="501" y="416"/>
                </a:lnTo>
                <a:lnTo>
                  <a:pt x="500" y="416"/>
                </a:lnTo>
                <a:lnTo>
                  <a:pt x="500" y="416"/>
                </a:lnTo>
                <a:lnTo>
                  <a:pt x="500" y="416"/>
                </a:lnTo>
                <a:lnTo>
                  <a:pt x="500" y="414"/>
                </a:lnTo>
                <a:lnTo>
                  <a:pt x="500" y="416"/>
                </a:lnTo>
                <a:lnTo>
                  <a:pt x="500" y="416"/>
                </a:lnTo>
                <a:lnTo>
                  <a:pt x="500" y="416"/>
                </a:lnTo>
                <a:lnTo>
                  <a:pt x="500" y="416"/>
                </a:lnTo>
                <a:lnTo>
                  <a:pt x="500" y="416"/>
                </a:lnTo>
                <a:lnTo>
                  <a:pt x="500" y="414"/>
                </a:lnTo>
                <a:lnTo>
                  <a:pt x="500" y="414"/>
                </a:lnTo>
                <a:lnTo>
                  <a:pt x="500" y="414"/>
                </a:lnTo>
                <a:lnTo>
                  <a:pt x="500" y="414"/>
                </a:lnTo>
                <a:lnTo>
                  <a:pt x="498" y="414"/>
                </a:lnTo>
                <a:lnTo>
                  <a:pt x="498" y="413"/>
                </a:lnTo>
                <a:lnTo>
                  <a:pt x="498" y="413"/>
                </a:lnTo>
                <a:lnTo>
                  <a:pt x="498" y="413"/>
                </a:lnTo>
                <a:lnTo>
                  <a:pt x="498" y="413"/>
                </a:lnTo>
                <a:lnTo>
                  <a:pt x="498" y="413"/>
                </a:lnTo>
                <a:lnTo>
                  <a:pt x="497" y="413"/>
                </a:lnTo>
                <a:lnTo>
                  <a:pt x="497" y="413"/>
                </a:lnTo>
                <a:lnTo>
                  <a:pt x="497" y="411"/>
                </a:lnTo>
                <a:lnTo>
                  <a:pt x="497" y="411"/>
                </a:lnTo>
                <a:lnTo>
                  <a:pt x="497" y="411"/>
                </a:lnTo>
                <a:lnTo>
                  <a:pt x="497" y="411"/>
                </a:lnTo>
                <a:lnTo>
                  <a:pt x="497" y="413"/>
                </a:lnTo>
                <a:lnTo>
                  <a:pt x="495" y="413"/>
                </a:lnTo>
                <a:lnTo>
                  <a:pt x="495" y="413"/>
                </a:lnTo>
                <a:lnTo>
                  <a:pt x="495" y="413"/>
                </a:lnTo>
                <a:lnTo>
                  <a:pt x="495" y="413"/>
                </a:lnTo>
                <a:lnTo>
                  <a:pt x="495" y="413"/>
                </a:lnTo>
                <a:lnTo>
                  <a:pt x="495" y="413"/>
                </a:lnTo>
                <a:lnTo>
                  <a:pt x="495" y="413"/>
                </a:lnTo>
                <a:lnTo>
                  <a:pt x="495" y="413"/>
                </a:lnTo>
                <a:lnTo>
                  <a:pt x="495" y="413"/>
                </a:lnTo>
                <a:lnTo>
                  <a:pt x="495" y="413"/>
                </a:lnTo>
                <a:lnTo>
                  <a:pt x="494" y="414"/>
                </a:lnTo>
                <a:lnTo>
                  <a:pt x="494" y="414"/>
                </a:lnTo>
                <a:lnTo>
                  <a:pt x="492" y="414"/>
                </a:lnTo>
                <a:lnTo>
                  <a:pt x="492" y="414"/>
                </a:lnTo>
                <a:lnTo>
                  <a:pt x="492" y="414"/>
                </a:lnTo>
                <a:lnTo>
                  <a:pt x="494" y="416"/>
                </a:lnTo>
                <a:lnTo>
                  <a:pt x="495" y="416"/>
                </a:lnTo>
                <a:lnTo>
                  <a:pt x="494" y="416"/>
                </a:lnTo>
                <a:lnTo>
                  <a:pt x="494" y="416"/>
                </a:lnTo>
                <a:lnTo>
                  <a:pt x="494" y="416"/>
                </a:lnTo>
                <a:lnTo>
                  <a:pt x="494" y="416"/>
                </a:lnTo>
                <a:lnTo>
                  <a:pt x="494" y="416"/>
                </a:lnTo>
                <a:lnTo>
                  <a:pt x="494" y="416"/>
                </a:lnTo>
                <a:lnTo>
                  <a:pt x="494" y="416"/>
                </a:lnTo>
                <a:lnTo>
                  <a:pt x="495" y="417"/>
                </a:lnTo>
                <a:lnTo>
                  <a:pt x="495" y="417"/>
                </a:lnTo>
                <a:lnTo>
                  <a:pt x="495" y="417"/>
                </a:lnTo>
                <a:lnTo>
                  <a:pt x="495" y="419"/>
                </a:lnTo>
                <a:lnTo>
                  <a:pt x="495" y="419"/>
                </a:lnTo>
                <a:lnTo>
                  <a:pt x="494" y="417"/>
                </a:lnTo>
                <a:lnTo>
                  <a:pt x="494" y="417"/>
                </a:lnTo>
                <a:lnTo>
                  <a:pt x="494" y="417"/>
                </a:lnTo>
                <a:lnTo>
                  <a:pt x="494" y="417"/>
                </a:lnTo>
                <a:lnTo>
                  <a:pt x="492" y="419"/>
                </a:lnTo>
                <a:lnTo>
                  <a:pt x="492" y="417"/>
                </a:lnTo>
                <a:lnTo>
                  <a:pt x="491" y="417"/>
                </a:lnTo>
                <a:lnTo>
                  <a:pt x="491" y="417"/>
                </a:lnTo>
                <a:lnTo>
                  <a:pt x="491" y="417"/>
                </a:lnTo>
                <a:lnTo>
                  <a:pt x="489" y="417"/>
                </a:lnTo>
                <a:lnTo>
                  <a:pt x="489" y="417"/>
                </a:lnTo>
                <a:lnTo>
                  <a:pt x="489" y="419"/>
                </a:lnTo>
                <a:lnTo>
                  <a:pt x="489" y="419"/>
                </a:lnTo>
                <a:lnTo>
                  <a:pt x="489" y="419"/>
                </a:lnTo>
                <a:lnTo>
                  <a:pt x="489" y="420"/>
                </a:lnTo>
                <a:lnTo>
                  <a:pt x="491" y="420"/>
                </a:lnTo>
                <a:lnTo>
                  <a:pt x="491" y="420"/>
                </a:lnTo>
                <a:lnTo>
                  <a:pt x="491" y="420"/>
                </a:lnTo>
                <a:lnTo>
                  <a:pt x="492" y="422"/>
                </a:lnTo>
                <a:lnTo>
                  <a:pt x="492" y="422"/>
                </a:lnTo>
                <a:lnTo>
                  <a:pt x="492" y="422"/>
                </a:lnTo>
                <a:lnTo>
                  <a:pt x="491" y="422"/>
                </a:lnTo>
                <a:lnTo>
                  <a:pt x="491" y="422"/>
                </a:lnTo>
                <a:lnTo>
                  <a:pt x="491" y="422"/>
                </a:lnTo>
                <a:lnTo>
                  <a:pt x="491" y="422"/>
                </a:lnTo>
                <a:lnTo>
                  <a:pt x="491" y="422"/>
                </a:lnTo>
                <a:lnTo>
                  <a:pt x="491" y="422"/>
                </a:lnTo>
                <a:lnTo>
                  <a:pt x="491" y="422"/>
                </a:lnTo>
                <a:lnTo>
                  <a:pt x="491" y="420"/>
                </a:lnTo>
                <a:lnTo>
                  <a:pt x="491" y="420"/>
                </a:lnTo>
                <a:lnTo>
                  <a:pt x="488" y="420"/>
                </a:lnTo>
                <a:lnTo>
                  <a:pt x="488" y="420"/>
                </a:lnTo>
                <a:lnTo>
                  <a:pt x="486" y="422"/>
                </a:lnTo>
                <a:lnTo>
                  <a:pt x="486" y="422"/>
                </a:lnTo>
                <a:lnTo>
                  <a:pt x="488" y="423"/>
                </a:lnTo>
                <a:lnTo>
                  <a:pt x="488" y="423"/>
                </a:lnTo>
                <a:lnTo>
                  <a:pt x="489" y="423"/>
                </a:lnTo>
                <a:lnTo>
                  <a:pt x="489" y="423"/>
                </a:lnTo>
                <a:lnTo>
                  <a:pt x="489" y="423"/>
                </a:lnTo>
                <a:lnTo>
                  <a:pt x="489" y="423"/>
                </a:lnTo>
                <a:lnTo>
                  <a:pt x="489" y="425"/>
                </a:lnTo>
                <a:lnTo>
                  <a:pt x="491" y="425"/>
                </a:lnTo>
                <a:lnTo>
                  <a:pt x="491" y="426"/>
                </a:lnTo>
                <a:lnTo>
                  <a:pt x="492" y="426"/>
                </a:lnTo>
                <a:lnTo>
                  <a:pt x="494" y="428"/>
                </a:lnTo>
                <a:lnTo>
                  <a:pt x="495" y="426"/>
                </a:lnTo>
                <a:lnTo>
                  <a:pt x="495" y="426"/>
                </a:lnTo>
                <a:lnTo>
                  <a:pt x="495" y="425"/>
                </a:lnTo>
                <a:lnTo>
                  <a:pt x="495" y="425"/>
                </a:lnTo>
                <a:lnTo>
                  <a:pt x="495" y="425"/>
                </a:lnTo>
                <a:lnTo>
                  <a:pt x="495" y="425"/>
                </a:lnTo>
                <a:lnTo>
                  <a:pt x="495" y="425"/>
                </a:lnTo>
                <a:lnTo>
                  <a:pt x="497" y="425"/>
                </a:lnTo>
                <a:lnTo>
                  <a:pt x="497" y="425"/>
                </a:lnTo>
                <a:lnTo>
                  <a:pt x="497" y="425"/>
                </a:lnTo>
                <a:lnTo>
                  <a:pt x="497" y="425"/>
                </a:lnTo>
                <a:lnTo>
                  <a:pt x="497" y="425"/>
                </a:lnTo>
                <a:lnTo>
                  <a:pt x="497" y="423"/>
                </a:lnTo>
                <a:lnTo>
                  <a:pt x="497" y="423"/>
                </a:lnTo>
                <a:lnTo>
                  <a:pt x="497" y="423"/>
                </a:lnTo>
                <a:lnTo>
                  <a:pt x="497" y="423"/>
                </a:lnTo>
                <a:lnTo>
                  <a:pt x="497" y="422"/>
                </a:lnTo>
                <a:lnTo>
                  <a:pt x="498" y="422"/>
                </a:lnTo>
                <a:lnTo>
                  <a:pt x="498" y="420"/>
                </a:lnTo>
                <a:lnTo>
                  <a:pt x="498" y="420"/>
                </a:lnTo>
                <a:lnTo>
                  <a:pt x="498" y="420"/>
                </a:lnTo>
                <a:lnTo>
                  <a:pt x="498" y="420"/>
                </a:lnTo>
                <a:lnTo>
                  <a:pt x="498" y="422"/>
                </a:lnTo>
                <a:lnTo>
                  <a:pt x="498" y="423"/>
                </a:lnTo>
                <a:lnTo>
                  <a:pt x="498" y="423"/>
                </a:lnTo>
                <a:lnTo>
                  <a:pt x="498" y="425"/>
                </a:lnTo>
                <a:lnTo>
                  <a:pt x="498" y="423"/>
                </a:lnTo>
                <a:lnTo>
                  <a:pt x="500" y="423"/>
                </a:lnTo>
                <a:lnTo>
                  <a:pt x="500" y="423"/>
                </a:lnTo>
                <a:lnTo>
                  <a:pt x="500" y="423"/>
                </a:lnTo>
                <a:lnTo>
                  <a:pt x="501" y="423"/>
                </a:lnTo>
                <a:lnTo>
                  <a:pt x="501" y="423"/>
                </a:lnTo>
                <a:lnTo>
                  <a:pt x="501" y="423"/>
                </a:lnTo>
                <a:lnTo>
                  <a:pt x="501" y="423"/>
                </a:lnTo>
                <a:lnTo>
                  <a:pt x="501" y="423"/>
                </a:lnTo>
                <a:lnTo>
                  <a:pt x="501" y="423"/>
                </a:lnTo>
                <a:lnTo>
                  <a:pt x="501" y="423"/>
                </a:lnTo>
                <a:lnTo>
                  <a:pt x="503" y="423"/>
                </a:lnTo>
                <a:lnTo>
                  <a:pt x="503" y="423"/>
                </a:lnTo>
                <a:lnTo>
                  <a:pt x="503" y="423"/>
                </a:lnTo>
                <a:lnTo>
                  <a:pt x="503" y="423"/>
                </a:lnTo>
                <a:lnTo>
                  <a:pt x="503" y="422"/>
                </a:lnTo>
                <a:lnTo>
                  <a:pt x="503" y="422"/>
                </a:lnTo>
                <a:lnTo>
                  <a:pt x="501" y="422"/>
                </a:lnTo>
                <a:lnTo>
                  <a:pt x="501" y="422"/>
                </a:lnTo>
                <a:lnTo>
                  <a:pt x="501" y="420"/>
                </a:lnTo>
                <a:lnTo>
                  <a:pt x="501" y="420"/>
                </a:lnTo>
                <a:lnTo>
                  <a:pt x="501" y="420"/>
                </a:lnTo>
                <a:lnTo>
                  <a:pt x="501" y="420"/>
                </a:lnTo>
                <a:lnTo>
                  <a:pt x="501" y="420"/>
                </a:lnTo>
                <a:lnTo>
                  <a:pt x="501" y="420"/>
                </a:lnTo>
                <a:lnTo>
                  <a:pt x="501" y="420"/>
                </a:lnTo>
                <a:lnTo>
                  <a:pt x="503" y="420"/>
                </a:lnTo>
                <a:lnTo>
                  <a:pt x="503" y="420"/>
                </a:lnTo>
                <a:lnTo>
                  <a:pt x="503" y="420"/>
                </a:lnTo>
                <a:lnTo>
                  <a:pt x="503" y="420"/>
                </a:lnTo>
                <a:lnTo>
                  <a:pt x="501" y="420"/>
                </a:lnTo>
                <a:lnTo>
                  <a:pt x="501" y="419"/>
                </a:lnTo>
                <a:lnTo>
                  <a:pt x="503" y="419"/>
                </a:lnTo>
                <a:lnTo>
                  <a:pt x="503" y="419"/>
                </a:lnTo>
                <a:lnTo>
                  <a:pt x="503" y="419"/>
                </a:lnTo>
                <a:lnTo>
                  <a:pt x="503" y="419"/>
                </a:lnTo>
                <a:lnTo>
                  <a:pt x="503" y="419"/>
                </a:lnTo>
                <a:lnTo>
                  <a:pt x="503" y="419"/>
                </a:lnTo>
                <a:lnTo>
                  <a:pt x="503" y="419"/>
                </a:lnTo>
                <a:lnTo>
                  <a:pt x="503" y="419"/>
                </a:lnTo>
                <a:lnTo>
                  <a:pt x="503" y="419"/>
                </a:lnTo>
                <a:lnTo>
                  <a:pt x="504" y="420"/>
                </a:lnTo>
                <a:lnTo>
                  <a:pt x="504" y="420"/>
                </a:lnTo>
                <a:lnTo>
                  <a:pt x="506" y="422"/>
                </a:lnTo>
                <a:lnTo>
                  <a:pt x="506" y="422"/>
                </a:lnTo>
                <a:lnTo>
                  <a:pt x="506" y="422"/>
                </a:lnTo>
                <a:lnTo>
                  <a:pt x="506" y="422"/>
                </a:lnTo>
                <a:lnTo>
                  <a:pt x="507" y="420"/>
                </a:lnTo>
                <a:lnTo>
                  <a:pt x="507" y="420"/>
                </a:lnTo>
                <a:lnTo>
                  <a:pt x="507" y="420"/>
                </a:lnTo>
                <a:lnTo>
                  <a:pt x="507" y="420"/>
                </a:lnTo>
                <a:lnTo>
                  <a:pt x="507" y="420"/>
                </a:lnTo>
                <a:lnTo>
                  <a:pt x="507" y="420"/>
                </a:lnTo>
                <a:lnTo>
                  <a:pt x="507" y="419"/>
                </a:lnTo>
                <a:lnTo>
                  <a:pt x="507" y="419"/>
                </a:lnTo>
                <a:lnTo>
                  <a:pt x="507" y="417"/>
                </a:lnTo>
                <a:lnTo>
                  <a:pt x="507" y="417"/>
                </a:lnTo>
                <a:lnTo>
                  <a:pt x="507" y="417"/>
                </a:lnTo>
                <a:lnTo>
                  <a:pt x="507" y="416"/>
                </a:lnTo>
                <a:close/>
                <a:moveTo>
                  <a:pt x="501" y="398"/>
                </a:moveTo>
                <a:lnTo>
                  <a:pt x="501" y="398"/>
                </a:lnTo>
                <a:lnTo>
                  <a:pt x="501" y="398"/>
                </a:lnTo>
                <a:lnTo>
                  <a:pt x="501" y="398"/>
                </a:lnTo>
                <a:lnTo>
                  <a:pt x="503" y="398"/>
                </a:lnTo>
                <a:lnTo>
                  <a:pt x="503" y="398"/>
                </a:lnTo>
                <a:lnTo>
                  <a:pt x="503" y="398"/>
                </a:lnTo>
                <a:lnTo>
                  <a:pt x="503" y="396"/>
                </a:lnTo>
                <a:lnTo>
                  <a:pt x="503" y="396"/>
                </a:lnTo>
                <a:lnTo>
                  <a:pt x="504" y="396"/>
                </a:lnTo>
                <a:lnTo>
                  <a:pt x="504" y="396"/>
                </a:lnTo>
                <a:lnTo>
                  <a:pt x="504" y="396"/>
                </a:lnTo>
                <a:lnTo>
                  <a:pt x="504" y="396"/>
                </a:lnTo>
                <a:lnTo>
                  <a:pt x="504" y="396"/>
                </a:lnTo>
                <a:lnTo>
                  <a:pt x="503" y="396"/>
                </a:lnTo>
                <a:lnTo>
                  <a:pt x="503" y="396"/>
                </a:lnTo>
                <a:lnTo>
                  <a:pt x="501" y="396"/>
                </a:lnTo>
                <a:lnTo>
                  <a:pt x="501" y="396"/>
                </a:lnTo>
                <a:lnTo>
                  <a:pt x="501" y="396"/>
                </a:lnTo>
                <a:lnTo>
                  <a:pt x="501" y="398"/>
                </a:lnTo>
                <a:lnTo>
                  <a:pt x="501" y="398"/>
                </a:lnTo>
                <a:close/>
                <a:moveTo>
                  <a:pt x="506" y="398"/>
                </a:moveTo>
                <a:lnTo>
                  <a:pt x="506" y="398"/>
                </a:lnTo>
                <a:lnTo>
                  <a:pt x="506" y="398"/>
                </a:lnTo>
                <a:lnTo>
                  <a:pt x="506" y="398"/>
                </a:lnTo>
                <a:lnTo>
                  <a:pt x="506" y="398"/>
                </a:lnTo>
                <a:lnTo>
                  <a:pt x="506" y="398"/>
                </a:lnTo>
                <a:lnTo>
                  <a:pt x="506" y="398"/>
                </a:lnTo>
                <a:lnTo>
                  <a:pt x="506" y="396"/>
                </a:lnTo>
                <a:lnTo>
                  <a:pt x="506" y="396"/>
                </a:lnTo>
                <a:lnTo>
                  <a:pt x="506" y="396"/>
                </a:lnTo>
                <a:lnTo>
                  <a:pt x="506" y="396"/>
                </a:lnTo>
                <a:lnTo>
                  <a:pt x="506" y="396"/>
                </a:lnTo>
                <a:lnTo>
                  <a:pt x="506" y="396"/>
                </a:lnTo>
                <a:lnTo>
                  <a:pt x="506" y="396"/>
                </a:lnTo>
                <a:lnTo>
                  <a:pt x="506" y="396"/>
                </a:lnTo>
                <a:lnTo>
                  <a:pt x="506" y="396"/>
                </a:lnTo>
                <a:lnTo>
                  <a:pt x="506" y="398"/>
                </a:lnTo>
                <a:lnTo>
                  <a:pt x="506" y="398"/>
                </a:lnTo>
                <a:close/>
                <a:moveTo>
                  <a:pt x="533" y="379"/>
                </a:moveTo>
                <a:lnTo>
                  <a:pt x="533" y="379"/>
                </a:lnTo>
                <a:lnTo>
                  <a:pt x="533" y="379"/>
                </a:lnTo>
                <a:lnTo>
                  <a:pt x="531" y="379"/>
                </a:lnTo>
                <a:lnTo>
                  <a:pt x="531" y="379"/>
                </a:lnTo>
                <a:lnTo>
                  <a:pt x="531" y="381"/>
                </a:lnTo>
                <a:lnTo>
                  <a:pt x="531" y="381"/>
                </a:lnTo>
                <a:lnTo>
                  <a:pt x="531" y="381"/>
                </a:lnTo>
                <a:lnTo>
                  <a:pt x="531" y="381"/>
                </a:lnTo>
                <a:lnTo>
                  <a:pt x="533" y="379"/>
                </a:lnTo>
                <a:lnTo>
                  <a:pt x="533" y="379"/>
                </a:lnTo>
                <a:lnTo>
                  <a:pt x="533" y="379"/>
                </a:lnTo>
                <a:lnTo>
                  <a:pt x="533" y="379"/>
                </a:lnTo>
                <a:lnTo>
                  <a:pt x="533" y="379"/>
                </a:lnTo>
                <a:lnTo>
                  <a:pt x="533" y="379"/>
                </a:lnTo>
                <a:lnTo>
                  <a:pt x="533" y="379"/>
                </a:lnTo>
                <a:lnTo>
                  <a:pt x="533" y="379"/>
                </a:lnTo>
                <a:lnTo>
                  <a:pt x="533" y="379"/>
                </a:lnTo>
                <a:lnTo>
                  <a:pt x="533" y="379"/>
                </a:lnTo>
                <a:lnTo>
                  <a:pt x="533" y="379"/>
                </a:lnTo>
                <a:lnTo>
                  <a:pt x="533" y="379"/>
                </a:lnTo>
                <a:lnTo>
                  <a:pt x="533" y="379"/>
                </a:lnTo>
                <a:lnTo>
                  <a:pt x="533" y="379"/>
                </a:lnTo>
                <a:close/>
                <a:moveTo>
                  <a:pt x="568" y="337"/>
                </a:moveTo>
                <a:lnTo>
                  <a:pt x="568" y="337"/>
                </a:lnTo>
                <a:lnTo>
                  <a:pt x="568" y="337"/>
                </a:lnTo>
                <a:lnTo>
                  <a:pt x="568" y="337"/>
                </a:lnTo>
                <a:lnTo>
                  <a:pt x="568" y="337"/>
                </a:lnTo>
                <a:lnTo>
                  <a:pt x="568" y="337"/>
                </a:lnTo>
                <a:lnTo>
                  <a:pt x="569" y="337"/>
                </a:lnTo>
                <a:lnTo>
                  <a:pt x="569" y="337"/>
                </a:lnTo>
                <a:lnTo>
                  <a:pt x="569" y="336"/>
                </a:lnTo>
                <a:lnTo>
                  <a:pt x="569" y="336"/>
                </a:lnTo>
                <a:lnTo>
                  <a:pt x="569" y="336"/>
                </a:lnTo>
                <a:lnTo>
                  <a:pt x="568" y="336"/>
                </a:lnTo>
                <a:lnTo>
                  <a:pt x="568" y="336"/>
                </a:lnTo>
                <a:lnTo>
                  <a:pt x="568" y="336"/>
                </a:lnTo>
                <a:lnTo>
                  <a:pt x="568" y="336"/>
                </a:lnTo>
                <a:lnTo>
                  <a:pt x="568" y="336"/>
                </a:lnTo>
                <a:lnTo>
                  <a:pt x="568" y="336"/>
                </a:lnTo>
                <a:lnTo>
                  <a:pt x="568" y="336"/>
                </a:lnTo>
                <a:lnTo>
                  <a:pt x="568" y="336"/>
                </a:lnTo>
                <a:lnTo>
                  <a:pt x="568" y="336"/>
                </a:lnTo>
                <a:lnTo>
                  <a:pt x="568" y="336"/>
                </a:lnTo>
                <a:lnTo>
                  <a:pt x="568" y="336"/>
                </a:lnTo>
                <a:lnTo>
                  <a:pt x="568" y="336"/>
                </a:lnTo>
                <a:lnTo>
                  <a:pt x="568" y="336"/>
                </a:lnTo>
                <a:lnTo>
                  <a:pt x="568" y="336"/>
                </a:lnTo>
                <a:lnTo>
                  <a:pt x="566" y="336"/>
                </a:lnTo>
                <a:lnTo>
                  <a:pt x="568" y="337"/>
                </a:lnTo>
                <a:lnTo>
                  <a:pt x="568" y="337"/>
                </a:lnTo>
                <a:close/>
                <a:moveTo>
                  <a:pt x="571" y="349"/>
                </a:moveTo>
                <a:lnTo>
                  <a:pt x="571" y="349"/>
                </a:lnTo>
                <a:lnTo>
                  <a:pt x="569" y="349"/>
                </a:lnTo>
                <a:lnTo>
                  <a:pt x="569" y="349"/>
                </a:lnTo>
                <a:lnTo>
                  <a:pt x="571" y="351"/>
                </a:lnTo>
                <a:lnTo>
                  <a:pt x="571" y="351"/>
                </a:lnTo>
                <a:lnTo>
                  <a:pt x="569" y="351"/>
                </a:lnTo>
                <a:lnTo>
                  <a:pt x="569" y="351"/>
                </a:lnTo>
                <a:lnTo>
                  <a:pt x="569" y="351"/>
                </a:lnTo>
                <a:lnTo>
                  <a:pt x="571" y="352"/>
                </a:lnTo>
                <a:lnTo>
                  <a:pt x="571" y="352"/>
                </a:lnTo>
                <a:lnTo>
                  <a:pt x="571" y="351"/>
                </a:lnTo>
                <a:lnTo>
                  <a:pt x="572" y="351"/>
                </a:lnTo>
                <a:lnTo>
                  <a:pt x="572" y="351"/>
                </a:lnTo>
                <a:lnTo>
                  <a:pt x="571" y="352"/>
                </a:lnTo>
                <a:lnTo>
                  <a:pt x="571" y="352"/>
                </a:lnTo>
                <a:lnTo>
                  <a:pt x="571" y="352"/>
                </a:lnTo>
                <a:lnTo>
                  <a:pt x="572" y="352"/>
                </a:lnTo>
                <a:lnTo>
                  <a:pt x="572" y="354"/>
                </a:lnTo>
                <a:lnTo>
                  <a:pt x="572" y="354"/>
                </a:lnTo>
                <a:lnTo>
                  <a:pt x="572" y="352"/>
                </a:lnTo>
                <a:lnTo>
                  <a:pt x="572" y="352"/>
                </a:lnTo>
                <a:lnTo>
                  <a:pt x="572" y="351"/>
                </a:lnTo>
                <a:lnTo>
                  <a:pt x="572" y="351"/>
                </a:lnTo>
                <a:lnTo>
                  <a:pt x="572" y="351"/>
                </a:lnTo>
                <a:lnTo>
                  <a:pt x="572" y="349"/>
                </a:lnTo>
                <a:lnTo>
                  <a:pt x="574" y="348"/>
                </a:lnTo>
                <a:lnTo>
                  <a:pt x="574" y="346"/>
                </a:lnTo>
                <a:lnTo>
                  <a:pt x="574" y="346"/>
                </a:lnTo>
                <a:lnTo>
                  <a:pt x="574" y="346"/>
                </a:lnTo>
                <a:lnTo>
                  <a:pt x="574" y="346"/>
                </a:lnTo>
                <a:lnTo>
                  <a:pt x="572" y="346"/>
                </a:lnTo>
                <a:lnTo>
                  <a:pt x="572" y="346"/>
                </a:lnTo>
                <a:lnTo>
                  <a:pt x="572" y="346"/>
                </a:lnTo>
                <a:lnTo>
                  <a:pt x="572" y="346"/>
                </a:lnTo>
                <a:lnTo>
                  <a:pt x="574" y="345"/>
                </a:lnTo>
                <a:lnTo>
                  <a:pt x="574" y="345"/>
                </a:lnTo>
                <a:lnTo>
                  <a:pt x="574" y="345"/>
                </a:lnTo>
                <a:lnTo>
                  <a:pt x="574" y="345"/>
                </a:lnTo>
                <a:lnTo>
                  <a:pt x="574" y="345"/>
                </a:lnTo>
                <a:lnTo>
                  <a:pt x="574" y="345"/>
                </a:lnTo>
                <a:lnTo>
                  <a:pt x="574" y="345"/>
                </a:lnTo>
                <a:lnTo>
                  <a:pt x="574" y="343"/>
                </a:lnTo>
                <a:lnTo>
                  <a:pt x="574" y="343"/>
                </a:lnTo>
                <a:lnTo>
                  <a:pt x="574" y="343"/>
                </a:lnTo>
                <a:lnTo>
                  <a:pt x="574" y="343"/>
                </a:lnTo>
                <a:lnTo>
                  <a:pt x="574" y="343"/>
                </a:lnTo>
                <a:lnTo>
                  <a:pt x="574" y="343"/>
                </a:lnTo>
                <a:lnTo>
                  <a:pt x="572" y="343"/>
                </a:lnTo>
                <a:lnTo>
                  <a:pt x="572" y="343"/>
                </a:lnTo>
                <a:lnTo>
                  <a:pt x="572" y="343"/>
                </a:lnTo>
                <a:lnTo>
                  <a:pt x="572" y="343"/>
                </a:lnTo>
                <a:lnTo>
                  <a:pt x="572" y="343"/>
                </a:lnTo>
                <a:lnTo>
                  <a:pt x="572" y="345"/>
                </a:lnTo>
                <a:lnTo>
                  <a:pt x="572" y="345"/>
                </a:lnTo>
                <a:lnTo>
                  <a:pt x="571" y="345"/>
                </a:lnTo>
                <a:lnTo>
                  <a:pt x="571" y="345"/>
                </a:lnTo>
                <a:lnTo>
                  <a:pt x="571" y="345"/>
                </a:lnTo>
                <a:lnTo>
                  <a:pt x="571" y="343"/>
                </a:lnTo>
                <a:lnTo>
                  <a:pt x="571" y="343"/>
                </a:lnTo>
                <a:lnTo>
                  <a:pt x="571" y="345"/>
                </a:lnTo>
                <a:lnTo>
                  <a:pt x="571" y="346"/>
                </a:lnTo>
                <a:lnTo>
                  <a:pt x="571" y="346"/>
                </a:lnTo>
                <a:lnTo>
                  <a:pt x="571" y="346"/>
                </a:lnTo>
                <a:lnTo>
                  <a:pt x="571" y="346"/>
                </a:lnTo>
                <a:lnTo>
                  <a:pt x="571" y="346"/>
                </a:lnTo>
                <a:lnTo>
                  <a:pt x="571" y="346"/>
                </a:lnTo>
                <a:lnTo>
                  <a:pt x="571" y="346"/>
                </a:lnTo>
                <a:lnTo>
                  <a:pt x="571" y="346"/>
                </a:lnTo>
                <a:lnTo>
                  <a:pt x="571" y="346"/>
                </a:lnTo>
                <a:lnTo>
                  <a:pt x="571" y="348"/>
                </a:lnTo>
                <a:lnTo>
                  <a:pt x="571" y="348"/>
                </a:lnTo>
                <a:lnTo>
                  <a:pt x="571" y="348"/>
                </a:lnTo>
                <a:lnTo>
                  <a:pt x="571" y="348"/>
                </a:lnTo>
                <a:lnTo>
                  <a:pt x="571" y="348"/>
                </a:lnTo>
                <a:lnTo>
                  <a:pt x="571" y="348"/>
                </a:lnTo>
                <a:lnTo>
                  <a:pt x="571" y="348"/>
                </a:lnTo>
                <a:lnTo>
                  <a:pt x="571" y="348"/>
                </a:lnTo>
                <a:lnTo>
                  <a:pt x="571" y="348"/>
                </a:lnTo>
                <a:lnTo>
                  <a:pt x="571" y="348"/>
                </a:lnTo>
                <a:lnTo>
                  <a:pt x="571" y="348"/>
                </a:lnTo>
                <a:lnTo>
                  <a:pt x="572" y="348"/>
                </a:lnTo>
                <a:lnTo>
                  <a:pt x="572" y="349"/>
                </a:lnTo>
                <a:lnTo>
                  <a:pt x="571" y="349"/>
                </a:lnTo>
                <a:close/>
                <a:moveTo>
                  <a:pt x="569" y="355"/>
                </a:moveTo>
                <a:lnTo>
                  <a:pt x="569" y="355"/>
                </a:lnTo>
                <a:lnTo>
                  <a:pt x="568" y="357"/>
                </a:lnTo>
                <a:lnTo>
                  <a:pt x="568" y="357"/>
                </a:lnTo>
                <a:lnTo>
                  <a:pt x="568" y="357"/>
                </a:lnTo>
                <a:lnTo>
                  <a:pt x="566" y="358"/>
                </a:lnTo>
                <a:lnTo>
                  <a:pt x="566" y="358"/>
                </a:lnTo>
                <a:lnTo>
                  <a:pt x="568" y="360"/>
                </a:lnTo>
                <a:lnTo>
                  <a:pt x="568" y="358"/>
                </a:lnTo>
                <a:lnTo>
                  <a:pt x="568" y="357"/>
                </a:lnTo>
                <a:lnTo>
                  <a:pt x="568" y="357"/>
                </a:lnTo>
                <a:lnTo>
                  <a:pt x="568" y="357"/>
                </a:lnTo>
                <a:lnTo>
                  <a:pt x="568" y="357"/>
                </a:lnTo>
                <a:lnTo>
                  <a:pt x="569" y="357"/>
                </a:lnTo>
                <a:lnTo>
                  <a:pt x="569" y="357"/>
                </a:lnTo>
                <a:lnTo>
                  <a:pt x="571" y="357"/>
                </a:lnTo>
                <a:lnTo>
                  <a:pt x="571" y="355"/>
                </a:lnTo>
                <a:lnTo>
                  <a:pt x="571" y="355"/>
                </a:lnTo>
                <a:lnTo>
                  <a:pt x="571" y="355"/>
                </a:lnTo>
                <a:lnTo>
                  <a:pt x="571" y="355"/>
                </a:lnTo>
                <a:lnTo>
                  <a:pt x="569" y="355"/>
                </a:lnTo>
                <a:lnTo>
                  <a:pt x="569" y="355"/>
                </a:lnTo>
                <a:lnTo>
                  <a:pt x="569" y="354"/>
                </a:lnTo>
                <a:lnTo>
                  <a:pt x="569" y="354"/>
                </a:lnTo>
                <a:lnTo>
                  <a:pt x="569" y="354"/>
                </a:lnTo>
                <a:lnTo>
                  <a:pt x="569" y="354"/>
                </a:lnTo>
                <a:lnTo>
                  <a:pt x="569" y="355"/>
                </a:lnTo>
                <a:lnTo>
                  <a:pt x="569" y="355"/>
                </a:lnTo>
                <a:close/>
                <a:moveTo>
                  <a:pt x="566" y="358"/>
                </a:moveTo>
                <a:lnTo>
                  <a:pt x="566" y="357"/>
                </a:lnTo>
                <a:lnTo>
                  <a:pt x="566" y="357"/>
                </a:lnTo>
                <a:lnTo>
                  <a:pt x="568" y="357"/>
                </a:lnTo>
                <a:lnTo>
                  <a:pt x="568" y="357"/>
                </a:lnTo>
                <a:lnTo>
                  <a:pt x="568" y="355"/>
                </a:lnTo>
                <a:lnTo>
                  <a:pt x="568" y="355"/>
                </a:lnTo>
                <a:lnTo>
                  <a:pt x="568" y="355"/>
                </a:lnTo>
                <a:lnTo>
                  <a:pt x="568" y="354"/>
                </a:lnTo>
                <a:lnTo>
                  <a:pt x="568" y="354"/>
                </a:lnTo>
                <a:lnTo>
                  <a:pt x="568" y="352"/>
                </a:lnTo>
                <a:lnTo>
                  <a:pt x="568" y="352"/>
                </a:lnTo>
                <a:lnTo>
                  <a:pt x="568" y="354"/>
                </a:lnTo>
                <a:lnTo>
                  <a:pt x="568" y="354"/>
                </a:lnTo>
                <a:lnTo>
                  <a:pt x="568" y="354"/>
                </a:lnTo>
                <a:lnTo>
                  <a:pt x="568" y="355"/>
                </a:lnTo>
                <a:lnTo>
                  <a:pt x="566" y="355"/>
                </a:lnTo>
                <a:lnTo>
                  <a:pt x="566" y="354"/>
                </a:lnTo>
                <a:lnTo>
                  <a:pt x="566" y="355"/>
                </a:lnTo>
                <a:lnTo>
                  <a:pt x="565" y="357"/>
                </a:lnTo>
                <a:lnTo>
                  <a:pt x="565" y="357"/>
                </a:lnTo>
                <a:lnTo>
                  <a:pt x="565" y="357"/>
                </a:lnTo>
                <a:lnTo>
                  <a:pt x="566" y="357"/>
                </a:lnTo>
                <a:lnTo>
                  <a:pt x="566" y="357"/>
                </a:lnTo>
                <a:lnTo>
                  <a:pt x="565" y="357"/>
                </a:lnTo>
                <a:lnTo>
                  <a:pt x="565" y="357"/>
                </a:lnTo>
                <a:lnTo>
                  <a:pt x="565" y="358"/>
                </a:lnTo>
                <a:lnTo>
                  <a:pt x="566" y="358"/>
                </a:lnTo>
                <a:lnTo>
                  <a:pt x="566" y="358"/>
                </a:lnTo>
                <a:lnTo>
                  <a:pt x="566" y="358"/>
                </a:lnTo>
                <a:lnTo>
                  <a:pt x="565" y="358"/>
                </a:lnTo>
                <a:lnTo>
                  <a:pt x="565" y="358"/>
                </a:lnTo>
                <a:lnTo>
                  <a:pt x="565" y="358"/>
                </a:lnTo>
                <a:lnTo>
                  <a:pt x="565" y="358"/>
                </a:lnTo>
                <a:lnTo>
                  <a:pt x="566" y="358"/>
                </a:lnTo>
                <a:lnTo>
                  <a:pt x="566" y="358"/>
                </a:lnTo>
                <a:close/>
                <a:moveTo>
                  <a:pt x="566" y="334"/>
                </a:moveTo>
                <a:lnTo>
                  <a:pt x="568" y="333"/>
                </a:lnTo>
                <a:lnTo>
                  <a:pt x="568" y="333"/>
                </a:lnTo>
                <a:lnTo>
                  <a:pt x="568" y="333"/>
                </a:lnTo>
                <a:lnTo>
                  <a:pt x="568" y="333"/>
                </a:lnTo>
                <a:lnTo>
                  <a:pt x="568" y="333"/>
                </a:lnTo>
                <a:lnTo>
                  <a:pt x="568" y="333"/>
                </a:lnTo>
                <a:lnTo>
                  <a:pt x="568" y="333"/>
                </a:lnTo>
                <a:lnTo>
                  <a:pt x="568" y="331"/>
                </a:lnTo>
                <a:lnTo>
                  <a:pt x="568" y="331"/>
                </a:lnTo>
                <a:lnTo>
                  <a:pt x="568" y="330"/>
                </a:lnTo>
                <a:lnTo>
                  <a:pt x="566" y="330"/>
                </a:lnTo>
                <a:lnTo>
                  <a:pt x="565" y="330"/>
                </a:lnTo>
                <a:lnTo>
                  <a:pt x="565" y="330"/>
                </a:lnTo>
                <a:lnTo>
                  <a:pt x="565" y="330"/>
                </a:lnTo>
                <a:lnTo>
                  <a:pt x="565" y="330"/>
                </a:lnTo>
                <a:lnTo>
                  <a:pt x="565" y="331"/>
                </a:lnTo>
                <a:lnTo>
                  <a:pt x="565" y="331"/>
                </a:lnTo>
                <a:lnTo>
                  <a:pt x="565" y="333"/>
                </a:lnTo>
                <a:lnTo>
                  <a:pt x="565" y="333"/>
                </a:lnTo>
                <a:lnTo>
                  <a:pt x="565" y="333"/>
                </a:lnTo>
                <a:lnTo>
                  <a:pt x="565" y="333"/>
                </a:lnTo>
                <a:lnTo>
                  <a:pt x="565" y="333"/>
                </a:lnTo>
                <a:lnTo>
                  <a:pt x="565" y="334"/>
                </a:lnTo>
                <a:lnTo>
                  <a:pt x="565" y="334"/>
                </a:lnTo>
                <a:lnTo>
                  <a:pt x="565" y="334"/>
                </a:lnTo>
                <a:lnTo>
                  <a:pt x="566" y="334"/>
                </a:lnTo>
                <a:lnTo>
                  <a:pt x="566" y="334"/>
                </a:lnTo>
                <a:close/>
                <a:moveTo>
                  <a:pt x="563" y="337"/>
                </a:moveTo>
                <a:lnTo>
                  <a:pt x="565" y="337"/>
                </a:lnTo>
                <a:lnTo>
                  <a:pt x="565" y="339"/>
                </a:lnTo>
                <a:lnTo>
                  <a:pt x="565" y="339"/>
                </a:lnTo>
                <a:lnTo>
                  <a:pt x="565" y="339"/>
                </a:lnTo>
                <a:lnTo>
                  <a:pt x="565" y="339"/>
                </a:lnTo>
                <a:lnTo>
                  <a:pt x="566" y="339"/>
                </a:lnTo>
                <a:lnTo>
                  <a:pt x="566" y="337"/>
                </a:lnTo>
                <a:lnTo>
                  <a:pt x="566" y="337"/>
                </a:lnTo>
                <a:lnTo>
                  <a:pt x="565" y="337"/>
                </a:lnTo>
                <a:lnTo>
                  <a:pt x="565" y="337"/>
                </a:lnTo>
                <a:lnTo>
                  <a:pt x="565" y="336"/>
                </a:lnTo>
                <a:lnTo>
                  <a:pt x="565" y="336"/>
                </a:lnTo>
                <a:lnTo>
                  <a:pt x="565" y="336"/>
                </a:lnTo>
                <a:lnTo>
                  <a:pt x="565" y="336"/>
                </a:lnTo>
                <a:lnTo>
                  <a:pt x="565" y="336"/>
                </a:lnTo>
                <a:lnTo>
                  <a:pt x="565" y="336"/>
                </a:lnTo>
                <a:lnTo>
                  <a:pt x="563" y="336"/>
                </a:lnTo>
                <a:lnTo>
                  <a:pt x="563" y="336"/>
                </a:lnTo>
                <a:lnTo>
                  <a:pt x="563" y="336"/>
                </a:lnTo>
                <a:lnTo>
                  <a:pt x="563" y="336"/>
                </a:lnTo>
                <a:lnTo>
                  <a:pt x="563" y="337"/>
                </a:lnTo>
                <a:close/>
                <a:moveTo>
                  <a:pt x="472" y="473"/>
                </a:moveTo>
                <a:lnTo>
                  <a:pt x="472" y="475"/>
                </a:lnTo>
                <a:lnTo>
                  <a:pt x="472" y="473"/>
                </a:lnTo>
                <a:lnTo>
                  <a:pt x="472" y="475"/>
                </a:lnTo>
                <a:lnTo>
                  <a:pt x="472" y="475"/>
                </a:lnTo>
                <a:lnTo>
                  <a:pt x="471" y="475"/>
                </a:lnTo>
                <a:lnTo>
                  <a:pt x="471" y="475"/>
                </a:lnTo>
                <a:lnTo>
                  <a:pt x="472" y="475"/>
                </a:lnTo>
                <a:lnTo>
                  <a:pt x="472" y="475"/>
                </a:lnTo>
                <a:lnTo>
                  <a:pt x="474" y="475"/>
                </a:lnTo>
                <a:lnTo>
                  <a:pt x="474" y="475"/>
                </a:lnTo>
                <a:lnTo>
                  <a:pt x="474" y="475"/>
                </a:lnTo>
                <a:lnTo>
                  <a:pt x="474" y="475"/>
                </a:lnTo>
                <a:lnTo>
                  <a:pt x="476" y="475"/>
                </a:lnTo>
                <a:lnTo>
                  <a:pt x="476" y="475"/>
                </a:lnTo>
                <a:lnTo>
                  <a:pt x="476" y="473"/>
                </a:lnTo>
                <a:lnTo>
                  <a:pt x="476" y="473"/>
                </a:lnTo>
                <a:lnTo>
                  <a:pt x="474" y="473"/>
                </a:lnTo>
                <a:lnTo>
                  <a:pt x="472" y="473"/>
                </a:lnTo>
                <a:close/>
                <a:moveTo>
                  <a:pt x="500" y="429"/>
                </a:moveTo>
                <a:lnTo>
                  <a:pt x="500" y="429"/>
                </a:lnTo>
                <a:lnTo>
                  <a:pt x="501" y="431"/>
                </a:lnTo>
                <a:lnTo>
                  <a:pt x="501" y="431"/>
                </a:lnTo>
                <a:lnTo>
                  <a:pt x="501" y="431"/>
                </a:lnTo>
                <a:lnTo>
                  <a:pt x="501" y="431"/>
                </a:lnTo>
                <a:lnTo>
                  <a:pt x="501" y="431"/>
                </a:lnTo>
                <a:lnTo>
                  <a:pt x="503" y="429"/>
                </a:lnTo>
                <a:lnTo>
                  <a:pt x="503" y="429"/>
                </a:lnTo>
                <a:lnTo>
                  <a:pt x="501" y="429"/>
                </a:lnTo>
                <a:lnTo>
                  <a:pt x="501" y="429"/>
                </a:lnTo>
                <a:lnTo>
                  <a:pt x="501" y="429"/>
                </a:lnTo>
                <a:lnTo>
                  <a:pt x="501" y="429"/>
                </a:lnTo>
                <a:lnTo>
                  <a:pt x="501" y="429"/>
                </a:lnTo>
                <a:lnTo>
                  <a:pt x="501" y="429"/>
                </a:lnTo>
                <a:lnTo>
                  <a:pt x="501" y="429"/>
                </a:lnTo>
                <a:lnTo>
                  <a:pt x="501" y="429"/>
                </a:lnTo>
                <a:lnTo>
                  <a:pt x="501" y="429"/>
                </a:lnTo>
                <a:lnTo>
                  <a:pt x="500" y="428"/>
                </a:lnTo>
                <a:lnTo>
                  <a:pt x="501" y="428"/>
                </a:lnTo>
                <a:lnTo>
                  <a:pt x="500" y="428"/>
                </a:lnTo>
                <a:lnTo>
                  <a:pt x="500" y="428"/>
                </a:lnTo>
                <a:lnTo>
                  <a:pt x="500" y="428"/>
                </a:lnTo>
                <a:lnTo>
                  <a:pt x="500" y="428"/>
                </a:lnTo>
                <a:lnTo>
                  <a:pt x="500" y="428"/>
                </a:lnTo>
                <a:lnTo>
                  <a:pt x="500" y="428"/>
                </a:lnTo>
                <a:lnTo>
                  <a:pt x="500" y="428"/>
                </a:lnTo>
                <a:lnTo>
                  <a:pt x="500" y="428"/>
                </a:lnTo>
                <a:lnTo>
                  <a:pt x="500" y="428"/>
                </a:lnTo>
                <a:lnTo>
                  <a:pt x="500" y="428"/>
                </a:lnTo>
                <a:lnTo>
                  <a:pt x="500" y="429"/>
                </a:lnTo>
                <a:lnTo>
                  <a:pt x="500" y="429"/>
                </a:lnTo>
                <a:lnTo>
                  <a:pt x="500" y="429"/>
                </a:lnTo>
                <a:close/>
                <a:moveTo>
                  <a:pt x="466" y="473"/>
                </a:moveTo>
                <a:lnTo>
                  <a:pt x="466" y="472"/>
                </a:lnTo>
                <a:lnTo>
                  <a:pt x="466" y="472"/>
                </a:lnTo>
                <a:lnTo>
                  <a:pt x="466" y="472"/>
                </a:lnTo>
                <a:lnTo>
                  <a:pt x="465" y="472"/>
                </a:lnTo>
                <a:lnTo>
                  <a:pt x="465" y="472"/>
                </a:lnTo>
                <a:lnTo>
                  <a:pt x="462" y="475"/>
                </a:lnTo>
                <a:lnTo>
                  <a:pt x="460" y="475"/>
                </a:lnTo>
                <a:lnTo>
                  <a:pt x="460" y="476"/>
                </a:lnTo>
                <a:lnTo>
                  <a:pt x="460" y="478"/>
                </a:lnTo>
                <a:lnTo>
                  <a:pt x="460" y="478"/>
                </a:lnTo>
                <a:lnTo>
                  <a:pt x="460" y="478"/>
                </a:lnTo>
                <a:lnTo>
                  <a:pt x="462" y="478"/>
                </a:lnTo>
                <a:lnTo>
                  <a:pt x="462" y="478"/>
                </a:lnTo>
                <a:lnTo>
                  <a:pt x="462" y="476"/>
                </a:lnTo>
                <a:lnTo>
                  <a:pt x="463" y="476"/>
                </a:lnTo>
                <a:lnTo>
                  <a:pt x="463" y="475"/>
                </a:lnTo>
                <a:lnTo>
                  <a:pt x="465" y="475"/>
                </a:lnTo>
                <a:lnTo>
                  <a:pt x="465" y="475"/>
                </a:lnTo>
                <a:lnTo>
                  <a:pt x="465" y="475"/>
                </a:lnTo>
                <a:lnTo>
                  <a:pt x="465" y="475"/>
                </a:lnTo>
                <a:lnTo>
                  <a:pt x="465" y="473"/>
                </a:lnTo>
                <a:lnTo>
                  <a:pt x="465" y="472"/>
                </a:lnTo>
                <a:lnTo>
                  <a:pt x="465" y="472"/>
                </a:lnTo>
                <a:lnTo>
                  <a:pt x="466" y="473"/>
                </a:lnTo>
                <a:lnTo>
                  <a:pt x="466" y="473"/>
                </a:lnTo>
                <a:lnTo>
                  <a:pt x="466" y="473"/>
                </a:lnTo>
                <a:lnTo>
                  <a:pt x="466" y="473"/>
                </a:lnTo>
                <a:lnTo>
                  <a:pt x="466" y="473"/>
                </a:lnTo>
                <a:lnTo>
                  <a:pt x="466" y="473"/>
                </a:lnTo>
                <a:lnTo>
                  <a:pt x="466" y="473"/>
                </a:lnTo>
                <a:lnTo>
                  <a:pt x="466" y="473"/>
                </a:lnTo>
                <a:lnTo>
                  <a:pt x="466" y="473"/>
                </a:lnTo>
                <a:lnTo>
                  <a:pt x="466" y="473"/>
                </a:lnTo>
                <a:lnTo>
                  <a:pt x="466" y="473"/>
                </a:lnTo>
                <a:lnTo>
                  <a:pt x="466" y="473"/>
                </a:lnTo>
                <a:lnTo>
                  <a:pt x="466" y="473"/>
                </a:lnTo>
                <a:lnTo>
                  <a:pt x="466" y="473"/>
                </a:lnTo>
                <a:lnTo>
                  <a:pt x="466" y="473"/>
                </a:lnTo>
                <a:close/>
                <a:moveTo>
                  <a:pt x="472" y="473"/>
                </a:moveTo>
                <a:lnTo>
                  <a:pt x="472" y="473"/>
                </a:lnTo>
                <a:lnTo>
                  <a:pt x="472" y="473"/>
                </a:lnTo>
                <a:lnTo>
                  <a:pt x="472" y="473"/>
                </a:lnTo>
                <a:lnTo>
                  <a:pt x="472" y="473"/>
                </a:lnTo>
                <a:lnTo>
                  <a:pt x="472" y="473"/>
                </a:lnTo>
                <a:lnTo>
                  <a:pt x="472" y="473"/>
                </a:lnTo>
                <a:lnTo>
                  <a:pt x="472" y="473"/>
                </a:lnTo>
                <a:lnTo>
                  <a:pt x="472" y="473"/>
                </a:lnTo>
                <a:lnTo>
                  <a:pt x="472" y="472"/>
                </a:lnTo>
                <a:lnTo>
                  <a:pt x="472" y="472"/>
                </a:lnTo>
                <a:lnTo>
                  <a:pt x="472" y="472"/>
                </a:lnTo>
                <a:lnTo>
                  <a:pt x="471" y="472"/>
                </a:lnTo>
                <a:lnTo>
                  <a:pt x="471" y="472"/>
                </a:lnTo>
                <a:lnTo>
                  <a:pt x="469" y="472"/>
                </a:lnTo>
                <a:lnTo>
                  <a:pt x="469" y="472"/>
                </a:lnTo>
                <a:lnTo>
                  <a:pt x="469" y="472"/>
                </a:lnTo>
                <a:lnTo>
                  <a:pt x="468" y="473"/>
                </a:lnTo>
                <a:lnTo>
                  <a:pt x="468" y="473"/>
                </a:lnTo>
                <a:lnTo>
                  <a:pt x="468" y="473"/>
                </a:lnTo>
                <a:lnTo>
                  <a:pt x="468" y="475"/>
                </a:lnTo>
                <a:lnTo>
                  <a:pt x="468" y="475"/>
                </a:lnTo>
                <a:lnTo>
                  <a:pt x="468" y="475"/>
                </a:lnTo>
                <a:lnTo>
                  <a:pt x="469" y="475"/>
                </a:lnTo>
                <a:lnTo>
                  <a:pt x="469" y="475"/>
                </a:lnTo>
                <a:lnTo>
                  <a:pt x="471" y="475"/>
                </a:lnTo>
                <a:lnTo>
                  <a:pt x="471" y="475"/>
                </a:lnTo>
                <a:lnTo>
                  <a:pt x="471" y="475"/>
                </a:lnTo>
                <a:lnTo>
                  <a:pt x="471" y="475"/>
                </a:lnTo>
                <a:lnTo>
                  <a:pt x="472" y="473"/>
                </a:lnTo>
                <a:lnTo>
                  <a:pt x="472" y="473"/>
                </a:lnTo>
                <a:close/>
                <a:moveTo>
                  <a:pt x="472" y="469"/>
                </a:moveTo>
                <a:lnTo>
                  <a:pt x="472" y="469"/>
                </a:lnTo>
                <a:lnTo>
                  <a:pt x="472" y="469"/>
                </a:lnTo>
                <a:lnTo>
                  <a:pt x="474" y="469"/>
                </a:lnTo>
                <a:lnTo>
                  <a:pt x="474" y="469"/>
                </a:lnTo>
                <a:lnTo>
                  <a:pt x="474" y="469"/>
                </a:lnTo>
                <a:lnTo>
                  <a:pt x="472" y="467"/>
                </a:lnTo>
                <a:lnTo>
                  <a:pt x="472" y="467"/>
                </a:lnTo>
                <a:lnTo>
                  <a:pt x="472" y="469"/>
                </a:lnTo>
                <a:lnTo>
                  <a:pt x="472" y="469"/>
                </a:lnTo>
                <a:lnTo>
                  <a:pt x="472" y="469"/>
                </a:lnTo>
                <a:lnTo>
                  <a:pt x="472" y="469"/>
                </a:lnTo>
                <a:lnTo>
                  <a:pt x="471" y="469"/>
                </a:lnTo>
                <a:lnTo>
                  <a:pt x="471" y="469"/>
                </a:lnTo>
                <a:lnTo>
                  <a:pt x="471" y="469"/>
                </a:lnTo>
                <a:lnTo>
                  <a:pt x="471" y="469"/>
                </a:lnTo>
                <a:lnTo>
                  <a:pt x="472" y="469"/>
                </a:lnTo>
                <a:lnTo>
                  <a:pt x="472" y="469"/>
                </a:lnTo>
                <a:lnTo>
                  <a:pt x="472" y="469"/>
                </a:lnTo>
                <a:close/>
                <a:moveTo>
                  <a:pt x="424" y="484"/>
                </a:moveTo>
                <a:lnTo>
                  <a:pt x="424" y="484"/>
                </a:lnTo>
                <a:lnTo>
                  <a:pt x="424" y="484"/>
                </a:lnTo>
                <a:lnTo>
                  <a:pt x="424" y="482"/>
                </a:lnTo>
                <a:lnTo>
                  <a:pt x="424" y="482"/>
                </a:lnTo>
                <a:lnTo>
                  <a:pt x="424" y="482"/>
                </a:lnTo>
                <a:lnTo>
                  <a:pt x="424" y="484"/>
                </a:lnTo>
                <a:lnTo>
                  <a:pt x="424" y="484"/>
                </a:lnTo>
                <a:lnTo>
                  <a:pt x="424" y="484"/>
                </a:lnTo>
                <a:lnTo>
                  <a:pt x="424" y="484"/>
                </a:lnTo>
                <a:lnTo>
                  <a:pt x="424" y="484"/>
                </a:lnTo>
                <a:lnTo>
                  <a:pt x="424" y="484"/>
                </a:lnTo>
                <a:lnTo>
                  <a:pt x="424" y="485"/>
                </a:lnTo>
                <a:lnTo>
                  <a:pt x="424" y="485"/>
                </a:lnTo>
                <a:lnTo>
                  <a:pt x="424" y="485"/>
                </a:lnTo>
                <a:lnTo>
                  <a:pt x="424" y="485"/>
                </a:lnTo>
                <a:lnTo>
                  <a:pt x="424" y="484"/>
                </a:lnTo>
                <a:lnTo>
                  <a:pt x="424" y="484"/>
                </a:lnTo>
                <a:lnTo>
                  <a:pt x="424" y="484"/>
                </a:lnTo>
                <a:close/>
                <a:moveTo>
                  <a:pt x="426" y="488"/>
                </a:moveTo>
                <a:lnTo>
                  <a:pt x="426" y="488"/>
                </a:lnTo>
                <a:lnTo>
                  <a:pt x="426" y="488"/>
                </a:lnTo>
                <a:lnTo>
                  <a:pt x="426" y="488"/>
                </a:lnTo>
                <a:lnTo>
                  <a:pt x="426" y="488"/>
                </a:lnTo>
                <a:lnTo>
                  <a:pt x="426" y="488"/>
                </a:lnTo>
                <a:lnTo>
                  <a:pt x="426" y="488"/>
                </a:lnTo>
                <a:lnTo>
                  <a:pt x="426" y="488"/>
                </a:lnTo>
                <a:lnTo>
                  <a:pt x="426" y="488"/>
                </a:lnTo>
                <a:lnTo>
                  <a:pt x="426" y="488"/>
                </a:lnTo>
                <a:lnTo>
                  <a:pt x="426" y="488"/>
                </a:lnTo>
                <a:lnTo>
                  <a:pt x="426" y="490"/>
                </a:lnTo>
                <a:lnTo>
                  <a:pt x="426" y="490"/>
                </a:lnTo>
                <a:lnTo>
                  <a:pt x="426" y="490"/>
                </a:lnTo>
                <a:lnTo>
                  <a:pt x="426" y="490"/>
                </a:lnTo>
                <a:lnTo>
                  <a:pt x="426" y="490"/>
                </a:lnTo>
                <a:lnTo>
                  <a:pt x="426" y="490"/>
                </a:lnTo>
                <a:lnTo>
                  <a:pt x="426" y="490"/>
                </a:lnTo>
                <a:lnTo>
                  <a:pt x="426" y="490"/>
                </a:lnTo>
                <a:lnTo>
                  <a:pt x="426" y="490"/>
                </a:lnTo>
                <a:lnTo>
                  <a:pt x="426" y="490"/>
                </a:lnTo>
                <a:lnTo>
                  <a:pt x="426" y="488"/>
                </a:lnTo>
                <a:lnTo>
                  <a:pt x="426" y="488"/>
                </a:lnTo>
                <a:lnTo>
                  <a:pt x="426" y="488"/>
                </a:lnTo>
                <a:lnTo>
                  <a:pt x="426" y="488"/>
                </a:lnTo>
                <a:close/>
                <a:moveTo>
                  <a:pt x="435" y="447"/>
                </a:moveTo>
                <a:lnTo>
                  <a:pt x="435" y="447"/>
                </a:lnTo>
                <a:lnTo>
                  <a:pt x="435" y="446"/>
                </a:lnTo>
                <a:lnTo>
                  <a:pt x="435" y="446"/>
                </a:lnTo>
                <a:lnTo>
                  <a:pt x="435" y="447"/>
                </a:lnTo>
                <a:lnTo>
                  <a:pt x="435" y="447"/>
                </a:lnTo>
                <a:lnTo>
                  <a:pt x="435" y="447"/>
                </a:lnTo>
                <a:lnTo>
                  <a:pt x="435" y="447"/>
                </a:lnTo>
                <a:lnTo>
                  <a:pt x="435" y="447"/>
                </a:lnTo>
                <a:lnTo>
                  <a:pt x="435" y="447"/>
                </a:lnTo>
                <a:close/>
                <a:moveTo>
                  <a:pt x="445" y="493"/>
                </a:moveTo>
                <a:lnTo>
                  <a:pt x="445" y="494"/>
                </a:lnTo>
                <a:lnTo>
                  <a:pt x="444" y="494"/>
                </a:lnTo>
                <a:lnTo>
                  <a:pt x="444" y="494"/>
                </a:lnTo>
                <a:lnTo>
                  <a:pt x="444" y="496"/>
                </a:lnTo>
                <a:lnTo>
                  <a:pt x="442" y="496"/>
                </a:lnTo>
                <a:lnTo>
                  <a:pt x="442" y="496"/>
                </a:lnTo>
                <a:lnTo>
                  <a:pt x="442" y="496"/>
                </a:lnTo>
                <a:lnTo>
                  <a:pt x="442" y="497"/>
                </a:lnTo>
                <a:lnTo>
                  <a:pt x="442" y="497"/>
                </a:lnTo>
                <a:lnTo>
                  <a:pt x="444" y="497"/>
                </a:lnTo>
                <a:lnTo>
                  <a:pt x="444" y="497"/>
                </a:lnTo>
                <a:lnTo>
                  <a:pt x="444" y="497"/>
                </a:lnTo>
                <a:lnTo>
                  <a:pt x="445" y="497"/>
                </a:lnTo>
                <a:lnTo>
                  <a:pt x="445" y="497"/>
                </a:lnTo>
                <a:lnTo>
                  <a:pt x="445" y="497"/>
                </a:lnTo>
                <a:lnTo>
                  <a:pt x="445" y="497"/>
                </a:lnTo>
                <a:lnTo>
                  <a:pt x="445" y="496"/>
                </a:lnTo>
                <a:lnTo>
                  <a:pt x="445" y="496"/>
                </a:lnTo>
                <a:lnTo>
                  <a:pt x="445" y="494"/>
                </a:lnTo>
                <a:lnTo>
                  <a:pt x="445" y="494"/>
                </a:lnTo>
                <a:lnTo>
                  <a:pt x="447" y="493"/>
                </a:lnTo>
                <a:lnTo>
                  <a:pt x="445" y="493"/>
                </a:lnTo>
                <a:lnTo>
                  <a:pt x="445" y="493"/>
                </a:lnTo>
                <a:close/>
                <a:moveTo>
                  <a:pt x="485" y="426"/>
                </a:moveTo>
                <a:lnTo>
                  <a:pt x="485" y="426"/>
                </a:lnTo>
                <a:lnTo>
                  <a:pt x="486" y="425"/>
                </a:lnTo>
                <a:lnTo>
                  <a:pt x="486" y="425"/>
                </a:lnTo>
                <a:lnTo>
                  <a:pt x="486" y="425"/>
                </a:lnTo>
                <a:lnTo>
                  <a:pt x="486" y="425"/>
                </a:lnTo>
                <a:lnTo>
                  <a:pt x="486" y="425"/>
                </a:lnTo>
                <a:lnTo>
                  <a:pt x="488" y="426"/>
                </a:lnTo>
                <a:lnTo>
                  <a:pt x="488" y="426"/>
                </a:lnTo>
                <a:lnTo>
                  <a:pt x="488" y="426"/>
                </a:lnTo>
                <a:lnTo>
                  <a:pt x="489" y="426"/>
                </a:lnTo>
                <a:lnTo>
                  <a:pt x="489" y="426"/>
                </a:lnTo>
                <a:lnTo>
                  <a:pt x="491" y="428"/>
                </a:lnTo>
                <a:lnTo>
                  <a:pt x="491" y="428"/>
                </a:lnTo>
                <a:lnTo>
                  <a:pt x="491" y="428"/>
                </a:lnTo>
                <a:lnTo>
                  <a:pt x="492" y="428"/>
                </a:lnTo>
                <a:lnTo>
                  <a:pt x="492" y="428"/>
                </a:lnTo>
                <a:lnTo>
                  <a:pt x="492" y="428"/>
                </a:lnTo>
                <a:lnTo>
                  <a:pt x="492" y="428"/>
                </a:lnTo>
                <a:lnTo>
                  <a:pt x="492" y="428"/>
                </a:lnTo>
                <a:lnTo>
                  <a:pt x="491" y="426"/>
                </a:lnTo>
                <a:lnTo>
                  <a:pt x="491" y="426"/>
                </a:lnTo>
                <a:lnTo>
                  <a:pt x="489" y="426"/>
                </a:lnTo>
                <a:lnTo>
                  <a:pt x="489" y="425"/>
                </a:lnTo>
                <a:lnTo>
                  <a:pt x="489" y="425"/>
                </a:lnTo>
                <a:lnTo>
                  <a:pt x="489" y="425"/>
                </a:lnTo>
                <a:lnTo>
                  <a:pt x="489" y="425"/>
                </a:lnTo>
                <a:lnTo>
                  <a:pt x="489" y="423"/>
                </a:lnTo>
                <a:lnTo>
                  <a:pt x="489" y="423"/>
                </a:lnTo>
                <a:lnTo>
                  <a:pt x="488" y="425"/>
                </a:lnTo>
                <a:lnTo>
                  <a:pt x="488" y="423"/>
                </a:lnTo>
                <a:lnTo>
                  <a:pt x="488" y="423"/>
                </a:lnTo>
                <a:lnTo>
                  <a:pt x="486" y="423"/>
                </a:lnTo>
                <a:lnTo>
                  <a:pt x="486" y="422"/>
                </a:lnTo>
                <a:lnTo>
                  <a:pt x="486" y="422"/>
                </a:lnTo>
                <a:lnTo>
                  <a:pt x="486" y="423"/>
                </a:lnTo>
                <a:lnTo>
                  <a:pt x="485" y="423"/>
                </a:lnTo>
                <a:lnTo>
                  <a:pt x="485" y="423"/>
                </a:lnTo>
                <a:lnTo>
                  <a:pt x="483" y="425"/>
                </a:lnTo>
                <a:lnTo>
                  <a:pt x="485" y="426"/>
                </a:lnTo>
                <a:close/>
                <a:moveTo>
                  <a:pt x="483" y="428"/>
                </a:moveTo>
                <a:lnTo>
                  <a:pt x="483" y="428"/>
                </a:lnTo>
                <a:lnTo>
                  <a:pt x="482" y="428"/>
                </a:lnTo>
                <a:lnTo>
                  <a:pt x="482" y="429"/>
                </a:lnTo>
                <a:lnTo>
                  <a:pt x="482" y="429"/>
                </a:lnTo>
                <a:lnTo>
                  <a:pt x="482" y="429"/>
                </a:lnTo>
                <a:lnTo>
                  <a:pt x="485" y="431"/>
                </a:lnTo>
                <a:lnTo>
                  <a:pt x="485" y="432"/>
                </a:lnTo>
                <a:lnTo>
                  <a:pt x="485" y="431"/>
                </a:lnTo>
                <a:lnTo>
                  <a:pt x="485" y="432"/>
                </a:lnTo>
                <a:lnTo>
                  <a:pt x="486" y="432"/>
                </a:lnTo>
                <a:lnTo>
                  <a:pt x="485" y="432"/>
                </a:lnTo>
                <a:lnTo>
                  <a:pt x="485" y="432"/>
                </a:lnTo>
                <a:lnTo>
                  <a:pt x="485" y="432"/>
                </a:lnTo>
                <a:lnTo>
                  <a:pt x="485" y="432"/>
                </a:lnTo>
                <a:lnTo>
                  <a:pt x="485" y="432"/>
                </a:lnTo>
                <a:lnTo>
                  <a:pt x="486" y="432"/>
                </a:lnTo>
                <a:lnTo>
                  <a:pt x="486" y="432"/>
                </a:lnTo>
                <a:lnTo>
                  <a:pt x="486" y="432"/>
                </a:lnTo>
                <a:lnTo>
                  <a:pt x="486" y="432"/>
                </a:lnTo>
                <a:lnTo>
                  <a:pt x="486" y="432"/>
                </a:lnTo>
                <a:lnTo>
                  <a:pt x="486" y="432"/>
                </a:lnTo>
                <a:lnTo>
                  <a:pt x="488" y="434"/>
                </a:lnTo>
                <a:lnTo>
                  <a:pt x="488" y="434"/>
                </a:lnTo>
                <a:lnTo>
                  <a:pt x="488" y="432"/>
                </a:lnTo>
                <a:lnTo>
                  <a:pt x="488" y="432"/>
                </a:lnTo>
                <a:lnTo>
                  <a:pt x="486" y="431"/>
                </a:lnTo>
                <a:lnTo>
                  <a:pt x="486" y="431"/>
                </a:lnTo>
                <a:lnTo>
                  <a:pt x="485" y="429"/>
                </a:lnTo>
                <a:lnTo>
                  <a:pt x="483" y="428"/>
                </a:lnTo>
                <a:lnTo>
                  <a:pt x="483" y="428"/>
                </a:lnTo>
                <a:close/>
                <a:moveTo>
                  <a:pt x="495" y="428"/>
                </a:moveTo>
                <a:lnTo>
                  <a:pt x="495" y="428"/>
                </a:lnTo>
                <a:lnTo>
                  <a:pt x="495" y="428"/>
                </a:lnTo>
                <a:lnTo>
                  <a:pt x="495" y="428"/>
                </a:lnTo>
                <a:lnTo>
                  <a:pt x="494" y="428"/>
                </a:lnTo>
                <a:lnTo>
                  <a:pt x="494" y="428"/>
                </a:lnTo>
                <a:lnTo>
                  <a:pt x="494" y="428"/>
                </a:lnTo>
                <a:lnTo>
                  <a:pt x="494" y="429"/>
                </a:lnTo>
                <a:lnTo>
                  <a:pt x="494" y="429"/>
                </a:lnTo>
                <a:lnTo>
                  <a:pt x="494" y="429"/>
                </a:lnTo>
                <a:lnTo>
                  <a:pt x="494" y="429"/>
                </a:lnTo>
                <a:lnTo>
                  <a:pt x="495" y="429"/>
                </a:lnTo>
                <a:lnTo>
                  <a:pt x="495" y="429"/>
                </a:lnTo>
                <a:lnTo>
                  <a:pt x="495" y="429"/>
                </a:lnTo>
                <a:lnTo>
                  <a:pt x="495" y="428"/>
                </a:lnTo>
                <a:lnTo>
                  <a:pt x="495" y="428"/>
                </a:lnTo>
                <a:lnTo>
                  <a:pt x="495" y="428"/>
                </a:lnTo>
                <a:close/>
                <a:moveTo>
                  <a:pt x="566" y="348"/>
                </a:moveTo>
                <a:lnTo>
                  <a:pt x="566" y="349"/>
                </a:lnTo>
                <a:lnTo>
                  <a:pt x="566" y="349"/>
                </a:lnTo>
                <a:lnTo>
                  <a:pt x="566" y="349"/>
                </a:lnTo>
                <a:lnTo>
                  <a:pt x="566" y="349"/>
                </a:lnTo>
                <a:lnTo>
                  <a:pt x="568" y="351"/>
                </a:lnTo>
                <a:lnTo>
                  <a:pt x="568" y="349"/>
                </a:lnTo>
                <a:lnTo>
                  <a:pt x="568" y="349"/>
                </a:lnTo>
                <a:lnTo>
                  <a:pt x="568" y="349"/>
                </a:lnTo>
                <a:lnTo>
                  <a:pt x="568" y="348"/>
                </a:lnTo>
                <a:lnTo>
                  <a:pt x="568" y="348"/>
                </a:lnTo>
                <a:lnTo>
                  <a:pt x="568" y="348"/>
                </a:lnTo>
                <a:lnTo>
                  <a:pt x="568" y="348"/>
                </a:lnTo>
                <a:lnTo>
                  <a:pt x="568" y="346"/>
                </a:lnTo>
                <a:lnTo>
                  <a:pt x="566" y="348"/>
                </a:lnTo>
                <a:close/>
                <a:moveTo>
                  <a:pt x="492" y="454"/>
                </a:moveTo>
                <a:lnTo>
                  <a:pt x="492" y="454"/>
                </a:lnTo>
                <a:lnTo>
                  <a:pt x="492" y="454"/>
                </a:lnTo>
                <a:lnTo>
                  <a:pt x="492" y="454"/>
                </a:lnTo>
                <a:lnTo>
                  <a:pt x="492" y="454"/>
                </a:lnTo>
                <a:lnTo>
                  <a:pt x="492" y="454"/>
                </a:lnTo>
                <a:lnTo>
                  <a:pt x="491" y="454"/>
                </a:lnTo>
                <a:lnTo>
                  <a:pt x="491" y="454"/>
                </a:lnTo>
                <a:lnTo>
                  <a:pt x="489" y="454"/>
                </a:lnTo>
                <a:lnTo>
                  <a:pt x="489" y="454"/>
                </a:lnTo>
                <a:lnTo>
                  <a:pt x="489" y="454"/>
                </a:lnTo>
                <a:lnTo>
                  <a:pt x="489" y="454"/>
                </a:lnTo>
                <a:lnTo>
                  <a:pt x="489" y="454"/>
                </a:lnTo>
                <a:lnTo>
                  <a:pt x="488" y="455"/>
                </a:lnTo>
                <a:lnTo>
                  <a:pt x="488" y="454"/>
                </a:lnTo>
                <a:lnTo>
                  <a:pt x="488" y="454"/>
                </a:lnTo>
                <a:lnTo>
                  <a:pt x="488" y="454"/>
                </a:lnTo>
                <a:lnTo>
                  <a:pt x="488" y="452"/>
                </a:lnTo>
                <a:lnTo>
                  <a:pt x="488" y="452"/>
                </a:lnTo>
                <a:lnTo>
                  <a:pt x="488" y="452"/>
                </a:lnTo>
                <a:lnTo>
                  <a:pt x="486" y="452"/>
                </a:lnTo>
                <a:lnTo>
                  <a:pt x="486" y="454"/>
                </a:lnTo>
                <a:lnTo>
                  <a:pt x="486" y="454"/>
                </a:lnTo>
                <a:lnTo>
                  <a:pt x="486" y="454"/>
                </a:lnTo>
                <a:lnTo>
                  <a:pt x="486" y="454"/>
                </a:lnTo>
                <a:lnTo>
                  <a:pt x="485" y="455"/>
                </a:lnTo>
                <a:lnTo>
                  <a:pt x="485" y="455"/>
                </a:lnTo>
                <a:lnTo>
                  <a:pt x="485" y="455"/>
                </a:lnTo>
                <a:lnTo>
                  <a:pt x="485" y="455"/>
                </a:lnTo>
                <a:lnTo>
                  <a:pt x="485" y="455"/>
                </a:lnTo>
                <a:lnTo>
                  <a:pt x="485" y="455"/>
                </a:lnTo>
                <a:lnTo>
                  <a:pt x="485" y="455"/>
                </a:lnTo>
                <a:lnTo>
                  <a:pt x="485" y="455"/>
                </a:lnTo>
                <a:lnTo>
                  <a:pt x="485" y="457"/>
                </a:lnTo>
                <a:lnTo>
                  <a:pt x="485" y="457"/>
                </a:lnTo>
                <a:lnTo>
                  <a:pt x="485" y="457"/>
                </a:lnTo>
                <a:lnTo>
                  <a:pt x="485" y="457"/>
                </a:lnTo>
                <a:lnTo>
                  <a:pt x="485" y="457"/>
                </a:lnTo>
                <a:lnTo>
                  <a:pt x="485" y="457"/>
                </a:lnTo>
                <a:lnTo>
                  <a:pt x="486" y="457"/>
                </a:lnTo>
                <a:lnTo>
                  <a:pt x="486" y="457"/>
                </a:lnTo>
                <a:lnTo>
                  <a:pt x="486" y="457"/>
                </a:lnTo>
                <a:lnTo>
                  <a:pt x="486" y="457"/>
                </a:lnTo>
                <a:lnTo>
                  <a:pt x="485" y="458"/>
                </a:lnTo>
                <a:lnTo>
                  <a:pt x="485" y="458"/>
                </a:lnTo>
                <a:lnTo>
                  <a:pt x="486" y="458"/>
                </a:lnTo>
                <a:lnTo>
                  <a:pt x="486" y="458"/>
                </a:lnTo>
                <a:lnTo>
                  <a:pt x="486" y="458"/>
                </a:lnTo>
                <a:lnTo>
                  <a:pt x="486" y="458"/>
                </a:lnTo>
                <a:lnTo>
                  <a:pt x="485" y="460"/>
                </a:lnTo>
                <a:lnTo>
                  <a:pt x="486" y="460"/>
                </a:lnTo>
                <a:lnTo>
                  <a:pt x="486" y="460"/>
                </a:lnTo>
                <a:lnTo>
                  <a:pt x="488" y="458"/>
                </a:lnTo>
                <a:lnTo>
                  <a:pt x="488" y="458"/>
                </a:lnTo>
                <a:lnTo>
                  <a:pt x="488" y="457"/>
                </a:lnTo>
                <a:lnTo>
                  <a:pt x="488" y="457"/>
                </a:lnTo>
                <a:lnTo>
                  <a:pt x="488" y="457"/>
                </a:lnTo>
                <a:lnTo>
                  <a:pt x="488" y="457"/>
                </a:lnTo>
                <a:lnTo>
                  <a:pt x="489" y="457"/>
                </a:lnTo>
                <a:lnTo>
                  <a:pt x="489" y="457"/>
                </a:lnTo>
                <a:lnTo>
                  <a:pt x="489" y="457"/>
                </a:lnTo>
                <a:lnTo>
                  <a:pt x="489" y="457"/>
                </a:lnTo>
                <a:lnTo>
                  <a:pt x="491" y="455"/>
                </a:lnTo>
                <a:lnTo>
                  <a:pt x="491" y="455"/>
                </a:lnTo>
                <a:lnTo>
                  <a:pt x="491" y="455"/>
                </a:lnTo>
                <a:lnTo>
                  <a:pt x="491" y="455"/>
                </a:lnTo>
                <a:lnTo>
                  <a:pt x="491" y="455"/>
                </a:lnTo>
                <a:lnTo>
                  <a:pt x="491" y="455"/>
                </a:lnTo>
                <a:lnTo>
                  <a:pt x="492" y="455"/>
                </a:lnTo>
                <a:lnTo>
                  <a:pt x="492" y="455"/>
                </a:lnTo>
                <a:lnTo>
                  <a:pt x="494" y="454"/>
                </a:lnTo>
                <a:lnTo>
                  <a:pt x="494" y="454"/>
                </a:lnTo>
                <a:lnTo>
                  <a:pt x="492" y="454"/>
                </a:lnTo>
                <a:close/>
                <a:moveTo>
                  <a:pt x="477" y="443"/>
                </a:moveTo>
                <a:lnTo>
                  <a:pt x="477" y="441"/>
                </a:lnTo>
                <a:lnTo>
                  <a:pt x="476" y="441"/>
                </a:lnTo>
                <a:lnTo>
                  <a:pt x="476" y="441"/>
                </a:lnTo>
                <a:lnTo>
                  <a:pt x="476" y="443"/>
                </a:lnTo>
                <a:lnTo>
                  <a:pt x="476" y="443"/>
                </a:lnTo>
                <a:lnTo>
                  <a:pt x="476" y="443"/>
                </a:lnTo>
                <a:lnTo>
                  <a:pt x="476" y="443"/>
                </a:lnTo>
                <a:lnTo>
                  <a:pt x="476" y="444"/>
                </a:lnTo>
                <a:lnTo>
                  <a:pt x="476" y="444"/>
                </a:lnTo>
                <a:lnTo>
                  <a:pt x="477" y="446"/>
                </a:lnTo>
                <a:lnTo>
                  <a:pt x="477" y="444"/>
                </a:lnTo>
                <a:lnTo>
                  <a:pt x="477" y="443"/>
                </a:lnTo>
                <a:lnTo>
                  <a:pt x="477" y="443"/>
                </a:lnTo>
                <a:lnTo>
                  <a:pt x="477" y="443"/>
                </a:lnTo>
                <a:lnTo>
                  <a:pt x="477" y="443"/>
                </a:lnTo>
                <a:close/>
                <a:moveTo>
                  <a:pt x="503" y="438"/>
                </a:moveTo>
                <a:lnTo>
                  <a:pt x="501" y="440"/>
                </a:lnTo>
                <a:lnTo>
                  <a:pt x="501" y="438"/>
                </a:lnTo>
                <a:lnTo>
                  <a:pt x="501" y="438"/>
                </a:lnTo>
                <a:lnTo>
                  <a:pt x="501" y="438"/>
                </a:lnTo>
                <a:lnTo>
                  <a:pt x="501" y="437"/>
                </a:lnTo>
                <a:lnTo>
                  <a:pt x="501" y="437"/>
                </a:lnTo>
                <a:lnTo>
                  <a:pt x="501" y="437"/>
                </a:lnTo>
                <a:lnTo>
                  <a:pt x="500" y="438"/>
                </a:lnTo>
                <a:lnTo>
                  <a:pt x="500" y="438"/>
                </a:lnTo>
                <a:lnTo>
                  <a:pt x="500" y="437"/>
                </a:lnTo>
                <a:lnTo>
                  <a:pt x="500" y="437"/>
                </a:lnTo>
                <a:lnTo>
                  <a:pt x="500" y="437"/>
                </a:lnTo>
                <a:lnTo>
                  <a:pt x="500" y="437"/>
                </a:lnTo>
                <a:lnTo>
                  <a:pt x="500" y="435"/>
                </a:lnTo>
                <a:lnTo>
                  <a:pt x="500" y="435"/>
                </a:lnTo>
                <a:lnTo>
                  <a:pt x="500" y="435"/>
                </a:lnTo>
                <a:lnTo>
                  <a:pt x="500" y="435"/>
                </a:lnTo>
                <a:lnTo>
                  <a:pt x="500" y="437"/>
                </a:lnTo>
                <a:lnTo>
                  <a:pt x="498" y="437"/>
                </a:lnTo>
                <a:lnTo>
                  <a:pt x="498" y="437"/>
                </a:lnTo>
                <a:lnTo>
                  <a:pt x="498" y="435"/>
                </a:lnTo>
                <a:lnTo>
                  <a:pt x="500" y="435"/>
                </a:lnTo>
                <a:lnTo>
                  <a:pt x="500" y="434"/>
                </a:lnTo>
                <a:lnTo>
                  <a:pt x="501" y="434"/>
                </a:lnTo>
                <a:lnTo>
                  <a:pt x="503" y="432"/>
                </a:lnTo>
                <a:lnTo>
                  <a:pt x="503" y="432"/>
                </a:lnTo>
                <a:lnTo>
                  <a:pt x="501" y="432"/>
                </a:lnTo>
                <a:lnTo>
                  <a:pt x="501" y="432"/>
                </a:lnTo>
                <a:lnTo>
                  <a:pt x="501" y="432"/>
                </a:lnTo>
                <a:lnTo>
                  <a:pt x="501" y="432"/>
                </a:lnTo>
                <a:lnTo>
                  <a:pt x="501" y="432"/>
                </a:lnTo>
                <a:lnTo>
                  <a:pt x="501" y="432"/>
                </a:lnTo>
                <a:lnTo>
                  <a:pt x="500" y="432"/>
                </a:lnTo>
                <a:lnTo>
                  <a:pt x="501" y="432"/>
                </a:lnTo>
                <a:lnTo>
                  <a:pt x="501" y="431"/>
                </a:lnTo>
                <a:lnTo>
                  <a:pt x="500" y="431"/>
                </a:lnTo>
                <a:lnTo>
                  <a:pt x="500" y="431"/>
                </a:lnTo>
                <a:lnTo>
                  <a:pt x="500" y="431"/>
                </a:lnTo>
                <a:lnTo>
                  <a:pt x="500" y="431"/>
                </a:lnTo>
                <a:lnTo>
                  <a:pt x="500" y="429"/>
                </a:lnTo>
                <a:lnTo>
                  <a:pt x="500" y="429"/>
                </a:lnTo>
                <a:lnTo>
                  <a:pt x="498" y="429"/>
                </a:lnTo>
                <a:lnTo>
                  <a:pt x="498" y="429"/>
                </a:lnTo>
                <a:lnTo>
                  <a:pt x="498" y="429"/>
                </a:lnTo>
                <a:lnTo>
                  <a:pt x="498" y="429"/>
                </a:lnTo>
                <a:lnTo>
                  <a:pt x="498" y="429"/>
                </a:lnTo>
                <a:lnTo>
                  <a:pt x="498" y="429"/>
                </a:lnTo>
                <a:lnTo>
                  <a:pt x="498" y="429"/>
                </a:lnTo>
                <a:lnTo>
                  <a:pt x="498" y="429"/>
                </a:lnTo>
                <a:lnTo>
                  <a:pt x="497" y="429"/>
                </a:lnTo>
                <a:lnTo>
                  <a:pt x="497" y="429"/>
                </a:lnTo>
                <a:lnTo>
                  <a:pt x="497" y="429"/>
                </a:lnTo>
                <a:lnTo>
                  <a:pt x="497" y="429"/>
                </a:lnTo>
                <a:lnTo>
                  <a:pt x="497" y="431"/>
                </a:lnTo>
                <a:lnTo>
                  <a:pt x="497" y="431"/>
                </a:lnTo>
                <a:lnTo>
                  <a:pt x="497" y="431"/>
                </a:lnTo>
                <a:lnTo>
                  <a:pt x="497" y="431"/>
                </a:lnTo>
                <a:lnTo>
                  <a:pt x="497" y="431"/>
                </a:lnTo>
                <a:lnTo>
                  <a:pt x="497" y="431"/>
                </a:lnTo>
                <a:lnTo>
                  <a:pt x="495" y="431"/>
                </a:lnTo>
                <a:lnTo>
                  <a:pt x="495" y="432"/>
                </a:lnTo>
                <a:lnTo>
                  <a:pt x="495" y="432"/>
                </a:lnTo>
                <a:lnTo>
                  <a:pt x="495" y="432"/>
                </a:lnTo>
                <a:lnTo>
                  <a:pt x="495" y="432"/>
                </a:lnTo>
                <a:lnTo>
                  <a:pt x="495" y="432"/>
                </a:lnTo>
                <a:lnTo>
                  <a:pt x="495" y="432"/>
                </a:lnTo>
                <a:lnTo>
                  <a:pt x="494" y="431"/>
                </a:lnTo>
                <a:lnTo>
                  <a:pt x="494" y="432"/>
                </a:lnTo>
                <a:lnTo>
                  <a:pt x="494" y="432"/>
                </a:lnTo>
                <a:lnTo>
                  <a:pt x="494" y="434"/>
                </a:lnTo>
                <a:lnTo>
                  <a:pt x="494" y="434"/>
                </a:lnTo>
                <a:lnTo>
                  <a:pt x="494" y="435"/>
                </a:lnTo>
                <a:lnTo>
                  <a:pt x="494" y="435"/>
                </a:lnTo>
                <a:lnTo>
                  <a:pt x="494" y="435"/>
                </a:lnTo>
                <a:lnTo>
                  <a:pt x="494" y="435"/>
                </a:lnTo>
                <a:lnTo>
                  <a:pt x="492" y="435"/>
                </a:lnTo>
                <a:lnTo>
                  <a:pt x="492" y="435"/>
                </a:lnTo>
                <a:lnTo>
                  <a:pt x="492" y="435"/>
                </a:lnTo>
                <a:lnTo>
                  <a:pt x="492" y="435"/>
                </a:lnTo>
                <a:lnTo>
                  <a:pt x="492" y="434"/>
                </a:lnTo>
                <a:lnTo>
                  <a:pt x="492" y="432"/>
                </a:lnTo>
                <a:lnTo>
                  <a:pt x="492" y="432"/>
                </a:lnTo>
                <a:lnTo>
                  <a:pt x="492" y="431"/>
                </a:lnTo>
                <a:lnTo>
                  <a:pt x="494" y="431"/>
                </a:lnTo>
                <a:lnTo>
                  <a:pt x="494" y="431"/>
                </a:lnTo>
                <a:lnTo>
                  <a:pt x="494" y="431"/>
                </a:lnTo>
                <a:lnTo>
                  <a:pt x="492" y="431"/>
                </a:lnTo>
                <a:lnTo>
                  <a:pt x="492" y="431"/>
                </a:lnTo>
                <a:lnTo>
                  <a:pt x="494" y="431"/>
                </a:lnTo>
                <a:lnTo>
                  <a:pt x="494" y="429"/>
                </a:lnTo>
                <a:lnTo>
                  <a:pt x="494" y="429"/>
                </a:lnTo>
                <a:lnTo>
                  <a:pt x="494" y="429"/>
                </a:lnTo>
                <a:lnTo>
                  <a:pt x="491" y="429"/>
                </a:lnTo>
                <a:lnTo>
                  <a:pt x="491" y="429"/>
                </a:lnTo>
                <a:lnTo>
                  <a:pt x="491" y="429"/>
                </a:lnTo>
                <a:lnTo>
                  <a:pt x="491" y="429"/>
                </a:lnTo>
                <a:lnTo>
                  <a:pt x="491" y="429"/>
                </a:lnTo>
                <a:lnTo>
                  <a:pt x="489" y="429"/>
                </a:lnTo>
                <a:lnTo>
                  <a:pt x="489" y="428"/>
                </a:lnTo>
                <a:lnTo>
                  <a:pt x="488" y="428"/>
                </a:lnTo>
                <a:lnTo>
                  <a:pt x="486" y="428"/>
                </a:lnTo>
                <a:lnTo>
                  <a:pt x="486" y="426"/>
                </a:lnTo>
                <a:lnTo>
                  <a:pt x="486" y="426"/>
                </a:lnTo>
                <a:lnTo>
                  <a:pt x="486" y="426"/>
                </a:lnTo>
                <a:lnTo>
                  <a:pt x="486" y="426"/>
                </a:lnTo>
                <a:lnTo>
                  <a:pt x="486" y="428"/>
                </a:lnTo>
                <a:lnTo>
                  <a:pt x="486" y="428"/>
                </a:lnTo>
                <a:lnTo>
                  <a:pt x="486" y="428"/>
                </a:lnTo>
                <a:lnTo>
                  <a:pt x="486" y="428"/>
                </a:lnTo>
                <a:lnTo>
                  <a:pt x="488" y="429"/>
                </a:lnTo>
                <a:lnTo>
                  <a:pt x="488" y="429"/>
                </a:lnTo>
                <a:lnTo>
                  <a:pt x="488" y="431"/>
                </a:lnTo>
                <a:lnTo>
                  <a:pt x="489" y="431"/>
                </a:lnTo>
                <a:lnTo>
                  <a:pt x="489" y="431"/>
                </a:lnTo>
                <a:lnTo>
                  <a:pt x="489" y="431"/>
                </a:lnTo>
                <a:lnTo>
                  <a:pt x="489" y="431"/>
                </a:lnTo>
                <a:lnTo>
                  <a:pt x="489" y="432"/>
                </a:lnTo>
                <a:lnTo>
                  <a:pt x="489" y="432"/>
                </a:lnTo>
                <a:lnTo>
                  <a:pt x="491" y="432"/>
                </a:lnTo>
                <a:lnTo>
                  <a:pt x="489" y="432"/>
                </a:lnTo>
                <a:lnTo>
                  <a:pt x="489" y="432"/>
                </a:lnTo>
                <a:lnTo>
                  <a:pt x="488" y="431"/>
                </a:lnTo>
                <a:lnTo>
                  <a:pt x="488" y="431"/>
                </a:lnTo>
                <a:lnTo>
                  <a:pt x="488" y="431"/>
                </a:lnTo>
                <a:lnTo>
                  <a:pt x="486" y="431"/>
                </a:lnTo>
                <a:lnTo>
                  <a:pt x="486" y="431"/>
                </a:lnTo>
                <a:lnTo>
                  <a:pt x="488" y="431"/>
                </a:lnTo>
                <a:lnTo>
                  <a:pt x="488" y="432"/>
                </a:lnTo>
                <a:lnTo>
                  <a:pt x="488" y="434"/>
                </a:lnTo>
                <a:lnTo>
                  <a:pt x="488" y="435"/>
                </a:lnTo>
                <a:lnTo>
                  <a:pt x="488" y="435"/>
                </a:lnTo>
                <a:lnTo>
                  <a:pt x="488" y="437"/>
                </a:lnTo>
                <a:lnTo>
                  <a:pt x="488" y="437"/>
                </a:lnTo>
                <a:lnTo>
                  <a:pt x="488" y="437"/>
                </a:lnTo>
                <a:lnTo>
                  <a:pt x="488" y="435"/>
                </a:lnTo>
                <a:lnTo>
                  <a:pt x="488" y="435"/>
                </a:lnTo>
                <a:lnTo>
                  <a:pt x="488" y="435"/>
                </a:lnTo>
                <a:lnTo>
                  <a:pt x="488" y="434"/>
                </a:lnTo>
                <a:lnTo>
                  <a:pt x="488" y="434"/>
                </a:lnTo>
                <a:lnTo>
                  <a:pt x="488" y="434"/>
                </a:lnTo>
                <a:lnTo>
                  <a:pt x="486" y="434"/>
                </a:lnTo>
                <a:lnTo>
                  <a:pt x="485" y="434"/>
                </a:lnTo>
                <a:lnTo>
                  <a:pt x="483" y="432"/>
                </a:lnTo>
                <a:lnTo>
                  <a:pt x="483" y="432"/>
                </a:lnTo>
                <a:lnTo>
                  <a:pt x="483" y="432"/>
                </a:lnTo>
                <a:lnTo>
                  <a:pt x="483" y="432"/>
                </a:lnTo>
                <a:lnTo>
                  <a:pt x="483" y="434"/>
                </a:lnTo>
                <a:lnTo>
                  <a:pt x="483" y="434"/>
                </a:lnTo>
                <a:lnTo>
                  <a:pt x="485" y="434"/>
                </a:lnTo>
                <a:lnTo>
                  <a:pt x="485" y="434"/>
                </a:lnTo>
                <a:lnTo>
                  <a:pt x="485" y="434"/>
                </a:lnTo>
                <a:lnTo>
                  <a:pt x="485" y="434"/>
                </a:lnTo>
                <a:lnTo>
                  <a:pt x="485" y="434"/>
                </a:lnTo>
                <a:lnTo>
                  <a:pt x="485" y="435"/>
                </a:lnTo>
                <a:lnTo>
                  <a:pt x="485" y="435"/>
                </a:lnTo>
                <a:lnTo>
                  <a:pt x="485" y="435"/>
                </a:lnTo>
                <a:lnTo>
                  <a:pt x="486" y="435"/>
                </a:lnTo>
                <a:lnTo>
                  <a:pt x="485" y="437"/>
                </a:lnTo>
                <a:lnTo>
                  <a:pt x="485" y="437"/>
                </a:lnTo>
                <a:lnTo>
                  <a:pt x="485" y="437"/>
                </a:lnTo>
                <a:lnTo>
                  <a:pt x="485" y="435"/>
                </a:lnTo>
                <a:lnTo>
                  <a:pt x="485" y="435"/>
                </a:lnTo>
                <a:lnTo>
                  <a:pt x="483" y="435"/>
                </a:lnTo>
                <a:lnTo>
                  <a:pt x="483" y="434"/>
                </a:lnTo>
                <a:lnTo>
                  <a:pt x="483" y="434"/>
                </a:lnTo>
                <a:lnTo>
                  <a:pt x="483" y="435"/>
                </a:lnTo>
                <a:lnTo>
                  <a:pt x="482" y="435"/>
                </a:lnTo>
                <a:lnTo>
                  <a:pt x="483" y="435"/>
                </a:lnTo>
                <a:lnTo>
                  <a:pt x="483" y="437"/>
                </a:lnTo>
                <a:lnTo>
                  <a:pt x="483" y="437"/>
                </a:lnTo>
                <a:lnTo>
                  <a:pt x="483" y="437"/>
                </a:lnTo>
                <a:lnTo>
                  <a:pt x="483" y="437"/>
                </a:lnTo>
                <a:lnTo>
                  <a:pt x="482" y="435"/>
                </a:lnTo>
                <a:lnTo>
                  <a:pt x="482" y="437"/>
                </a:lnTo>
                <a:lnTo>
                  <a:pt x="483" y="438"/>
                </a:lnTo>
                <a:lnTo>
                  <a:pt x="482" y="438"/>
                </a:lnTo>
                <a:lnTo>
                  <a:pt x="482" y="438"/>
                </a:lnTo>
                <a:lnTo>
                  <a:pt x="482" y="437"/>
                </a:lnTo>
                <a:lnTo>
                  <a:pt x="482" y="435"/>
                </a:lnTo>
                <a:lnTo>
                  <a:pt x="482" y="434"/>
                </a:lnTo>
                <a:lnTo>
                  <a:pt x="482" y="434"/>
                </a:lnTo>
                <a:lnTo>
                  <a:pt x="482" y="432"/>
                </a:lnTo>
                <a:lnTo>
                  <a:pt x="482" y="432"/>
                </a:lnTo>
                <a:lnTo>
                  <a:pt x="480" y="432"/>
                </a:lnTo>
                <a:lnTo>
                  <a:pt x="480" y="432"/>
                </a:lnTo>
                <a:lnTo>
                  <a:pt x="480" y="431"/>
                </a:lnTo>
                <a:lnTo>
                  <a:pt x="480" y="431"/>
                </a:lnTo>
                <a:lnTo>
                  <a:pt x="480" y="431"/>
                </a:lnTo>
                <a:lnTo>
                  <a:pt x="480" y="431"/>
                </a:lnTo>
                <a:lnTo>
                  <a:pt x="479" y="431"/>
                </a:lnTo>
                <a:lnTo>
                  <a:pt x="479" y="431"/>
                </a:lnTo>
                <a:lnTo>
                  <a:pt x="479" y="431"/>
                </a:lnTo>
                <a:lnTo>
                  <a:pt x="479" y="431"/>
                </a:lnTo>
                <a:lnTo>
                  <a:pt x="479" y="431"/>
                </a:lnTo>
                <a:lnTo>
                  <a:pt x="479" y="431"/>
                </a:lnTo>
                <a:lnTo>
                  <a:pt x="477" y="431"/>
                </a:lnTo>
                <a:lnTo>
                  <a:pt x="477" y="431"/>
                </a:lnTo>
                <a:lnTo>
                  <a:pt x="477" y="431"/>
                </a:lnTo>
                <a:lnTo>
                  <a:pt x="477" y="431"/>
                </a:lnTo>
                <a:lnTo>
                  <a:pt x="477" y="431"/>
                </a:lnTo>
                <a:lnTo>
                  <a:pt x="477" y="431"/>
                </a:lnTo>
                <a:lnTo>
                  <a:pt x="476" y="432"/>
                </a:lnTo>
                <a:lnTo>
                  <a:pt x="476" y="434"/>
                </a:lnTo>
                <a:lnTo>
                  <a:pt x="476" y="434"/>
                </a:lnTo>
                <a:lnTo>
                  <a:pt x="476" y="435"/>
                </a:lnTo>
                <a:lnTo>
                  <a:pt x="476" y="437"/>
                </a:lnTo>
                <a:lnTo>
                  <a:pt x="476" y="437"/>
                </a:lnTo>
                <a:lnTo>
                  <a:pt x="479" y="437"/>
                </a:lnTo>
                <a:lnTo>
                  <a:pt x="479" y="437"/>
                </a:lnTo>
                <a:lnTo>
                  <a:pt x="480" y="438"/>
                </a:lnTo>
                <a:lnTo>
                  <a:pt x="480" y="438"/>
                </a:lnTo>
                <a:lnTo>
                  <a:pt x="480" y="438"/>
                </a:lnTo>
                <a:lnTo>
                  <a:pt x="482" y="440"/>
                </a:lnTo>
                <a:lnTo>
                  <a:pt x="482" y="440"/>
                </a:lnTo>
                <a:lnTo>
                  <a:pt x="482" y="440"/>
                </a:lnTo>
                <a:lnTo>
                  <a:pt x="480" y="440"/>
                </a:lnTo>
                <a:lnTo>
                  <a:pt x="480" y="440"/>
                </a:lnTo>
                <a:lnTo>
                  <a:pt x="480" y="438"/>
                </a:lnTo>
                <a:lnTo>
                  <a:pt x="480" y="438"/>
                </a:lnTo>
                <a:lnTo>
                  <a:pt x="477" y="438"/>
                </a:lnTo>
                <a:lnTo>
                  <a:pt x="477" y="438"/>
                </a:lnTo>
                <a:lnTo>
                  <a:pt x="476" y="438"/>
                </a:lnTo>
                <a:lnTo>
                  <a:pt x="476" y="438"/>
                </a:lnTo>
                <a:lnTo>
                  <a:pt x="479" y="441"/>
                </a:lnTo>
                <a:lnTo>
                  <a:pt x="479" y="441"/>
                </a:lnTo>
                <a:lnTo>
                  <a:pt x="479" y="441"/>
                </a:lnTo>
                <a:lnTo>
                  <a:pt x="479" y="441"/>
                </a:lnTo>
                <a:lnTo>
                  <a:pt x="480" y="441"/>
                </a:lnTo>
                <a:lnTo>
                  <a:pt x="479" y="441"/>
                </a:lnTo>
                <a:lnTo>
                  <a:pt x="479" y="441"/>
                </a:lnTo>
                <a:lnTo>
                  <a:pt x="477" y="441"/>
                </a:lnTo>
                <a:lnTo>
                  <a:pt x="477" y="441"/>
                </a:lnTo>
                <a:lnTo>
                  <a:pt x="477" y="441"/>
                </a:lnTo>
                <a:lnTo>
                  <a:pt x="477" y="440"/>
                </a:lnTo>
                <a:lnTo>
                  <a:pt x="477" y="441"/>
                </a:lnTo>
                <a:lnTo>
                  <a:pt x="477" y="441"/>
                </a:lnTo>
                <a:lnTo>
                  <a:pt x="477" y="441"/>
                </a:lnTo>
                <a:lnTo>
                  <a:pt x="477" y="443"/>
                </a:lnTo>
                <a:lnTo>
                  <a:pt x="477" y="443"/>
                </a:lnTo>
                <a:lnTo>
                  <a:pt x="477" y="443"/>
                </a:lnTo>
                <a:lnTo>
                  <a:pt x="477" y="446"/>
                </a:lnTo>
                <a:lnTo>
                  <a:pt x="477" y="446"/>
                </a:lnTo>
                <a:lnTo>
                  <a:pt x="477" y="446"/>
                </a:lnTo>
                <a:lnTo>
                  <a:pt x="479" y="447"/>
                </a:lnTo>
                <a:lnTo>
                  <a:pt x="479" y="447"/>
                </a:lnTo>
                <a:lnTo>
                  <a:pt x="479" y="449"/>
                </a:lnTo>
                <a:lnTo>
                  <a:pt x="479" y="449"/>
                </a:lnTo>
                <a:lnTo>
                  <a:pt x="479" y="449"/>
                </a:lnTo>
                <a:lnTo>
                  <a:pt x="480" y="449"/>
                </a:lnTo>
                <a:lnTo>
                  <a:pt x="480" y="450"/>
                </a:lnTo>
                <a:lnTo>
                  <a:pt x="480" y="450"/>
                </a:lnTo>
                <a:lnTo>
                  <a:pt x="479" y="449"/>
                </a:lnTo>
                <a:lnTo>
                  <a:pt x="477" y="449"/>
                </a:lnTo>
                <a:lnTo>
                  <a:pt x="477" y="447"/>
                </a:lnTo>
                <a:lnTo>
                  <a:pt x="477" y="447"/>
                </a:lnTo>
                <a:lnTo>
                  <a:pt x="476" y="446"/>
                </a:lnTo>
                <a:lnTo>
                  <a:pt x="476" y="446"/>
                </a:lnTo>
                <a:lnTo>
                  <a:pt x="476" y="446"/>
                </a:lnTo>
                <a:lnTo>
                  <a:pt x="476" y="443"/>
                </a:lnTo>
                <a:lnTo>
                  <a:pt x="476" y="441"/>
                </a:lnTo>
                <a:lnTo>
                  <a:pt x="474" y="441"/>
                </a:lnTo>
                <a:lnTo>
                  <a:pt x="472" y="441"/>
                </a:lnTo>
                <a:lnTo>
                  <a:pt x="472" y="441"/>
                </a:lnTo>
                <a:lnTo>
                  <a:pt x="474" y="441"/>
                </a:lnTo>
                <a:lnTo>
                  <a:pt x="474" y="441"/>
                </a:lnTo>
                <a:lnTo>
                  <a:pt x="474" y="438"/>
                </a:lnTo>
                <a:lnTo>
                  <a:pt x="474" y="438"/>
                </a:lnTo>
                <a:lnTo>
                  <a:pt x="472" y="438"/>
                </a:lnTo>
                <a:lnTo>
                  <a:pt x="471" y="438"/>
                </a:lnTo>
                <a:lnTo>
                  <a:pt x="471" y="438"/>
                </a:lnTo>
                <a:lnTo>
                  <a:pt x="471" y="438"/>
                </a:lnTo>
                <a:lnTo>
                  <a:pt x="469" y="437"/>
                </a:lnTo>
                <a:lnTo>
                  <a:pt x="469" y="438"/>
                </a:lnTo>
                <a:lnTo>
                  <a:pt x="469" y="438"/>
                </a:lnTo>
                <a:lnTo>
                  <a:pt x="469" y="438"/>
                </a:lnTo>
                <a:lnTo>
                  <a:pt x="469" y="438"/>
                </a:lnTo>
                <a:lnTo>
                  <a:pt x="469" y="438"/>
                </a:lnTo>
                <a:lnTo>
                  <a:pt x="468" y="438"/>
                </a:lnTo>
                <a:lnTo>
                  <a:pt x="468" y="438"/>
                </a:lnTo>
                <a:lnTo>
                  <a:pt x="468" y="438"/>
                </a:lnTo>
                <a:lnTo>
                  <a:pt x="468" y="438"/>
                </a:lnTo>
                <a:lnTo>
                  <a:pt x="468" y="438"/>
                </a:lnTo>
                <a:lnTo>
                  <a:pt x="466" y="440"/>
                </a:lnTo>
                <a:lnTo>
                  <a:pt x="466" y="440"/>
                </a:lnTo>
                <a:lnTo>
                  <a:pt x="466" y="441"/>
                </a:lnTo>
                <a:lnTo>
                  <a:pt x="466" y="441"/>
                </a:lnTo>
                <a:lnTo>
                  <a:pt x="466" y="441"/>
                </a:lnTo>
                <a:lnTo>
                  <a:pt x="465" y="440"/>
                </a:lnTo>
                <a:lnTo>
                  <a:pt x="465" y="441"/>
                </a:lnTo>
                <a:lnTo>
                  <a:pt x="465" y="443"/>
                </a:lnTo>
                <a:lnTo>
                  <a:pt x="465" y="443"/>
                </a:lnTo>
                <a:lnTo>
                  <a:pt x="465" y="441"/>
                </a:lnTo>
                <a:lnTo>
                  <a:pt x="465" y="441"/>
                </a:lnTo>
                <a:lnTo>
                  <a:pt x="465" y="441"/>
                </a:lnTo>
                <a:lnTo>
                  <a:pt x="463" y="441"/>
                </a:lnTo>
                <a:lnTo>
                  <a:pt x="463" y="443"/>
                </a:lnTo>
                <a:lnTo>
                  <a:pt x="463" y="443"/>
                </a:lnTo>
                <a:lnTo>
                  <a:pt x="463" y="443"/>
                </a:lnTo>
                <a:lnTo>
                  <a:pt x="462" y="444"/>
                </a:lnTo>
                <a:lnTo>
                  <a:pt x="463" y="444"/>
                </a:lnTo>
                <a:lnTo>
                  <a:pt x="463" y="444"/>
                </a:lnTo>
                <a:lnTo>
                  <a:pt x="462" y="444"/>
                </a:lnTo>
                <a:lnTo>
                  <a:pt x="462" y="446"/>
                </a:lnTo>
                <a:lnTo>
                  <a:pt x="462" y="446"/>
                </a:lnTo>
                <a:lnTo>
                  <a:pt x="462" y="446"/>
                </a:lnTo>
                <a:lnTo>
                  <a:pt x="462" y="447"/>
                </a:lnTo>
                <a:lnTo>
                  <a:pt x="462" y="447"/>
                </a:lnTo>
                <a:lnTo>
                  <a:pt x="462" y="447"/>
                </a:lnTo>
                <a:lnTo>
                  <a:pt x="462" y="447"/>
                </a:lnTo>
                <a:lnTo>
                  <a:pt x="462" y="447"/>
                </a:lnTo>
                <a:lnTo>
                  <a:pt x="462" y="447"/>
                </a:lnTo>
                <a:lnTo>
                  <a:pt x="462" y="449"/>
                </a:lnTo>
                <a:lnTo>
                  <a:pt x="462" y="447"/>
                </a:lnTo>
                <a:lnTo>
                  <a:pt x="460" y="447"/>
                </a:lnTo>
                <a:lnTo>
                  <a:pt x="460" y="447"/>
                </a:lnTo>
                <a:lnTo>
                  <a:pt x="460" y="447"/>
                </a:lnTo>
                <a:lnTo>
                  <a:pt x="460" y="449"/>
                </a:lnTo>
                <a:lnTo>
                  <a:pt x="460" y="449"/>
                </a:lnTo>
                <a:lnTo>
                  <a:pt x="460" y="449"/>
                </a:lnTo>
                <a:lnTo>
                  <a:pt x="460" y="449"/>
                </a:lnTo>
                <a:lnTo>
                  <a:pt x="460" y="449"/>
                </a:lnTo>
                <a:lnTo>
                  <a:pt x="460" y="450"/>
                </a:lnTo>
                <a:lnTo>
                  <a:pt x="460" y="450"/>
                </a:lnTo>
                <a:lnTo>
                  <a:pt x="460" y="450"/>
                </a:lnTo>
                <a:lnTo>
                  <a:pt x="460" y="450"/>
                </a:lnTo>
                <a:lnTo>
                  <a:pt x="462" y="450"/>
                </a:lnTo>
                <a:lnTo>
                  <a:pt x="462" y="450"/>
                </a:lnTo>
                <a:lnTo>
                  <a:pt x="462" y="450"/>
                </a:lnTo>
                <a:lnTo>
                  <a:pt x="462" y="450"/>
                </a:lnTo>
                <a:lnTo>
                  <a:pt x="462" y="450"/>
                </a:lnTo>
                <a:lnTo>
                  <a:pt x="462" y="450"/>
                </a:lnTo>
                <a:lnTo>
                  <a:pt x="463" y="450"/>
                </a:lnTo>
                <a:lnTo>
                  <a:pt x="463" y="450"/>
                </a:lnTo>
                <a:lnTo>
                  <a:pt x="463" y="450"/>
                </a:lnTo>
                <a:lnTo>
                  <a:pt x="463" y="450"/>
                </a:lnTo>
                <a:lnTo>
                  <a:pt x="463" y="452"/>
                </a:lnTo>
                <a:lnTo>
                  <a:pt x="465" y="454"/>
                </a:lnTo>
                <a:lnTo>
                  <a:pt x="465" y="454"/>
                </a:lnTo>
                <a:lnTo>
                  <a:pt x="465" y="454"/>
                </a:lnTo>
                <a:lnTo>
                  <a:pt x="465" y="455"/>
                </a:lnTo>
                <a:lnTo>
                  <a:pt x="465" y="457"/>
                </a:lnTo>
                <a:lnTo>
                  <a:pt x="465" y="458"/>
                </a:lnTo>
                <a:lnTo>
                  <a:pt x="465" y="458"/>
                </a:lnTo>
                <a:lnTo>
                  <a:pt x="465" y="460"/>
                </a:lnTo>
                <a:lnTo>
                  <a:pt x="465" y="460"/>
                </a:lnTo>
                <a:lnTo>
                  <a:pt x="465" y="460"/>
                </a:lnTo>
                <a:lnTo>
                  <a:pt x="465" y="460"/>
                </a:lnTo>
                <a:lnTo>
                  <a:pt x="465" y="460"/>
                </a:lnTo>
                <a:lnTo>
                  <a:pt x="465" y="460"/>
                </a:lnTo>
                <a:lnTo>
                  <a:pt x="466" y="460"/>
                </a:lnTo>
                <a:lnTo>
                  <a:pt x="466" y="460"/>
                </a:lnTo>
                <a:lnTo>
                  <a:pt x="466" y="460"/>
                </a:lnTo>
                <a:lnTo>
                  <a:pt x="468" y="461"/>
                </a:lnTo>
                <a:lnTo>
                  <a:pt x="468" y="461"/>
                </a:lnTo>
                <a:lnTo>
                  <a:pt x="468" y="463"/>
                </a:lnTo>
                <a:lnTo>
                  <a:pt x="468" y="463"/>
                </a:lnTo>
                <a:lnTo>
                  <a:pt x="468" y="464"/>
                </a:lnTo>
                <a:lnTo>
                  <a:pt x="468" y="464"/>
                </a:lnTo>
                <a:lnTo>
                  <a:pt x="469" y="464"/>
                </a:lnTo>
                <a:lnTo>
                  <a:pt x="469" y="464"/>
                </a:lnTo>
                <a:lnTo>
                  <a:pt x="469" y="463"/>
                </a:lnTo>
                <a:lnTo>
                  <a:pt x="469" y="463"/>
                </a:lnTo>
                <a:lnTo>
                  <a:pt x="469" y="463"/>
                </a:lnTo>
                <a:lnTo>
                  <a:pt x="469" y="463"/>
                </a:lnTo>
                <a:lnTo>
                  <a:pt x="468" y="464"/>
                </a:lnTo>
                <a:lnTo>
                  <a:pt x="468" y="463"/>
                </a:lnTo>
                <a:lnTo>
                  <a:pt x="468" y="463"/>
                </a:lnTo>
                <a:lnTo>
                  <a:pt x="469" y="463"/>
                </a:lnTo>
                <a:lnTo>
                  <a:pt x="469" y="463"/>
                </a:lnTo>
                <a:lnTo>
                  <a:pt x="469" y="463"/>
                </a:lnTo>
                <a:lnTo>
                  <a:pt x="469" y="463"/>
                </a:lnTo>
                <a:lnTo>
                  <a:pt x="469" y="463"/>
                </a:lnTo>
                <a:lnTo>
                  <a:pt x="469" y="463"/>
                </a:lnTo>
                <a:lnTo>
                  <a:pt x="469" y="463"/>
                </a:lnTo>
                <a:lnTo>
                  <a:pt x="469" y="463"/>
                </a:lnTo>
                <a:lnTo>
                  <a:pt x="469" y="463"/>
                </a:lnTo>
                <a:lnTo>
                  <a:pt x="469" y="461"/>
                </a:lnTo>
                <a:lnTo>
                  <a:pt x="469" y="461"/>
                </a:lnTo>
                <a:lnTo>
                  <a:pt x="469" y="461"/>
                </a:lnTo>
                <a:lnTo>
                  <a:pt x="469" y="461"/>
                </a:lnTo>
                <a:lnTo>
                  <a:pt x="471" y="461"/>
                </a:lnTo>
                <a:lnTo>
                  <a:pt x="471" y="461"/>
                </a:lnTo>
                <a:lnTo>
                  <a:pt x="471" y="460"/>
                </a:lnTo>
                <a:lnTo>
                  <a:pt x="471" y="460"/>
                </a:lnTo>
                <a:lnTo>
                  <a:pt x="471" y="460"/>
                </a:lnTo>
                <a:lnTo>
                  <a:pt x="471" y="460"/>
                </a:lnTo>
                <a:lnTo>
                  <a:pt x="471" y="458"/>
                </a:lnTo>
                <a:lnTo>
                  <a:pt x="471" y="458"/>
                </a:lnTo>
                <a:lnTo>
                  <a:pt x="472" y="457"/>
                </a:lnTo>
                <a:lnTo>
                  <a:pt x="472" y="457"/>
                </a:lnTo>
                <a:lnTo>
                  <a:pt x="472" y="455"/>
                </a:lnTo>
                <a:lnTo>
                  <a:pt x="472" y="455"/>
                </a:lnTo>
                <a:lnTo>
                  <a:pt x="469" y="455"/>
                </a:lnTo>
                <a:lnTo>
                  <a:pt x="469" y="455"/>
                </a:lnTo>
                <a:lnTo>
                  <a:pt x="468" y="457"/>
                </a:lnTo>
                <a:lnTo>
                  <a:pt x="468" y="457"/>
                </a:lnTo>
                <a:lnTo>
                  <a:pt x="468" y="457"/>
                </a:lnTo>
                <a:lnTo>
                  <a:pt x="468" y="458"/>
                </a:lnTo>
                <a:lnTo>
                  <a:pt x="466" y="458"/>
                </a:lnTo>
                <a:lnTo>
                  <a:pt x="466" y="458"/>
                </a:lnTo>
                <a:lnTo>
                  <a:pt x="466" y="457"/>
                </a:lnTo>
                <a:lnTo>
                  <a:pt x="465" y="457"/>
                </a:lnTo>
                <a:lnTo>
                  <a:pt x="465" y="455"/>
                </a:lnTo>
                <a:lnTo>
                  <a:pt x="466" y="455"/>
                </a:lnTo>
                <a:lnTo>
                  <a:pt x="466" y="455"/>
                </a:lnTo>
                <a:lnTo>
                  <a:pt x="466" y="455"/>
                </a:lnTo>
                <a:lnTo>
                  <a:pt x="468" y="455"/>
                </a:lnTo>
                <a:lnTo>
                  <a:pt x="468" y="455"/>
                </a:lnTo>
                <a:lnTo>
                  <a:pt x="468" y="455"/>
                </a:lnTo>
                <a:lnTo>
                  <a:pt x="469" y="454"/>
                </a:lnTo>
                <a:lnTo>
                  <a:pt x="471" y="455"/>
                </a:lnTo>
                <a:lnTo>
                  <a:pt x="472" y="455"/>
                </a:lnTo>
                <a:lnTo>
                  <a:pt x="472" y="455"/>
                </a:lnTo>
                <a:lnTo>
                  <a:pt x="472" y="455"/>
                </a:lnTo>
                <a:lnTo>
                  <a:pt x="472" y="455"/>
                </a:lnTo>
                <a:lnTo>
                  <a:pt x="474" y="455"/>
                </a:lnTo>
                <a:lnTo>
                  <a:pt x="472" y="457"/>
                </a:lnTo>
                <a:lnTo>
                  <a:pt x="472" y="458"/>
                </a:lnTo>
                <a:lnTo>
                  <a:pt x="472" y="458"/>
                </a:lnTo>
                <a:lnTo>
                  <a:pt x="472" y="458"/>
                </a:lnTo>
                <a:lnTo>
                  <a:pt x="471" y="460"/>
                </a:lnTo>
                <a:lnTo>
                  <a:pt x="471" y="460"/>
                </a:lnTo>
                <a:lnTo>
                  <a:pt x="471" y="460"/>
                </a:lnTo>
                <a:lnTo>
                  <a:pt x="472" y="460"/>
                </a:lnTo>
                <a:lnTo>
                  <a:pt x="472" y="460"/>
                </a:lnTo>
                <a:lnTo>
                  <a:pt x="472" y="460"/>
                </a:lnTo>
                <a:lnTo>
                  <a:pt x="472" y="460"/>
                </a:lnTo>
                <a:lnTo>
                  <a:pt x="474" y="458"/>
                </a:lnTo>
                <a:lnTo>
                  <a:pt x="474" y="457"/>
                </a:lnTo>
                <a:lnTo>
                  <a:pt x="477" y="455"/>
                </a:lnTo>
                <a:lnTo>
                  <a:pt x="477" y="455"/>
                </a:lnTo>
                <a:lnTo>
                  <a:pt x="477" y="455"/>
                </a:lnTo>
                <a:lnTo>
                  <a:pt x="477" y="455"/>
                </a:lnTo>
                <a:lnTo>
                  <a:pt x="477" y="454"/>
                </a:lnTo>
                <a:lnTo>
                  <a:pt x="477" y="455"/>
                </a:lnTo>
                <a:lnTo>
                  <a:pt x="479" y="455"/>
                </a:lnTo>
                <a:lnTo>
                  <a:pt x="479" y="455"/>
                </a:lnTo>
                <a:lnTo>
                  <a:pt x="479" y="455"/>
                </a:lnTo>
                <a:lnTo>
                  <a:pt x="477" y="455"/>
                </a:lnTo>
                <a:lnTo>
                  <a:pt x="477" y="455"/>
                </a:lnTo>
                <a:lnTo>
                  <a:pt x="477" y="455"/>
                </a:lnTo>
                <a:lnTo>
                  <a:pt x="477" y="457"/>
                </a:lnTo>
                <a:lnTo>
                  <a:pt x="477" y="457"/>
                </a:lnTo>
                <a:lnTo>
                  <a:pt x="477" y="457"/>
                </a:lnTo>
                <a:lnTo>
                  <a:pt x="476" y="457"/>
                </a:lnTo>
                <a:lnTo>
                  <a:pt x="476" y="457"/>
                </a:lnTo>
                <a:lnTo>
                  <a:pt x="476" y="457"/>
                </a:lnTo>
                <a:lnTo>
                  <a:pt x="476" y="458"/>
                </a:lnTo>
                <a:lnTo>
                  <a:pt x="474" y="460"/>
                </a:lnTo>
                <a:lnTo>
                  <a:pt x="474" y="460"/>
                </a:lnTo>
                <a:lnTo>
                  <a:pt x="474" y="460"/>
                </a:lnTo>
                <a:lnTo>
                  <a:pt x="474" y="461"/>
                </a:lnTo>
                <a:lnTo>
                  <a:pt x="476" y="461"/>
                </a:lnTo>
                <a:lnTo>
                  <a:pt x="476" y="460"/>
                </a:lnTo>
                <a:lnTo>
                  <a:pt x="476" y="460"/>
                </a:lnTo>
                <a:lnTo>
                  <a:pt x="476" y="460"/>
                </a:lnTo>
                <a:lnTo>
                  <a:pt x="476" y="460"/>
                </a:lnTo>
                <a:lnTo>
                  <a:pt x="477" y="458"/>
                </a:lnTo>
                <a:lnTo>
                  <a:pt x="477" y="458"/>
                </a:lnTo>
                <a:lnTo>
                  <a:pt x="477" y="460"/>
                </a:lnTo>
                <a:lnTo>
                  <a:pt x="477" y="460"/>
                </a:lnTo>
                <a:lnTo>
                  <a:pt x="477" y="460"/>
                </a:lnTo>
                <a:lnTo>
                  <a:pt x="477" y="460"/>
                </a:lnTo>
                <a:lnTo>
                  <a:pt x="477" y="460"/>
                </a:lnTo>
                <a:lnTo>
                  <a:pt x="477" y="460"/>
                </a:lnTo>
                <a:lnTo>
                  <a:pt x="477" y="460"/>
                </a:lnTo>
                <a:lnTo>
                  <a:pt x="476" y="461"/>
                </a:lnTo>
                <a:lnTo>
                  <a:pt x="476" y="463"/>
                </a:lnTo>
                <a:lnTo>
                  <a:pt x="474" y="463"/>
                </a:lnTo>
                <a:lnTo>
                  <a:pt x="474" y="463"/>
                </a:lnTo>
                <a:lnTo>
                  <a:pt x="474" y="463"/>
                </a:lnTo>
                <a:lnTo>
                  <a:pt x="474" y="463"/>
                </a:lnTo>
                <a:lnTo>
                  <a:pt x="472" y="464"/>
                </a:lnTo>
                <a:lnTo>
                  <a:pt x="471" y="466"/>
                </a:lnTo>
                <a:lnTo>
                  <a:pt x="471" y="466"/>
                </a:lnTo>
                <a:lnTo>
                  <a:pt x="471" y="467"/>
                </a:lnTo>
                <a:lnTo>
                  <a:pt x="471" y="467"/>
                </a:lnTo>
                <a:lnTo>
                  <a:pt x="471" y="467"/>
                </a:lnTo>
                <a:lnTo>
                  <a:pt x="471" y="467"/>
                </a:lnTo>
                <a:lnTo>
                  <a:pt x="471" y="467"/>
                </a:lnTo>
                <a:lnTo>
                  <a:pt x="472" y="467"/>
                </a:lnTo>
                <a:lnTo>
                  <a:pt x="472" y="467"/>
                </a:lnTo>
                <a:lnTo>
                  <a:pt x="472" y="467"/>
                </a:lnTo>
                <a:lnTo>
                  <a:pt x="472" y="467"/>
                </a:lnTo>
                <a:lnTo>
                  <a:pt x="474" y="467"/>
                </a:lnTo>
                <a:lnTo>
                  <a:pt x="474" y="467"/>
                </a:lnTo>
                <a:lnTo>
                  <a:pt x="474" y="467"/>
                </a:lnTo>
                <a:lnTo>
                  <a:pt x="476" y="467"/>
                </a:lnTo>
                <a:lnTo>
                  <a:pt x="476" y="466"/>
                </a:lnTo>
                <a:lnTo>
                  <a:pt x="476" y="466"/>
                </a:lnTo>
                <a:lnTo>
                  <a:pt x="477" y="466"/>
                </a:lnTo>
                <a:lnTo>
                  <a:pt x="477" y="464"/>
                </a:lnTo>
                <a:lnTo>
                  <a:pt x="477" y="464"/>
                </a:lnTo>
                <a:lnTo>
                  <a:pt x="477" y="464"/>
                </a:lnTo>
                <a:lnTo>
                  <a:pt x="477" y="464"/>
                </a:lnTo>
                <a:lnTo>
                  <a:pt x="477" y="464"/>
                </a:lnTo>
                <a:lnTo>
                  <a:pt x="477" y="464"/>
                </a:lnTo>
                <a:lnTo>
                  <a:pt x="477" y="464"/>
                </a:lnTo>
                <a:lnTo>
                  <a:pt x="479" y="464"/>
                </a:lnTo>
                <a:lnTo>
                  <a:pt x="479" y="464"/>
                </a:lnTo>
                <a:lnTo>
                  <a:pt x="479" y="464"/>
                </a:lnTo>
                <a:lnTo>
                  <a:pt x="479" y="464"/>
                </a:lnTo>
                <a:lnTo>
                  <a:pt x="479" y="463"/>
                </a:lnTo>
                <a:lnTo>
                  <a:pt x="479" y="463"/>
                </a:lnTo>
                <a:lnTo>
                  <a:pt x="479" y="463"/>
                </a:lnTo>
                <a:lnTo>
                  <a:pt x="479" y="463"/>
                </a:lnTo>
                <a:lnTo>
                  <a:pt x="477" y="463"/>
                </a:lnTo>
                <a:lnTo>
                  <a:pt x="479" y="463"/>
                </a:lnTo>
                <a:lnTo>
                  <a:pt x="479" y="463"/>
                </a:lnTo>
                <a:lnTo>
                  <a:pt x="479" y="463"/>
                </a:lnTo>
                <a:lnTo>
                  <a:pt x="480" y="460"/>
                </a:lnTo>
                <a:lnTo>
                  <a:pt x="480" y="461"/>
                </a:lnTo>
                <a:lnTo>
                  <a:pt x="480" y="461"/>
                </a:lnTo>
                <a:lnTo>
                  <a:pt x="480" y="461"/>
                </a:lnTo>
                <a:lnTo>
                  <a:pt x="480" y="461"/>
                </a:lnTo>
                <a:lnTo>
                  <a:pt x="480" y="461"/>
                </a:lnTo>
                <a:lnTo>
                  <a:pt x="480" y="461"/>
                </a:lnTo>
                <a:lnTo>
                  <a:pt x="480" y="461"/>
                </a:lnTo>
                <a:lnTo>
                  <a:pt x="480" y="461"/>
                </a:lnTo>
                <a:lnTo>
                  <a:pt x="480" y="461"/>
                </a:lnTo>
                <a:lnTo>
                  <a:pt x="480" y="461"/>
                </a:lnTo>
                <a:lnTo>
                  <a:pt x="480" y="460"/>
                </a:lnTo>
                <a:lnTo>
                  <a:pt x="482" y="461"/>
                </a:lnTo>
                <a:lnTo>
                  <a:pt x="482" y="461"/>
                </a:lnTo>
                <a:lnTo>
                  <a:pt x="482" y="460"/>
                </a:lnTo>
                <a:lnTo>
                  <a:pt x="482" y="460"/>
                </a:lnTo>
                <a:lnTo>
                  <a:pt x="482" y="460"/>
                </a:lnTo>
                <a:lnTo>
                  <a:pt x="480" y="460"/>
                </a:lnTo>
                <a:lnTo>
                  <a:pt x="480" y="458"/>
                </a:lnTo>
                <a:lnTo>
                  <a:pt x="480" y="458"/>
                </a:lnTo>
                <a:lnTo>
                  <a:pt x="480" y="458"/>
                </a:lnTo>
                <a:lnTo>
                  <a:pt x="480" y="458"/>
                </a:lnTo>
                <a:lnTo>
                  <a:pt x="480" y="458"/>
                </a:lnTo>
                <a:lnTo>
                  <a:pt x="482" y="458"/>
                </a:lnTo>
                <a:lnTo>
                  <a:pt x="482" y="458"/>
                </a:lnTo>
                <a:lnTo>
                  <a:pt x="480" y="458"/>
                </a:lnTo>
                <a:lnTo>
                  <a:pt x="479" y="458"/>
                </a:lnTo>
                <a:lnTo>
                  <a:pt x="479" y="458"/>
                </a:lnTo>
                <a:lnTo>
                  <a:pt x="479" y="457"/>
                </a:lnTo>
                <a:lnTo>
                  <a:pt x="482" y="457"/>
                </a:lnTo>
                <a:lnTo>
                  <a:pt x="482" y="457"/>
                </a:lnTo>
                <a:lnTo>
                  <a:pt x="483" y="457"/>
                </a:lnTo>
                <a:lnTo>
                  <a:pt x="483" y="457"/>
                </a:lnTo>
                <a:lnTo>
                  <a:pt x="483" y="455"/>
                </a:lnTo>
                <a:lnTo>
                  <a:pt x="482" y="455"/>
                </a:lnTo>
                <a:lnTo>
                  <a:pt x="482" y="455"/>
                </a:lnTo>
                <a:lnTo>
                  <a:pt x="482" y="455"/>
                </a:lnTo>
                <a:lnTo>
                  <a:pt x="483" y="454"/>
                </a:lnTo>
                <a:lnTo>
                  <a:pt x="482" y="454"/>
                </a:lnTo>
                <a:lnTo>
                  <a:pt x="482" y="454"/>
                </a:lnTo>
                <a:lnTo>
                  <a:pt x="482" y="454"/>
                </a:lnTo>
                <a:lnTo>
                  <a:pt x="482" y="454"/>
                </a:lnTo>
                <a:lnTo>
                  <a:pt x="482" y="454"/>
                </a:lnTo>
                <a:lnTo>
                  <a:pt x="483" y="454"/>
                </a:lnTo>
                <a:lnTo>
                  <a:pt x="483" y="454"/>
                </a:lnTo>
                <a:lnTo>
                  <a:pt x="483" y="454"/>
                </a:lnTo>
                <a:lnTo>
                  <a:pt x="483" y="455"/>
                </a:lnTo>
                <a:lnTo>
                  <a:pt x="483" y="455"/>
                </a:lnTo>
                <a:lnTo>
                  <a:pt x="483" y="455"/>
                </a:lnTo>
                <a:lnTo>
                  <a:pt x="483" y="455"/>
                </a:lnTo>
                <a:lnTo>
                  <a:pt x="483" y="455"/>
                </a:lnTo>
                <a:lnTo>
                  <a:pt x="485" y="455"/>
                </a:lnTo>
                <a:lnTo>
                  <a:pt x="485" y="454"/>
                </a:lnTo>
                <a:lnTo>
                  <a:pt x="485" y="454"/>
                </a:lnTo>
                <a:lnTo>
                  <a:pt x="485" y="454"/>
                </a:lnTo>
                <a:lnTo>
                  <a:pt x="485" y="452"/>
                </a:lnTo>
                <a:lnTo>
                  <a:pt x="485" y="452"/>
                </a:lnTo>
                <a:lnTo>
                  <a:pt x="485" y="454"/>
                </a:lnTo>
                <a:lnTo>
                  <a:pt x="485" y="454"/>
                </a:lnTo>
                <a:lnTo>
                  <a:pt x="486" y="454"/>
                </a:lnTo>
                <a:lnTo>
                  <a:pt x="486" y="452"/>
                </a:lnTo>
                <a:lnTo>
                  <a:pt x="486" y="452"/>
                </a:lnTo>
                <a:lnTo>
                  <a:pt x="486" y="452"/>
                </a:lnTo>
                <a:lnTo>
                  <a:pt x="486" y="452"/>
                </a:lnTo>
                <a:lnTo>
                  <a:pt x="486" y="452"/>
                </a:lnTo>
                <a:lnTo>
                  <a:pt x="488" y="452"/>
                </a:lnTo>
                <a:lnTo>
                  <a:pt x="488" y="452"/>
                </a:lnTo>
                <a:lnTo>
                  <a:pt x="488" y="452"/>
                </a:lnTo>
                <a:lnTo>
                  <a:pt x="488" y="452"/>
                </a:lnTo>
                <a:lnTo>
                  <a:pt x="488" y="452"/>
                </a:lnTo>
                <a:lnTo>
                  <a:pt x="489" y="452"/>
                </a:lnTo>
                <a:lnTo>
                  <a:pt x="491" y="452"/>
                </a:lnTo>
                <a:lnTo>
                  <a:pt x="492" y="450"/>
                </a:lnTo>
                <a:lnTo>
                  <a:pt x="492" y="450"/>
                </a:lnTo>
                <a:lnTo>
                  <a:pt x="491" y="449"/>
                </a:lnTo>
                <a:lnTo>
                  <a:pt x="491" y="449"/>
                </a:lnTo>
                <a:lnTo>
                  <a:pt x="489" y="450"/>
                </a:lnTo>
                <a:lnTo>
                  <a:pt x="489" y="450"/>
                </a:lnTo>
                <a:lnTo>
                  <a:pt x="488" y="449"/>
                </a:lnTo>
                <a:lnTo>
                  <a:pt x="488" y="449"/>
                </a:lnTo>
                <a:lnTo>
                  <a:pt x="488" y="449"/>
                </a:lnTo>
                <a:lnTo>
                  <a:pt x="488" y="449"/>
                </a:lnTo>
                <a:lnTo>
                  <a:pt x="488" y="447"/>
                </a:lnTo>
                <a:lnTo>
                  <a:pt x="488" y="447"/>
                </a:lnTo>
                <a:lnTo>
                  <a:pt x="488" y="447"/>
                </a:lnTo>
                <a:lnTo>
                  <a:pt x="488" y="447"/>
                </a:lnTo>
                <a:lnTo>
                  <a:pt x="489" y="449"/>
                </a:lnTo>
                <a:lnTo>
                  <a:pt x="489" y="449"/>
                </a:lnTo>
                <a:lnTo>
                  <a:pt x="489" y="449"/>
                </a:lnTo>
                <a:lnTo>
                  <a:pt x="489" y="449"/>
                </a:lnTo>
                <a:lnTo>
                  <a:pt x="491" y="449"/>
                </a:lnTo>
                <a:lnTo>
                  <a:pt x="491" y="447"/>
                </a:lnTo>
                <a:lnTo>
                  <a:pt x="491" y="447"/>
                </a:lnTo>
                <a:lnTo>
                  <a:pt x="492" y="449"/>
                </a:lnTo>
                <a:lnTo>
                  <a:pt x="492" y="447"/>
                </a:lnTo>
                <a:lnTo>
                  <a:pt x="492" y="447"/>
                </a:lnTo>
                <a:lnTo>
                  <a:pt x="494" y="447"/>
                </a:lnTo>
                <a:lnTo>
                  <a:pt x="494" y="447"/>
                </a:lnTo>
                <a:lnTo>
                  <a:pt x="494" y="449"/>
                </a:lnTo>
                <a:lnTo>
                  <a:pt x="492" y="449"/>
                </a:lnTo>
                <a:lnTo>
                  <a:pt x="494" y="449"/>
                </a:lnTo>
                <a:lnTo>
                  <a:pt x="494" y="449"/>
                </a:lnTo>
                <a:lnTo>
                  <a:pt x="494" y="449"/>
                </a:lnTo>
                <a:lnTo>
                  <a:pt x="494" y="450"/>
                </a:lnTo>
                <a:lnTo>
                  <a:pt x="494" y="450"/>
                </a:lnTo>
                <a:lnTo>
                  <a:pt x="494" y="450"/>
                </a:lnTo>
                <a:lnTo>
                  <a:pt x="495" y="449"/>
                </a:lnTo>
                <a:lnTo>
                  <a:pt x="495" y="449"/>
                </a:lnTo>
                <a:lnTo>
                  <a:pt x="497" y="449"/>
                </a:lnTo>
                <a:lnTo>
                  <a:pt x="495" y="450"/>
                </a:lnTo>
                <a:lnTo>
                  <a:pt x="497" y="450"/>
                </a:lnTo>
                <a:lnTo>
                  <a:pt x="497" y="449"/>
                </a:lnTo>
                <a:lnTo>
                  <a:pt x="497" y="449"/>
                </a:lnTo>
                <a:lnTo>
                  <a:pt x="497" y="447"/>
                </a:lnTo>
                <a:lnTo>
                  <a:pt x="497" y="447"/>
                </a:lnTo>
                <a:lnTo>
                  <a:pt x="498" y="447"/>
                </a:lnTo>
                <a:lnTo>
                  <a:pt x="498" y="447"/>
                </a:lnTo>
                <a:lnTo>
                  <a:pt x="498" y="447"/>
                </a:lnTo>
                <a:lnTo>
                  <a:pt x="498" y="446"/>
                </a:lnTo>
                <a:lnTo>
                  <a:pt x="498" y="446"/>
                </a:lnTo>
                <a:lnTo>
                  <a:pt x="498" y="446"/>
                </a:lnTo>
                <a:lnTo>
                  <a:pt x="497" y="446"/>
                </a:lnTo>
                <a:lnTo>
                  <a:pt x="495" y="446"/>
                </a:lnTo>
                <a:lnTo>
                  <a:pt x="494" y="444"/>
                </a:lnTo>
                <a:lnTo>
                  <a:pt x="494" y="444"/>
                </a:lnTo>
                <a:lnTo>
                  <a:pt x="491" y="444"/>
                </a:lnTo>
                <a:lnTo>
                  <a:pt x="491" y="444"/>
                </a:lnTo>
                <a:lnTo>
                  <a:pt x="491" y="446"/>
                </a:lnTo>
                <a:lnTo>
                  <a:pt x="491" y="446"/>
                </a:lnTo>
                <a:lnTo>
                  <a:pt x="491" y="444"/>
                </a:lnTo>
                <a:lnTo>
                  <a:pt x="491" y="444"/>
                </a:lnTo>
                <a:lnTo>
                  <a:pt x="491" y="444"/>
                </a:lnTo>
                <a:lnTo>
                  <a:pt x="491" y="444"/>
                </a:lnTo>
                <a:lnTo>
                  <a:pt x="491" y="444"/>
                </a:lnTo>
                <a:lnTo>
                  <a:pt x="491" y="444"/>
                </a:lnTo>
                <a:lnTo>
                  <a:pt x="491" y="444"/>
                </a:lnTo>
                <a:lnTo>
                  <a:pt x="492" y="443"/>
                </a:lnTo>
                <a:lnTo>
                  <a:pt x="492" y="443"/>
                </a:lnTo>
                <a:lnTo>
                  <a:pt x="492" y="443"/>
                </a:lnTo>
                <a:lnTo>
                  <a:pt x="492" y="443"/>
                </a:lnTo>
                <a:lnTo>
                  <a:pt x="492" y="443"/>
                </a:lnTo>
                <a:lnTo>
                  <a:pt x="492" y="443"/>
                </a:lnTo>
                <a:lnTo>
                  <a:pt x="492" y="443"/>
                </a:lnTo>
                <a:lnTo>
                  <a:pt x="492" y="443"/>
                </a:lnTo>
                <a:lnTo>
                  <a:pt x="492" y="443"/>
                </a:lnTo>
                <a:lnTo>
                  <a:pt x="494" y="443"/>
                </a:lnTo>
                <a:lnTo>
                  <a:pt x="494" y="443"/>
                </a:lnTo>
                <a:lnTo>
                  <a:pt x="494" y="443"/>
                </a:lnTo>
                <a:lnTo>
                  <a:pt x="494" y="443"/>
                </a:lnTo>
                <a:lnTo>
                  <a:pt x="494" y="443"/>
                </a:lnTo>
                <a:lnTo>
                  <a:pt x="495" y="443"/>
                </a:lnTo>
                <a:lnTo>
                  <a:pt x="495" y="443"/>
                </a:lnTo>
                <a:lnTo>
                  <a:pt x="495" y="443"/>
                </a:lnTo>
                <a:lnTo>
                  <a:pt x="495" y="443"/>
                </a:lnTo>
                <a:lnTo>
                  <a:pt x="495" y="443"/>
                </a:lnTo>
                <a:lnTo>
                  <a:pt x="495" y="443"/>
                </a:lnTo>
                <a:lnTo>
                  <a:pt x="497" y="444"/>
                </a:lnTo>
                <a:lnTo>
                  <a:pt x="497" y="444"/>
                </a:lnTo>
                <a:lnTo>
                  <a:pt x="497" y="444"/>
                </a:lnTo>
                <a:lnTo>
                  <a:pt x="497" y="444"/>
                </a:lnTo>
                <a:lnTo>
                  <a:pt x="497" y="444"/>
                </a:lnTo>
                <a:lnTo>
                  <a:pt x="497" y="443"/>
                </a:lnTo>
                <a:lnTo>
                  <a:pt x="497" y="443"/>
                </a:lnTo>
                <a:lnTo>
                  <a:pt x="498" y="443"/>
                </a:lnTo>
                <a:lnTo>
                  <a:pt x="498" y="444"/>
                </a:lnTo>
                <a:lnTo>
                  <a:pt x="498" y="444"/>
                </a:lnTo>
                <a:lnTo>
                  <a:pt x="498" y="444"/>
                </a:lnTo>
                <a:lnTo>
                  <a:pt x="498" y="444"/>
                </a:lnTo>
                <a:lnTo>
                  <a:pt x="498" y="444"/>
                </a:lnTo>
                <a:lnTo>
                  <a:pt x="498" y="444"/>
                </a:lnTo>
                <a:lnTo>
                  <a:pt x="498" y="444"/>
                </a:lnTo>
                <a:lnTo>
                  <a:pt x="498" y="444"/>
                </a:lnTo>
                <a:lnTo>
                  <a:pt x="498" y="444"/>
                </a:lnTo>
                <a:lnTo>
                  <a:pt x="498" y="444"/>
                </a:lnTo>
                <a:lnTo>
                  <a:pt x="498" y="444"/>
                </a:lnTo>
                <a:lnTo>
                  <a:pt x="498" y="444"/>
                </a:lnTo>
                <a:lnTo>
                  <a:pt x="498" y="444"/>
                </a:lnTo>
                <a:lnTo>
                  <a:pt x="500" y="444"/>
                </a:lnTo>
                <a:lnTo>
                  <a:pt x="500" y="444"/>
                </a:lnTo>
                <a:lnTo>
                  <a:pt x="500" y="444"/>
                </a:lnTo>
                <a:lnTo>
                  <a:pt x="500" y="444"/>
                </a:lnTo>
                <a:lnTo>
                  <a:pt x="500" y="444"/>
                </a:lnTo>
                <a:lnTo>
                  <a:pt x="500" y="444"/>
                </a:lnTo>
                <a:lnTo>
                  <a:pt x="500" y="444"/>
                </a:lnTo>
                <a:lnTo>
                  <a:pt x="500" y="444"/>
                </a:lnTo>
                <a:lnTo>
                  <a:pt x="500" y="444"/>
                </a:lnTo>
                <a:lnTo>
                  <a:pt x="500" y="444"/>
                </a:lnTo>
                <a:lnTo>
                  <a:pt x="500" y="444"/>
                </a:lnTo>
                <a:lnTo>
                  <a:pt x="500" y="444"/>
                </a:lnTo>
                <a:lnTo>
                  <a:pt x="500" y="444"/>
                </a:lnTo>
                <a:lnTo>
                  <a:pt x="500" y="444"/>
                </a:lnTo>
                <a:lnTo>
                  <a:pt x="500" y="444"/>
                </a:lnTo>
                <a:lnTo>
                  <a:pt x="500" y="444"/>
                </a:lnTo>
                <a:lnTo>
                  <a:pt x="500" y="444"/>
                </a:lnTo>
                <a:lnTo>
                  <a:pt x="501" y="444"/>
                </a:lnTo>
                <a:lnTo>
                  <a:pt x="501" y="444"/>
                </a:lnTo>
                <a:lnTo>
                  <a:pt x="501" y="444"/>
                </a:lnTo>
                <a:lnTo>
                  <a:pt x="501" y="444"/>
                </a:lnTo>
                <a:lnTo>
                  <a:pt x="501" y="444"/>
                </a:lnTo>
                <a:lnTo>
                  <a:pt x="503" y="444"/>
                </a:lnTo>
                <a:lnTo>
                  <a:pt x="503" y="444"/>
                </a:lnTo>
                <a:lnTo>
                  <a:pt x="503" y="444"/>
                </a:lnTo>
                <a:lnTo>
                  <a:pt x="503" y="443"/>
                </a:lnTo>
                <a:lnTo>
                  <a:pt x="503" y="443"/>
                </a:lnTo>
                <a:lnTo>
                  <a:pt x="503" y="443"/>
                </a:lnTo>
                <a:lnTo>
                  <a:pt x="503" y="441"/>
                </a:lnTo>
                <a:lnTo>
                  <a:pt x="504" y="441"/>
                </a:lnTo>
                <a:lnTo>
                  <a:pt x="504" y="440"/>
                </a:lnTo>
                <a:lnTo>
                  <a:pt x="506" y="438"/>
                </a:lnTo>
                <a:lnTo>
                  <a:pt x="506" y="438"/>
                </a:lnTo>
                <a:lnTo>
                  <a:pt x="506" y="438"/>
                </a:lnTo>
                <a:lnTo>
                  <a:pt x="503" y="438"/>
                </a:lnTo>
                <a:close/>
                <a:moveTo>
                  <a:pt x="528" y="381"/>
                </a:moveTo>
                <a:lnTo>
                  <a:pt x="527" y="381"/>
                </a:lnTo>
                <a:lnTo>
                  <a:pt x="527" y="381"/>
                </a:lnTo>
                <a:lnTo>
                  <a:pt x="527" y="382"/>
                </a:lnTo>
                <a:lnTo>
                  <a:pt x="527" y="382"/>
                </a:lnTo>
                <a:lnTo>
                  <a:pt x="527" y="382"/>
                </a:lnTo>
                <a:lnTo>
                  <a:pt x="525" y="384"/>
                </a:lnTo>
                <a:lnTo>
                  <a:pt x="527" y="384"/>
                </a:lnTo>
                <a:lnTo>
                  <a:pt x="527" y="384"/>
                </a:lnTo>
                <a:lnTo>
                  <a:pt x="527" y="384"/>
                </a:lnTo>
                <a:lnTo>
                  <a:pt x="528" y="384"/>
                </a:lnTo>
                <a:lnTo>
                  <a:pt x="528" y="384"/>
                </a:lnTo>
                <a:lnTo>
                  <a:pt x="528" y="381"/>
                </a:lnTo>
                <a:lnTo>
                  <a:pt x="528" y="381"/>
                </a:lnTo>
                <a:lnTo>
                  <a:pt x="528" y="381"/>
                </a:lnTo>
                <a:close/>
                <a:moveTo>
                  <a:pt x="767" y="389"/>
                </a:moveTo>
                <a:lnTo>
                  <a:pt x="767" y="389"/>
                </a:lnTo>
                <a:lnTo>
                  <a:pt x="767" y="389"/>
                </a:lnTo>
                <a:lnTo>
                  <a:pt x="768" y="387"/>
                </a:lnTo>
                <a:lnTo>
                  <a:pt x="767" y="387"/>
                </a:lnTo>
                <a:lnTo>
                  <a:pt x="767" y="387"/>
                </a:lnTo>
                <a:lnTo>
                  <a:pt x="765" y="386"/>
                </a:lnTo>
                <a:lnTo>
                  <a:pt x="765" y="386"/>
                </a:lnTo>
                <a:lnTo>
                  <a:pt x="765" y="386"/>
                </a:lnTo>
                <a:lnTo>
                  <a:pt x="764" y="386"/>
                </a:lnTo>
                <a:lnTo>
                  <a:pt x="764" y="386"/>
                </a:lnTo>
                <a:lnTo>
                  <a:pt x="764" y="387"/>
                </a:lnTo>
                <a:lnTo>
                  <a:pt x="764" y="387"/>
                </a:lnTo>
                <a:lnTo>
                  <a:pt x="764" y="387"/>
                </a:lnTo>
                <a:lnTo>
                  <a:pt x="764" y="389"/>
                </a:lnTo>
                <a:lnTo>
                  <a:pt x="764" y="389"/>
                </a:lnTo>
                <a:lnTo>
                  <a:pt x="764" y="389"/>
                </a:lnTo>
                <a:lnTo>
                  <a:pt x="764" y="389"/>
                </a:lnTo>
                <a:lnTo>
                  <a:pt x="764" y="389"/>
                </a:lnTo>
                <a:lnTo>
                  <a:pt x="765" y="389"/>
                </a:lnTo>
                <a:lnTo>
                  <a:pt x="765" y="389"/>
                </a:lnTo>
                <a:lnTo>
                  <a:pt x="764" y="390"/>
                </a:lnTo>
                <a:lnTo>
                  <a:pt x="765" y="390"/>
                </a:lnTo>
                <a:lnTo>
                  <a:pt x="765" y="390"/>
                </a:lnTo>
                <a:lnTo>
                  <a:pt x="765" y="390"/>
                </a:lnTo>
                <a:lnTo>
                  <a:pt x="765" y="392"/>
                </a:lnTo>
                <a:lnTo>
                  <a:pt x="765" y="392"/>
                </a:lnTo>
                <a:lnTo>
                  <a:pt x="765" y="392"/>
                </a:lnTo>
                <a:lnTo>
                  <a:pt x="765" y="392"/>
                </a:lnTo>
                <a:lnTo>
                  <a:pt x="765" y="390"/>
                </a:lnTo>
                <a:lnTo>
                  <a:pt x="765" y="390"/>
                </a:lnTo>
                <a:lnTo>
                  <a:pt x="765" y="390"/>
                </a:lnTo>
                <a:lnTo>
                  <a:pt x="765" y="390"/>
                </a:lnTo>
                <a:lnTo>
                  <a:pt x="765" y="392"/>
                </a:lnTo>
                <a:lnTo>
                  <a:pt x="765" y="392"/>
                </a:lnTo>
                <a:lnTo>
                  <a:pt x="765" y="392"/>
                </a:lnTo>
                <a:lnTo>
                  <a:pt x="765" y="392"/>
                </a:lnTo>
                <a:lnTo>
                  <a:pt x="765" y="392"/>
                </a:lnTo>
                <a:lnTo>
                  <a:pt x="767" y="392"/>
                </a:lnTo>
                <a:lnTo>
                  <a:pt x="767" y="392"/>
                </a:lnTo>
                <a:lnTo>
                  <a:pt x="767" y="392"/>
                </a:lnTo>
                <a:lnTo>
                  <a:pt x="767" y="392"/>
                </a:lnTo>
                <a:lnTo>
                  <a:pt x="767" y="393"/>
                </a:lnTo>
                <a:lnTo>
                  <a:pt x="767" y="393"/>
                </a:lnTo>
                <a:lnTo>
                  <a:pt x="767" y="393"/>
                </a:lnTo>
                <a:lnTo>
                  <a:pt x="767" y="393"/>
                </a:lnTo>
                <a:lnTo>
                  <a:pt x="768" y="392"/>
                </a:lnTo>
                <a:lnTo>
                  <a:pt x="767" y="390"/>
                </a:lnTo>
                <a:lnTo>
                  <a:pt x="767" y="389"/>
                </a:lnTo>
                <a:close/>
                <a:moveTo>
                  <a:pt x="626" y="352"/>
                </a:moveTo>
                <a:lnTo>
                  <a:pt x="626" y="352"/>
                </a:lnTo>
                <a:lnTo>
                  <a:pt x="626" y="352"/>
                </a:lnTo>
                <a:lnTo>
                  <a:pt x="626" y="352"/>
                </a:lnTo>
                <a:lnTo>
                  <a:pt x="626" y="352"/>
                </a:lnTo>
                <a:lnTo>
                  <a:pt x="626" y="352"/>
                </a:lnTo>
                <a:lnTo>
                  <a:pt x="626" y="352"/>
                </a:lnTo>
                <a:lnTo>
                  <a:pt x="626" y="352"/>
                </a:lnTo>
                <a:lnTo>
                  <a:pt x="626" y="351"/>
                </a:lnTo>
                <a:lnTo>
                  <a:pt x="626" y="351"/>
                </a:lnTo>
                <a:lnTo>
                  <a:pt x="625" y="351"/>
                </a:lnTo>
                <a:lnTo>
                  <a:pt x="625" y="351"/>
                </a:lnTo>
                <a:lnTo>
                  <a:pt x="625" y="351"/>
                </a:lnTo>
                <a:lnTo>
                  <a:pt x="625" y="351"/>
                </a:lnTo>
                <a:lnTo>
                  <a:pt x="626" y="351"/>
                </a:lnTo>
                <a:lnTo>
                  <a:pt x="626" y="352"/>
                </a:lnTo>
                <a:lnTo>
                  <a:pt x="626" y="352"/>
                </a:lnTo>
                <a:lnTo>
                  <a:pt x="626" y="352"/>
                </a:lnTo>
                <a:lnTo>
                  <a:pt x="626" y="352"/>
                </a:lnTo>
                <a:close/>
                <a:moveTo>
                  <a:pt x="783" y="405"/>
                </a:moveTo>
                <a:lnTo>
                  <a:pt x="783" y="404"/>
                </a:lnTo>
                <a:lnTo>
                  <a:pt x="783" y="404"/>
                </a:lnTo>
                <a:lnTo>
                  <a:pt x="783" y="404"/>
                </a:lnTo>
                <a:lnTo>
                  <a:pt x="785" y="404"/>
                </a:lnTo>
                <a:lnTo>
                  <a:pt x="783" y="404"/>
                </a:lnTo>
                <a:lnTo>
                  <a:pt x="783" y="404"/>
                </a:lnTo>
                <a:lnTo>
                  <a:pt x="783" y="404"/>
                </a:lnTo>
                <a:lnTo>
                  <a:pt x="783" y="404"/>
                </a:lnTo>
                <a:lnTo>
                  <a:pt x="783" y="402"/>
                </a:lnTo>
                <a:lnTo>
                  <a:pt x="783" y="402"/>
                </a:lnTo>
                <a:lnTo>
                  <a:pt x="785" y="402"/>
                </a:lnTo>
                <a:lnTo>
                  <a:pt x="785" y="402"/>
                </a:lnTo>
                <a:lnTo>
                  <a:pt x="785" y="402"/>
                </a:lnTo>
                <a:lnTo>
                  <a:pt x="785" y="402"/>
                </a:lnTo>
                <a:lnTo>
                  <a:pt x="785" y="402"/>
                </a:lnTo>
                <a:lnTo>
                  <a:pt x="785" y="402"/>
                </a:lnTo>
                <a:lnTo>
                  <a:pt x="783" y="402"/>
                </a:lnTo>
                <a:lnTo>
                  <a:pt x="785" y="402"/>
                </a:lnTo>
                <a:lnTo>
                  <a:pt x="785" y="401"/>
                </a:lnTo>
                <a:lnTo>
                  <a:pt x="785" y="401"/>
                </a:lnTo>
                <a:lnTo>
                  <a:pt x="785" y="401"/>
                </a:lnTo>
                <a:lnTo>
                  <a:pt x="785" y="399"/>
                </a:lnTo>
                <a:lnTo>
                  <a:pt x="785" y="399"/>
                </a:lnTo>
                <a:lnTo>
                  <a:pt x="783" y="399"/>
                </a:lnTo>
                <a:lnTo>
                  <a:pt x="783" y="399"/>
                </a:lnTo>
                <a:lnTo>
                  <a:pt x="785" y="399"/>
                </a:lnTo>
                <a:lnTo>
                  <a:pt x="785" y="399"/>
                </a:lnTo>
                <a:lnTo>
                  <a:pt x="783" y="399"/>
                </a:lnTo>
                <a:lnTo>
                  <a:pt x="783" y="398"/>
                </a:lnTo>
                <a:lnTo>
                  <a:pt x="783" y="398"/>
                </a:lnTo>
                <a:lnTo>
                  <a:pt x="783" y="398"/>
                </a:lnTo>
                <a:lnTo>
                  <a:pt x="782" y="399"/>
                </a:lnTo>
                <a:lnTo>
                  <a:pt x="782" y="398"/>
                </a:lnTo>
                <a:lnTo>
                  <a:pt x="783" y="398"/>
                </a:lnTo>
                <a:lnTo>
                  <a:pt x="783" y="398"/>
                </a:lnTo>
                <a:lnTo>
                  <a:pt x="783" y="398"/>
                </a:lnTo>
                <a:lnTo>
                  <a:pt x="783" y="398"/>
                </a:lnTo>
                <a:lnTo>
                  <a:pt x="783" y="396"/>
                </a:lnTo>
                <a:lnTo>
                  <a:pt x="782" y="396"/>
                </a:lnTo>
                <a:lnTo>
                  <a:pt x="782" y="396"/>
                </a:lnTo>
                <a:lnTo>
                  <a:pt x="780" y="396"/>
                </a:lnTo>
                <a:lnTo>
                  <a:pt x="780" y="396"/>
                </a:lnTo>
                <a:lnTo>
                  <a:pt x="779" y="396"/>
                </a:lnTo>
                <a:lnTo>
                  <a:pt x="779" y="396"/>
                </a:lnTo>
                <a:lnTo>
                  <a:pt x="780" y="396"/>
                </a:lnTo>
                <a:lnTo>
                  <a:pt x="780" y="395"/>
                </a:lnTo>
                <a:lnTo>
                  <a:pt x="780" y="395"/>
                </a:lnTo>
                <a:lnTo>
                  <a:pt x="780" y="395"/>
                </a:lnTo>
                <a:lnTo>
                  <a:pt x="780" y="395"/>
                </a:lnTo>
                <a:lnTo>
                  <a:pt x="780" y="395"/>
                </a:lnTo>
                <a:lnTo>
                  <a:pt x="780" y="393"/>
                </a:lnTo>
                <a:lnTo>
                  <a:pt x="780" y="393"/>
                </a:lnTo>
                <a:lnTo>
                  <a:pt x="779" y="393"/>
                </a:lnTo>
                <a:lnTo>
                  <a:pt x="779" y="393"/>
                </a:lnTo>
                <a:lnTo>
                  <a:pt x="779" y="393"/>
                </a:lnTo>
                <a:lnTo>
                  <a:pt x="779" y="393"/>
                </a:lnTo>
                <a:lnTo>
                  <a:pt x="779" y="393"/>
                </a:lnTo>
                <a:lnTo>
                  <a:pt x="779" y="393"/>
                </a:lnTo>
                <a:lnTo>
                  <a:pt x="779" y="393"/>
                </a:lnTo>
                <a:lnTo>
                  <a:pt x="782" y="393"/>
                </a:lnTo>
                <a:lnTo>
                  <a:pt x="782" y="395"/>
                </a:lnTo>
                <a:lnTo>
                  <a:pt x="783" y="395"/>
                </a:lnTo>
                <a:lnTo>
                  <a:pt x="783" y="395"/>
                </a:lnTo>
                <a:lnTo>
                  <a:pt x="783" y="395"/>
                </a:lnTo>
                <a:lnTo>
                  <a:pt x="785" y="395"/>
                </a:lnTo>
                <a:lnTo>
                  <a:pt x="788" y="396"/>
                </a:lnTo>
                <a:lnTo>
                  <a:pt x="791" y="398"/>
                </a:lnTo>
                <a:lnTo>
                  <a:pt x="793" y="399"/>
                </a:lnTo>
                <a:lnTo>
                  <a:pt x="794" y="399"/>
                </a:lnTo>
                <a:lnTo>
                  <a:pt x="796" y="398"/>
                </a:lnTo>
                <a:lnTo>
                  <a:pt x="796" y="398"/>
                </a:lnTo>
                <a:lnTo>
                  <a:pt x="797" y="398"/>
                </a:lnTo>
                <a:lnTo>
                  <a:pt x="796" y="396"/>
                </a:lnTo>
                <a:lnTo>
                  <a:pt x="796" y="396"/>
                </a:lnTo>
                <a:lnTo>
                  <a:pt x="797" y="396"/>
                </a:lnTo>
                <a:lnTo>
                  <a:pt x="797" y="396"/>
                </a:lnTo>
                <a:lnTo>
                  <a:pt x="797" y="396"/>
                </a:lnTo>
                <a:lnTo>
                  <a:pt x="797" y="396"/>
                </a:lnTo>
                <a:lnTo>
                  <a:pt x="796" y="396"/>
                </a:lnTo>
                <a:lnTo>
                  <a:pt x="796" y="395"/>
                </a:lnTo>
                <a:lnTo>
                  <a:pt x="796" y="395"/>
                </a:lnTo>
                <a:lnTo>
                  <a:pt x="796" y="395"/>
                </a:lnTo>
                <a:lnTo>
                  <a:pt x="796" y="393"/>
                </a:lnTo>
                <a:lnTo>
                  <a:pt x="796" y="393"/>
                </a:lnTo>
                <a:lnTo>
                  <a:pt x="794" y="392"/>
                </a:lnTo>
                <a:lnTo>
                  <a:pt x="794" y="392"/>
                </a:lnTo>
                <a:lnTo>
                  <a:pt x="794" y="390"/>
                </a:lnTo>
                <a:lnTo>
                  <a:pt x="794" y="390"/>
                </a:lnTo>
                <a:lnTo>
                  <a:pt x="794" y="390"/>
                </a:lnTo>
                <a:lnTo>
                  <a:pt x="793" y="389"/>
                </a:lnTo>
                <a:lnTo>
                  <a:pt x="793" y="389"/>
                </a:lnTo>
                <a:lnTo>
                  <a:pt x="793" y="389"/>
                </a:lnTo>
                <a:lnTo>
                  <a:pt x="791" y="389"/>
                </a:lnTo>
                <a:lnTo>
                  <a:pt x="791" y="390"/>
                </a:lnTo>
                <a:lnTo>
                  <a:pt x="791" y="390"/>
                </a:lnTo>
                <a:lnTo>
                  <a:pt x="791" y="390"/>
                </a:lnTo>
                <a:lnTo>
                  <a:pt x="791" y="390"/>
                </a:lnTo>
                <a:lnTo>
                  <a:pt x="791" y="390"/>
                </a:lnTo>
                <a:lnTo>
                  <a:pt x="791" y="390"/>
                </a:lnTo>
                <a:lnTo>
                  <a:pt x="791" y="390"/>
                </a:lnTo>
                <a:lnTo>
                  <a:pt x="790" y="390"/>
                </a:lnTo>
                <a:lnTo>
                  <a:pt x="790" y="390"/>
                </a:lnTo>
                <a:lnTo>
                  <a:pt x="790" y="392"/>
                </a:lnTo>
                <a:lnTo>
                  <a:pt x="790" y="392"/>
                </a:lnTo>
                <a:lnTo>
                  <a:pt x="788" y="392"/>
                </a:lnTo>
                <a:lnTo>
                  <a:pt x="788" y="392"/>
                </a:lnTo>
                <a:lnTo>
                  <a:pt x="788" y="392"/>
                </a:lnTo>
                <a:lnTo>
                  <a:pt x="788" y="392"/>
                </a:lnTo>
                <a:lnTo>
                  <a:pt x="788" y="392"/>
                </a:lnTo>
                <a:lnTo>
                  <a:pt x="788" y="392"/>
                </a:lnTo>
                <a:lnTo>
                  <a:pt x="788" y="392"/>
                </a:lnTo>
                <a:lnTo>
                  <a:pt x="787" y="392"/>
                </a:lnTo>
                <a:lnTo>
                  <a:pt x="787" y="392"/>
                </a:lnTo>
                <a:lnTo>
                  <a:pt x="787" y="392"/>
                </a:lnTo>
                <a:lnTo>
                  <a:pt x="787" y="392"/>
                </a:lnTo>
                <a:lnTo>
                  <a:pt x="787" y="392"/>
                </a:lnTo>
                <a:lnTo>
                  <a:pt x="787" y="392"/>
                </a:lnTo>
                <a:lnTo>
                  <a:pt x="787" y="390"/>
                </a:lnTo>
                <a:lnTo>
                  <a:pt x="787" y="390"/>
                </a:lnTo>
                <a:lnTo>
                  <a:pt x="785" y="390"/>
                </a:lnTo>
                <a:lnTo>
                  <a:pt x="785" y="390"/>
                </a:lnTo>
                <a:lnTo>
                  <a:pt x="785" y="390"/>
                </a:lnTo>
                <a:lnTo>
                  <a:pt x="782" y="389"/>
                </a:lnTo>
                <a:lnTo>
                  <a:pt x="782" y="389"/>
                </a:lnTo>
                <a:lnTo>
                  <a:pt x="782" y="389"/>
                </a:lnTo>
                <a:lnTo>
                  <a:pt x="782" y="389"/>
                </a:lnTo>
                <a:lnTo>
                  <a:pt x="782" y="389"/>
                </a:lnTo>
                <a:lnTo>
                  <a:pt x="782" y="389"/>
                </a:lnTo>
                <a:lnTo>
                  <a:pt x="782" y="389"/>
                </a:lnTo>
                <a:lnTo>
                  <a:pt x="780" y="389"/>
                </a:lnTo>
                <a:lnTo>
                  <a:pt x="780" y="389"/>
                </a:lnTo>
                <a:lnTo>
                  <a:pt x="780" y="389"/>
                </a:lnTo>
                <a:lnTo>
                  <a:pt x="777" y="387"/>
                </a:lnTo>
                <a:lnTo>
                  <a:pt x="777" y="387"/>
                </a:lnTo>
                <a:lnTo>
                  <a:pt x="776" y="387"/>
                </a:lnTo>
                <a:lnTo>
                  <a:pt x="776" y="387"/>
                </a:lnTo>
                <a:lnTo>
                  <a:pt x="774" y="386"/>
                </a:lnTo>
                <a:lnTo>
                  <a:pt x="774" y="386"/>
                </a:lnTo>
                <a:lnTo>
                  <a:pt x="776" y="386"/>
                </a:lnTo>
                <a:lnTo>
                  <a:pt x="776" y="386"/>
                </a:lnTo>
                <a:lnTo>
                  <a:pt x="779" y="387"/>
                </a:lnTo>
                <a:lnTo>
                  <a:pt x="782" y="387"/>
                </a:lnTo>
                <a:lnTo>
                  <a:pt x="782" y="389"/>
                </a:lnTo>
                <a:lnTo>
                  <a:pt x="782" y="389"/>
                </a:lnTo>
                <a:lnTo>
                  <a:pt x="783" y="389"/>
                </a:lnTo>
                <a:lnTo>
                  <a:pt x="783" y="389"/>
                </a:lnTo>
                <a:lnTo>
                  <a:pt x="787" y="389"/>
                </a:lnTo>
                <a:lnTo>
                  <a:pt x="788" y="390"/>
                </a:lnTo>
                <a:lnTo>
                  <a:pt x="791" y="389"/>
                </a:lnTo>
                <a:lnTo>
                  <a:pt x="791" y="389"/>
                </a:lnTo>
                <a:lnTo>
                  <a:pt x="791" y="389"/>
                </a:lnTo>
                <a:lnTo>
                  <a:pt x="791" y="387"/>
                </a:lnTo>
                <a:lnTo>
                  <a:pt x="793" y="387"/>
                </a:lnTo>
                <a:lnTo>
                  <a:pt x="793" y="387"/>
                </a:lnTo>
                <a:lnTo>
                  <a:pt x="791" y="387"/>
                </a:lnTo>
                <a:lnTo>
                  <a:pt x="791" y="387"/>
                </a:lnTo>
                <a:lnTo>
                  <a:pt x="791" y="387"/>
                </a:lnTo>
                <a:lnTo>
                  <a:pt x="791" y="387"/>
                </a:lnTo>
                <a:lnTo>
                  <a:pt x="791" y="387"/>
                </a:lnTo>
                <a:lnTo>
                  <a:pt x="790" y="386"/>
                </a:lnTo>
                <a:lnTo>
                  <a:pt x="790" y="386"/>
                </a:lnTo>
                <a:lnTo>
                  <a:pt x="788" y="386"/>
                </a:lnTo>
                <a:lnTo>
                  <a:pt x="788" y="386"/>
                </a:lnTo>
                <a:lnTo>
                  <a:pt x="788" y="386"/>
                </a:lnTo>
                <a:lnTo>
                  <a:pt x="787" y="386"/>
                </a:lnTo>
                <a:lnTo>
                  <a:pt x="787" y="384"/>
                </a:lnTo>
                <a:lnTo>
                  <a:pt x="787" y="384"/>
                </a:lnTo>
                <a:lnTo>
                  <a:pt x="788" y="384"/>
                </a:lnTo>
                <a:lnTo>
                  <a:pt x="788" y="386"/>
                </a:lnTo>
                <a:lnTo>
                  <a:pt x="788" y="386"/>
                </a:lnTo>
                <a:lnTo>
                  <a:pt x="790" y="386"/>
                </a:lnTo>
                <a:lnTo>
                  <a:pt x="791" y="386"/>
                </a:lnTo>
                <a:lnTo>
                  <a:pt x="793" y="386"/>
                </a:lnTo>
                <a:lnTo>
                  <a:pt x="791" y="386"/>
                </a:lnTo>
                <a:lnTo>
                  <a:pt x="791" y="386"/>
                </a:lnTo>
                <a:lnTo>
                  <a:pt x="791" y="386"/>
                </a:lnTo>
                <a:lnTo>
                  <a:pt x="791" y="384"/>
                </a:lnTo>
                <a:lnTo>
                  <a:pt x="791" y="384"/>
                </a:lnTo>
                <a:lnTo>
                  <a:pt x="791" y="384"/>
                </a:lnTo>
                <a:lnTo>
                  <a:pt x="791" y="384"/>
                </a:lnTo>
                <a:lnTo>
                  <a:pt x="791" y="382"/>
                </a:lnTo>
                <a:lnTo>
                  <a:pt x="791" y="382"/>
                </a:lnTo>
                <a:lnTo>
                  <a:pt x="791" y="382"/>
                </a:lnTo>
                <a:lnTo>
                  <a:pt x="791" y="382"/>
                </a:lnTo>
                <a:lnTo>
                  <a:pt x="791" y="382"/>
                </a:lnTo>
                <a:lnTo>
                  <a:pt x="791" y="382"/>
                </a:lnTo>
                <a:lnTo>
                  <a:pt x="791" y="382"/>
                </a:lnTo>
                <a:lnTo>
                  <a:pt x="791" y="381"/>
                </a:lnTo>
                <a:lnTo>
                  <a:pt x="790" y="379"/>
                </a:lnTo>
                <a:lnTo>
                  <a:pt x="787" y="379"/>
                </a:lnTo>
                <a:lnTo>
                  <a:pt x="787" y="379"/>
                </a:lnTo>
                <a:lnTo>
                  <a:pt x="787" y="379"/>
                </a:lnTo>
                <a:lnTo>
                  <a:pt x="787" y="379"/>
                </a:lnTo>
                <a:lnTo>
                  <a:pt x="787" y="379"/>
                </a:lnTo>
                <a:lnTo>
                  <a:pt x="787" y="379"/>
                </a:lnTo>
                <a:lnTo>
                  <a:pt x="785" y="379"/>
                </a:lnTo>
                <a:lnTo>
                  <a:pt x="785" y="379"/>
                </a:lnTo>
                <a:lnTo>
                  <a:pt x="785" y="379"/>
                </a:lnTo>
                <a:lnTo>
                  <a:pt x="783" y="379"/>
                </a:lnTo>
                <a:lnTo>
                  <a:pt x="783" y="379"/>
                </a:lnTo>
                <a:lnTo>
                  <a:pt x="783" y="379"/>
                </a:lnTo>
                <a:lnTo>
                  <a:pt x="783" y="379"/>
                </a:lnTo>
                <a:lnTo>
                  <a:pt x="783" y="379"/>
                </a:lnTo>
                <a:lnTo>
                  <a:pt x="783" y="379"/>
                </a:lnTo>
                <a:lnTo>
                  <a:pt x="782" y="379"/>
                </a:lnTo>
                <a:lnTo>
                  <a:pt x="782" y="379"/>
                </a:lnTo>
                <a:lnTo>
                  <a:pt x="782" y="379"/>
                </a:lnTo>
                <a:lnTo>
                  <a:pt x="782" y="379"/>
                </a:lnTo>
                <a:lnTo>
                  <a:pt x="780" y="379"/>
                </a:lnTo>
                <a:lnTo>
                  <a:pt x="780" y="379"/>
                </a:lnTo>
                <a:lnTo>
                  <a:pt x="780" y="381"/>
                </a:lnTo>
                <a:lnTo>
                  <a:pt x="782" y="381"/>
                </a:lnTo>
                <a:lnTo>
                  <a:pt x="782" y="381"/>
                </a:lnTo>
                <a:lnTo>
                  <a:pt x="782" y="381"/>
                </a:lnTo>
                <a:lnTo>
                  <a:pt x="780" y="382"/>
                </a:lnTo>
                <a:lnTo>
                  <a:pt x="780" y="384"/>
                </a:lnTo>
                <a:lnTo>
                  <a:pt x="780" y="384"/>
                </a:lnTo>
                <a:lnTo>
                  <a:pt x="780" y="386"/>
                </a:lnTo>
                <a:lnTo>
                  <a:pt x="779" y="386"/>
                </a:lnTo>
                <a:lnTo>
                  <a:pt x="779" y="386"/>
                </a:lnTo>
                <a:lnTo>
                  <a:pt x="779" y="386"/>
                </a:lnTo>
                <a:lnTo>
                  <a:pt x="779" y="386"/>
                </a:lnTo>
                <a:lnTo>
                  <a:pt x="779" y="386"/>
                </a:lnTo>
                <a:lnTo>
                  <a:pt x="779" y="386"/>
                </a:lnTo>
                <a:lnTo>
                  <a:pt x="779" y="387"/>
                </a:lnTo>
                <a:lnTo>
                  <a:pt x="779" y="386"/>
                </a:lnTo>
                <a:lnTo>
                  <a:pt x="777" y="386"/>
                </a:lnTo>
                <a:lnTo>
                  <a:pt x="776" y="386"/>
                </a:lnTo>
                <a:lnTo>
                  <a:pt x="777" y="386"/>
                </a:lnTo>
                <a:lnTo>
                  <a:pt x="777" y="386"/>
                </a:lnTo>
                <a:lnTo>
                  <a:pt x="779" y="386"/>
                </a:lnTo>
                <a:lnTo>
                  <a:pt x="779" y="386"/>
                </a:lnTo>
                <a:lnTo>
                  <a:pt x="779" y="384"/>
                </a:lnTo>
                <a:lnTo>
                  <a:pt x="779" y="384"/>
                </a:lnTo>
                <a:lnTo>
                  <a:pt x="779" y="384"/>
                </a:lnTo>
                <a:lnTo>
                  <a:pt x="779" y="384"/>
                </a:lnTo>
                <a:lnTo>
                  <a:pt x="779" y="384"/>
                </a:lnTo>
                <a:lnTo>
                  <a:pt x="779" y="384"/>
                </a:lnTo>
                <a:lnTo>
                  <a:pt x="777" y="384"/>
                </a:lnTo>
                <a:lnTo>
                  <a:pt x="777" y="384"/>
                </a:lnTo>
                <a:lnTo>
                  <a:pt x="776" y="384"/>
                </a:lnTo>
                <a:lnTo>
                  <a:pt x="776" y="384"/>
                </a:lnTo>
                <a:lnTo>
                  <a:pt x="777" y="384"/>
                </a:lnTo>
                <a:lnTo>
                  <a:pt x="779" y="384"/>
                </a:lnTo>
                <a:lnTo>
                  <a:pt x="779" y="382"/>
                </a:lnTo>
                <a:lnTo>
                  <a:pt x="779" y="382"/>
                </a:lnTo>
                <a:lnTo>
                  <a:pt x="779" y="381"/>
                </a:lnTo>
                <a:lnTo>
                  <a:pt x="779" y="381"/>
                </a:lnTo>
                <a:lnTo>
                  <a:pt x="780" y="381"/>
                </a:lnTo>
                <a:lnTo>
                  <a:pt x="780" y="381"/>
                </a:lnTo>
                <a:lnTo>
                  <a:pt x="780" y="381"/>
                </a:lnTo>
                <a:lnTo>
                  <a:pt x="780" y="381"/>
                </a:lnTo>
                <a:lnTo>
                  <a:pt x="780" y="379"/>
                </a:lnTo>
                <a:lnTo>
                  <a:pt x="780" y="379"/>
                </a:lnTo>
                <a:lnTo>
                  <a:pt x="780" y="379"/>
                </a:lnTo>
                <a:lnTo>
                  <a:pt x="780" y="379"/>
                </a:lnTo>
                <a:lnTo>
                  <a:pt x="779" y="379"/>
                </a:lnTo>
                <a:lnTo>
                  <a:pt x="779" y="378"/>
                </a:lnTo>
                <a:lnTo>
                  <a:pt x="779" y="378"/>
                </a:lnTo>
                <a:lnTo>
                  <a:pt x="779" y="378"/>
                </a:lnTo>
                <a:lnTo>
                  <a:pt x="777" y="378"/>
                </a:lnTo>
                <a:lnTo>
                  <a:pt x="777" y="378"/>
                </a:lnTo>
                <a:lnTo>
                  <a:pt x="777" y="378"/>
                </a:lnTo>
                <a:lnTo>
                  <a:pt x="777" y="378"/>
                </a:lnTo>
                <a:lnTo>
                  <a:pt x="776" y="378"/>
                </a:lnTo>
                <a:lnTo>
                  <a:pt x="776" y="378"/>
                </a:lnTo>
                <a:lnTo>
                  <a:pt x="776" y="378"/>
                </a:lnTo>
                <a:lnTo>
                  <a:pt x="774" y="376"/>
                </a:lnTo>
                <a:lnTo>
                  <a:pt x="774" y="376"/>
                </a:lnTo>
                <a:lnTo>
                  <a:pt x="774" y="376"/>
                </a:lnTo>
                <a:lnTo>
                  <a:pt x="773" y="379"/>
                </a:lnTo>
                <a:lnTo>
                  <a:pt x="773" y="379"/>
                </a:lnTo>
                <a:lnTo>
                  <a:pt x="771" y="379"/>
                </a:lnTo>
                <a:lnTo>
                  <a:pt x="771" y="379"/>
                </a:lnTo>
                <a:lnTo>
                  <a:pt x="773" y="381"/>
                </a:lnTo>
                <a:lnTo>
                  <a:pt x="773" y="381"/>
                </a:lnTo>
                <a:lnTo>
                  <a:pt x="771" y="381"/>
                </a:lnTo>
                <a:lnTo>
                  <a:pt x="770" y="379"/>
                </a:lnTo>
                <a:lnTo>
                  <a:pt x="770" y="379"/>
                </a:lnTo>
                <a:lnTo>
                  <a:pt x="768" y="379"/>
                </a:lnTo>
                <a:lnTo>
                  <a:pt x="768" y="381"/>
                </a:lnTo>
                <a:lnTo>
                  <a:pt x="770" y="381"/>
                </a:lnTo>
                <a:lnTo>
                  <a:pt x="768" y="381"/>
                </a:lnTo>
                <a:lnTo>
                  <a:pt x="768" y="381"/>
                </a:lnTo>
                <a:lnTo>
                  <a:pt x="768" y="381"/>
                </a:lnTo>
                <a:lnTo>
                  <a:pt x="768" y="382"/>
                </a:lnTo>
                <a:lnTo>
                  <a:pt x="768" y="382"/>
                </a:lnTo>
                <a:lnTo>
                  <a:pt x="770" y="382"/>
                </a:lnTo>
                <a:lnTo>
                  <a:pt x="770" y="382"/>
                </a:lnTo>
                <a:lnTo>
                  <a:pt x="770" y="382"/>
                </a:lnTo>
                <a:lnTo>
                  <a:pt x="770" y="384"/>
                </a:lnTo>
                <a:lnTo>
                  <a:pt x="770" y="384"/>
                </a:lnTo>
                <a:lnTo>
                  <a:pt x="770" y="384"/>
                </a:lnTo>
                <a:lnTo>
                  <a:pt x="770" y="384"/>
                </a:lnTo>
                <a:lnTo>
                  <a:pt x="771" y="386"/>
                </a:lnTo>
                <a:lnTo>
                  <a:pt x="770" y="386"/>
                </a:lnTo>
                <a:lnTo>
                  <a:pt x="770" y="384"/>
                </a:lnTo>
                <a:lnTo>
                  <a:pt x="770" y="384"/>
                </a:lnTo>
                <a:lnTo>
                  <a:pt x="770" y="384"/>
                </a:lnTo>
                <a:lnTo>
                  <a:pt x="770" y="384"/>
                </a:lnTo>
                <a:lnTo>
                  <a:pt x="768" y="382"/>
                </a:lnTo>
                <a:lnTo>
                  <a:pt x="768" y="382"/>
                </a:lnTo>
                <a:lnTo>
                  <a:pt x="768" y="382"/>
                </a:lnTo>
                <a:lnTo>
                  <a:pt x="768" y="382"/>
                </a:lnTo>
                <a:lnTo>
                  <a:pt x="767" y="381"/>
                </a:lnTo>
                <a:lnTo>
                  <a:pt x="767" y="381"/>
                </a:lnTo>
                <a:lnTo>
                  <a:pt x="767" y="381"/>
                </a:lnTo>
                <a:lnTo>
                  <a:pt x="767" y="381"/>
                </a:lnTo>
                <a:lnTo>
                  <a:pt x="767" y="381"/>
                </a:lnTo>
                <a:lnTo>
                  <a:pt x="765" y="381"/>
                </a:lnTo>
                <a:lnTo>
                  <a:pt x="765" y="382"/>
                </a:lnTo>
                <a:lnTo>
                  <a:pt x="767" y="382"/>
                </a:lnTo>
                <a:lnTo>
                  <a:pt x="767" y="382"/>
                </a:lnTo>
                <a:lnTo>
                  <a:pt x="767" y="384"/>
                </a:lnTo>
                <a:lnTo>
                  <a:pt x="767" y="384"/>
                </a:lnTo>
                <a:lnTo>
                  <a:pt x="767" y="384"/>
                </a:lnTo>
                <a:lnTo>
                  <a:pt x="768" y="384"/>
                </a:lnTo>
                <a:lnTo>
                  <a:pt x="767" y="384"/>
                </a:lnTo>
                <a:lnTo>
                  <a:pt x="767" y="384"/>
                </a:lnTo>
                <a:lnTo>
                  <a:pt x="767" y="384"/>
                </a:lnTo>
                <a:lnTo>
                  <a:pt x="765" y="384"/>
                </a:lnTo>
                <a:lnTo>
                  <a:pt x="765" y="384"/>
                </a:lnTo>
                <a:lnTo>
                  <a:pt x="765" y="384"/>
                </a:lnTo>
                <a:lnTo>
                  <a:pt x="765" y="386"/>
                </a:lnTo>
                <a:lnTo>
                  <a:pt x="765" y="386"/>
                </a:lnTo>
                <a:lnTo>
                  <a:pt x="767" y="387"/>
                </a:lnTo>
                <a:lnTo>
                  <a:pt x="768" y="387"/>
                </a:lnTo>
                <a:lnTo>
                  <a:pt x="770" y="389"/>
                </a:lnTo>
                <a:lnTo>
                  <a:pt x="770" y="389"/>
                </a:lnTo>
                <a:lnTo>
                  <a:pt x="770" y="389"/>
                </a:lnTo>
                <a:lnTo>
                  <a:pt x="771" y="390"/>
                </a:lnTo>
                <a:lnTo>
                  <a:pt x="773" y="390"/>
                </a:lnTo>
                <a:lnTo>
                  <a:pt x="774" y="392"/>
                </a:lnTo>
                <a:lnTo>
                  <a:pt x="774" y="392"/>
                </a:lnTo>
                <a:lnTo>
                  <a:pt x="773" y="392"/>
                </a:lnTo>
                <a:lnTo>
                  <a:pt x="771" y="390"/>
                </a:lnTo>
                <a:lnTo>
                  <a:pt x="768" y="389"/>
                </a:lnTo>
                <a:lnTo>
                  <a:pt x="768" y="389"/>
                </a:lnTo>
                <a:lnTo>
                  <a:pt x="768" y="389"/>
                </a:lnTo>
                <a:lnTo>
                  <a:pt x="768" y="389"/>
                </a:lnTo>
                <a:lnTo>
                  <a:pt x="767" y="389"/>
                </a:lnTo>
                <a:lnTo>
                  <a:pt x="767" y="389"/>
                </a:lnTo>
                <a:lnTo>
                  <a:pt x="767" y="389"/>
                </a:lnTo>
                <a:lnTo>
                  <a:pt x="767" y="390"/>
                </a:lnTo>
                <a:lnTo>
                  <a:pt x="768" y="390"/>
                </a:lnTo>
                <a:lnTo>
                  <a:pt x="768" y="390"/>
                </a:lnTo>
                <a:lnTo>
                  <a:pt x="768" y="390"/>
                </a:lnTo>
                <a:lnTo>
                  <a:pt x="768" y="392"/>
                </a:lnTo>
                <a:lnTo>
                  <a:pt x="768" y="393"/>
                </a:lnTo>
                <a:lnTo>
                  <a:pt x="768" y="393"/>
                </a:lnTo>
                <a:lnTo>
                  <a:pt x="768" y="393"/>
                </a:lnTo>
                <a:lnTo>
                  <a:pt x="768" y="395"/>
                </a:lnTo>
                <a:lnTo>
                  <a:pt x="768" y="393"/>
                </a:lnTo>
                <a:lnTo>
                  <a:pt x="768" y="393"/>
                </a:lnTo>
                <a:lnTo>
                  <a:pt x="768" y="393"/>
                </a:lnTo>
                <a:lnTo>
                  <a:pt x="768" y="393"/>
                </a:lnTo>
                <a:lnTo>
                  <a:pt x="768" y="393"/>
                </a:lnTo>
                <a:lnTo>
                  <a:pt x="768" y="393"/>
                </a:lnTo>
                <a:lnTo>
                  <a:pt x="768" y="393"/>
                </a:lnTo>
                <a:lnTo>
                  <a:pt x="770" y="393"/>
                </a:lnTo>
                <a:lnTo>
                  <a:pt x="770" y="395"/>
                </a:lnTo>
                <a:lnTo>
                  <a:pt x="770" y="395"/>
                </a:lnTo>
                <a:lnTo>
                  <a:pt x="770" y="395"/>
                </a:lnTo>
                <a:lnTo>
                  <a:pt x="771" y="395"/>
                </a:lnTo>
                <a:lnTo>
                  <a:pt x="771" y="395"/>
                </a:lnTo>
                <a:lnTo>
                  <a:pt x="771" y="395"/>
                </a:lnTo>
                <a:lnTo>
                  <a:pt x="771" y="395"/>
                </a:lnTo>
                <a:lnTo>
                  <a:pt x="771" y="395"/>
                </a:lnTo>
                <a:lnTo>
                  <a:pt x="774" y="396"/>
                </a:lnTo>
                <a:lnTo>
                  <a:pt x="774" y="396"/>
                </a:lnTo>
                <a:lnTo>
                  <a:pt x="774" y="396"/>
                </a:lnTo>
                <a:lnTo>
                  <a:pt x="774" y="398"/>
                </a:lnTo>
                <a:lnTo>
                  <a:pt x="774" y="398"/>
                </a:lnTo>
                <a:lnTo>
                  <a:pt x="774" y="398"/>
                </a:lnTo>
                <a:lnTo>
                  <a:pt x="774" y="399"/>
                </a:lnTo>
                <a:lnTo>
                  <a:pt x="774" y="399"/>
                </a:lnTo>
                <a:lnTo>
                  <a:pt x="774" y="399"/>
                </a:lnTo>
                <a:lnTo>
                  <a:pt x="774" y="398"/>
                </a:lnTo>
                <a:lnTo>
                  <a:pt x="774" y="398"/>
                </a:lnTo>
                <a:lnTo>
                  <a:pt x="774" y="398"/>
                </a:lnTo>
                <a:lnTo>
                  <a:pt x="774" y="398"/>
                </a:lnTo>
                <a:lnTo>
                  <a:pt x="776" y="398"/>
                </a:lnTo>
                <a:lnTo>
                  <a:pt x="776" y="398"/>
                </a:lnTo>
                <a:lnTo>
                  <a:pt x="776" y="398"/>
                </a:lnTo>
                <a:lnTo>
                  <a:pt x="776" y="398"/>
                </a:lnTo>
                <a:lnTo>
                  <a:pt x="777" y="398"/>
                </a:lnTo>
                <a:lnTo>
                  <a:pt x="777" y="398"/>
                </a:lnTo>
                <a:lnTo>
                  <a:pt x="777" y="398"/>
                </a:lnTo>
                <a:lnTo>
                  <a:pt x="777" y="398"/>
                </a:lnTo>
                <a:lnTo>
                  <a:pt x="776" y="399"/>
                </a:lnTo>
                <a:lnTo>
                  <a:pt x="777" y="399"/>
                </a:lnTo>
                <a:lnTo>
                  <a:pt x="776" y="399"/>
                </a:lnTo>
                <a:lnTo>
                  <a:pt x="776" y="399"/>
                </a:lnTo>
                <a:lnTo>
                  <a:pt x="776" y="399"/>
                </a:lnTo>
                <a:lnTo>
                  <a:pt x="776" y="399"/>
                </a:lnTo>
                <a:lnTo>
                  <a:pt x="776" y="399"/>
                </a:lnTo>
                <a:lnTo>
                  <a:pt x="776" y="399"/>
                </a:lnTo>
                <a:lnTo>
                  <a:pt x="776" y="399"/>
                </a:lnTo>
                <a:lnTo>
                  <a:pt x="776" y="399"/>
                </a:lnTo>
                <a:lnTo>
                  <a:pt x="780" y="401"/>
                </a:lnTo>
                <a:lnTo>
                  <a:pt x="780" y="402"/>
                </a:lnTo>
                <a:lnTo>
                  <a:pt x="782" y="402"/>
                </a:lnTo>
                <a:lnTo>
                  <a:pt x="780" y="402"/>
                </a:lnTo>
                <a:lnTo>
                  <a:pt x="780" y="402"/>
                </a:lnTo>
                <a:lnTo>
                  <a:pt x="779" y="402"/>
                </a:lnTo>
                <a:lnTo>
                  <a:pt x="777" y="401"/>
                </a:lnTo>
                <a:lnTo>
                  <a:pt x="777" y="401"/>
                </a:lnTo>
                <a:lnTo>
                  <a:pt x="777" y="401"/>
                </a:lnTo>
                <a:lnTo>
                  <a:pt x="777" y="402"/>
                </a:lnTo>
                <a:lnTo>
                  <a:pt x="779" y="402"/>
                </a:lnTo>
                <a:lnTo>
                  <a:pt x="779" y="402"/>
                </a:lnTo>
                <a:lnTo>
                  <a:pt x="779" y="402"/>
                </a:lnTo>
                <a:lnTo>
                  <a:pt x="779" y="404"/>
                </a:lnTo>
                <a:lnTo>
                  <a:pt x="779" y="404"/>
                </a:lnTo>
                <a:lnTo>
                  <a:pt x="780" y="404"/>
                </a:lnTo>
                <a:lnTo>
                  <a:pt x="780" y="404"/>
                </a:lnTo>
                <a:lnTo>
                  <a:pt x="780" y="404"/>
                </a:lnTo>
                <a:lnTo>
                  <a:pt x="782" y="405"/>
                </a:lnTo>
                <a:lnTo>
                  <a:pt x="783" y="405"/>
                </a:lnTo>
                <a:lnTo>
                  <a:pt x="783" y="405"/>
                </a:lnTo>
                <a:close/>
                <a:moveTo>
                  <a:pt x="616" y="346"/>
                </a:moveTo>
                <a:lnTo>
                  <a:pt x="616" y="346"/>
                </a:lnTo>
                <a:lnTo>
                  <a:pt x="616" y="346"/>
                </a:lnTo>
                <a:lnTo>
                  <a:pt x="616" y="346"/>
                </a:lnTo>
                <a:lnTo>
                  <a:pt x="616" y="346"/>
                </a:lnTo>
                <a:lnTo>
                  <a:pt x="614" y="346"/>
                </a:lnTo>
                <a:lnTo>
                  <a:pt x="614" y="346"/>
                </a:lnTo>
                <a:lnTo>
                  <a:pt x="614" y="346"/>
                </a:lnTo>
                <a:lnTo>
                  <a:pt x="614" y="346"/>
                </a:lnTo>
                <a:lnTo>
                  <a:pt x="616" y="346"/>
                </a:lnTo>
                <a:lnTo>
                  <a:pt x="616" y="346"/>
                </a:lnTo>
                <a:lnTo>
                  <a:pt x="617" y="346"/>
                </a:lnTo>
                <a:lnTo>
                  <a:pt x="616" y="346"/>
                </a:lnTo>
                <a:lnTo>
                  <a:pt x="616" y="346"/>
                </a:lnTo>
                <a:close/>
                <a:moveTo>
                  <a:pt x="569" y="358"/>
                </a:moveTo>
                <a:lnTo>
                  <a:pt x="569" y="358"/>
                </a:lnTo>
                <a:lnTo>
                  <a:pt x="569" y="358"/>
                </a:lnTo>
                <a:lnTo>
                  <a:pt x="569" y="358"/>
                </a:lnTo>
                <a:lnTo>
                  <a:pt x="569" y="358"/>
                </a:lnTo>
                <a:lnTo>
                  <a:pt x="569" y="358"/>
                </a:lnTo>
                <a:lnTo>
                  <a:pt x="569" y="358"/>
                </a:lnTo>
                <a:lnTo>
                  <a:pt x="568" y="360"/>
                </a:lnTo>
                <a:lnTo>
                  <a:pt x="568" y="360"/>
                </a:lnTo>
                <a:lnTo>
                  <a:pt x="566" y="360"/>
                </a:lnTo>
                <a:lnTo>
                  <a:pt x="566" y="360"/>
                </a:lnTo>
                <a:lnTo>
                  <a:pt x="566" y="360"/>
                </a:lnTo>
                <a:lnTo>
                  <a:pt x="566" y="360"/>
                </a:lnTo>
                <a:lnTo>
                  <a:pt x="566" y="360"/>
                </a:lnTo>
                <a:lnTo>
                  <a:pt x="566" y="360"/>
                </a:lnTo>
                <a:lnTo>
                  <a:pt x="566" y="360"/>
                </a:lnTo>
                <a:lnTo>
                  <a:pt x="566" y="360"/>
                </a:lnTo>
                <a:lnTo>
                  <a:pt x="566" y="360"/>
                </a:lnTo>
                <a:lnTo>
                  <a:pt x="566" y="360"/>
                </a:lnTo>
                <a:lnTo>
                  <a:pt x="566" y="360"/>
                </a:lnTo>
                <a:lnTo>
                  <a:pt x="566" y="360"/>
                </a:lnTo>
                <a:lnTo>
                  <a:pt x="566" y="360"/>
                </a:lnTo>
                <a:lnTo>
                  <a:pt x="566" y="360"/>
                </a:lnTo>
                <a:lnTo>
                  <a:pt x="566" y="360"/>
                </a:lnTo>
                <a:lnTo>
                  <a:pt x="566" y="360"/>
                </a:lnTo>
                <a:lnTo>
                  <a:pt x="566" y="360"/>
                </a:lnTo>
                <a:lnTo>
                  <a:pt x="566" y="360"/>
                </a:lnTo>
                <a:lnTo>
                  <a:pt x="566" y="361"/>
                </a:lnTo>
                <a:lnTo>
                  <a:pt x="566" y="361"/>
                </a:lnTo>
                <a:lnTo>
                  <a:pt x="565" y="361"/>
                </a:lnTo>
                <a:lnTo>
                  <a:pt x="566" y="361"/>
                </a:lnTo>
                <a:lnTo>
                  <a:pt x="568" y="361"/>
                </a:lnTo>
                <a:lnTo>
                  <a:pt x="568" y="360"/>
                </a:lnTo>
                <a:lnTo>
                  <a:pt x="568" y="360"/>
                </a:lnTo>
                <a:lnTo>
                  <a:pt x="569" y="358"/>
                </a:lnTo>
                <a:lnTo>
                  <a:pt x="569" y="358"/>
                </a:lnTo>
                <a:close/>
                <a:moveTo>
                  <a:pt x="791" y="373"/>
                </a:moveTo>
                <a:lnTo>
                  <a:pt x="791" y="372"/>
                </a:lnTo>
                <a:lnTo>
                  <a:pt x="791" y="372"/>
                </a:lnTo>
                <a:lnTo>
                  <a:pt x="790" y="372"/>
                </a:lnTo>
                <a:lnTo>
                  <a:pt x="790" y="372"/>
                </a:lnTo>
                <a:lnTo>
                  <a:pt x="790" y="372"/>
                </a:lnTo>
                <a:lnTo>
                  <a:pt x="790" y="370"/>
                </a:lnTo>
                <a:lnTo>
                  <a:pt x="790" y="370"/>
                </a:lnTo>
                <a:lnTo>
                  <a:pt x="788" y="370"/>
                </a:lnTo>
                <a:lnTo>
                  <a:pt x="788" y="370"/>
                </a:lnTo>
                <a:lnTo>
                  <a:pt x="788" y="370"/>
                </a:lnTo>
                <a:lnTo>
                  <a:pt x="788" y="370"/>
                </a:lnTo>
                <a:lnTo>
                  <a:pt x="788" y="370"/>
                </a:lnTo>
                <a:lnTo>
                  <a:pt x="787" y="369"/>
                </a:lnTo>
                <a:lnTo>
                  <a:pt x="787" y="369"/>
                </a:lnTo>
                <a:lnTo>
                  <a:pt x="787" y="369"/>
                </a:lnTo>
                <a:lnTo>
                  <a:pt x="787" y="369"/>
                </a:lnTo>
                <a:lnTo>
                  <a:pt x="787" y="369"/>
                </a:lnTo>
                <a:lnTo>
                  <a:pt x="787" y="370"/>
                </a:lnTo>
                <a:lnTo>
                  <a:pt x="787" y="370"/>
                </a:lnTo>
                <a:lnTo>
                  <a:pt x="788" y="372"/>
                </a:lnTo>
                <a:lnTo>
                  <a:pt x="788" y="373"/>
                </a:lnTo>
                <a:lnTo>
                  <a:pt x="788" y="373"/>
                </a:lnTo>
                <a:lnTo>
                  <a:pt x="788" y="373"/>
                </a:lnTo>
                <a:lnTo>
                  <a:pt x="790" y="373"/>
                </a:lnTo>
                <a:lnTo>
                  <a:pt x="790" y="373"/>
                </a:lnTo>
                <a:lnTo>
                  <a:pt x="788" y="375"/>
                </a:lnTo>
                <a:lnTo>
                  <a:pt x="790" y="375"/>
                </a:lnTo>
                <a:lnTo>
                  <a:pt x="790" y="375"/>
                </a:lnTo>
                <a:lnTo>
                  <a:pt x="790" y="375"/>
                </a:lnTo>
                <a:lnTo>
                  <a:pt x="790" y="375"/>
                </a:lnTo>
                <a:lnTo>
                  <a:pt x="790" y="375"/>
                </a:lnTo>
                <a:lnTo>
                  <a:pt x="791" y="376"/>
                </a:lnTo>
                <a:lnTo>
                  <a:pt x="791" y="376"/>
                </a:lnTo>
                <a:lnTo>
                  <a:pt x="791" y="378"/>
                </a:lnTo>
                <a:lnTo>
                  <a:pt x="793" y="378"/>
                </a:lnTo>
                <a:lnTo>
                  <a:pt x="793" y="376"/>
                </a:lnTo>
                <a:lnTo>
                  <a:pt x="791" y="376"/>
                </a:lnTo>
                <a:lnTo>
                  <a:pt x="791" y="376"/>
                </a:lnTo>
                <a:lnTo>
                  <a:pt x="791" y="375"/>
                </a:lnTo>
                <a:lnTo>
                  <a:pt x="791" y="375"/>
                </a:lnTo>
                <a:lnTo>
                  <a:pt x="791" y="375"/>
                </a:lnTo>
                <a:lnTo>
                  <a:pt x="793" y="375"/>
                </a:lnTo>
                <a:lnTo>
                  <a:pt x="793" y="375"/>
                </a:lnTo>
                <a:lnTo>
                  <a:pt x="793" y="375"/>
                </a:lnTo>
                <a:lnTo>
                  <a:pt x="793" y="375"/>
                </a:lnTo>
                <a:lnTo>
                  <a:pt x="793" y="375"/>
                </a:lnTo>
                <a:lnTo>
                  <a:pt x="793" y="376"/>
                </a:lnTo>
                <a:lnTo>
                  <a:pt x="793" y="376"/>
                </a:lnTo>
                <a:lnTo>
                  <a:pt x="793" y="376"/>
                </a:lnTo>
                <a:lnTo>
                  <a:pt x="793" y="376"/>
                </a:lnTo>
                <a:lnTo>
                  <a:pt x="793" y="376"/>
                </a:lnTo>
                <a:lnTo>
                  <a:pt x="793" y="378"/>
                </a:lnTo>
                <a:lnTo>
                  <a:pt x="793" y="378"/>
                </a:lnTo>
                <a:lnTo>
                  <a:pt x="793" y="379"/>
                </a:lnTo>
                <a:lnTo>
                  <a:pt x="793" y="379"/>
                </a:lnTo>
                <a:lnTo>
                  <a:pt x="793" y="379"/>
                </a:lnTo>
                <a:lnTo>
                  <a:pt x="793" y="381"/>
                </a:lnTo>
                <a:lnTo>
                  <a:pt x="794" y="381"/>
                </a:lnTo>
                <a:lnTo>
                  <a:pt x="794" y="381"/>
                </a:lnTo>
                <a:lnTo>
                  <a:pt x="794" y="381"/>
                </a:lnTo>
                <a:lnTo>
                  <a:pt x="794" y="382"/>
                </a:lnTo>
                <a:lnTo>
                  <a:pt x="794" y="384"/>
                </a:lnTo>
                <a:lnTo>
                  <a:pt x="796" y="386"/>
                </a:lnTo>
                <a:lnTo>
                  <a:pt x="796" y="386"/>
                </a:lnTo>
                <a:lnTo>
                  <a:pt x="796" y="387"/>
                </a:lnTo>
                <a:lnTo>
                  <a:pt x="796" y="387"/>
                </a:lnTo>
                <a:lnTo>
                  <a:pt x="796" y="389"/>
                </a:lnTo>
                <a:lnTo>
                  <a:pt x="796" y="389"/>
                </a:lnTo>
                <a:lnTo>
                  <a:pt x="796" y="389"/>
                </a:lnTo>
                <a:lnTo>
                  <a:pt x="797" y="389"/>
                </a:lnTo>
                <a:lnTo>
                  <a:pt x="797" y="389"/>
                </a:lnTo>
                <a:lnTo>
                  <a:pt x="797" y="390"/>
                </a:lnTo>
                <a:lnTo>
                  <a:pt x="797" y="390"/>
                </a:lnTo>
                <a:lnTo>
                  <a:pt x="799" y="392"/>
                </a:lnTo>
                <a:lnTo>
                  <a:pt x="799" y="392"/>
                </a:lnTo>
                <a:lnTo>
                  <a:pt x="799" y="393"/>
                </a:lnTo>
                <a:lnTo>
                  <a:pt x="799" y="393"/>
                </a:lnTo>
                <a:lnTo>
                  <a:pt x="800" y="393"/>
                </a:lnTo>
                <a:lnTo>
                  <a:pt x="800" y="393"/>
                </a:lnTo>
                <a:lnTo>
                  <a:pt x="800" y="395"/>
                </a:lnTo>
                <a:lnTo>
                  <a:pt x="800" y="395"/>
                </a:lnTo>
                <a:lnTo>
                  <a:pt x="802" y="395"/>
                </a:lnTo>
                <a:lnTo>
                  <a:pt x="802" y="393"/>
                </a:lnTo>
                <a:lnTo>
                  <a:pt x="803" y="393"/>
                </a:lnTo>
                <a:lnTo>
                  <a:pt x="805" y="393"/>
                </a:lnTo>
                <a:lnTo>
                  <a:pt x="803" y="393"/>
                </a:lnTo>
                <a:lnTo>
                  <a:pt x="803" y="393"/>
                </a:lnTo>
                <a:lnTo>
                  <a:pt x="803" y="395"/>
                </a:lnTo>
                <a:lnTo>
                  <a:pt x="802" y="395"/>
                </a:lnTo>
                <a:lnTo>
                  <a:pt x="802" y="395"/>
                </a:lnTo>
                <a:lnTo>
                  <a:pt x="802" y="395"/>
                </a:lnTo>
                <a:lnTo>
                  <a:pt x="802" y="395"/>
                </a:lnTo>
                <a:lnTo>
                  <a:pt x="802" y="395"/>
                </a:lnTo>
                <a:lnTo>
                  <a:pt x="802" y="395"/>
                </a:lnTo>
                <a:lnTo>
                  <a:pt x="802" y="395"/>
                </a:lnTo>
                <a:lnTo>
                  <a:pt x="802" y="396"/>
                </a:lnTo>
                <a:lnTo>
                  <a:pt x="802" y="396"/>
                </a:lnTo>
                <a:lnTo>
                  <a:pt x="802" y="396"/>
                </a:lnTo>
                <a:lnTo>
                  <a:pt x="802" y="396"/>
                </a:lnTo>
                <a:lnTo>
                  <a:pt x="803" y="396"/>
                </a:lnTo>
                <a:lnTo>
                  <a:pt x="803" y="398"/>
                </a:lnTo>
                <a:lnTo>
                  <a:pt x="803" y="398"/>
                </a:lnTo>
                <a:lnTo>
                  <a:pt x="805" y="398"/>
                </a:lnTo>
                <a:lnTo>
                  <a:pt x="806" y="398"/>
                </a:lnTo>
                <a:lnTo>
                  <a:pt x="806" y="398"/>
                </a:lnTo>
                <a:lnTo>
                  <a:pt x="806" y="398"/>
                </a:lnTo>
                <a:lnTo>
                  <a:pt x="806" y="398"/>
                </a:lnTo>
                <a:lnTo>
                  <a:pt x="806" y="398"/>
                </a:lnTo>
                <a:lnTo>
                  <a:pt x="805" y="398"/>
                </a:lnTo>
                <a:lnTo>
                  <a:pt x="806" y="398"/>
                </a:lnTo>
                <a:lnTo>
                  <a:pt x="806" y="398"/>
                </a:lnTo>
                <a:lnTo>
                  <a:pt x="806" y="399"/>
                </a:lnTo>
                <a:lnTo>
                  <a:pt x="806" y="399"/>
                </a:lnTo>
                <a:lnTo>
                  <a:pt x="806" y="399"/>
                </a:lnTo>
                <a:lnTo>
                  <a:pt x="805" y="399"/>
                </a:lnTo>
                <a:lnTo>
                  <a:pt x="803" y="398"/>
                </a:lnTo>
                <a:lnTo>
                  <a:pt x="803" y="398"/>
                </a:lnTo>
                <a:lnTo>
                  <a:pt x="803" y="398"/>
                </a:lnTo>
                <a:lnTo>
                  <a:pt x="802" y="398"/>
                </a:lnTo>
                <a:lnTo>
                  <a:pt x="802" y="398"/>
                </a:lnTo>
                <a:lnTo>
                  <a:pt x="802" y="399"/>
                </a:lnTo>
                <a:lnTo>
                  <a:pt x="803" y="399"/>
                </a:lnTo>
                <a:lnTo>
                  <a:pt x="803" y="399"/>
                </a:lnTo>
                <a:lnTo>
                  <a:pt x="803" y="399"/>
                </a:lnTo>
                <a:lnTo>
                  <a:pt x="803" y="399"/>
                </a:lnTo>
                <a:lnTo>
                  <a:pt x="803" y="399"/>
                </a:lnTo>
                <a:lnTo>
                  <a:pt x="803" y="399"/>
                </a:lnTo>
                <a:lnTo>
                  <a:pt x="805" y="401"/>
                </a:lnTo>
                <a:lnTo>
                  <a:pt x="805" y="401"/>
                </a:lnTo>
                <a:lnTo>
                  <a:pt x="803" y="401"/>
                </a:lnTo>
                <a:lnTo>
                  <a:pt x="803" y="401"/>
                </a:lnTo>
                <a:lnTo>
                  <a:pt x="803" y="402"/>
                </a:lnTo>
                <a:lnTo>
                  <a:pt x="803" y="402"/>
                </a:lnTo>
                <a:lnTo>
                  <a:pt x="803" y="402"/>
                </a:lnTo>
                <a:lnTo>
                  <a:pt x="803" y="402"/>
                </a:lnTo>
                <a:lnTo>
                  <a:pt x="803" y="402"/>
                </a:lnTo>
                <a:lnTo>
                  <a:pt x="803" y="402"/>
                </a:lnTo>
                <a:lnTo>
                  <a:pt x="805" y="402"/>
                </a:lnTo>
                <a:lnTo>
                  <a:pt x="805" y="404"/>
                </a:lnTo>
                <a:lnTo>
                  <a:pt x="803" y="404"/>
                </a:lnTo>
                <a:lnTo>
                  <a:pt x="803" y="404"/>
                </a:lnTo>
                <a:lnTo>
                  <a:pt x="803" y="404"/>
                </a:lnTo>
                <a:lnTo>
                  <a:pt x="803" y="404"/>
                </a:lnTo>
                <a:lnTo>
                  <a:pt x="803" y="405"/>
                </a:lnTo>
                <a:lnTo>
                  <a:pt x="803" y="405"/>
                </a:lnTo>
                <a:lnTo>
                  <a:pt x="803" y="405"/>
                </a:lnTo>
                <a:lnTo>
                  <a:pt x="805" y="405"/>
                </a:lnTo>
                <a:lnTo>
                  <a:pt x="803" y="407"/>
                </a:lnTo>
                <a:lnTo>
                  <a:pt x="803" y="407"/>
                </a:lnTo>
                <a:lnTo>
                  <a:pt x="803" y="407"/>
                </a:lnTo>
                <a:lnTo>
                  <a:pt x="805" y="408"/>
                </a:lnTo>
                <a:lnTo>
                  <a:pt x="805" y="408"/>
                </a:lnTo>
                <a:lnTo>
                  <a:pt x="805" y="410"/>
                </a:lnTo>
                <a:lnTo>
                  <a:pt x="805" y="410"/>
                </a:lnTo>
                <a:lnTo>
                  <a:pt x="806" y="410"/>
                </a:lnTo>
                <a:lnTo>
                  <a:pt x="806" y="410"/>
                </a:lnTo>
                <a:lnTo>
                  <a:pt x="806" y="408"/>
                </a:lnTo>
                <a:lnTo>
                  <a:pt x="806" y="408"/>
                </a:lnTo>
                <a:lnTo>
                  <a:pt x="808" y="408"/>
                </a:lnTo>
                <a:lnTo>
                  <a:pt x="808" y="407"/>
                </a:lnTo>
                <a:lnTo>
                  <a:pt x="808" y="407"/>
                </a:lnTo>
                <a:lnTo>
                  <a:pt x="808" y="407"/>
                </a:lnTo>
                <a:lnTo>
                  <a:pt x="808" y="407"/>
                </a:lnTo>
                <a:lnTo>
                  <a:pt x="808" y="407"/>
                </a:lnTo>
                <a:lnTo>
                  <a:pt x="808" y="407"/>
                </a:lnTo>
                <a:lnTo>
                  <a:pt x="808" y="407"/>
                </a:lnTo>
                <a:lnTo>
                  <a:pt x="808" y="407"/>
                </a:lnTo>
                <a:lnTo>
                  <a:pt x="808" y="405"/>
                </a:lnTo>
                <a:lnTo>
                  <a:pt x="808" y="405"/>
                </a:lnTo>
                <a:lnTo>
                  <a:pt x="808" y="405"/>
                </a:lnTo>
                <a:lnTo>
                  <a:pt x="808" y="405"/>
                </a:lnTo>
                <a:lnTo>
                  <a:pt x="808" y="405"/>
                </a:lnTo>
                <a:lnTo>
                  <a:pt x="809" y="405"/>
                </a:lnTo>
                <a:lnTo>
                  <a:pt x="808" y="405"/>
                </a:lnTo>
                <a:lnTo>
                  <a:pt x="808" y="405"/>
                </a:lnTo>
                <a:lnTo>
                  <a:pt x="809" y="405"/>
                </a:lnTo>
                <a:lnTo>
                  <a:pt x="809" y="405"/>
                </a:lnTo>
                <a:lnTo>
                  <a:pt x="809" y="405"/>
                </a:lnTo>
                <a:lnTo>
                  <a:pt x="809" y="404"/>
                </a:lnTo>
                <a:lnTo>
                  <a:pt x="809" y="404"/>
                </a:lnTo>
                <a:lnTo>
                  <a:pt x="809" y="404"/>
                </a:lnTo>
                <a:lnTo>
                  <a:pt x="809" y="404"/>
                </a:lnTo>
                <a:lnTo>
                  <a:pt x="809" y="404"/>
                </a:lnTo>
                <a:lnTo>
                  <a:pt x="809" y="404"/>
                </a:lnTo>
                <a:lnTo>
                  <a:pt x="809" y="404"/>
                </a:lnTo>
                <a:lnTo>
                  <a:pt x="811" y="404"/>
                </a:lnTo>
                <a:lnTo>
                  <a:pt x="811" y="402"/>
                </a:lnTo>
                <a:lnTo>
                  <a:pt x="811" y="402"/>
                </a:lnTo>
                <a:lnTo>
                  <a:pt x="811" y="402"/>
                </a:lnTo>
                <a:lnTo>
                  <a:pt x="811" y="402"/>
                </a:lnTo>
                <a:lnTo>
                  <a:pt x="811" y="401"/>
                </a:lnTo>
                <a:lnTo>
                  <a:pt x="811" y="401"/>
                </a:lnTo>
                <a:lnTo>
                  <a:pt x="811" y="401"/>
                </a:lnTo>
                <a:lnTo>
                  <a:pt x="811" y="401"/>
                </a:lnTo>
                <a:lnTo>
                  <a:pt x="811" y="401"/>
                </a:lnTo>
                <a:lnTo>
                  <a:pt x="811" y="399"/>
                </a:lnTo>
                <a:lnTo>
                  <a:pt x="811" y="399"/>
                </a:lnTo>
                <a:lnTo>
                  <a:pt x="811" y="399"/>
                </a:lnTo>
                <a:lnTo>
                  <a:pt x="809" y="399"/>
                </a:lnTo>
                <a:lnTo>
                  <a:pt x="809" y="399"/>
                </a:lnTo>
                <a:lnTo>
                  <a:pt x="809" y="399"/>
                </a:lnTo>
                <a:lnTo>
                  <a:pt x="809" y="398"/>
                </a:lnTo>
                <a:lnTo>
                  <a:pt x="809" y="398"/>
                </a:lnTo>
                <a:lnTo>
                  <a:pt x="808" y="396"/>
                </a:lnTo>
                <a:lnTo>
                  <a:pt x="809" y="396"/>
                </a:lnTo>
                <a:lnTo>
                  <a:pt x="809" y="396"/>
                </a:lnTo>
                <a:lnTo>
                  <a:pt x="809" y="398"/>
                </a:lnTo>
                <a:lnTo>
                  <a:pt x="809" y="398"/>
                </a:lnTo>
                <a:lnTo>
                  <a:pt x="811" y="398"/>
                </a:lnTo>
                <a:lnTo>
                  <a:pt x="811" y="398"/>
                </a:lnTo>
                <a:lnTo>
                  <a:pt x="811" y="398"/>
                </a:lnTo>
                <a:lnTo>
                  <a:pt x="811" y="398"/>
                </a:lnTo>
                <a:lnTo>
                  <a:pt x="811" y="398"/>
                </a:lnTo>
                <a:lnTo>
                  <a:pt x="811" y="398"/>
                </a:lnTo>
                <a:lnTo>
                  <a:pt x="811" y="398"/>
                </a:lnTo>
                <a:lnTo>
                  <a:pt x="811" y="396"/>
                </a:lnTo>
                <a:lnTo>
                  <a:pt x="811" y="398"/>
                </a:lnTo>
                <a:lnTo>
                  <a:pt x="811" y="398"/>
                </a:lnTo>
                <a:lnTo>
                  <a:pt x="811" y="398"/>
                </a:lnTo>
                <a:lnTo>
                  <a:pt x="812" y="398"/>
                </a:lnTo>
                <a:lnTo>
                  <a:pt x="812" y="398"/>
                </a:lnTo>
                <a:lnTo>
                  <a:pt x="814" y="398"/>
                </a:lnTo>
                <a:lnTo>
                  <a:pt x="814" y="396"/>
                </a:lnTo>
                <a:lnTo>
                  <a:pt x="814" y="396"/>
                </a:lnTo>
                <a:lnTo>
                  <a:pt x="814" y="396"/>
                </a:lnTo>
                <a:lnTo>
                  <a:pt x="814" y="396"/>
                </a:lnTo>
                <a:lnTo>
                  <a:pt x="814" y="395"/>
                </a:lnTo>
                <a:lnTo>
                  <a:pt x="814" y="395"/>
                </a:lnTo>
                <a:lnTo>
                  <a:pt x="814" y="395"/>
                </a:lnTo>
                <a:lnTo>
                  <a:pt x="814" y="395"/>
                </a:lnTo>
                <a:lnTo>
                  <a:pt x="812" y="395"/>
                </a:lnTo>
                <a:lnTo>
                  <a:pt x="812" y="395"/>
                </a:lnTo>
                <a:lnTo>
                  <a:pt x="812" y="393"/>
                </a:lnTo>
                <a:lnTo>
                  <a:pt x="812" y="393"/>
                </a:lnTo>
                <a:lnTo>
                  <a:pt x="812" y="393"/>
                </a:lnTo>
                <a:lnTo>
                  <a:pt x="812" y="395"/>
                </a:lnTo>
                <a:lnTo>
                  <a:pt x="812" y="395"/>
                </a:lnTo>
                <a:lnTo>
                  <a:pt x="811" y="395"/>
                </a:lnTo>
                <a:lnTo>
                  <a:pt x="811" y="395"/>
                </a:lnTo>
                <a:lnTo>
                  <a:pt x="811" y="393"/>
                </a:lnTo>
                <a:lnTo>
                  <a:pt x="811" y="393"/>
                </a:lnTo>
                <a:lnTo>
                  <a:pt x="809" y="393"/>
                </a:lnTo>
                <a:lnTo>
                  <a:pt x="809" y="393"/>
                </a:lnTo>
                <a:lnTo>
                  <a:pt x="809" y="393"/>
                </a:lnTo>
                <a:lnTo>
                  <a:pt x="809" y="393"/>
                </a:lnTo>
                <a:lnTo>
                  <a:pt x="809" y="393"/>
                </a:lnTo>
                <a:lnTo>
                  <a:pt x="809" y="393"/>
                </a:lnTo>
                <a:lnTo>
                  <a:pt x="809" y="393"/>
                </a:lnTo>
                <a:lnTo>
                  <a:pt x="809" y="392"/>
                </a:lnTo>
                <a:lnTo>
                  <a:pt x="809" y="392"/>
                </a:lnTo>
                <a:lnTo>
                  <a:pt x="809" y="393"/>
                </a:lnTo>
                <a:lnTo>
                  <a:pt x="809" y="393"/>
                </a:lnTo>
                <a:lnTo>
                  <a:pt x="811" y="393"/>
                </a:lnTo>
                <a:lnTo>
                  <a:pt x="812" y="393"/>
                </a:lnTo>
                <a:lnTo>
                  <a:pt x="812" y="393"/>
                </a:lnTo>
                <a:lnTo>
                  <a:pt x="812" y="393"/>
                </a:lnTo>
                <a:lnTo>
                  <a:pt x="812" y="392"/>
                </a:lnTo>
                <a:lnTo>
                  <a:pt x="812" y="392"/>
                </a:lnTo>
                <a:lnTo>
                  <a:pt x="812" y="392"/>
                </a:lnTo>
                <a:lnTo>
                  <a:pt x="812" y="392"/>
                </a:lnTo>
                <a:lnTo>
                  <a:pt x="812" y="392"/>
                </a:lnTo>
                <a:lnTo>
                  <a:pt x="812" y="392"/>
                </a:lnTo>
                <a:lnTo>
                  <a:pt x="812" y="392"/>
                </a:lnTo>
                <a:lnTo>
                  <a:pt x="812" y="393"/>
                </a:lnTo>
                <a:lnTo>
                  <a:pt x="812" y="393"/>
                </a:lnTo>
                <a:lnTo>
                  <a:pt x="814" y="393"/>
                </a:lnTo>
                <a:lnTo>
                  <a:pt x="812" y="392"/>
                </a:lnTo>
                <a:lnTo>
                  <a:pt x="812" y="392"/>
                </a:lnTo>
                <a:lnTo>
                  <a:pt x="811" y="390"/>
                </a:lnTo>
                <a:lnTo>
                  <a:pt x="811" y="390"/>
                </a:lnTo>
                <a:lnTo>
                  <a:pt x="811" y="389"/>
                </a:lnTo>
                <a:lnTo>
                  <a:pt x="811" y="389"/>
                </a:lnTo>
                <a:lnTo>
                  <a:pt x="809" y="389"/>
                </a:lnTo>
                <a:lnTo>
                  <a:pt x="809" y="389"/>
                </a:lnTo>
                <a:lnTo>
                  <a:pt x="809" y="387"/>
                </a:lnTo>
                <a:lnTo>
                  <a:pt x="809" y="387"/>
                </a:lnTo>
                <a:lnTo>
                  <a:pt x="808" y="389"/>
                </a:lnTo>
                <a:lnTo>
                  <a:pt x="808" y="387"/>
                </a:lnTo>
                <a:lnTo>
                  <a:pt x="808" y="387"/>
                </a:lnTo>
                <a:lnTo>
                  <a:pt x="808" y="387"/>
                </a:lnTo>
                <a:lnTo>
                  <a:pt x="808" y="387"/>
                </a:lnTo>
                <a:lnTo>
                  <a:pt x="803" y="382"/>
                </a:lnTo>
                <a:lnTo>
                  <a:pt x="803" y="382"/>
                </a:lnTo>
                <a:lnTo>
                  <a:pt x="803" y="384"/>
                </a:lnTo>
                <a:lnTo>
                  <a:pt x="802" y="384"/>
                </a:lnTo>
                <a:lnTo>
                  <a:pt x="802" y="382"/>
                </a:lnTo>
                <a:lnTo>
                  <a:pt x="802" y="382"/>
                </a:lnTo>
                <a:lnTo>
                  <a:pt x="802" y="381"/>
                </a:lnTo>
                <a:lnTo>
                  <a:pt x="802" y="381"/>
                </a:lnTo>
                <a:lnTo>
                  <a:pt x="802" y="381"/>
                </a:lnTo>
                <a:lnTo>
                  <a:pt x="802" y="379"/>
                </a:lnTo>
                <a:lnTo>
                  <a:pt x="800" y="379"/>
                </a:lnTo>
                <a:lnTo>
                  <a:pt x="800" y="378"/>
                </a:lnTo>
                <a:lnTo>
                  <a:pt x="800" y="378"/>
                </a:lnTo>
                <a:lnTo>
                  <a:pt x="802" y="379"/>
                </a:lnTo>
                <a:lnTo>
                  <a:pt x="802" y="379"/>
                </a:lnTo>
                <a:lnTo>
                  <a:pt x="802" y="379"/>
                </a:lnTo>
                <a:lnTo>
                  <a:pt x="802" y="378"/>
                </a:lnTo>
                <a:lnTo>
                  <a:pt x="802" y="378"/>
                </a:lnTo>
                <a:lnTo>
                  <a:pt x="800" y="378"/>
                </a:lnTo>
                <a:lnTo>
                  <a:pt x="800" y="378"/>
                </a:lnTo>
                <a:lnTo>
                  <a:pt x="800" y="376"/>
                </a:lnTo>
                <a:lnTo>
                  <a:pt x="800" y="378"/>
                </a:lnTo>
                <a:lnTo>
                  <a:pt x="802" y="378"/>
                </a:lnTo>
                <a:lnTo>
                  <a:pt x="800" y="376"/>
                </a:lnTo>
                <a:lnTo>
                  <a:pt x="800" y="376"/>
                </a:lnTo>
                <a:lnTo>
                  <a:pt x="800" y="376"/>
                </a:lnTo>
                <a:lnTo>
                  <a:pt x="800" y="376"/>
                </a:lnTo>
                <a:lnTo>
                  <a:pt x="800" y="376"/>
                </a:lnTo>
                <a:lnTo>
                  <a:pt x="800" y="375"/>
                </a:lnTo>
                <a:lnTo>
                  <a:pt x="800" y="375"/>
                </a:lnTo>
                <a:lnTo>
                  <a:pt x="800" y="375"/>
                </a:lnTo>
                <a:lnTo>
                  <a:pt x="800" y="376"/>
                </a:lnTo>
                <a:lnTo>
                  <a:pt x="800" y="376"/>
                </a:lnTo>
                <a:lnTo>
                  <a:pt x="800" y="376"/>
                </a:lnTo>
                <a:lnTo>
                  <a:pt x="800" y="376"/>
                </a:lnTo>
                <a:lnTo>
                  <a:pt x="802" y="376"/>
                </a:lnTo>
                <a:lnTo>
                  <a:pt x="802" y="376"/>
                </a:lnTo>
                <a:lnTo>
                  <a:pt x="803" y="378"/>
                </a:lnTo>
                <a:lnTo>
                  <a:pt x="803" y="378"/>
                </a:lnTo>
                <a:lnTo>
                  <a:pt x="802" y="378"/>
                </a:lnTo>
                <a:lnTo>
                  <a:pt x="802" y="376"/>
                </a:lnTo>
                <a:lnTo>
                  <a:pt x="802" y="376"/>
                </a:lnTo>
                <a:lnTo>
                  <a:pt x="802" y="378"/>
                </a:lnTo>
                <a:lnTo>
                  <a:pt x="803" y="378"/>
                </a:lnTo>
                <a:lnTo>
                  <a:pt x="803" y="378"/>
                </a:lnTo>
                <a:lnTo>
                  <a:pt x="803" y="379"/>
                </a:lnTo>
                <a:lnTo>
                  <a:pt x="805" y="379"/>
                </a:lnTo>
                <a:lnTo>
                  <a:pt x="805" y="381"/>
                </a:lnTo>
                <a:lnTo>
                  <a:pt x="805" y="381"/>
                </a:lnTo>
                <a:lnTo>
                  <a:pt x="806" y="382"/>
                </a:lnTo>
                <a:lnTo>
                  <a:pt x="806" y="382"/>
                </a:lnTo>
                <a:lnTo>
                  <a:pt x="806" y="382"/>
                </a:lnTo>
                <a:lnTo>
                  <a:pt x="808" y="382"/>
                </a:lnTo>
                <a:lnTo>
                  <a:pt x="808" y="384"/>
                </a:lnTo>
                <a:lnTo>
                  <a:pt x="808" y="384"/>
                </a:lnTo>
                <a:lnTo>
                  <a:pt x="808" y="384"/>
                </a:lnTo>
                <a:lnTo>
                  <a:pt x="808" y="386"/>
                </a:lnTo>
                <a:lnTo>
                  <a:pt x="808" y="386"/>
                </a:lnTo>
                <a:lnTo>
                  <a:pt x="809" y="386"/>
                </a:lnTo>
                <a:lnTo>
                  <a:pt x="809" y="386"/>
                </a:lnTo>
                <a:lnTo>
                  <a:pt x="809" y="386"/>
                </a:lnTo>
                <a:lnTo>
                  <a:pt x="811" y="387"/>
                </a:lnTo>
                <a:lnTo>
                  <a:pt x="811" y="387"/>
                </a:lnTo>
                <a:lnTo>
                  <a:pt x="812" y="389"/>
                </a:lnTo>
                <a:lnTo>
                  <a:pt x="812" y="389"/>
                </a:lnTo>
                <a:lnTo>
                  <a:pt x="812" y="389"/>
                </a:lnTo>
                <a:lnTo>
                  <a:pt x="812" y="389"/>
                </a:lnTo>
                <a:lnTo>
                  <a:pt x="812" y="389"/>
                </a:lnTo>
                <a:lnTo>
                  <a:pt x="811" y="387"/>
                </a:lnTo>
                <a:lnTo>
                  <a:pt x="811" y="386"/>
                </a:lnTo>
                <a:lnTo>
                  <a:pt x="811" y="386"/>
                </a:lnTo>
                <a:lnTo>
                  <a:pt x="811" y="386"/>
                </a:lnTo>
                <a:lnTo>
                  <a:pt x="811" y="384"/>
                </a:lnTo>
                <a:lnTo>
                  <a:pt x="809" y="384"/>
                </a:lnTo>
                <a:lnTo>
                  <a:pt x="809" y="384"/>
                </a:lnTo>
                <a:lnTo>
                  <a:pt x="809" y="384"/>
                </a:lnTo>
                <a:lnTo>
                  <a:pt x="809" y="382"/>
                </a:lnTo>
                <a:lnTo>
                  <a:pt x="809" y="382"/>
                </a:lnTo>
                <a:lnTo>
                  <a:pt x="809" y="382"/>
                </a:lnTo>
                <a:lnTo>
                  <a:pt x="809" y="382"/>
                </a:lnTo>
                <a:lnTo>
                  <a:pt x="808" y="381"/>
                </a:lnTo>
                <a:lnTo>
                  <a:pt x="808" y="381"/>
                </a:lnTo>
                <a:lnTo>
                  <a:pt x="806" y="379"/>
                </a:lnTo>
                <a:lnTo>
                  <a:pt x="805" y="378"/>
                </a:lnTo>
                <a:lnTo>
                  <a:pt x="805" y="378"/>
                </a:lnTo>
                <a:lnTo>
                  <a:pt x="803" y="376"/>
                </a:lnTo>
                <a:lnTo>
                  <a:pt x="802" y="375"/>
                </a:lnTo>
                <a:lnTo>
                  <a:pt x="802" y="375"/>
                </a:lnTo>
                <a:lnTo>
                  <a:pt x="802" y="375"/>
                </a:lnTo>
                <a:lnTo>
                  <a:pt x="802" y="373"/>
                </a:lnTo>
                <a:lnTo>
                  <a:pt x="802" y="373"/>
                </a:lnTo>
                <a:lnTo>
                  <a:pt x="802" y="373"/>
                </a:lnTo>
                <a:lnTo>
                  <a:pt x="802" y="373"/>
                </a:lnTo>
                <a:lnTo>
                  <a:pt x="802" y="373"/>
                </a:lnTo>
                <a:lnTo>
                  <a:pt x="802" y="373"/>
                </a:lnTo>
                <a:lnTo>
                  <a:pt x="802" y="373"/>
                </a:lnTo>
                <a:lnTo>
                  <a:pt x="802" y="373"/>
                </a:lnTo>
                <a:lnTo>
                  <a:pt x="799" y="373"/>
                </a:lnTo>
                <a:lnTo>
                  <a:pt x="799" y="373"/>
                </a:lnTo>
                <a:lnTo>
                  <a:pt x="797" y="373"/>
                </a:lnTo>
                <a:lnTo>
                  <a:pt x="797" y="373"/>
                </a:lnTo>
                <a:lnTo>
                  <a:pt x="796" y="373"/>
                </a:lnTo>
                <a:lnTo>
                  <a:pt x="796" y="373"/>
                </a:lnTo>
                <a:lnTo>
                  <a:pt x="796" y="373"/>
                </a:lnTo>
                <a:lnTo>
                  <a:pt x="794" y="375"/>
                </a:lnTo>
                <a:lnTo>
                  <a:pt x="794" y="375"/>
                </a:lnTo>
                <a:lnTo>
                  <a:pt x="793" y="375"/>
                </a:lnTo>
                <a:lnTo>
                  <a:pt x="793" y="375"/>
                </a:lnTo>
                <a:lnTo>
                  <a:pt x="793" y="373"/>
                </a:lnTo>
                <a:lnTo>
                  <a:pt x="793" y="373"/>
                </a:lnTo>
                <a:lnTo>
                  <a:pt x="793" y="373"/>
                </a:lnTo>
                <a:lnTo>
                  <a:pt x="791" y="373"/>
                </a:lnTo>
                <a:lnTo>
                  <a:pt x="791" y="373"/>
                </a:lnTo>
                <a:close/>
                <a:moveTo>
                  <a:pt x="619" y="346"/>
                </a:moveTo>
                <a:lnTo>
                  <a:pt x="617" y="346"/>
                </a:lnTo>
                <a:lnTo>
                  <a:pt x="617" y="346"/>
                </a:lnTo>
                <a:lnTo>
                  <a:pt x="617" y="346"/>
                </a:lnTo>
                <a:lnTo>
                  <a:pt x="617" y="346"/>
                </a:lnTo>
                <a:lnTo>
                  <a:pt x="617" y="346"/>
                </a:lnTo>
                <a:lnTo>
                  <a:pt x="617" y="346"/>
                </a:lnTo>
                <a:lnTo>
                  <a:pt x="619" y="346"/>
                </a:lnTo>
                <a:lnTo>
                  <a:pt x="619" y="346"/>
                </a:lnTo>
                <a:lnTo>
                  <a:pt x="619" y="346"/>
                </a:lnTo>
                <a:lnTo>
                  <a:pt x="619" y="346"/>
                </a:lnTo>
                <a:lnTo>
                  <a:pt x="619" y="346"/>
                </a:lnTo>
                <a:lnTo>
                  <a:pt x="619" y="346"/>
                </a:lnTo>
                <a:close/>
                <a:moveTo>
                  <a:pt x="823" y="441"/>
                </a:moveTo>
                <a:lnTo>
                  <a:pt x="821" y="441"/>
                </a:lnTo>
                <a:lnTo>
                  <a:pt x="821" y="443"/>
                </a:lnTo>
                <a:lnTo>
                  <a:pt x="821" y="441"/>
                </a:lnTo>
                <a:lnTo>
                  <a:pt x="821" y="441"/>
                </a:lnTo>
                <a:lnTo>
                  <a:pt x="820" y="441"/>
                </a:lnTo>
                <a:lnTo>
                  <a:pt x="820" y="441"/>
                </a:lnTo>
                <a:lnTo>
                  <a:pt x="820" y="443"/>
                </a:lnTo>
                <a:lnTo>
                  <a:pt x="820" y="443"/>
                </a:lnTo>
                <a:lnTo>
                  <a:pt x="821" y="443"/>
                </a:lnTo>
                <a:lnTo>
                  <a:pt x="821" y="443"/>
                </a:lnTo>
                <a:lnTo>
                  <a:pt x="820" y="444"/>
                </a:lnTo>
                <a:lnTo>
                  <a:pt x="820" y="444"/>
                </a:lnTo>
                <a:lnTo>
                  <a:pt x="821" y="444"/>
                </a:lnTo>
                <a:lnTo>
                  <a:pt x="821" y="444"/>
                </a:lnTo>
                <a:lnTo>
                  <a:pt x="821" y="444"/>
                </a:lnTo>
                <a:lnTo>
                  <a:pt x="821" y="444"/>
                </a:lnTo>
                <a:lnTo>
                  <a:pt x="823" y="443"/>
                </a:lnTo>
                <a:lnTo>
                  <a:pt x="823" y="441"/>
                </a:lnTo>
                <a:lnTo>
                  <a:pt x="823" y="441"/>
                </a:lnTo>
                <a:lnTo>
                  <a:pt x="823" y="441"/>
                </a:lnTo>
                <a:lnTo>
                  <a:pt x="823" y="441"/>
                </a:lnTo>
                <a:lnTo>
                  <a:pt x="823" y="441"/>
                </a:lnTo>
                <a:close/>
                <a:moveTo>
                  <a:pt x="829" y="422"/>
                </a:moveTo>
                <a:lnTo>
                  <a:pt x="829" y="422"/>
                </a:lnTo>
                <a:lnTo>
                  <a:pt x="830" y="420"/>
                </a:lnTo>
                <a:lnTo>
                  <a:pt x="829" y="420"/>
                </a:lnTo>
                <a:lnTo>
                  <a:pt x="830" y="420"/>
                </a:lnTo>
                <a:lnTo>
                  <a:pt x="830" y="420"/>
                </a:lnTo>
                <a:lnTo>
                  <a:pt x="829" y="420"/>
                </a:lnTo>
                <a:lnTo>
                  <a:pt x="829" y="420"/>
                </a:lnTo>
                <a:lnTo>
                  <a:pt x="829" y="419"/>
                </a:lnTo>
                <a:lnTo>
                  <a:pt x="830" y="419"/>
                </a:lnTo>
                <a:lnTo>
                  <a:pt x="830" y="419"/>
                </a:lnTo>
                <a:lnTo>
                  <a:pt x="830" y="419"/>
                </a:lnTo>
                <a:lnTo>
                  <a:pt x="830" y="420"/>
                </a:lnTo>
                <a:lnTo>
                  <a:pt x="830" y="420"/>
                </a:lnTo>
                <a:lnTo>
                  <a:pt x="832" y="420"/>
                </a:lnTo>
                <a:lnTo>
                  <a:pt x="832" y="419"/>
                </a:lnTo>
                <a:lnTo>
                  <a:pt x="833" y="419"/>
                </a:lnTo>
                <a:lnTo>
                  <a:pt x="833" y="419"/>
                </a:lnTo>
                <a:lnTo>
                  <a:pt x="833" y="420"/>
                </a:lnTo>
                <a:lnTo>
                  <a:pt x="833" y="420"/>
                </a:lnTo>
                <a:lnTo>
                  <a:pt x="833" y="420"/>
                </a:lnTo>
                <a:lnTo>
                  <a:pt x="833" y="420"/>
                </a:lnTo>
                <a:lnTo>
                  <a:pt x="835" y="419"/>
                </a:lnTo>
                <a:lnTo>
                  <a:pt x="835" y="419"/>
                </a:lnTo>
                <a:lnTo>
                  <a:pt x="835" y="419"/>
                </a:lnTo>
                <a:lnTo>
                  <a:pt x="835" y="419"/>
                </a:lnTo>
                <a:lnTo>
                  <a:pt x="835" y="417"/>
                </a:lnTo>
                <a:lnTo>
                  <a:pt x="833" y="417"/>
                </a:lnTo>
                <a:lnTo>
                  <a:pt x="835" y="417"/>
                </a:lnTo>
                <a:lnTo>
                  <a:pt x="835" y="416"/>
                </a:lnTo>
                <a:lnTo>
                  <a:pt x="835" y="416"/>
                </a:lnTo>
                <a:lnTo>
                  <a:pt x="833" y="416"/>
                </a:lnTo>
                <a:lnTo>
                  <a:pt x="833" y="416"/>
                </a:lnTo>
                <a:lnTo>
                  <a:pt x="832" y="414"/>
                </a:lnTo>
                <a:lnTo>
                  <a:pt x="832" y="414"/>
                </a:lnTo>
                <a:lnTo>
                  <a:pt x="833" y="414"/>
                </a:lnTo>
                <a:lnTo>
                  <a:pt x="833" y="414"/>
                </a:lnTo>
                <a:lnTo>
                  <a:pt x="833" y="414"/>
                </a:lnTo>
                <a:lnTo>
                  <a:pt x="833" y="414"/>
                </a:lnTo>
                <a:lnTo>
                  <a:pt x="833" y="414"/>
                </a:lnTo>
                <a:lnTo>
                  <a:pt x="833" y="414"/>
                </a:lnTo>
                <a:lnTo>
                  <a:pt x="833" y="414"/>
                </a:lnTo>
                <a:lnTo>
                  <a:pt x="832" y="414"/>
                </a:lnTo>
                <a:lnTo>
                  <a:pt x="832" y="414"/>
                </a:lnTo>
                <a:lnTo>
                  <a:pt x="832" y="414"/>
                </a:lnTo>
                <a:lnTo>
                  <a:pt x="832" y="414"/>
                </a:lnTo>
                <a:lnTo>
                  <a:pt x="832" y="414"/>
                </a:lnTo>
                <a:lnTo>
                  <a:pt x="832" y="414"/>
                </a:lnTo>
                <a:lnTo>
                  <a:pt x="830" y="414"/>
                </a:lnTo>
                <a:lnTo>
                  <a:pt x="830" y="414"/>
                </a:lnTo>
                <a:lnTo>
                  <a:pt x="830" y="414"/>
                </a:lnTo>
                <a:lnTo>
                  <a:pt x="830" y="413"/>
                </a:lnTo>
                <a:lnTo>
                  <a:pt x="830" y="413"/>
                </a:lnTo>
                <a:lnTo>
                  <a:pt x="830" y="413"/>
                </a:lnTo>
                <a:lnTo>
                  <a:pt x="830" y="411"/>
                </a:lnTo>
                <a:lnTo>
                  <a:pt x="830" y="411"/>
                </a:lnTo>
                <a:lnTo>
                  <a:pt x="830" y="411"/>
                </a:lnTo>
                <a:lnTo>
                  <a:pt x="830" y="411"/>
                </a:lnTo>
                <a:lnTo>
                  <a:pt x="829" y="411"/>
                </a:lnTo>
                <a:lnTo>
                  <a:pt x="829" y="411"/>
                </a:lnTo>
                <a:lnTo>
                  <a:pt x="829" y="411"/>
                </a:lnTo>
                <a:lnTo>
                  <a:pt x="829" y="411"/>
                </a:lnTo>
                <a:lnTo>
                  <a:pt x="829" y="411"/>
                </a:lnTo>
                <a:lnTo>
                  <a:pt x="829" y="410"/>
                </a:lnTo>
                <a:lnTo>
                  <a:pt x="829" y="410"/>
                </a:lnTo>
                <a:lnTo>
                  <a:pt x="827" y="410"/>
                </a:lnTo>
                <a:lnTo>
                  <a:pt x="827" y="408"/>
                </a:lnTo>
                <a:lnTo>
                  <a:pt x="827" y="408"/>
                </a:lnTo>
                <a:lnTo>
                  <a:pt x="829" y="410"/>
                </a:lnTo>
                <a:lnTo>
                  <a:pt x="829" y="410"/>
                </a:lnTo>
                <a:lnTo>
                  <a:pt x="829" y="410"/>
                </a:lnTo>
                <a:lnTo>
                  <a:pt x="829" y="410"/>
                </a:lnTo>
                <a:lnTo>
                  <a:pt x="830" y="410"/>
                </a:lnTo>
                <a:lnTo>
                  <a:pt x="830" y="410"/>
                </a:lnTo>
                <a:lnTo>
                  <a:pt x="830" y="411"/>
                </a:lnTo>
                <a:lnTo>
                  <a:pt x="832" y="411"/>
                </a:lnTo>
                <a:lnTo>
                  <a:pt x="833" y="413"/>
                </a:lnTo>
                <a:lnTo>
                  <a:pt x="833" y="413"/>
                </a:lnTo>
                <a:lnTo>
                  <a:pt x="833" y="413"/>
                </a:lnTo>
                <a:lnTo>
                  <a:pt x="835" y="413"/>
                </a:lnTo>
                <a:lnTo>
                  <a:pt x="835" y="414"/>
                </a:lnTo>
                <a:lnTo>
                  <a:pt x="835" y="414"/>
                </a:lnTo>
                <a:lnTo>
                  <a:pt x="835" y="414"/>
                </a:lnTo>
                <a:lnTo>
                  <a:pt x="836" y="414"/>
                </a:lnTo>
                <a:lnTo>
                  <a:pt x="836" y="414"/>
                </a:lnTo>
                <a:lnTo>
                  <a:pt x="836" y="413"/>
                </a:lnTo>
                <a:lnTo>
                  <a:pt x="836" y="413"/>
                </a:lnTo>
                <a:lnTo>
                  <a:pt x="836" y="411"/>
                </a:lnTo>
                <a:lnTo>
                  <a:pt x="836" y="411"/>
                </a:lnTo>
                <a:lnTo>
                  <a:pt x="835" y="411"/>
                </a:lnTo>
                <a:lnTo>
                  <a:pt x="835" y="411"/>
                </a:lnTo>
                <a:lnTo>
                  <a:pt x="835" y="411"/>
                </a:lnTo>
                <a:lnTo>
                  <a:pt x="835" y="411"/>
                </a:lnTo>
                <a:lnTo>
                  <a:pt x="835" y="411"/>
                </a:lnTo>
                <a:lnTo>
                  <a:pt x="835" y="410"/>
                </a:lnTo>
                <a:lnTo>
                  <a:pt x="835" y="410"/>
                </a:lnTo>
                <a:lnTo>
                  <a:pt x="833" y="408"/>
                </a:lnTo>
                <a:lnTo>
                  <a:pt x="833" y="408"/>
                </a:lnTo>
                <a:lnTo>
                  <a:pt x="833" y="408"/>
                </a:lnTo>
                <a:lnTo>
                  <a:pt x="833" y="407"/>
                </a:lnTo>
                <a:lnTo>
                  <a:pt x="833" y="407"/>
                </a:lnTo>
                <a:lnTo>
                  <a:pt x="833" y="407"/>
                </a:lnTo>
                <a:lnTo>
                  <a:pt x="833" y="405"/>
                </a:lnTo>
                <a:lnTo>
                  <a:pt x="833" y="405"/>
                </a:lnTo>
                <a:lnTo>
                  <a:pt x="833" y="404"/>
                </a:lnTo>
                <a:lnTo>
                  <a:pt x="832" y="404"/>
                </a:lnTo>
                <a:lnTo>
                  <a:pt x="832" y="404"/>
                </a:lnTo>
                <a:lnTo>
                  <a:pt x="832" y="404"/>
                </a:lnTo>
                <a:lnTo>
                  <a:pt x="832" y="404"/>
                </a:lnTo>
                <a:lnTo>
                  <a:pt x="830" y="404"/>
                </a:lnTo>
                <a:lnTo>
                  <a:pt x="830" y="402"/>
                </a:lnTo>
                <a:lnTo>
                  <a:pt x="827" y="404"/>
                </a:lnTo>
                <a:lnTo>
                  <a:pt x="826" y="404"/>
                </a:lnTo>
                <a:lnTo>
                  <a:pt x="827" y="404"/>
                </a:lnTo>
                <a:lnTo>
                  <a:pt x="827" y="405"/>
                </a:lnTo>
                <a:lnTo>
                  <a:pt x="829" y="405"/>
                </a:lnTo>
                <a:lnTo>
                  <a:pt x="827" y="405"/>
                </a:lnTo>
                <a:lnTo>
                  <a:pt x="827" y="405"/>
                </a:lnTo>
                <a:lnTo>
                  <a:pt x="827" y="405"/>
                </a:lnTo>
                <a:lnTo>
                  <a:pt x="827" y="405"/>
                </a:lnTo>
                <a:lnTo>
                  <a:pt x="826" y="404"/>
                </a:lnTo>
                <a:lnTo>
                  <a:pt x="826" y="404"/>
                </a:lnTo>
                <a:lnTo>
                  <a:pt x="826" y="404"/>
                </a:lnTo>
                <a:lnTo>
                  <a:pt x="824" y="404"/>
                </a:lnTo>
                <a:lnTo>
                  <a:pt x="824" y="404"/>
                </a:lnTo>
                <a:lnTo>
                  <a:pt x="823" y="404"/>
                </a:lnTo>
                <a:lnTo>
                  <a:pt x="823" y="404"/>
                </a:lnTo>
                <a:lnTo>
                  <a:pt x="821" y="404"/>
                </a:lnTo>
                <a:lnTo>
                  <a:pt x="820" y="404"/>
                </a:lnTo>
                <a:lnTo>
                  <a:pt x="818" y="404"/>
                </a:lnTo>
                <a:lnTo>
                  <a:pt x="815" y="404"/>
                </a:lnTo>
                <a:lnTo>
                  <a:pt x="815" y="404"/>
                </a:lnTo>
                <a:lnTo>
                  <a:pt x="815" y="404"/>
                </a:lnTo>
                <a:lnTo>
                  <a:pt x="815" y="405"/>
                </a:lnTo>
                <a:lnTo>
                  <a:pt x="815" y="405"/>
                </a:lnTo>
                <a:lnTo>
                  <a:pt x="815" y="405"/>
                </a:lnTo>
                <a:lnTo>
                  <a:pt x="815" y="405"/>
                </a:lnTo>
                <a:lnTo>
                  <a:pt x="815" y="405"/>
                </a:lnTo>
                <a:lnTo>
                  <a:pt x="814" y="405"/>
                </a:lnTo>
                <a:lnTo>
                  <a:pt x="814" y="405"/>
                </a:lnTo>
                <a:lnTo>
                  <a:pt x="814" y="407"/>
                </a:lnTo>
                <a:lnTo>
                  <a:pt x="814" y="407"/>
                </a:lnTo>
                <a:lnTo>
                  <a:pt x="814" y="407"/>
                </a:lnTo>
                <a:lnTo>
                  <a:pt x="815" y="407"/>
                </a:lnTo>
                <a:lnTo>
                  <a:pt x="817" y="408"/>
                </a:lnTo>
                <a:lnTo>
                  <a:pt x="818" y="410"/>
                </a:lnTo>
                <a:lnTo>
                  <a:pt x="820" y="410"/>
                </a:lnTo>
                <a:lnTo>
                  <a:pt x="820" y="410"/>
                </a:lnTo>
                <a:lnTo>
                  <a:pt x="820" y="410"/>
                </a:lnTo>
                <a:lnTo>
                  <a:pt x="820" y="410"/>
                </a:lnTo>
                <a:lnTo>
                  <a:pt x="818" y="410"/>
                </a:lnTo>
                <a:lnTo>
                  <a:pt x="818" y="410"/>
                </a:lnTo>
                <a:lnTo>
                  <a:pt x="818" y="410"/>
                </a:lnTo>
                <a:lnTo>
                  <a:pt x="818" y="410"/>
                </a:lnTo>
                <a:lnTo>
                  <a:pt x="818" y="411"/>
                </a:lnTo>
                <a:lnTo>
                  <a:pt x="818" y="411"/>
                </a:lnTo>
                <a:lnTo>
                  <a:pt x="818" y="411"/>
                </a:lnTo>
                <a:lnTo>
                  <a:pt x="818" y="410"/>
                </a:lnTo>
                <a:lnTo>
                  <a:pt x="820" y="410"/>
                </a:lnTo>
                <a:lnTo>
                  <a:pt x="820" y="411"/>
                </a:lnTo>
                <a:lnTo>
                  <a:pt x="820" y="411"/>
                </a:lnTo>
                <a:lnTo>
                  <a:pt x="820" y="411"/>
                </a:lnTo>
                <a:lnTo>
                  <a:pt x="820" y="411"/>
                </a:lnTo>
                <a:lnTo>
                  <a:pt x="820" y="411"/>
                </a:lnTo>
                <a:lnTo>
                  <a:pt x="820" y="411"/>
                </a:lnTo>
                <a:lnTo>
                  <a:pt x="820" y="411"/>
                </a:lnTo>
                <a:lnTo>
                  <a:pt x="820" y="411"/>
                </a:lnTo>
                <a:lnTo>
                  <a:pt x="820" y="411"/>
                </a:lnTo>
                <a:lnTo>
                  <a:pt x="821" y="411"/>
                </a:lnTo>
                <a:lnTo>
                  <a:pt x="821" y="411"/>
                </a:lnTo>
                <a:lnTo>
                  <a:pt x="821" y="411"/>
                </a:lnTo>
                <a:lnTo>
                  <a:pt x="821" y="413"/>
                </a:lnTo>
                <a:lnTo>
                  <a:pt x="821" y="411"/>
                </a:lnTo>
                <a:lnTo>
                  <a:pt x="821" y="411"/>
                </a:lnTo>
                <a:lnTo>
                  <a:pt x="821" y="411"/>
                </a:lnTo>
                <a:lnTo>
                  <a:pt x="821" y="411"/>
                </a:lnTo>
                <a:lnTo>
                  <a:pt x="821" y="411"/>
                </a:lnTo>
                <a:lnTo>
                  <a:pt x="821" y="411"/>
                </a:lnTo>
                <a:lnTo>
                  <a:pt x="821" y="411"/>
                </a:lnTo>
                <a:lnTo>
                  <a:pt x="821" y="410"/>
                </a:lnTo>
                <a:lnTo>
                  <a:pt x="821" y="410"/>
                </a:lnTo>
                <a:lnTo>
                  <a:pt x="821" y="410"/>
                </a:lnTo>
                <a:lnTo>
                  <a:pt x="821" y="411"/>
                </a:lnTo>
                <a:lnTo>
                  <a:pt x="823" y="411"/>
                </a:lnTo>
                <a:lnTo>
                  <a:pt x="823" y="413"/>
                </a:lnTo>
                <a:lnTo>
                  <a:pt x="823" y="411"/>
                </a:lnTo>
                <a:lnTo>
                  <a:pt x="823" y="411"/>
                </a:lnTo>
                <a:lnTo>
                  <a:pt x="823" y="413"/>
                </a:lnTo>
                <a:lnTo>
                  <a:pt x="823" y="413"/>
                </a:lnTo>
                <a:lnTo>
                  <a:pt x="823" y="413"/>
                </a:lnTo>
                <a:lnTo>
                  <a:pt x="823" y="413"/>
                </a:lnTo>
                <a:lnTo>
                  <a:pt x="823" y="413"/>
                </a:lnTo>
                <a:lnTo>
                  <a:pt x="823" y="413"/>
                </a:lnTo>
                <a:lnTo>
                  <a:pt x="823" y="414"/>
                </a:lnTo>
                <a:lnTo>
                  <a:pt x="823" y="414"/>
                </a:lnTo>
                <a:lnTo>
                  <a:pt x="823" y="416"/>
                </a:lnTo>
                <a:lnTo>
                  <a:pt x="823" y="416"/>
                </a:lnTo>
                <a:lnTo>
                  <a:pt x="823" y="416"/>
                </a:lnTo>
                <a:lnTo>
                  <a:pt x="823" y="416"/>
                </a:lnTo>
                <a:lnTo>
                  <a:pt x="824" y="416"/>
                </a:lnTo>
                <a:lnTo>
                  <a:pt x="824" y="417"/>
                </a:lnTo>
                <a:lnTo>
                  <a:pt x="824" y="417"/>
                </a:lnTo>
                <a:lnTo>
                  <a:pt x="824" y="417"/>
                </a:lnTo>
                <a:lnTo>
                  <a:pt x="824" y="417"/>
                </a:lnTo>
                <a:lnTo>
                  <a:pt x="824" y="417"/>
                </a:lnTo>
                <a:lnTo>
                  <a:pt x="824" y="417"/>
                </a:lnTo>
                <a:lnTo>
                  <a:pt x="824" y="419"/>
                </a:lnTo>
                <a:lnTo>
                  <a:pt x="824" y="419"/>
                </a:lnTo>
                <a:lnTo>
                  <a:pt x="824" y="419"/>
                </a:lnTo>
                <a:lnTo>
                  <a:pt x="826" y="422"/>
                </a:lnTo>
                <a:lnTo>
                  <a:pt x="827" y="422"/>
                </a:lnTo>
                <a:lnTo>
                  <a:pt x="829" y="422"/>
                </a:lnTo>
                <a:close/>
                <a:moveTo>
                  <a:pt x="824" y="434"/>
                </a:moveTo>
                <a:lnTo>
                  <a:pt x="824" y="434"/>
                </a:lnTo>
                <a:lnTo>
                  <a:pt x="824" y="432"/>
                </a:lnTo>
                <a:lnTo>
                  <a:pt x="824" y="432"/>
                </a:lnTo>
                <a:lnTo>
                  <a:pt x="824" y="432"/>
                </a:lnTo>
                <a:lnTo>
                  <a:pt x="824" y="432"/>
                </a:lnTo>
                <a:lnTo>
                  <a:pt x="823" y="431"/>
                </a:lnTo>
                <a:lnTo>
                  <a:pt x="823" y="431"/>
                </a:lnTo>
                <a:lnTo>
                  <a:pt x="824" y="431"/>
                </a:lnTo>
                <a:lnTo>
                  <a:pt x="824" y="431"/>
                </a:lnTo>
                <a:lnTo>
                  <a:pt x="823" y="429"/>
                </a:lnTo>
                <a:lnTo>
                  <a:pt x="823" y="429"/>
                </a:lnTo>
                <a:lnTo>
                  <a:pt x="823" y="429"/>
                </a:lnTo>
                <a:lnTo>
                  <a:pt x="823" y="429"/>
                </a:lnTo>
                <a:lnTo>
                  <a:pt x="823" y="429"/>
                </a:lnTo>
                <a:lnTo>
                  <a:pt x="821" y="429"/>
                </a:lnTo>
                <a:lnTo>
                  <a:pt x="821" y="428"/>
                </a:lnTo>
                <a:lnTo>
                  <a:pt x="821" y="428"/>
                </a:lnTo>
                <a:lnTo>
                  <a:pt x="821" y="426"/>
                </a:lnTo>
                <a:lnTo>
                  <a:pt x="821" y="426"/>
                </a:lnTo>
                <a:lnTo>
                  <a:pt x="821" y="426"/>
                </a:lnTo>
                <a:lnTo>
                  <a:pt x="823" y="428"/>
                </a:lnTo>
                <a:lnTo>
                  <a:pt x="823" y="428"/>
                </a:lnTo>
                <a:lnTo>
                  <a:pt x="824" y="428"/>
                </a:lnTo>
                <a:lnTo>
                  <a:pt x="824" y="428"/>
                </a:lnTo>
                <a:lnTo>
                  <a:pt x="824" y="428"/>
                </a:lnTo>
                <a:lnTo>
                  <a:pt x="824" y="426"/>
                </a:lnTo>
                <a:lnTo>
                  <a:pt x="824" y="426"/>
                </a:lnTo>
                <a:lnTo>
                  <a:pt x="823" y="426"/>
                </a:lnTo>
                <a:lnTo>
                  <a:pt x="823" y="426"/>
                </a:lnTo>
                <a:lnTo>
                  <a:pt x="823" y="425"/>
                </a:lnTo>
                <a:lnTo>
                  <a:pt x="823" y="425"/>
                </a:lnTo>
                <a:lnTo>
                  <a:pt x="823" y="425"/>
                </a:lnTo>
                <a:lnTo>
                  <a:pt x="823" y="425"/>
                </a:lnTo>
                <a:lnTo>
                  <a:pt x="823" y="425"/>
                </a:lnTo>
                <a:lnTo>
                  <a:pt x="823" y="425"/>
                </a:lnTo>
                <a:lnTo>
                  <a:pt x="823" y="425"/>
                </a:lnTo>
                <a:lnTo>
                  <a:pt x="821" y="425"/>
                </a:lnTo>
                <a:lnTo>
                  <a:pt x="823" y="423"/>
                </a:lnTo>
                <a:lnTo>
                  <a:pt x="823" y="423"/>
                </a:lnTo>
                <a:lnTo>
                  <a:pt x="823" y="423"/>
                </a:lnTo>
                <a:lnTo>
                  <a:pt x="823" y="423"/>
                </a:lnTo>
                <a:lnTo>
                  <a:pt x="823" y="423"/>
                </a:lnTo>
                <a:lnTo>
                  <a:pt x="823" y="423"/>
                </a:lnTo>
                <a:lnTo>
                  <a:pt x="823" y="422"/>
                </a:lnTo>
                <a:lnTo>
                  <a:pt x="821" y="422"/>
                </a:lnTo>
                <a:lnTo>
                  <a:pt x="821" y="422"/>
                </a:lnTo>
                <a:lnTo>
                  <a:pt x="821" y="422"/>
                </a:lnTo>
                <a:lnTo>
                  <a:pt x="821" y="422"/>
                </a:lnTo>
                <a:lnTo>
                  <a:pt x="821" y="422"/>
                </a:lnTo>
                <a:lnTo>
                  <a:pt x="821" y="422"/>
                </a:lnTo>
                <a:lnTo>
                  <a:pt x="821" y="422"/>
                </a:lnTo>
                <a:lnTo>
                  <a:pt x="821" y="422"/>
                </a:lnTo>
                <a:lnTo>
                  <a:pt x="821" y="420"/>
                </a:lnTo>
                <a:lnTo>
                  <a:pt x="821" y="420"/>
                </a:lnTo>
                <a:lnTo>
                  <a:pt x="821" y="420"/>
                </a:lnTo>
                <a:lnTo>
                  <a:pt x="821" y="420"/>
                </a:lnTo>
                <a:lnTo>
                  <a:pt x="821" y="419"/>
                </a:lnTo>
                <a:lnTo>
                  <a:pt x="820" y="419"/>
                </a:lnTo>
                <a:lnTo>
                  <a:pt x="820" y="419"/>
                </a:lnTo>
                <a:lnTo>
                  <a:pt x="820" y="419"/>
                </a:lnTo>
                <a:lnTo>
                  <a:pt x="821" y="419"/>
                </a:lnTo>
                <a:lnTo>
                  <a:pt x="823" y="419"/>
                </a:lnTo>
                <a:lnTo>
                  <a:pt x="823" y="419"/>
                </a:lnTo>
                <a:lnTo>
                  <a:pt x="823" y="419"/>
                </a:lnTo>
                <a:lnTo>
                  <a:pt x="823" y="420"/>
                </a:lnTo>
                <a:lnTo>
                  <a:pt x="823" y="420"/>
                </a:lnTo>
                <a:lnTo>
                  <a:pt x="823" y="419"/>
                </a:lnTo>
                <a:lnTo>
                  <a:pt x="823" y="419"/>
                </a:lnTo>
                <a:lnTo>
                  <a:pt x="824" y="419"/>
                </a:lnTo>
                <a:lnTo>
                  <a:pt x="824" y="417"/>
                </a:lnTo>
                <a:lnTo>
                  <a:pt x="823" y="417"/>
                </a:lnTo>
                <a:lnTo>
                  <a:pt x="823" y="417"/>
                </a:lnTo>
                <a:lnTo>
                  <a:pt x="823" y="417"/>
                </a:lnTo>
                <a:lnTo>
                  <a:pt x="823" y="416"/>
                </a:lnTo>
                <a:lnTo>
                  <a:pt x="823" y="416"/>
                </a:lnTo>
                <a:lnTo>
                  <a:pt x="821" y="416"/>
                </a:lnTo>
                <a:lnTo>
                  <a:pt x="821" y="416"/>
                </a:lnTo>
                <a:lnTo>
                  <a:pt x="821" y="416"/>
                </a:lnTo>
                <a:lnTo>
                  <a:pt x="821" y="413"/>
                </a:lnTo>
                <a:lnTo>
                  <a:pt x="821" y="413"/>
                </a:lnTo>
                <a:lnTo>
                  <a:pt x="821" y="413"/>
                </a:lnTo>
                <a:lnTo>
                  <a:pt x="821" y="413"/>
                </a:lnTo>
                <a:lnTo>
                  <a:pt x="820" y="413"/>
                </a:lnTo>
                <a:lnTo>
                  <a:pt x="820" y="413"/>
                </a:lnTo>
                <a:lnTo>
                  <a:pt x="820" y="413"/>
                </a:lnTo>
                <a:lnTo>
                  <a:pt x="820" y="413"/>
                </a:lnTo>
                <a:lnTo>
                  <a:pt x="820" y="413"/>
                </a:lnTo>
                <a:lnTo>
                  <a:pt x="820" y="413"/>
                </a:lnTo>
                <a:lnTo>
                  <a:pt x="820" y="414"/>
                </a:lnTo>
                <a:lnTo>
                  <a:pt x="820" y="414"/>
                </a:lnTo>
                <a:lnTo>
                  <a:pt x="820" y="414"/>
                </a:lnTo>
                <a:lnTo>
                  <a:pt x="820" y="416"/>
                </a:lnTo>
                <a:lnTo>
                  <a:pt x="820" y="416"/>
                </a:lnTo>
                <a:lnTo>
                  <a:pt x="820" y="416"/>
                </a:lnTo>
                <a:lnTo>
                  <a:pt x="820" y="416"/>
                </a:lnTo>
                <a:lnTo>
                  <a:pt x="820" y="416"/>
                </a:lnTo>
                <a:lnTo>
                  <a:pt x="820" y="416"/>
                </a:lnTo>
                <a:lnTo>
                  <a:pt x="820" y="416"/>
                </a:lnTo>
                <a:lnTo>
                  <a:pt x="820" y="416"/>
                </a:lnTo>
                <a:lnTo>
                  <a:pt x="820" y="417"/>
                </a:lnTo>
                <a:lnTo>
                  <a:pt x="820" y="417"/>
                </a:lnTo>
                <a:lnTo>
                  <a:pt x="818" y="419"/>
                </a:lnTo>
                <a:lnTo>
                  <a:pt x="818" y="419"/>
                </a:lnTo>
                <a:lnTo>
                  <a:pt x="818" y="419"/>
                </a:lnTo>
                <a:lnTo>
                  <a:pt x="818" y="417"/>
                </a:lnTo>
                <a:lnTo>
                  <a:pt x="818" y="417"/>
                </a:lnTo>
                <a:lnTo>
                  <a:pt x="818" y="417"/>
                </a:lnTo>
                <a:lnTo>
                  <a:pt x="818" y="417"/>
                </a:lnTo>
                <a:lnTo>
                  <a:pt x="818" y="416"/>
                </a:lnTo>
                <a:lnTo>
                  <a:pt x="818" y="416"/>
                </a:lnTo>
                <a:lnTo>
                  <a:pt x="818" y="416"/>
                </a:lnTo>
                <a:lnTo>
                  <a:pt x="818" y="416"/>
                </a:lnTo>
                <a:lnTo>
                  <a:pt x="818" y="416"/>
                </a:lnTo>
                <a:lnTo>
                  <a:pt x="818" y="416"/>
                </a:lnTo>
                <a:lnTo>
                  <a:pt x="818" y="414"/>
                </a:lnTo>
                <a:lnTo>
                  <a:pt x="818" y="414"/>
                </a:lnTo>
                <a:lnTo>
                  <a:pt x="818" y="414"/>
                </a:lnTo>
                <a:lnTo>
                  <a:pt x="818" y="414"/>
                </a:lnTo>
                <a:lnTo>
                  <a:pt x="818" y="414"/>
                </a:lnTo>
                <a:lnTo>
                  <a:pt x="818" y="414"/>
                </a:lnTo>
                <a:lnTo>
                  <a:pt x="818" y="413"/>
                </a:lnTo>
                <a:lnTo>
                  <a:pt x="818" y="413"/>
                </a:lnTo>
                <a:lnTo>
                  <a:pt x="818" y="413"/>
                </a:lnTo>
                <a:lnTo>
                  <a:pt x="818" y="413"/>
                </a:lnTo>
                <a:lnTo>
                  <a:pt x="818" y="413"/>
                </a:lnTo>
                <a:lnTo>
                  <a:pt x="817" y="413"/>
                </a:lnTo>
                <a:lnTo>
                  <a:pt x="817" y="413"/>
                </a:lnTo>
                <a:lnTo>
                  <a:pt x="817" y="413"/>
                </a:lnTo>
                <a:lnTo>
                  <a:pt x="817" y="411"/>
                </a:lnTo>
                <a:lnTo>
                  <a:pt x="815" y="411"/>
                </a:lnTo>
                <a:lnTo>
                  <a:pt x="815" y="411"/>
                </a:lnTo>
                <a:lnTo>
                  <a:pt x="815" y="411"/>
                </a:lnTo>
                <a:lnTo>
                  <a:pt x="814" y="411"/>
                </a:lnTo>
                <a:lnTo>
                  <a:pt x="814" y="411"/>
                </a:lnTo>
                <a:lnTo>
                  <a:pt x="812" y="411"/>
                </a:lnTo>
                <a:lnTo>
                  <a:pt x="812" y="410"/>
                </a:lnTo>
                <a:lnTo>
                  <a:pt x="811" y="411"/>
                </a:lnTo>
                <a:lnTo>
                  <a:pt x="812" y="411"/>
                </a:lnTo>
                <a:lnTo>
                  <a:pt x="812" y="411"/>
                </a:lnTo>
                <a:lnTo>
                  <a:pt x="812" y="411"/>
                </a:lnTo>
                <a:lnTo>
                  <a:pt x="812" y="411"/>
                </a:lnTo>
                <a:lnTo>
                  <a:pt x="814" y="411"/>
                </a:lnTo>
                <a:lnTo>
                  <a:pt x="814" y="411"/>
                </a:lnTo>
                <a:lnTo>
                  <a:pt x="814" y="413"/>
                </a:lnTo>
                <a:lnTo>
                  <a:pt x="815" y="413"/>
                </a:lnTo>
                <a:lnTo>
                  <a:pt x="815" y="413"/>
                </a:lnTo>
                <a:lnTo>
                  <a:pt x="814" y="413"/>
                </a:lnTo>
                <a:lnTo>
                  <a:pt x="814" y="413"/>
                </a:lnTo>
                <a:lnTo>
                  <a:pt x="814" y="413"/>
                </a:lnTo>
                <a:lnTo>
                  <a:pt x="814" y="413"/>
                </a:lnTo>
                <a:lnTo>
                  <a:pt x="812" y="411"/>
                </a:lnTo>
                <a:lnTo>
                  <a:pt x="812" y="411"/>
                </a:lnTo>
                <a:lnTo>
                  <a:pt x="811" y="413"/>
                </a:lnTo>
                <a:lnTo>
                  <a:pt x="811" y="413"/>
                </a:lnTo>
                <a:lnTo>
                  <a:pt x="811" y="413"/>
                </a:lnTo>
                <a:lnTo>
                  <a:pt x="811" y="414"/>
                </a:lnTo>
                <a:lnTo>
                  <a:pt x="812" y="414"/>
                </a:lnTo>
                <a:lnTo>
                  <a:pt x="812" y="414"/>
                </a:lnTo>
                <a:lnTo>
                  <a:pt x="812" y="414"/>
                </a:lnTo>
                <a:lnTo>
                  <a:pt x="812" y="416"/>
                </a:lnTo>
                <a:lnTo>
                  <a:pt x="812" y="414"/>
                </a:lnTo>
                <a:lnTo>
                  <a:pt x="811" y="414"/>
                </a:lnTo>
                <a:lnTo>
                  <a:pt x="811" y="414"/>
                </a:lnTo>
                <a:lnTo>
                  <a:pt x="811" y="413"/>
                </a:lnTo>
                <a:lnTo>
                  <a:pt x="809" y="413"/>
                </a:lnTo>
                <a:lnTo>
                  <a:pt x="809" y="413"/>
                </a:lnTo>
                <a:lnTo>
                  <a:pt x="809" y="414"/>
                </a:lnTo>
                <a:lnTo>
                  <a:pt x="809" y="414"/>
                </a:lnTo>
                <a:lnTo>
                  <a:pt x="809" y="414"/>
                </a:lnTo>
                <a:lnTo>
                  <a:pt x="809" y="414"/>
                </a:lnTo>
                <a:lnTo>
                  <a:pt x="811" y="416"/>
                </a:lnTo>
                <a:lnTo>
                  <a:pt x="811" y="417"/>
                </a:lnTo>
                <a:lnTo>
                  <a:pt x="811" y="417"/>
                </a:lnTo>
                <a:lnTo>
                  <a:pt x="811" y="417"/>
                </a:lnTo>
                <a:lnTo>
                  <a:pt x="811" y="417"/>
                </a:lnTo>
                <a:lnTo>
                  <a:pt x="812" y="419"/>
                </a:lnTo>
                <a:lnTo>
                  <a:pt x="812" y="419"/>
                </a:lnTo>
                <a:lnTo>
                  <a:pt x="812" y="419"/>
                </a:lnTo>
                <a:lnTo>
                  <a:pt x="814" y="419"/>
                </a:lnTo>
                <a:lnTo>
                  <a:pt x="814" y="419"/>
                </a:lnTo>
                <a:lnTo>
                  <a:pt x="814" y="419"/>
                </a:lnTo>
                <a:lnTo>
                  <a:pt x="814" y="419"/>
                </a:lnTo>
                <a:lnTo>
                  <a:pt x="814" y="417"/>
                </a:lnTo>
                <a:lnTo>
                  <a:pt x="814" y="417"/>
                </a:lnTo>
                <a:lnTo>
                  <a:pt x="814" y="417"/>
                </a:lnTo>
                <a:lnTo>
                  <a:pt x="814" y="419"/>
                </a:lnTo>
                <a:lnTo>
                  <a:pt x="814" y="419"/>
                </a:lnTo>
                <a:lnTo>
                  <a:pt x="814" y="419"/>
                </a:lnTo>
                <a:lnTo>
                  <a:pt x="814" y="419"/>
                </a:lnTo>
                <a:lnTo>
                  <a:pt x="814" y="420"/>
                </a:lnTo>
                <a:lnTo>
                  <a:pt x="814" y="420"/>
                </a:lnTo>
                <a:lnTo>
                  <a:pt x="814" y="420"/>
                </a:lnTo>
                <a:lnTo>
                  <a:pt x="815" y="420"/>
                </a:lnTo>
                <a:lnTo>
                  <a:pt x="815" y="419"/>
                </a:lnTo>
                <a:lnTo>
                  <a:pt x="817" y="419"/>
                </a:lnTo>
                <a:lnTo>
                  <a:pt x="817" y="419"/>
                </a:lnTo>
                <a:lnTo>
                  <a:pt x="817" y="419"/>
                </a:lnTo>
                <a:lnTo>
                  <a:pt x="817" y="419"/>
                </a:lnTo>
                <a:lnTo>
                  <a:pt x="817" y="419"/>
                </a:lnTo>
                <a:lnTo>
                  <a:pt x="815" y="419"/>
                </a:lnTo>
                <a:lnTo>
                  <a:pt x="815" y="420"/>
                </a:lnTo>
                <a:lnTo>
                  <a:pt x="815" y="420"/>
                </a:lnTo>
                <a:lnTo>
                  <a:pt x="814" y="422"/>
                </a:lnTo>
                <a:lnTo>
                  <a:pt x="814" y="422"/>
                </a:lnTo>
                <a:lnTo>
                  <a:pt x="814" y="422"/>
                </a:lnTo>
                <a:lnTo>
                  <a:pt x="815" y="422"/>
                </a:lnTo>
                <a:lnTo>
                  <a:pt x="815" y="422"/>
                </a:lnTo>
                <a:lnTo>
                  <a:pt x="817" y="422"/>
                </a:lnTo>
                <a:lnTo>
                  <a:pt x="817" y="423"/>
                </a:lnTo>
                <a:lnTo>
                  <a:pt x="817" y="423"/>
                </a:lnTo>
                <a:lnTo>
                  <a:pt x="817" y="423"/>
                </a:lnTo>
                <a:lnTo>
                  <a:pt x="818" y="423"/>
                </a:lnTo>
                <a:lnTo>
                  <a:pt x="818" y="423"/>
                </a:lnTo>
                <a:lnTo>
                  <a:pt x="818" y="422"/>
                </a:lnTo>
                <a:lnTo>
                  <a:pt x="818" y="422"/>
                </a:lnTo>
                <a:lnTo>
                  <a:pt x="818" y="422"/>
                </a:lnTo>
                <a:lnTo>
                  <a:pt x="818" y="422"/>
                </a:lnTo>
                <a:lnTo>
                  <a:pt x="818" y="422"/>
                </a:lnTo>
                <a:lnTo>
                  <a:pt x="818" y="423"/>
                </a:lnTo>
                <a:lnTo>
                  <a:pt x="818" y="423"/>
                </a:lnTo>
                <a:lnTo>
                  <a:pt x="820" y="423"/>
                </a:lnTo>
                <a:lnTo>
                  <a:pt x="820" y="423"/>
                </a:lnTo>
                <a:lnTo>
                  <a:pt x="820" y="423"/>
                </a:lnTo>
                <a:lnTo>
                  <a:pt x="820" y="423"/>
                </a:lnTo>
                <a:lnTo>
                  <a:pt x="818" y="423"/>
                </a:lnTo>
                <a:lnTo>
                  <a:pt x="818" y="423"/>
                </a:lnTo>
                <a:lnTo>
                  <a:pt x="818" y="425"/>
                </a:lnTo>
                <a:lnTo>
                  <a:pt x="820" y="425"/>
                </a:lnTo>
                <a:lnTo>
                  <a:pt x="820" y="425"/>
                </a:lnTo>
                <a:lnTo>
                  <a:pt x="820" y="425"/>
                </a:lnTo>
                <a:lnTo>
                  <a:pt x="820" y="425"/>
                </a:lnTo>
                <a:lnTo>
                  <a:pt x="820" y="426"/>
                </a:lnTo>
                <a:lnTo>
                  <a:pt x="820" y="426"/>
                </a:lnTo>
                <a:lnTo>
                  <a:pt x="820" y="426"/>
                </a:lnTo>
                <a:lnTo>
                  <a:pt x="820" y="426"/>
                </a:lnTo>
                <a:lnTo>
                  <a:pt x="820" y="426"/>
                </a:lnTo>
                <a:lnTo>
                  <a:pt x="820" y="426"/>
                </a:lnTo>
                <a:lnTo>
                  <a:pt x="818" y="426"/>
                </a:lnTo>
                <a:lnTo>
                  <a:pt x="818" y="426"/>
                </a:lnTo>
                <a:lnTo>
                  <a:pt x="818" y="426"/>
                </a:lnTo>
                <a:lnTo>
                  <a:pt x="818" y="426"/>
                </a:lnTo>
                <a:lnTo>
                  <a:pt x="818" y="426"/>
                </a:lnTo>
                <a:lnTo>
                  <a:pt x="818" y="428"/>
                </a:lnTo>
                <a:lnTo>
                  <a:pt x="818" y="428"/>
                </a:lnTo>
                <a:lnTo>
                  <a:pt x="818" y="426"/>
                </a:lnTo>
                <a:lnTo>
                  <a:pt x="818" y="426"/>
                </a:lnTo>
                <a:lnTo>
                  <a:pt x="817" y="425"/>
                </a:lnTo>
                <a:lnTo>
                  <a:pt x="817" y="425"/>
                </a:lnTo>
                <a:lnTo>
                  <a:pt x="817" y="425"/>
                </a:lnTo>
                <a:lnTo>
                  <a:pt x="817" y="426"/>
                </a:lnTo>
                <a:lnTo>
                  <a:pt x="817" y="426"/>
                </a:lnTo>
                <a:lnTo>
                  <a:pt x="817" y="426"/>
                </a:lnTo>
                <a:lnTo>
                  <a:pt x="817" y="426"/>
                </a:lnTo>
                <a:lnTo>
                  <a:pt x="817" y="426"/>
                </a:lnTo>
                <a:lnTo>
                  <a:pt x="817" y="426"/>
                </a:lnTo>
                <a:lnTo>
                  <a:pt x="817" y="426"/>
                </a:lnTo>
                <a:lnTo>
                  <a:pt x="817" y="426"/>
                </a:lnTo>
                <a:lnTo>
                  <a:pt x="817" y="426"/>
                </a:lnTo>
                <a:lnTo>
                  <a:pt x="817" y="428"/>
                </a:lnTo>
                <a:lnTo>
                  <a:pt x="817" y="428"/>
                </a:lnTo>
                <a:lnTo>
                  <a:pt x="817" y="428"/>
                </a:lnTo>
                <a:lnTo>
                  <a:pt x="817" y="428"/>
                </a:lnTo>
                <a:lnTo>
                  <a:pt x="817" y="429"/>
                </a:lnTo>
                <a:lnTo>
                  <a:pt x="817" y="429"/>
                </a:lnTo>
                <a:lnTo>
                  <a:pt x="817" y="429"/>
                </a:lnTo>
                <a:lnTo>
                  <a:pt x="817" y="429"/>
                </a:lnTo>
                <a:lnTo>
                  <a:pt x="817" y="431"/>
                </a:lnTo>
                <a:lnTo>
                  <a:pt x="817" y="431"/>
                </a:lnTo>
                <a:lnTo>
                  <a:pt x="817" y="431"/>
                </a:lnTo>
                <a:lnTo>
                  <a:pt x="817" y="431"/>
                </a:lnTo>
                <a:lnTo>
                  <a:pt x="817" y="429"/>
                </a:lnTo>
                <a:lnTo>
                  <a:pt x="817" y="429"/>
                </a:lnTo>
                <a:lnTo>
                  <a:pt x="818" y="429"/>
                </a:lnTo>
                <a:lnTo>
                  <a:pt x="818" y="429"/>
                </a:lnTo>
                <a:lnTo>
                  <a:pt x="818" y="428"/>
                </a:lnTo>
                <a:lnTo>
                  <a:pt x="818" y="429"/>
                </a:lnTo>
                <a:lnTo>
                  <a:pt x="818" y="429"/>
                </a:lnTo>
                <a:lnTo>
                  <a:pt x="818" y="429"/>
                </a:lnTo>
                <a:lnTo>
                  <a:pt x="818" y="429"/>
                </a:lnTo>
                <a:lnTo>
                  <a:pt x="818" y="429"/>
                </a:lnTo>
                <a:lnTo>
                  <a:pt x="818" y="431"/>
                </a:lnTo>
                <a:lnTo>
                  <a:pt x="818" y="431"/>
                </a:lnTo>
                <a:lnTo>
                  <a:pt x="818" y="431"/>
                </a:lnTo>
                <a:lnTo>
                  <a:pt x="818" y="431"/>
                </a:lnTo>
                <a:lnTo>
                  <a:pt x="817" y="431"/>
                </a:lnTo>
                <a:lnTo>
                  <a:pt x="818" y="432"/>
                </a:lnTo>
                <a:lnTo>
                  <a:pt x="818" y="432"/>
                </a:lnTo>
                <a:lnTo>
                  <a:pt x="818" y="432"/>
                </a:lnTo>
                <a:lnTo>
                  <a:pt x="818" y="434"/>
                </a:lnTo>
                <a:lnTo>
                  <a:pt x="818" y="434"/>
                </a:lnTo>
                <a:lnTo>
                  <a:pt x="818" y="434"/>
                </a:lnTo>
                <a:lnTo>
                  <a:pt x="818" y="434"/>
                </a:lnTo>
                <a:lnTo>
                  <a:pt x="820" y="434"/>
                </a:lnTo>
                <a:lnTo>
                  <a:pt x="820" y="434"/>
                </a:lnTo>
                <a:lnTo>
                  <a:pt x="820" y="434"/>
                </a:lnTo>
                <a:lnTo>
                  <a:pt x="820" y="435"/>
                </a:lnTo>
                <a:lnTo>
                  <a:pt x="820" y="435"/>
                </a:lnTo>
                <a:lnTo>
                  <a:pt x="820" y="435"/>
                </a:lnTo>
                <a:lnTo>
                  <a:pt x="820" y="435"/>
                </a:lnTo>
                <a:lnTo>
                  <a:pt x="820" y="435"/>
                </a:lnTo>
                <a:lnTo>
                  <a:pt x="820" y="437"/>
                </a:lnTo>
                <a:lnTo>
                  <a:pt x="820" y="437"/>
                </a:lnTo>
                <a:lnTo>
                  <a:pt x="820" y="437"/>
                </a:lnTo>
                <a:lnTo>
                  <a:pt x="821" y="437"/>
                </a:lnTo>
                <a:lnTo>
                  <a:pt x="821" y="437"/>
                </a:lnTo>
                <a:lnTo>
                  <a:pt x="821" y="438"/>
                </a:lnTo>
                <a:lnTo>
                  <a:pt x="821" y="438"/>
                </a:lnTo>
                <a:lnTo>
                  <a:pt x="823" y="438"/>
                </a:lnTo>
                <a:lnTo>
                  <a:pt x="823" y="438"/>
                </a:lnTo>
                <a:lnTo>
                  <a:pt x="823" y="438"/>
                </a:lnTo>
                <a:lnTo>
                  <a:pt x="823" y="437"/>
                </a:lnTo>
                <a:lnTo>
                  <a:pt x="823" y="437"/>
                </a:lnTo>
                <a:lnTo>
                  <a:pt x="821" y="437"/>
                </a:lnTo>
                <a:lnTo>
                  <a:pt x="821" y="435"/>
                </a:lnTo>
                <a:lnTo>
                  <a:pt x="823" y="435"/>
                </a:lnTo>
                <a:lnTo>
                  <a:pt x="823" y="435"/>
                </a:lnTo>
                <a:lnTo>
                  <a:pt x="821" y="435"/>
                </a:lnTo>
                <a:lnTo>
                  <a:pt x="821" y="434"/>
                </a:lnTo>
                <a:lnTo>
                  <a:pt x="821" y="434"/>
                </a:lnTo>
                <a:lnTo>
                  <a:pt x="821" y="434"/>
                </a:lnTo>
                <a:lnTo>
                  <a:pt x="821" y="434"/>
                </a:lnTo>
                <a:lnTo>
                  <a:pt x="821" y="434"/>
                </a:lnTo>
                <a:lnTo>
                  <a:pt x="821" y="434"/>
                </a:lnTo>
                <a:lnTo>
                  <a:pt x="820" y="434"/>
                </a:lnTo>
                <a:lnTo>
                  <a:pt x="820" y="434"/>
                </a:lnTo>
                <a:lnTo>
                  <a:pt x="820" y="434"/>
                </a:lnTo>
                <a:lnTo>
                  <a:pt x="821" y="432"/>
                </a:lnTo>
                <a:lnTo>
                  <a:pt x="821" y="432"/>
                </a:lnTo>
                <a:lnTo>
                  <a:pt x="820" y="431"/>
                </a:lnTo>
                <a:lnTo>
                  <a:pt x="821" y="431"/>
                </a:lnTo>
                <a:lnTo>
                  <a:pt x="821" y="429"/>
                </a:lnTo>
                <a:lnTo>
                  <a:pt x="820" y="429"/>
                </a:lnTo>
                <a:lnTo>
                  <a:pt x="821" y="428"/>
                </a:lnTo>
                <a:lnTo>
                  <a:pt x="821" y="429"/>
                </a:lnTo>
                <a:lnTo>
                  <a:pt x="821" y="429"/>
                </a:lnTo>
                <a:lnTo>
                  <a:pt x="821" y="431"/>
                </a:lnTo>
                <a:lnTo>
                  <a:pt x="821" y="431"/>
                </a:lnTo>
                <a:lnTo>
                  <a:pt x="821" y="432"/>
                </a:lnTo>
                <a:lnTo>
                  <a:pt x="823" y="432"/>
                </a:lnTo>
                <a:lnTo>
                  <a:pt x="823" y="432"/>
                </a:lnTo>
                <a:lnTo>
                  <a:pt x="823" y="434"/>
                </a:lnTo>
                <a:lnTo>
                  <a:pt x="823" y="434"/>
                </a:lnTo>
                <a:lnTo>
                  <a:pt x="823" y="435"/>
                </a:lnTo>
                <a:lnTo>
                  <a:pt x="824" y="435"/>
                </a:lnTo>
                <a:lnTo>
                  <a:pt x="824" y="435"/>
                </a:lnTo>
                <a:lnTo>
                  <a:pt x="824" y="435"/>
                </a:lnTo>
                <a:lnTo>
                  <a:pt x="824" y="435"/>
                </a:lnTo>
                <a:lnTo>
                  <a:pt x="824" y="434"/>
                </a:lnTo>
                <a:lnTo>
                  <a:pt x="824" y="434"/>
                </a:lnTo>
                <a:lnTo>
                  <a:pt x="824" y="434"/>
                </a:lnTo>
                <a:close/>
                <a:moveTo>
                  <a:pt x="844" y="419"/>
                </a:moveTo>
                <a:lnTo>
                  <a:pt x="844" y="417"/>
                </a:lnTo>
                <a:lnTo>
                  <a:pt x="844" y="417"/>
                </a:lnTo>
                <a:lnTo>
                  <a:pt x="842" y="417"/>
                </a:lnTo>
                <a:lnTo>
                  <a:pt x="842" y="417"/>
                </a:lnTo>
                <a:lnTo>
                  <a:pt x="842" y="417"/>
                </a:lnTo>
                <a:lnTo>
                  <a:pt x="841" y="417"/>
                </a:lnTo>
                <a:lnTo>
                  <a:pt x="841" y="417"/>
                </a:lnTo>
                <a:lnTo>
                  <a:pt x="841" y="417"/>
                </a:lnTo>
                <a:lnTo>
                  <a:pt x="839" y="417"/>
                </a:lnTo>
                <a:lnTo>
                  <a:pt x="839" y="417"/>
                </a:lnTo>
                <a:lnTo>
                  <a:pt x="839" y="417"/>
                </a:lnTo>
                <a:lnTo>
                  <a:pt x="838" y="419"/>
                </a:lnTo>
                <a:lnTo>
                  <a:pt x="838" y="419"/>
                </a:lnTo>
                <a:lnTo>
                  <a:pt x="838" y="419"/>
                </a:lnTo>
                <a:lnTo>
                  <a:pt x="838" y="420"/>
                </a:lnTo>
                <a:lnTo>
                  <a:pt x="836" y="422"/>
                </a:lnTo>
                <a:lnTo>
                  <a:pt x="836" y="422"/>
                </a:lnTo>
                <a:lnTo>
                  <a:pt x="838" y="423"/>
                </a:lnTo>
                <a:lnTo>
                  <a:pt x="838" y="423"/>
                </a:lnTo>
                <a:lnTo>
                  <a:pt x="841" y="425"/>
                </a:lnTo>
                <a:lnTo>
                  <a:pt x="842" y="425"/>
                </a:lnTo>
                <a:lnTo>
                  <a:pt x="844" y="423"/>
                </a:lnTo>
                <a:lnTo>
                  <a:pt x="844" y="422"/>
                </a:lnTo>
                <a:lnTo>
                  <a:pt x="844" y="422"/>
                </a:lnTo>
                <a:lnTo>
                  <a:pt x="844" y="422"/>
                </a:lnTo>
                <a:lnTo>
                  <a:pt x="844" y="422"/>
                </a:lnTo>
                <a:lnTo>
                  <a:pt x="844" y="420"/>
                </a:lnTo>
                <a:lnTo>
                  <a:pt x="844" y="420"/>
                </a:lnTo>
                <a:lnTo>
                  <a:pt x="844" y="419"/>
                </a:lnTo>
                <a:lnTo>
                  <a:pt x="844" y="419"/>
                </a:lnTo>
                <a:lnTo>
                  <a:pt x="844" y="419"/>
                </a:lnTo>
                <a:close/>
                <a:moveTo>
                  <a:pt x="788" y="411"/>
                </a:moveTo>
                <a:lnTo>
                  <a:pt x="788" y="411"/>
                </a:lnTo>
                <a:lnTo>
                  <a:pt x="787" y="411"/>
                </a:lnTo>
                <a:lnTo>
                  <a:pt x="787" y="410"/>
                </a:lnTo>
                <a:lnTo>
                  <a:pt x="787" y="410"/>
                </a:lnTo>
                <a:lnTo>
                  <a:pt x="787" y="408"/>
                </a:lnTo>
                <a:lnTo>
                  <a:pt x="787" y="408"/>
                </a:lnTo>
                <a:lnTo>
                  <a:pt x="787" y="408"/>
                </a:lnTo>
                <a:lnTo>
                  <a:pt x="787" y="408"/>
                </a:lnTo>
                <a:lnTo>
                  <a:pt x="787" y="408"/>
                </a:lnTo>
                <a:lnTo>
                  <a:pt x="787" y="408"/>
                </a:lnTo>
                <a:lnTo>
                  <a:pt x="787" y="408"/>
                </a:lnTo>
                <a:lnTo>
                  <a:pt x="787" y="407"/>
                </a:lnTo>
                <a:lnTo>
                  <a:pt x="785" y="407"/>
                </a:lnTo>
                <a:lnTo>
                  <a:pt x="783" y="405"/>
                </a:lnTo>
                <a:lnTo>
                  <a:pt x="782" y="407"/>
                </a:lnTo>
                <a:lnTo>
                  <a:pt x="782" y="407"/>
                </a:lnTo>
                <a:lnTo>
                  <a:pt x="782" y="407"/>
                </a:lnTo>
                <a:lnTo>
                  <a:pt x="782" y="408"/>
                </a:lnTo>
                <a:lnTo>
                  <a:pt x="782" y="408"/>
                </a:lnTo>
                <a:lnTo>
                  <a:pt x="782" y="408"/>
                </a:lnTo>
                <a:lnTo>
                  <a:pt x="782" y="408"/>
                </a:lnTo>
                <a:lnTo>
                  <a:pt x="782" y="410"/>
                </a:lnTo>
                <a:lnTo>
                  <a:pt x="782" y="410"/>
                </a:lnTo>
                <a:lnTo>
                  <a:pt x="783" y="410"/>
                </a:lnTo>
                <a:lnTo>
                  <a:pt x="783" y="410"/>
                </a:lnTo>
                <a:lnTo>
                  <a:pt x="783" y="410"/>
                </a:lnTo>
                <a:lnTo>
                  <a:pt x="783" y="410"/>
                </a:lnTo>
                <a:lnTo>
                  <a:pt x="783" y="410"/>
                </a:lnTo>
                <a:lnTo>
                  <a:pt x="783" y="411"/>
                </a:lnTo>
                <a:lnTo>
                  <a:pt x="783" y="411"/>
                </a:lnTo>
                <a:lnTo>
                  <a:pt x="785" y="411"/>
                </a:lnTo>
                <a:lnTo>
                  <a:pt x="785" y="411"/>
                </a:lnTo>
                <a:lnTo>
                  <a:pt x="785" y="411"/>
                </a:lnTo>
                <a:lnTo>
                  <a:pt x="785" y="413"/>
                </a:lnTo>
                <a:lnTo>
                  <a:pt x="785" y="413"/>
                </a:lnTo>
                <a:lnTo>
                  <a:pt x="783" y="413"/>
                </a:lnTo>
                <a:lnTo>
                  <a:pt x="783" y="414"/>
                </a:lnTo>
                <a:lnTo>
                  <a:pt x="783" y="414"/>
                </a:lnTo>
                <a:lnTo>
                  <a:pt x="785" y="417"/>
                </a:lnTo>
                <a:lnTo>
                  <a:pt x="787" y="416"/>
                </a:lnTo>
                <a:lnTo>
                  <a:pt x="787" y="416"/>
                </a:lnTo>
                <a:lnTo>
                  <a:pt x="787" y="416"/>
                </a:lnTo>
                <a:lnTo>
                  <a:pt x="787" y="416"/>
                </a:lnTo>
                <a:lnTo>
                  <a:pt x="788" y="416"/>
                </a:lnTo>
                <a:lnTo>
                  <a:pt x="788" y="416"/>
                </a:lnTo>
                <a:lnTo>
                  <a:pt x="788" y="414"/>
                </a:lnTo>
                <a:lnTo>
                  <a:pt x="788" y="411"/>
                </a:lnTo>
                <a:lnTo>
                  <a:pt x="788" y="411"/>
                </a:lnTo>
                <a:lnTo>
                  <a:pt x="788" y="411"/>
                </a:lnTo>
                <a:close/>
                <a:moveTo>
                  <a:pt x="613" y="346"/>
                </a:moveTo>
                <a:lnTo>
                  <a:pt x="613" y="346"/>
                </a:lnTo>
                <a:lnTo>
                  <a:pt x="613" y="346"/>
                </a:lnTo>
                <a:lnTo>
                  <a:pt x="613" y="346"/>
                </a:lnTo>
                <a:lnTo>
                  <a:pt x="611" y="346"/>
                </a:lnTo>
                <a:lnTo>
                  <a:pt x="611" y="346"/>
                </a:lnTo>
                <a:lnTo>
                  <a:pt x="611" y="346"/>
                </a:lnTo>
                <a:lnTo>
                  <a:pt x="613" y="346"/>
                </a:lnTo>
                <a:lnTo>
                  <a:pt x="613" y="346"/>
                </a:lnTo>
                <a:lnTo>
                  <a:pt x="613" y="346"/>
                </a:lnTo>
                <a:lnTo>
                  <a:pt x="613" y="346"/>
                </a:lnTo>
                <a:lnTo>
                  <a:pt x="613" y="346"/>
                </a:lnTo>
                <a:lnTo>
                  <a:pt x="613" y="346"/>
                </a:lnTo>
                <a:lnTo>
                  <a:pt x="613" y="346"/>
                </a:lnTo>
                <a:close/>
                <a:moveTo>
                  <a:pt x="793" y="372"/>
                </a:moveTo>
                <a:lnTo>
                  <a:pt x="793" y="372"/>
                </a:lnTo>
                <a:lnTo>
                  <a:pt x="794" y="372"/>
                </a:lnTo>
                <a:lnTo>
                  <a:pt x="794" y="372"/>
                </a:lnTo>
                <a:lnTo>
                  <a:pt x="794" y="373"/>
                </a:lnTo>
                <a:lnTo>
                  <a:pt x="796" y="372"/>
                </a:lnTo>
                <a:lnTo>
                  <a:pt x="796" y="372"/>
                </a:lnTo>
                <a:lnTo>
                  <a:pt x="800" y="372"/>
                </a:lnTo>
                <a:lnTo>
                  <a:pt x="799" y="372"/>
                </a:lnTo>
                <a:lnTo>
                  <a:pt x="797" y="370"/>
                </a:lnTo>
                <a:lnTo>
                  <a:pt x="796" y="369"/>
                </a:lnTo>
                <a:lnTo>
                  <a:pt x="794" y="369"/>
                </a:lnTo>
                <a:lnTo>
                  <a:pt x="793" y="369"/>
                </a:lnTo>
                <a:lnTo>
                  <a:pt x="793" y="369"/>
                </a:lnTo>
                <a:lnTo>
                  <a:pt x="793" y="370"/>
                </a:lnTo>
                <a:lnTo>
                  <a:pt x="793" y="370"/>
                </a:lnTo>
                <a:lnTo>
                  <a:pt x="793" y="370"/>
                </a:lnTo>
                <a:lnTo>
                  <a:pt x="791" y="370"/>
                </a:lnTo>
                <a:lnTo>
                  <a:pt x="793" y="372"/>
                </a:lnTo>
                <a:lnTo>
                  <a:pt x="793" y="372"/>
                </a:lnTo>
                <a:close/>
                <a:moveTo>
                  <a:pt x="811" y="434"/>
                </a:moveTo>
                <a:lnTo>
                  <a:pt x="811" y="434"/>
                </a:lnTo>
                <a:lnTo>
                  <a:pt x="811" y="432"/>
                </a:lnTo>
                <a:lnTo>
                  <a:pt x="811" y="432"/>
                </a:lnTo>
                <a:lnTo>
                  <a:pt x="811" y="434"/>
                </a:lnTo>
                <a:lnTo>
                  <a:pt x="811" y="432"/>
                </a:lnTo>
                <a:lnTo>
                  <a:pt x="811" y="431"/>
                </a:lnTo>
                <a:lnTo>
                  <a:pt x="811" y="431"/>
                </a:lnTo>
                <a:lnTo>
                  <a:pt x="811" y="431"/>
                </a:lnTo>
                <a:lnTo>
                  <a:pt x="811" y="429"/>
                </a:lnTo>
                <a:lnTo>
                  <a:pt x="811" y="429"/>
                </a:lnTo>
                <a:lnTo>
                  <a:pt x="811" y="428"/>
                </a:lnTo>
                <a:lnTo>
                  <a:pt x="809" y="428"/>
                </a:lnTo>
                <a:lnTo>
                  <a:pt x="809" y="428"/>
                </a:lnTo>
                <a:lnTo>
                  <a:pt x="809" y="428"/>
                </a:lnTo>
                <a:lnTo>
                  <a:pt x="809" y="426"/>
                </a:lnTo>
                <a:lnTo>
                  <a:pt x="809" y="426"/>
                </a:lnTo>
                <a:lnTo>
                  <a:pt x="808" y="425"/>
                </a:lnTo>
                <a:lnTo>
                  <a:pt x="808" y="423"/>
                </a:lnTo>
                <a:lnTo>
                  <a:pt x="808" y="423"/>
                </a:lnTo>
                <a:lnTo>
                  <a:pt x="808" y="423"/>
                </a:lnTo>
                <a:lnTo>
                  <a:pt x="808" y="423"/>
                </a:lnTo>
                <a:lnTo>
                  <a:pt x="808" y="423"/>
                </a:lnTo>
                <a:lnTo>
                  <a:pt x="809" y="425"/>
                </a:lnTo>
                <a:lnTo>
                  <a:pt x="809" y="425"/>
                </a:lnTo>
                <a:lnTo>
                  <a:pt x="809" y="425"/>
                </a:lnTo>
                <a:lnTo>
                  <a:pt x="809" y="423"/>
                </a:lnTo>
                <a:lnTo>
                  <a:pt x="809" y="423"/>
                </a:lnTo>
                <a:lnTo>
                  <a:pt x="809" y="423"/>
                </a:lnTo>
                <a:lnTo>
                  <a:pt x="808" y="419"/>
                </a:lnTo>
                <a:lnTo>
                  <a:pt x="808" y="419"/>
                </a:lnTo>
                <a:lnTo>
                  <a:pt x="806" y="419"/>
                </a:lnTo>
                <a:lnTo>
                  <a:pt x="806" y="417"/>
                </a:lnTo>
                <a:lnTo>
                  <a:pt x="806" y="417"/>
                </a:lnTo>
                <a:lnTo>
                  <a:pt x="806" y="417"/>
                </a:lnTo>
                <a:lnTo>
                  <a:pt x="805" y="416"/>
                </a:lnTo>
                <a:lnTo>
                  <a:pt x="805" y="416"/>
                </a:lnTo>
                <a:lnTo>
                  <a:pt x="805" y="414"/>
                </a:lnTo>
                <a:lnTo>
                  <a:pt x="805" y="414"/>
                </a:lnTo>
                <a:lnTo>
                  <a:pt x="803" y="413"/>
                </a:lnTo>
                <a:lnTo>
                  <a:pt x="803" y="413"/>
                </a:lnTo>
                <a:lnTo>
                  <a:pt x="803" y="413"/>
                </a:lnTo>
                <a:lnTo>
                  <a:pt x="803" y="413"/>
                </a:lnTo>
                <a:lnTo>
                  <a:pt x="803" y="413"/>
                </a:lnTo>
                <a:lnTo>
                  <a:pt x="803" y="411"/>
                </a:lnTo>
                <a:lnTo>
                  <a:pt x="803" y="411"/>
                </a:lnTo>
                <a:lnTo>
                  <a:pt x="803" y="411"/>
                </a:lnTo>
                <a:lnTo>
                  <a:pt x="803" y="411"/>
                </a:lnTo>
                <a:lnTo>
                  <a:pt x="803" y="410"/>
                </a:lnTo>
                <a:lnTo>
                  <a:pt x="803" y="411"/>
                </a:lnTo>
                <a:lnTo>
                  <a:pt x="803" y="410"/>
                </a:lnTo>
                <a:lnTo>
                  <a:pt x="802" y="410"/>
                </a:lnTo>
                <a:lnTo>
                  <a:pt x="802" y="410"/>
                </a:lnTo>
                <a:lnTo>
                  <a:pt x="802" y="410"/>
                </a:lnTo>
                <a:lnTo>
                  <a:pt x="802" y="410"/>
                </a:lnTo>
                <a:lnTo>
                  <a:pt x="802" y="410"/>
                </a:lnTo>
                <a:lnTo>
                  <a:pt x="802" y="408"/>
                </a:lnTo>
                <a:lnTo>
                  <a:pt x="802" y="408"/>
                </a:lnTo>
                <a:lnTo>
                  <a:pt x="802" y="408"/>
                </a:lnTo>
                <a:lnTo>
                  <a:pt x="800" y="408"/>
                </a:lnTo>
                <a:lnTo>
                  <a:pt x="800" y="407"/>
                </a:lnTo>
                <a:lnTo>
                  <a:pt x="800" y="407"/>
                </a:lnTo>
                <a:lnTo>
                  <a:pt x="800" y="407"/>
                </a:lnTo>
                <a:lnTo>
                  <a:pt x="800" y="405"/>
                </a:lnTo>
                <a:lnTo>
                  <a:pt x="800" y="405"/>
                </a:lnTo>
                <a:lnTo>
                  <a:pt x="799" y="405"/>
                </a:lnTo>
                <a:lnTo>
                  <a:pt x="799" y="405"/>
                </a:lnTo>
                <a:lnTo>
                  <a:pt x="799" y="405"/>
                </a:lnTo>
                <a:lnTo>
                  <a:pt x="799" y="405"/>
                </a:lnTo>
                <a:lnTo>
                  <a:pt x="799" y="404"/>
                </a:lnTo>
                <a:lnTo>
                  <a:pt x="799" y="404"/>
                </a:lnTo>
                <a:lnTo>
                  <a:pt x="799" y="404"/>
                </a:lnTo>
                <a:lnTo>
                  <a:pt x="797" y="404"/>
                </a:lnTo>
                <a:lnTo>
                  <a:pt x="797" y="404"/>
                </a:lnTo>
                <a:lnTo>
                  <a:pt x="797" y="404"/>
                </a:lnTo>
                <a:lnTo>
                  <a:pt x="797" y="404"/>
                </a:lnTo>
                <a:lnTo>
                  <a:pt x="797" y="404"/>
                </a:lnTo>
                <a:lnTo>
                  <a:pt x="797" y="404"/>
                </a:lnTo>
                <a:lnTo>
                  <a:pt x="797" y="402"/>
                </a:lnTo>
                <a:lnTo>
                  <a:pt x="797" y="404"/>
                </a:lnTo>
                <a:lnTo>
                  <a:pt x="796" y="404"/>
                </a:lnTo>
                <a:lnTo>
                  <a:pt x="796" y="404"/>
                </a:lnTo>
                <a:lnTo>
                  <a:pt x="796" y="402"/>
                </a:lnTo>
                <a:lnTo>
                  <a:pt x="796" y="402"/>
                </a:lnTo>
                <a:lnTo>
                  <a:pt x="796" y="402"/>
                </a:lnTo>
                <a:lnTo>
                  <a:pt x="796" y="402"/>
                </a:lnTo>
                <a:lnTo>
                  <a:pt x="796" y="402"/>
                </a:lnTo>
                <a:lnTo>
                  <a:pt x="796" y="402"/>
                </a:lnTo>
                <a:lnTo>
                  <a:pt x="796" y="402"/>
                </a:lnTo>
                <a:lnTo>
                  <a:pt x="797" y="402"/>
                </a:lnTo>
                <a:lnTo>
                  <a:pt x="797" y="402"/>
                </a:lnTo>
                <a:lnTo>
                  <a:pt x="796" y="401"/>
                </a:lnTo>
                <a:lnTo>
                  <a:pt x="794" y="401"/>
                </a:lnTo>
                <a:lnTo>
                  <a:pt x="794" y="401"/>
                </a:lnTo>
                <a:lnTo>
                  <a:pt x="794" y="399"/>
                </a:lnTo>
                <a:lnTo>
                  <a:pt x="794" y="399"/>
                </a:lnTo>
                <a:lnTo>
                  <a:pt x="793" y="399"/>
                </a:lnTo>
                <a:lnTo>
                  <a:pt x="793" y="399"/>
                </a:lnTo>
                <a:lnTo>
                  <a:pt x="791" y="401"/>
                </a:lnTo>
                <a:lnTo>
                  <a:pt x="791" y="401"/>
                </a:lnTo>
                <a:lnTo>
                  <a:pt x="791" y="399"/>
                </a:lnTo>
                <a:lnTo>
                  <a:pt x="791" y="399"/>
                </a:lnTo>
                <a:lnTo>
                  <a:pt x="793" y="399"/>
                </a:lnTo>
                <a:lnTo>
                  <a:pt x="791" y="399"/>
                </a:lnTo>
                <a:lnTo>
                  <a:pt x="791" y="399"/>
                </a:lnTo>
                <a:lnTo>
                  <a:pt x="790" y="399"/>
                </a:lnTo>
                <a:lnTo>
                  <a:pt x="790" y="399"/>
                </a:lnTo>
                <a:lnTo>
                  <a:pt x="790" y="399"/>
                </a:lnTo>
                <a:lnTo>
                  <a:pt x="790" y="399"/>
                </a:lnTo>
                <a:lnTo>
                  <a:pt x="790" y="399"/>
                </a:lnTo>
                <a:lnTo>
                  <a:pt x="790" y="399"/>
                </a:lnTo>
                <a:lnTo>
                  <a:pt x="788" y="401"/>
                </a:lnTo>
                <a:lnTo>
                  <a:pt x="788" y="401"/>
                </a:lnTo>
                <a:lnTo>
                  <a:pt x="788" y="401"/>
                </a:lnTo>
                <a:lnTo>
                  <a:pt x="788" y="401"/>
                </a:lnTo>
                <a:lnTo>
                  <a:pt x="788" y="399"/>
                </a:lnTo>
                <a:lnTo>
                  <a:pt x="790" y="399"/>
                </a:lnTo>
                <a:lnTo>
                  <a:pt x="790" y="398"/>
                </a:lnTo>
                <a:lnTo>
                  <a:pt x="788" y="398"/>
                </a:lnTo>
                <a:lnTo>
                  <a:pt x="787" y="398"/>
                </a:lnTo>
                <a:lnTo>
                  <a:pt x="787" y="398"/>
                </a:lnTo>
                <a:lnTo>
                  <a:pt x="785" y="399"/>
                </a:lnTo>
                <a:lnTo>
                  <a:pt x="785" y="399"/>
                </a:lnTo>
                <a:lnTo>
                  <a:pt x="785" y="399"/>
                </a:lnTo>
                <a:lnTo>
                  <a:pt x="785" y="399"/>
                </a:lnTo>
                <a:lnTo>
                  <a:pt x="785" y="399"/>
                </a:lnTo>
                <a:lnTo>
                  <a:pt x="785" y="399"/>
                </a:lnTo>
                <a:lnTo>
                  <a:pt x="785" y="399"/>
                </a:lnTo>
                <a:lnTo>
                  <a:pt x="785" y="401"/>
                </a:lnTo>
                <a:lnTo>
                  <a:pt x="785" y="401"/>
                </a:lnTo>
                <a:lnTo>
                  <a:pt x="787" y="401"/>
                </a:lnTo>
                <a:lnTo>
                  <a:pt x="787" y="401"/>
                </a:lnTo>
                <a:lnTo>
                  <a:pt x="787" y="401"/>
                </a:lnTo>
                <a:lnTo>
                  <a:pt x="787" y="401"/>
                </a:lnTo>
                <a:lnTo>
                  <a:pt x="785" y="401"/>
                </a:lnTo>
                <a:lnTo>
                  <a:pt x="785" y="402"/>
                </a:lnTo>
                <a:lnTo>
                  <a:pt x="785" y="402"/>
                </a:lnTo>
                <a:lnTo>
                  <a:pt x="785" y="402"/>
                </a:lnTo>
                <a:lnTo>
                  <a:pt x="785" y="402"/>
                </a:lnTo>
                <a:lnTo>
                  <a:pt x="785" y="402"/>
                </a:lnTo>
                <a:lnTo>
                  <a:pt x="785" y="404"/>
                </a:lnTo>
                <a:lnTo>
                  <a:pt x="785" y="404"/>
                </a:lnTo>
                <a:lnTo>
                  <a:pt x="785" y="404"/>
                </a:lnTo>
                <a:lnTo>
                  <a:pt x="785" y="404"/>
                </a:lnTo>
                <a:lnTo>
                  <a:pt x="787" y="404"/>
                </a:lnTo>
                <a:lnTo>
                  <a:pt x="787" y="404"/>
                </a:lnTo>
                <a:lnTo>
                  <a:pt x="788" y="404"/>
                </a:lnTo>
                <a:lnTo>
                  <a:pt x="788" y="404"/>
                </a:lnTo>
                <a:lnTo>
                  <a:pt x="787" y="404"/>
                </a:lnTo>
                <a:lnTo>
                  <a:pt x="785" y="404"/>
                </a:lnTo>
                <a:lnTo>
                  <a:pt x="785" y="404"/>
                </a:lnTo>
                <a:lnTo>
                  <a:pt x="783" y="404"/>
                </a:lnTo>
                <a:lnTo>
                  <a:pt x="783" y="405"/>
                </a:lnTo>
                <a:lnTo>
                  <a:pt x="783" y="405"/>
                </a:lnTo>
                <a:lnTo>
                  <a:pt x="785" y="405"/>
                </a:lnTo>
                <a:lnTo>
                  <a:pt x="785" y="405"/>
                </a:lnTo>
                <a:lnTo>
                  <a:pt x="787" y="407"/>
                </a:lnTo>
                <a:lnTo>
                  <a:pt x="787" y="408"/>
                </a:lnTo>
                <a:lnTo>
                  <a:pt x="788" y="408"/>
                </a:lnTo>
                <a:lnTo>
                  <a:pt x="788" y="408"/>
                </a:lnTo>
                <a:lnTo>
                  <a:pt x="788" y="407"/>
                </a:lnTo>
                <a:lnTo>
                  <a:pt x="788" y="407"/>
                </a:lnTo>
                <a:lnTo>
                  <a:pt x="790" y="407"/>
                </a:lnTo>
                <a:lnTo>
                  <a:pt x="790" y="407"/>
                </a:lnTo>
                <a:lnTo>
                  <a:pt x="791" y="407"/>
                </a:lnTo>
                <a:lnTo>
                  <a:pt x="791" y="408"/>
                </a:lnTo>
                <a:lnTo>
                  <a:pt x="791" y="408"/>
                </a:lnTo>
                <a:lnTo>
                  <a:pt x="791" y="408"/>
                </a:lnTo>
                <a:lnTo>
                  <a:pt x="790" y="408"/>
                </a:lnTo>
                <a:lnTo>
                  <a:pt x="790" y="410"/>
                </a:lnTo>
                <a:lnTo>
                  <a:pt x="790" y="410"/>
                </a:lnTo>
                <a:lnTo>
                  <a:pt x="791" y="410"/>
                </a:lnTo>
                <a:lnTo>
                  <a:pt x="791" y="410"/>
                </a:lnTo>
                <a:lnTo>
                  <a:pt x="791" y="408"/>
                </a:lnTo>
                <a:lnTo>
                  <a:pt x="791" y="408"/>
                </a:lnTo>
                <a:lnTo>
                  <a:pt x="791" y="408"/>
                </a:lnTo>
                <a:lnTo>
                  <a:pt x="793" y="408"/>
                </a:lnTo>
                <a:lnTo>
                  <a:pt x="793" y="408"/>
                </a:lnTo>
                <a:lnTo>
                  <a:pt x="793" y="408"/>
                </a:lnTo>
                <a:lnTo>
                  <a:pt x="793" y="410"/>
                </a:lnTo>
                <a:lnTo>
                  <a:pt x="791" y="410"/>
                </a:lnTo>
                <a:lnTo>
                  <a:pt x="791" y="410"/>
                </a:lnTo>
                <a:lnTo>
                  <a:pt x="791" y="411"/>
                </a:lnTo>
                <a:lnTo>
                  <a:pt x="793" y="413"/>
                </a:lnTo>
                <a:lnTo>
                  <a:pt x="793" y="413"/>
                </a:lnTo>
                <a:lnTo>
                  <a:pt x="794" y="413"/>
                </a:lnTo>
                <a:lnTo>
                  <a:pt x="794" y="413"/>
                </a:lnTo>
                <a:lnTo>
                  <a:pt x="796" y="411"/>
                </a:lnTo>
                <a:lnTo>
                  <a:pt x="796" y="411"/>
                </a:lnTo>
                <a:lnTo>
                  <a:pt x="796" y="413"/>
                </a:lnTo>
                <a:lnTo>
                  <a:pt x="796" y="413"/>
                </a:lnTo>
                <a:lnTo>
                  <a:pt x="796" y="413"/>
                </a:lnTo>
                <a:lnTo>
                  <a:pt x="794" y="413"/>
                </a:lnTo>
                <a:lnTo>
                  <a:pt x="794" y="414"/>
                </a:lnTo>
                <a:lnTo>
                  <a:pt x="794" y="414"/>
                </a:lnTo>
                <a:lnTo>
                  <a:pt x="794" y="414"/>
                </a:lnTo>
                <a:lnTo>
                  <a:pt x="794" y="414"/>
                </a:lnTo>
                <a:lnTo>
                  <a:pt x="794" y="414"/>
                </a:lnTo>
                <a:lnTo>
                  <a:pt x="794" y="414"/>
                </a:lnTo>
                <a:lnTo>
                  <a:pt x="793" y="414"/>
                </a:lnTo>
                <a:lnTo>
                  <a:pt x="793" y="416"/>
                </a:lnTo>
                <a:lnTo>
                  <a:pt x="793" y="416"/>
                </a:lnTo>
                <a:lnTo>
                  <a:pt x="793" y="416"/>
                </a:lnTo>
                <a:lnTo>
                  <a:pt x="793" y="416"/>
                </a:lnTo>
                <a:lnTo>
                  <a:pt x="793" y="416"/>
                </a:lnTo>
                <a:lnTo>
                  <a:pt x="793" y="416"/>
                </a:lnTo>
                <a:lnTo>
                  <a:pt x="794" y="416"/>
                </a:lnTo>
                <a:lnTo>
                  <a:pt x="794" y="416"/>
                </a:lnTo>
                <a:lnTo>
                  <a:pt x="794" y="417"/>
                </a:lnTo>
                <a:lnTo>
                  <a:pt x="794" y="417"/>
                </a:lnTo>
                <a:lnTo>
                  <a:pt x="794" y="417"/>
                </a:lnTo>
                <a:lnTo>
                  <a:pt x="794" y="417"/>
                </a:lnTo>
                <a:lnTo>
                  <a:pt x="794" y="417"/>
                </a:lnTo>
                <a:lnTo>
                  <a:pt x="794" y="417"/>
                </a:lnTo>
                <a:lnTo>
                  <a:pt x="794" y="419"/>
                </a:lnTo>
                <a:lnTo>
                  <a:pt x="794" y="419"/>
                </a:lnTo>
                <a:lnTo>
                  <a:pt x="794" y="419"/>
                </a:lnTo>
                <a:lnTo>
                  <a:pt x="794" y="419"/>
                </a:lnTo>
                <a:lnTo>
                  <a:pt x="796" y="419"/>
                </a:lnTo>
                <a:lnTo>
                  <a:pt x="794" y="420"/>
                </a:lnTo>
                <a:lnTo>
                  <a:pt x="796" y="420"/>
                </a:lnTo>
                <a:lnTo>
                  <a:pt x="797" y="419"/>
                </a:lnTo>
                <a:lnTo>
                  <a:pt x="799" y="419"/>
                </a:lnTo>
                <a:lnTo>
                  <a:pt x="797" y="419"/>
                </a:lnTo>
                <a:lnTo>
                  <a:pt x="797" y="419"/>
                </a:lnTo>
                <a:lnTo>
                  <a:pt x="797" y="419"/>
                </a:lnTo>
                <a:lnTo>
                  <a:pt x="797" y="419"/>
                </a:lnTo>
                <a:lnTo>
                  <a:pt x="797" y="419"/>
                </a:lnTo>
                <a:lnTo>
                  <a:pt x="797" y="420"/>
                </a:lnTo>
                <a:lnTo>
                  <a:pt x="799" y="420"/>
                </a:lnTo>
                <a:lnTo>
                  <a:pt x="799" y="420"/>
                </a:lnTo>
                <a:lnTo>
                  <a:pt x="799" y="420"/>
                </a:lnTo>
                <a:lnTo>
                  <a:pt x="797" y="422"/>
                </a:lnTo>
                <a:lnTo>
                  <a:pt x="797" y="422"/>
                </a:lnTo>
                <a:lnTo>
                  <a:pt x="799" y="422"/>
                </a:lnTo>
                <a:lnTo>
                  <a:pt x="799" y="422"/>
                </a:lnTo>
                <a:lnTo>
                  <a:pt x="799" y="422"/>
                </a:lnTo>
                <a:lnTo>
                  <a:pt x="797" y="422"/>
                </a:lnTo>
                <a:lnTo>
                  <a:pt x="797" y="423"/>
                </a:lnTo>
                <a:lnTo>
                  <a:pt x="797" y="423"/>
                </a:lnTo>
                <a:lnTo>
                  <a:pt x="799" y="423"/>
                </a:lnTo>
                <a:lnTo>
                  <a:pt x="799" y="423"/>
                </a:lnTo>
                <a:lnTo>
                  <a:pt x="799" y="423"/>
                </a:lnTo>
                <a:lnTo>
                  <a:pt x="799" y="422"/>
                </a:lnTo>
                <a:lnTo>
                  <a:pt x="800" y="420"/>
                </a:lnTo>
                <a:lnTo>
                  <a:pt x="800" y="420"/>
                </a:lnTo>
                <a:lnTo>
                  <a:pt x="800" y="419"/>
                </a:lnTo>
                <a:lnTo>
                  <a:pt x="800" y="419"/>
                </a:lnTo>
                <a:lnTo>
                  <a:pt x="800" y="420"/>
                </a:lnTo>
                <a:lnTo>
                  <a:pt x="800" y="420"/>
                </a:lnTo>
                <a:lnTo>
                  <a:pt x="800" y="420"/>
                </a:lnTo>
                <a:lnTo>
                  <a:pt x="800" y="422"/>
                </a:lnTo>
                <a:lnTo>
                  <a:pt x="800" y="422"/>
                </a:lnTo>
                <a:lnTo>
                  <a:pt x="800" y="423"/>
                </a:lnTo>
                <a:lnTo>
                  <a:pt x="800" y="423"/>
                </a:lnTo>
                <a:lnTo>
                  <a:pt x="800" y="423"/>
                </a:lnTo>
                <a:lnTo>
                  <a:pt x="800" y="425"/>
                </a:lnTo>
                <a:lnTo>
                  <a:pt x="800" y="425"/>
                </a:lnTo>
                <a:lnTo>
                  <a:pt x="800" y="425"/>
                </a:lnTo>
                <a:lnTo>
                  <a:pt x="800" y="425"/>
                </a:lnTo>
                <a:lnTo>
                  <a:pt x="802" y="425"/>
                </a:lnTo>
                <a:lnTo>
                  <a:pt x="802" y="423"/>
                </a:lnTo>
                <a:lnTo>
                  <a:pt x="802" y="423"/>
                </a:lnTo>
                <a:lnTo>
                  <a:pt x="802" y="422"/>
                </a:lnTo>
                <a:lnTo>
                  <a:pt x="802" y="422"/>
                </a:lnTo>
                <a:lnTo>
                  <a:pt x="802" y="420"/>
                </a:lnTo>
                <a:lnTo>
                  <a:pt x="802" y="420"/>
                </a:lnTo>
                <a:lnTo>
                  <a:pt x="802" y="422"/>
                </a:lnTo>
                <a:lnTo>
                  <a:pt x="802" y="422"/>
                </a:lnTo>
                <a:lnTo>
                  <a:pt x="802" y="422"/>
                </a:lnTo>
                <a:lnTo>
                  <a:pt x="802" y="423"/>
                </a:lnTo>
                <a:lnTo>
                  <a:pt x="802" y="423"/>
                </a:lnTo>
                <a:lnTo>
                  <a:pt x="802" y="423"/>
                </a:lnTo>
                <a:lnTo>
                  <a:pt x="803" y="423"/>
                </a:lnTo>
                <a:lnTo>
                  <a:pt x="803" y="423"/>
                </a:lnTo>
                <a:lnTo>
                  <a:pt x="803" y="423"/>
                </a:lnTo>
                <a:lnTo>
                  <a:pt x="803" y="422"/>
                </a:lnTo>
                <a:lnTo>
                  <a:pt x="803" y="422"/>
                </a:lnTo>
                <a:lnTo>
                  <a:pt x="803" y="422"/>
                </a:lnTo>
                <a:lnTo>
                  <a:pt x="803" y="422"/>
                </a:lnTo>
                <a:lnTo>
                  <a:pt x="803" y="422"/>
                </a:lnTo>
                <a:lnTo>
                  <a:pt x="803" y="423"/>
                </a:lnTo>
                <a:lnTo>
                  <a:pt x="803" y="423"/>
                </a:lnTo>
                <a:lnTo>
                  <a:pt x="803" y="425"/>
                </a:lnTo>
                <a:lnTo>
                  <a:pt x="803" y="425"/>
                </a:lnTo>
                <a:lnTo>
                  <a:pt x="802" y="425"/>
                </a:lnTo>
                <a:lnTo>
                  <a:pt x="802" y="425"/>
                </a:lnTo>
                <a:lnTo>
                  <a:pt x="802" y="425"/>
                </a:lnTo>
                <a:lnTo>
                  <a:pt x="802" y="426"/>
                </a:lnTo>
                <a:lnTo>
                  <a:pt x="802" y="426"/>
                </a:lnTo>
                <a:lnTo>
                  <a:pt x="802" y="426"/>
                </a:lnTo>
                <a:lnTo>
                  <a:pt x="802" y="426"/>
                </a:lnTo>
                <a:lnTo>
                  <a:pt x="802" y="426"/>
                </a:lnTo>
                <a:lnTo>
                  <a:pt x="802" y="426"/>
                </a:lnTo>
                <a:lnTo>
                  <a:pt x="802" y="426"/>
                </a:lnTo>
                <a:lnTo>
                  <a:pt x="802" y="428"/>
                </a:lnTo>
                <a:lnTo>
                  <a:pt x="803" y="428"/>
                </a:lnTo>
                <a:lnTo>
                  <a:pt x="803" y="428"/>
                </a:lnTo>
                <a:lnTo>
                  <a:pt x="803" y="428"/>
                </a:lnTo>
                <a:lnTo>
                  <a:pt x="805" y="429"/>
                </a:lnTo>
                <a:lnTo>
                  <a:pt x="805" y="429"/>
                </a:lnTo>
                <a:lnTo>
                  <a:pt x="805" y="431"/>
                </a:lnTo>
                <a:lnTo>
                  <a:pt x="805" y="431"/>
                </a:lnTo>
                <a:lnTo>
                  <a:pt x="805" y="431"/>
                </a:lnTo>
                <a:lnTo>
                  <a:pt x="806" y="431"/>
                </a:lnTo>
                <a:lnTo>
                  <a:pt x="806" y="431"/>
                </a:lnTo>
                <a:lnTo>
                  <a:pt x="806" y="431"/>
                </a:lnTo>
                <a:lnTo>
                  <a:pt x="806" y="432"/>
                </a:lnTo>
                <a:lnTo>
                  <a:pt x="806" y="432"/>
                </a:lnTo>
                <a:lnTo>
                  <a:pt x="808" y="432"/>
                </a:lnTo>
                <a:lnTo>
                  <a:pt x="808" y="432"/>
                </a:lnTo>
                <a:lnTo>
                  <a:pt x="808" y="432"/>
                </a:lnTo>
                <a:lnTo>
                  <a:pt x="808" y="432"/>
                </a:lnTo>
                <a:lnTo>
                  <a:pt x="808" y="434"/>
                </a:lnTo>
                <a:lnTo>
                  <a:pt x="808" y="434"/>
                </a:lnTo>
                <a:lnTo>
                  <a:pt x="808" y="434"/>
                </a:lnTo>
                <a:lnTo>
                  <a:pt x="808" y="434"/>
                </a:lnTo>
                <a:lnTo>
                  <a:pt x="808" y="434"/>
                </a:lnTo>
                <a:lnTo>
                  <a:pt x="809" y="434"/>
                </a:lnTo>
                <a:lnTo>
                  <a:pt x="809" y="434"/>
                </a:lnTo>
                <a:lnTo>
                  <a:pt x="809" y="434"/>
                </a:lnTo>
                <a:lnTo>
                  <a:pt x="809" y="434"/>
                </a:lnTo>
                <a:lnTo>
                  <a:pt x="809" y="435"/>
                </a:lnTo>
                <a:lnTo>
                  <a:pt x="809" y="435"/>
                </a:lnTo>
                <a:lnTo>
                  <a:pt x="809" y="435"/>
                </a:lnTo>
                <a:lnTo>
                  <a:pt x="811" y="435"/>
                </a:lnTo>
                <a:lnTo>
                  <a:pt x="811" y="434"/>
                </a:lnTo>
                <a:lnTo>
                  <a:pt x="811" y="434"/>
                </a:lnTo>
                <a:lnTo>
                  <a:pt x="811" y="434"/>
                </a:lnTo>
                <a:lnTo>
                  <a:pt x="811" y="434"/>
                </a:lnTo>
                <a:lnTo>
                  <a:pt x="811" y="434"/>
                </a:lnTo>
                <a:lnTo>
                  <a:pt x="811" y="435"/>
                </a:lnTo>
                <a:lnTo>
                  <a:pt x="811" y="435"/>
                </a:lnTo>
                <a:lnTo>
                  <a:pt x="811" y="435"/>
                </a:lnTo>
                <a:lnTo>
                  <a:pt x="812" y="435"/>
                </a:lnTo>
                <a:lnTo>
                  <a:pt x="812" y="435"/>
                </a:lnTo>
                <a:lnTo>
                  <a:pt x="812" y="435"/>
                </a:lnTo>
                <a:lnTo>
                  <a:pt x="811" y="434"/>
                </a:lnTo>
                <a:close/>
                <a:moveTo>
                  <a:pt x="626" y="352"/>
                </a:moveTo>
                <a:lnTo>
                  <a:pt x="626" y="352"/>
                </a:lnTo>
                <a:lnTo>
                  <a:pt x="626" y="354"/>
                </a:lnTo>
                <a:lnTo>
                  <a:pt x="625" y="354"/>
                </a:lnTo>
                <a:lnTo>
                  <a:pt x="625" y="357"/>
                </a:lnTo>
                <a:lnTo>
                  <a:pt x="623" y="357"/>
                </a:lnTo>
                <a:lnTo>
                  <a:pt x="623" y="357"/>
                </a:lnTo>
                <a:lnTo>
                  <a:pt x="623" y="358"/>
                </a:lnTo>
                <a:lnTo>
                  <a:pt x="623" y="358"/>
                </a:lnTo>
                <a:lnTo>
                  <a:pt x="623" y="358"/>
                </a:lnTo>
                <a:lnTo>
                  <a:pt x="625" y="355"/>
                </a:lnTo>
                <a:lnTo>
                  <a:pt x="626" y="355"/>
                </a:lnTo>
                <a:lnTo>
                  <a:pt x="626" y="355"/>
                </a:lnTo>
                <a:lnTo>
                  <a:pt x="626" y="355"/>
                </a:lnTo>
                <a:lnTo>
                  <a:pt x="626" y="354"/>
                </a:lnTo>
                <a:lnTo>
                  <a:pt x="628" y="352"/>
                </a:lnTo>
                <a:lnTo>
                  <a:pt x="628" y="352"/>
                </a:lnTo>
                <a:lnTo>
                  <a:pt x="628" y="352"/>
                </a:lnTo>
                <a:lnTo>
                  <a:pt x="628" y="352"/>
                </a:lnTo>
                <a:lnTo>
                  <a:pt x="628" y="352"/>
                </a:lnTo>
                <a:lnTo>
                  <a:pt x="628" y="352"/>
                </a:lnTo>
                <a:lnTo>
                  <a:pt x="626" y="352"/>
                </a:lnTo>
                <a:close/>
                <a:moveTo>
                  <a:pt x="613" y="343"/>
                </a:moveTo>
                <a:lnTo>
                  <a:pt x="613" y="345"/>
                </a:lnTo>
                <a:lnTo>
                  <a:pt x="613" y="345"/>
                </a:lnTo>
                <a:lnTo>
                  <a:pt x="613" y="345"/>
                </a:lnTo>
                <a:lnTo>
                  <a:pt x="613" y="343"/>
                </a:lnTo>
                <a:lnTo>
                  <a:pt x="613" y="343"/>
                </a:lnTo>
                <a:lnTo>
                  <a:pt x="613" y="342"/>
                </a:lnTo>
                <a:lnTo>
                  <a:pt x="613" y="342"/>
                </a:lnTo>
                <a:lnTo>
                  <a:pt x="613" y="342"/>
                </a:lnTo>
                <a:lnTo>
                  <a:pt x="613" y="340"/>
                </a:lnTo>
                <a:lnTo>
                  <a:pt x="613" y="342"/>
                </a:lnTo>
                <a:lnTo>
                  <a:pt x="611" y="342"/>
                </a:lnTo>
                <a:lnTo>
                  <a:pt x="610" y="343"/>
                </a:lnTo>
                <a:lnTo>
                  <a:pt x="610" y="343"/>
                </a:lnTo>
                <a:lnTo>
                  <a:pt x="611" y="343"/>
                </a:lnTo>
                <a:lnTo>
                  <a:pt x="611" y="345"/>
                </a:lnTo>
                <a:lnTo>
                  <a:pt x="611" y="345"/>
                </a:lnTo>
                <a:lnTo>
                  <a:pt x="611" y="345"/>
                </a:lnTo>
                <a:lnTo>
                  <a:pt x="611" y="343"/>
                </a:lnTo>
                <a:lnTo>
                  <a:pt x="613" y="343"/>
                </a:lnTo>
                <a:close/>
                <a:moveTo>
                  <a:pt x="578" y="349"/>
                </a:moveTo>
                <a:lnTo>
                  <a:pt x="577" y="349"/>
                </a:lnTo>
                <a:lnTo>
                  <a:pt x="577" y="349"/>
                </a:lnTo>
                <a:lnTo>
                  <a:pt x="577" y="349"/>
                </a:lnTo>
                <a:lnTo>
                  <a:pt x="577" y="349"/>
                </a:lnTo>
                <a:lnTo>
                  <a:pt x="577" y="349"/>
                </a:lnTo>
                <a:lnTo>
                  <a:pt x="577" y="351"/>
                </a:lnTo>
                <a:lnTo>
                  <a:pt x="577" y="351"/>
                </a:lnTo>
                <a:lnTo>
                  <a:pt x="577" y="351"/>
                </a:lnTo>
                <a:lnTo>
                  <a:pt x="577" y="351"/>
                </a:lnTo>
                <a:lnTo>
                  <a:pt x="577" y="351"/>
                </a:lnTo>
                <a:lnTo>
                  <a:pt x="578" y="349"/>
                </a:lnTo>
                <a:lnTo>
                  <a:pt x="578" y="349"/>
                </a:lnTo>
                <a:lnTo>
                  <a:pt x="578" y="349"/>
                </a:lnTo>
                <a:lnTo>
                  <a:pt x="578" y="349"/>
                </a:lnTo>
                <a:lnTo>
                  <a:pt x="578" y="348"/>
                </a:lnTo>
                <a:lnTo>
                  <a:pt x="578" y="349"/>
                </a:lnTo>
                <a:close/>
                <a:moveTo>
                  <a:pt x="584" y="328"/>
                </a:moveTo>
                <a:lnTo>
                  <a:pt x="584" y="328"/>
                </a:lnTo>
                <a:lnTo>
                  <a:pt x="584" y="328"/>
                </a:lnTo>
                <a:lnTo>
                  <a:pt x="584" y="328"/>
                </a:lnTo>
                <a:lnTo>
                  <a:pt x="584" y="330"/>
                </a:lnTo>
                <a:lnTo>
                  <a:pt x="584" y="330"/>
                </a:lnTo>
                <a:lnTo>
                  <a:pt x="584" y="330"/>
                </a:lnTo>
                <a:lnTo>
                  <a:pt x="586" y="330"/>
                </a:lnTo>
                <a:lnTo>
                  <a:pt x="586" y="330"/>
                </a:lnTo>
                <a:lnTo>
                  <a:pt x="586" y="330"/>
                </a:lnTo>
                <a:lnTo>
                  <a:pt x="586" y="330"/>
                </a:lnTo>
                <a:lnTo>
                  <a:pt x="586" y="330"/>
                </a:lnTo>
                <a:lnTo>
                  <a:pt x="586" y="328"/>
                </a:lnTo>
                <a:lnTo>
                  <a:pt x="586" y="328"/>
                </a:lnTo>
                <a:lnTo>
                  <a:pt x="584" y="328"/>
                </a:lnTo>
                <a:close/>
                <a:moveTo>
                  <a:pt x="571" y="358"/>
                </a:moveTo>
                <a:lnTo>
                  <a:pt x="572" y="357"/>
                </a:lnTo>
                <a:lnTo>
                  <a:pt x="572" y="357"/>
                </a:lnTo>
                <a:lnTo>
                  <a:pt x="572" y="357"/>
                </a:lnTo>
                <a:lnTo>
                  <a:pt x="571" y="357"/>
                </a:lnTo>
                <a:lnTo>
                  <a:pt x="571" y="357"/>
                </a:lnTo>
                <a:lnTo>
                  <a:pt x="571" y="357"/>
                </a:lnTo>
                <a:lnTo>
                  <a:pt x="571" y="357"/>
                </a:lnTo>
                <a:lnTo>
                  <a:pt x="569" y="358"/>
                </a:lnTo>
                <a:lnTo>
                  <a:pt x="569" y="360"/>
                </a:lnTo>
                <a:lnTo>
                  <a:pt x="569" y="360"/>
                </a:lnTo>
                <a:lnTo>
                  <a:pt x="568" y="360"/>
                </a:lnTo>
                <a:lnTo>
                  <a:pt x="569" y="361"/>
                </a:lnTo>
                <a:lnTo>
                  <a:pt x="569" y="360"/>
                </a:lnTo>
                <a:lnTo>
                  <a:pt x="571" y="360"/>
                </a:lnTo>
                <a:lnTo>
                  <a:pt x="571" y="360"/>
                </a:lnTo>
                <a:lnTo>
                  <a:pt x="571" y="358"/>
                </a:lnTo>
                <a:lnTo>
                  <a:pt x="571" y="358"/>
                </a:lnTo>
                <a:close/>
                <a:moveTo>
                  <a:pt x="575" y="337"/>
                </a:moveTo>
                <a:lnTo>
                  <a:pt x="575" y="337"/>
                </a:lnTo>
                <a:lnTo>
                  <a:pt x="575" y="337"/>
                </a:lnTo>
                <a:lnTo>
                  <a:pt x="575" y="337"/>
                </a:lnTo>
                <a:lnTo>
                  <a:pt x="575" y="337"/>
                </a:lnTo>
                <a:lnTo>
                  <a:pt x="575" y="339"/>
                </a:lnTo>
                <a:lnTo>
                  <a:pt x="575" y="339"/>
                </a:lnTo>
                <a:lnTo>
                  <a:pt x="577" y="337"/>
                </a:lnTo>
                <a:lnTo>
                  <a:pt x="577" y="337"/>
                </a:lnTo>
                <a:lnTo>
                  <a:pt x="577" y="337"/>
                </a:lnTo>
                <a:lnTo>
                  <a:pt x="577" y="337"/>
                </a:lnTo>
                <a:lnTo>
                  <a:pt x="578" y="337"/>
                </a:lnTo>
                <a:lnTo>
                  <a:pt x="578" y="336"/>
                </a:lnTo>
                <a:lnTo>
                  <a:pt x="578" y="336"/>
                </a:lnTo>
                <a:lnTo>
                  <a:pt x="577" y="337"/>
                </a:lnTo>
                <a:lnTo>
                  <a:pt x="577" y="337"/>
                </a:lnTo>
                <a:lnTo>
                  <a:pt x="577" y="337"/>
                </a:lnTo>
                <a:lnTo>
                  <a:pt x="577" y="337"/>
                </a:lnTo>
                <a:lnTo>
                  <a:pt x="577" y="337"/>
                </a:lnTo>
                <a:lnTo>
                  <a:pt x="577" y="336"/>
                </a:lnTo>
                <a:lnTo>
                  <a:pt x="577" y="336"/>
                </a:lnTo>
                <a:lnTo>
                  <a:pt x="575" y="336"/>
                </a:lnTo>
                <a:lnTo>
                  <a:pt x="575" y="336"/>
                </a:lnTo>
                <a:lnTo>
                  <a:pt x="575" y="336"/>
                </a:lnTo>
                <a:lnTo>
                  <a:pt x="575" y="336"/>
                </a:lnTo>
                <a:lnTo>
                  <a:pt x="575" y="336"/>
                </a:lnTo>
                <a:lnTo>
                  <a:pt x="575" y="336"/>
                </a:lnTo>
                <a:lnTo>
                  <a:pt x="575" y="337"/>
                </a:lnTo>
                <a:lnTo>
                  <a:pt x="575" y="337"/>
                </a:lnTo>
                <a:lnTo>
                  <a:pt x="575" y="337"/>
                </a:lnTo>
                <a:lnTo>
                  <a:pt x="575" y="337"/>
                </a:lnTo>
                <a:close/>
                <a:moveTo>
                  <a:pt x="598" y="373"/>
                </a:moveTo>
                <a:lnTo>
                  <a:pt x="596" y="375"/>
                </a:lnTo>
                <a:lnTo>
                  <a:pt x="596" y="375"/>
                </a:lnTo>
                <a:lnTo>
                  <a:pt x="598" y="375"/>
                </a:lnTo>
                <a:lnTo>
                  <a:pt x="598" y="375"/>
                </a:lnTo>
                <a:lnTo>
                  <a:pt x="598" y="373"/>
                </a:lnTo>
                <a:lnTo>
                  <a:pt x="598" y="373"/>
                </a:lnTo>
                <a:lnTo>
                  <a:pt x="598" y="373"/>
                </a:lnTo>
                <a:close/>
                <a:moveTo>
                  <a:pt x="583" y="349"/>
                </a:moveTo>
                <a:lnTo>
                  <a:pt x="583" y="349"/>
                </a:lnTo>
                <a:lnTo>
                  <a:pt x="583" y="348"/>
                </a:lnTo>
                <a:lnTo>
                  <a:pt x="583" y="346"/>
                </a:lnTo>
                <a:lnTo>
                  <a:pt x="581" y="346"/>
                </a:lnTo>
                <a:lnTo>
                  <a:pt x="581" y="346"/>
                </a:lnTo>
                <a:lnTo>
                  <a:pt x="581" y="346"/>
                </a:lnTo>
                <a:lnTo>
                  <a:pt x="583" y="346"/>
                </a:lnTo>
                <a:lnTo>
                  <a:pt x="581" y="346"/>
                </a:lnTo>
                <a:lnTo>
                  <a:pt x="581" y="346"/>
                </a:lnTo>
                <a:lnTo>
                  <a:pt x="581" y="346"/>
                </a:lnTo>
                <a:lnTo>
                  <a:pt x="581" y="346"/>
                </a:lnTo>
                <a:lnTo>
                  <a:pt x="581" y="348"/>
                </a:lnTo>
                <a:lnTo>
                  <a:pt x="581" y="348"/>
                </a:lnTo>
                <a:lnTo>
                  <a:pt x="581" y="348"/>
                </a:lnTo>
                <a:lnTo>
                  <a:pt x="581" y="348"/>
                </a:lnTo>
                <a:lnTo>
                  <a:pt x="581" y="348"/>
                </a:lnTo>
                <a:lnTo>
                  <a:pt x="581" y="348"/>
                </a:lnTo>
                <a:lnTo>
                  <a:pt x="581" y="348"/>
                </a:lnTo>
                <a:lnTo>
                  <a:pt x="581" y="348"/>
                </a:lnTo>
                <a:lnTo>
                  <a:pt x="581" y="348"/>
                </a:lnTo>
                <a:lnTo>
                  <a:pt x="581" y="348"/>
                </a:lnTo>
                <a:lnTo>
                  <a:pt x="581" y="349"/>
                </a:lnTo>
                <a:lnTo>
                  <a:pt x="581" y="349"/>
                </a:lnTo>
                <a:lnTo>
                  <a:pt x="581" y="349"/>
                </a:lnTo>
                <a:lnTo>
                  <a:pt x="581" y="349"/>
                </a:lnTo>
                <a:lnTo>
                  <a:pt x="581" y="349"/>
                </a:lnTo>
                <a:lnTo>
                  <a:pt x="581" y="349"/>
                </a:lnTo>
                <a:lnTo>
                  <a:pt x="581" y="351"/>
                </a:lnTo>
                <a:lnTo>
                  <a:pt x="580" y="351"/>
                </a:lnTo>
                <a:lnTo>
                  <a:pt x="580" y="351"/>
                </a:lnTo>
                <a:lnTo>
                  <a:pt x="580" y="351"/>
                </a:lnTo>
                <a:lnTo>
                  <a:pt x="580" y="351"/>
                </a:lnTo>
                <a:lnTo>
                  <a:pt x="580" y="351"/>
                </a:lnTo>
                <a:lnTo>
                  <a:pt x="580" y="351"/>
                </a:lnTo>
                <a:lnTo>
                  <a:pt x="580" y="351"/>
                </a:lnTo>
                <a:lnTo>
                  <a:pt x="580" y="352"/>
                </a:lnTo>
                <a:lnTo>
                  <a:pt x="578" y="352"/>
                </a:lnTo>
                <a:lnTo>
                  <a:pt x="578" y="352"/>
                </a:lnTo>
                <a:lnTo>
                  <a:pt x="578" y="352"/>
                </a:lnTo>
                <a:lnTo>
                  <a:pt x="578" y="354"/>
                </a:lnTo>
                <a:lnTo>
                  <a:pt x="578" y="355"/>
                </a:lnTo>
                <a:lnTo>
                  <a:pt x="577" y="357"/>
                </a:lnTo>
                <a:lnTo>
                  <a:pt x="577" y="357"/>
                </a:lnTo>
                <a:lnTo>
                  <a:pt x="574" y="358"/>
                </a:lnTo>
                <a:lnTo>
                  <a:pt x="574" y="358"/>
                </a:lnTo>
                <a:lnTo>
                  <a:pt x="574" y="358"/>
                </a:lnTo>
                <a:lnTo>
                  <a:pt x="574" y="360"/>
                </a:lnTo>
                <a:lnTo>
                  <a:pt x="574" y="360"/>
                </a:lnTo>
                <a:lnTo>
                  <a:pt x="574" y="360"/>
                </a:lnTo>
                <a:lnTo>
                  <a:pt x="574" y="360"/>
                </a:lnTo>
                <a:lnTo>
                  <a:pt x="572" y="360"/>
                </a:lnTo>
                <a:lnTo>
                  <a:pt x="572" y="361"/>
                </a:lnTo>
                <a:lnTo>
                  <a:pt x="572" y="361"/>
                </a:lnTo>
                <a:lnTo>
                  <a:pt x="574" y="361"/>
                </a:lnTo>
                <a:lnTo>
                  <a:pt x="574" y="361"/>
                </a:lnTo>
                <a:lnTo>
                  <a:pt x="574" y="363"/>
                </a:lnTo>
                <a:lnTo>
                  <a:pt x="572" y="363"/>
                </a:lnTo>
                <a:lnTo>
                  <a:pt x="572" y="363"/>
                </a:lnTo>
                <a:lnTo>
                  <a:pt x="572" y="363"/>
                </a:lnTo>
                <a:lnTo>
                  <a:pt x="571" y="363"/>
                </a:lnTo>
                <a:lnTo>
                  <a:pt x="571" y="364"/>
                </a:lnTo>
                <a:lnTo>
                  <a:pt x="571" y="364"/>
                </a:lnTo>
                <a:lnTo>
                  <a:pt x="571" y="366"/>
                </a:lnTo>
                <a:lnTo>
                  <a:pt x="571" y="366"/>
                </a:lnTo>
                <a:lnTo>
                  <a:pt x="572" y="366"/>
                </a:lnTo>
                <a:lnTo>
                  <a:pt x="572" y="366"/>
                </a:lnTo>
                <a:lnTo>
                  <a:pt x="572" y="366"/>
                </a:lnTo>
                <a:lnTo>
                  <a:pt x="572" y="364"/>
                </a:lnTo>
                <a:lnTo>
                  <a:pt x="574" y="364"/>
                </a:lnTo>
                <a:lnTo>
                  <a:pt x="575" y="364"/>
                </a:lnTo>
                <a:lnTo>
                  <a:pt x="575" y="364"/>
                </a:lnTo>
                <a:lnTo>
                  <a:pt x="575" y="363"/>
                </a:lnTo>
                <a:lnTo>
                  <a:pt x="575" y="363"/>
                </a:lnTo>
                <a:lnTo>
                  <a:pt x="577" y="363"/>
                </a:lnTo>
                <a:lnTo>
                  <a:pt x="578" y="363"/>
                </a:lnTo>
                <a:lnTo>
                  <a:pt x="578" y="363"/>
                </a:lnTo>
                <a:lnTo>
                  <a:pt x="578" y="361"/>
                </a:lnTo>
                <a:lnTo>
                  <a:pt x="578" y="361"/>
                </a:lnTo>
                <a:lnTo>
                  <a:pt x="578" y="360"/>
                </a:lnTo>
                <a:lnTo>
                  <a:pt x="577" y="360"/>
                </a:lnTo>
                <a:lnTo>
                  <a:pt x="577" y="360"/>
                </a:lnTo>
                <a:lnTo>
                  <a:pt x="577" y="360"/>
                </a:lnTo>
                <a:lnTo>
                  <a:pt x="578" y="360"/>
                </a:lnTo>
                <a:lnTo>
                  <a:pt x="578" y="358"/>
                </a:lnTo>
                <a:lnTo>
                  <a:pt x="580" y="358"/>
                </a:lnTo>
                <a:lnTo>
                  <a:pt x="580" y="358"/>
                </a:lnTo>
                <a:lnTo>
                  <a:pt x="580" y="358"/>
                </a:lnTo>
                <a:lnTo>
                  <a:pt x="578" y="358"/>
                </a:lnTo>
                <a:lnTo>
                  <a:pt x="578" y="358"/>
                </a:lnTo>
                <a:lnTo>
                  <a:pt x="578" y="357"/>
                </a:lnTo>
                <a:lnTo>
                  <a:pt x="580" y="355"/>
                </a:lnTo>
                <a:lnTo>
                  <a:pt x="581" y="354"/>
                </a:lnTo>
                <a:lnTo>
                  <a:pt x="584" y="351"/>
                </a:lnTo>
                <a:lnTo>
                  <a:pt x="584" y="349"/>
                </a:lnTo>
                <a:lnTo>
                  <a:pt x="584" y="348"/>
                </a:lnTo>
                <a:lnTo>
                  <a:pt x="584" y="348"/>
                </a:lnTo>
                <a:lnTo>
                  <a:pt x="584" y="348"/>
                </a:lnTo>
                <a:lnTo>
                  <a:pt x="584" y="348"/>
                </a:lnTo>
                <a:lnTo>
                  <a:pt x="584" y="348"/>
                </a:lnTo>
                <a:lnTo>
                  <a:pt x="584" y="348"/>
                </a:lnTo>
                <a:lnTo>
                  <a:pt x="583" y="349"/>
                </a:lnTo>
                <a:close/>
                <a:moveTo>
                  <a:pt x="578" y="330"/>
                </a:moveTo>
                <a:lnTo>
                  <a:pt x="578" y="330"/>
                </a:lnTo>
                <a:lnTo>
                  <a:pt x="578" y="330"/>
                </a:lnTo>
                <a:lnTo>
                  <a:pt x="578" y="330"/>
                </a:lnTo>
                <a:lnTo>
                  <a:pt x="578" y="330"/>
                </a:lnTo>
                <a:lnTo>
                  <a:pt x="578" y="330"/>
                </a:lnTo>
                <a:lnTo>
                  <a:pt x="578" y="330"/>
                </a:lnTo>
                <a:lnTo>
                  <a:pt x="577" y="330"/>
                </a:lnTo>
                <a:lnTo>
                  <a:pt x="577" y="330"/>
                </a:lnTo>
                <a:lnTo>
                  <a:pt x="577" y="330"/>
                </a:lnTo>
                <a:lnTo>
                  <a:pt x="577" y="330"/>
                </a:lnTo>
                <a:lnTo>
                  <a:pt x="577" y="330"/>
                </a:lnTo>
                <a:lnTo>
                  <a:pt x="577" y="330"/>
                </a:lnTo>
                <a:lnTo>
                  <a:pt x="577" y="330"/>
                </a:lnTo>
                <a:lnTo>
                  <a:pt x="578" y="330"/>
                </a:lnTo>
                <a:lnTo>
                  <a:pt x="578" y="330"/>
                </a:lnTo>
                <a:lnTo>
                  <a:pt x="578" y="330"/>
                </a:lnTo>
                <a:lnTo>
                  <a:pt x="578" y="330"/>
                </a:lnTo>
                <a:lnTo>
                  <a:pt x="578" y="330"/>
                </a:lnTo>
                <a:lnTo>
                  <a:pt x="578" y="330"/>
                </a:lnTo>
                <a:lnTo>
                  <a:pt x="578" y="330"/>
                </a:lnTo>
                <a:lnTo>
                  <a:pt x="580" y="330"/>
                </a:lnTo>
                <a:lnTo>
                  <a:pt x="580" y="330"/>
                </a:lnTo>
                <a:lnTo>
                  <a:pt x="580" y="331"/>
                </a:lnTo>
                <a:lnTo>
                  <a:pt x="580" y="331"/>
                </a:lnTo>
                <a:lnTo>
                  <a:pt x="580" y="331"/>
                </a:lnTo>
                <a:lnTo>
                  <a:pt x="580" y="331"/>
                </a:lnTo>
                <a:lnTo>
                  <a:pt x="580" y="330"/>
                </a:lnTo>
                <a:lnTo>
                  <a:pt x="581" y="330"/>
                </a:lnTo>
                <a:lnTo>
                  <a:pt x="581" y="330"/>
                </a:lnTo>
                <a:lnTo>
                  <a:pt x="581" y="330"/>
                </a:lnTo>
                <a:lnTo>
                  <a:pt x="580" y="330"/>
                </a:lnTo>
                <a:lnTo>
                  <a:pt x="580" y="330"/>
                </a:lnTo>
                <a:lnTo>
                  <a:pt x="580" y="330"/>
                </a:lnTo>
                <a:lnTo>
                  <a:pt x="580" y="330"/>
                </a:lnTo>
                <a:lnTo>
                  <a:pt x="580" y="330"/>
                </a:lnTo>
                <a:lnTo>
                  <a:pt x="580" y="330"/>
                </a:lnTo>
                <a:lnTo>
                  <a:pt x="580" y="330"/>
                </a:lnTo>
                <a:lnTo>
                  <a:pt x="580" y="330"/>
                </a:lnTo>
                <a:lnTo>
                  <a:pt x="580" y="330"/>
                </a:lnTo>
                <a:lnTo>
                  <a:pt x="580" y="330"/>
                </a:lnTo>
                <a:lnTo>
                  <a:pt x="580" y="330"/>
                </a:lnTo>
                <a:lnTo>
                  <a:pt x="580" y="330"/>
                </a:lnTo>
                <a:lnTo>
                  <a:pt x="580" y="330"/>
                </a:lnTo>
                <a:lnTo>
                  <a:pt x="580" y="330"/>
                </a:lnTo>
                <a:lnTo>
                  <a:pt x="580" y="330"/>
                </a:lnTo>
                <a:lnTo>
                  <a:pt x="580" y="328"/>
                </a:lnTo>
                <a:lnTo>
                  <a:pt x="580" y="330"/>
                </a:lnTo>
                <a:lnTo>
                  <a:pt x="580" y="330"/>
                </a:lnTo>
                <a:lnTo>
                  <a:pt x="580" y="330"/>
                </a:lnTo>
                <a:lnTo>
                  <a:pt x="580" y="330"/>
                </a:lnTo>
                <a:lnTo>
                  <a:pt x="580" y="330"/>
                </a:lnTo>
                <a:lnTo>
                  <a:pt x="578" y="330"/>
                </a:lnTo>
                <a:lnTo>
                  <a:pt x="578" y="330"/>
                </a:lnTo>
                <a:lnTo>
                  <a:pt x="578" y="330"/>
                </a:lnTo>
                <a:lnTo>
                  <a:pt x="578" y="330"/>
                </a:lnTo>
                <a:lnTo>
                  <a:pt x="578" y="330"/>
                </a:lnTo>
                <a:lnTo>
                  <a:pt x="578" y="330"/>
                </a:lnTo>
                <a:close/>
                <a:moveTo>
                  <a:pt x="607" y="345"/>
                </a:moveTo>
                <a:lnTo>
                  <a:pt x="607" y="345"/>
                </a:lnTo>
                <a:lnTo>
                  <a:pt x="607" y="345"/>
                </a:lnTo>
                <a:lnTo>
                  <a:pt x="607" y="345"/>
                </a:lnTo>
                <a:lnTo>
                  <a:pt x="605" y="345"/>
                </a:lnTo>
                <a:lnTo>
                  <a:pt x="605" y="345"/>
                </a:lnTo>
                <a:lnTo>
                  <a:pt x="605" y="345"/>
                </a:lnTo>
                <a:lnTo>
                  <a:pt x="605" y="345"/>
                </a:lnTo>
                <a:lnTo>
                  <a:pt x="605" y="345"/>
                </a:lnTo>
                <a:lnTo>
                  <a:pt x="605" y="345"/>
                </a:lnTo>
                <a:lnTo>
                  <a:pt x="605" y="345"/>
                </a:lnTo>
                <a:lnTo>
                  <a:pt x="605" y="343"/>
                </a:lnTo>
                <a:lnTo>
                  <a:pt x="605" y="343"/>
                </a:lnTo>
                <a:lnTo>
                  <a:pt x="605" y="345"/>
                </a:lnTo>
                <a:lnTo>
                  <a:pt x="605" y="345"/>
                </a:lnTo>
                <a:lnTo>
                  <a:pt x="605" y="345"/>
                </a:lnTo>
                <a:lnTo>
                  <a:pt x="605" y="345"/>
                </a:lnTo>
                <a:lnTo>
                  <a:pt x="605" y="345"/>
                </a:lnTo>
                <a:lnTo>
                  <a:pt x="605" y="345"/>
                </a:lnTo>
                <a:lnTo>
                  <a:pt x="607" y="345"/>
                </a:lnTo>
                <a:lnTo>
                  <a:pt x="607" y="345"/>
                </a:lnTo>
                <a:lnTo>
                  <a:pt x="607" y="345"/>
                </a:lnTo>
                <a:lnTo>
                  <a:pt x="607" y="345"/>
                </a:lnTo>
                <a:lnTo>
                  <a:pt x="607" y="345"/>
                </a:lnTo>
                <a:lnTo>
                  <a:pt x="607" y="345"/>
                </a:lnTo>
                <a:lnTo>
                  <a:pt x="607" y="345"/>
                </a:lnTo>
                <a:close/>
                <a:moveTo>
                  <a:pt x="611" y="346"/>
                </a:moveTo>
                <a:lnTo>
                  <a:pt x="610" y="346"/>
                </a:lnTo>
                <a:lnTo>
                  <a:pt x="610" y="346"/>
                </a:lnTo>
                <a:lnTo>
                  <a:pt x="610" y="346"/>
                </a:lnTo>
                <a:lnTo>
                  <a:pt x="608" y="346"/>
                </a:lnTo>
                <a:lnTo>
                  <a:pt x="608" y="346"/>
                </a:lnTo>
                <a:lnTo>
                  <a:pt x="610" y="346"/>
                </a:lnTo>
                <a:lnTo>
                  <a:pt x="610" y="346"/>
                </a:lnTo>
                <a:lnTo>
                  <a:pt x="610" y="346"/>
                </a:lnTo>
                <a:lnTo>
                  <a:pt x="610" y="346"/>
                </a:lnTo>
                <a:lnTo>
                  <a:pt x="611" y="346"/>
                </a:lnTo>
                <a:lnTo>
                  <a:pt x="611" y="346"/>
                </a:lnTo>
                <a:lnTo>
                  <a:pt x="611" y="346"/>
                </a:lnTo>
                <a:lnTo>
                  <a:pt x="611" y="346"/>
                </a:lnTo>
                <a:lnTo>
                  <a:pt x="611" y="346"/>
                </a:lnTo>
                <a:close/>
                <a:moveTo>
                  <a:pt x="604" y="343"/>
                </a:moveTo>
                <a:lnTo>
                  <a:pt x="604" y="343"/>
                </a:lnTo>
                <a:lnTo>
                  <a:pt x="604" y="343"/>
                </a:lnTo>
                <a:lnTo>
                  <a:pt x="604" y="343"/>
                </a:lnTo>
                <a:lnTo>
                  <a:pt x="604" y="343"/>
                </a:lnTo>
                <a:lnTo>
                  <a:pt x="604" y="343"/>
                </a:lnTo>
                <a:close/>
                <a:moveTo>
                  <a:pt x="602" y="343"/>
                </a:moveTo>
                <a:lnTo>
                  <a:pt x="602" y="343"/>
                </a:lnTo>
                <a:lnTo>
                  <a:pt x="602" y="343"/>
                </a:lnTo>
                <a:lnTo>
                  <a:pt x="602" y="343"/>
                </a:lnTo>
                <a:lnTo>
                  <a:pt x="602" y="343"/>
                </a:lnTo>
                <a:close/>
                <a:moveTo>
                  <a:pt x="601" y="339"/>
                </a:moveTo>
                <a:lnTo>
                  <a:pt x="602" y="337"/>
                </a:lnTo>
                <a:lnTo>
                  <a:pt x="602" y="337"/>
                </a:lnTo>
                <a:lnTo>
                  <a:pt x="602" y="337"/>
                </a:lnTo>
                <a:lnTo>
                  <a:pt x="602" y="337"/>
                </a:lnTo>
                <a:lnTo>
                  <a:pt x="602" y="336"/>
                </a:lnTo>
                <a:lnTo>
                  <a:pt x="602" y="336"/>
                </a:lnTo>
                <a:lnTo>
                  <a:pt x="602" y="336"/>
                </a:lnTo>
                <a:lnTo>
                  <a:pt x="602" y="336"/>
                </a:lnTo>
                <a:lnTo>
                  <a:pt x="602" y="336"/>
                </a:lnTo>
                <a:lnTo>
                  <a:pt x="602" y="336"/>
                </a:lnTo>
                <a:lnTo>
                  <a:pt x="601" y="336"/>
                </a:lnTo>
                <a:lnTo>
                  <a:pt x="601" y="337"/>
                </a:lnTo>
                <a:lnTo>
                  <a:pt x="599" y="337"/>
                </a:lnTo>
                <a:lnTo>
                  <a:pt x="599" y="337"/>
                </a:lnTo>
                <a:lnTo>
                  <a:pt x="599" y="337"/>
                </a:lnTo>
                <a:lnTo>
                  <a:pt x="599" y="337"/>
                </a:lnTo>
                <a:lnTo>
                  <a:pt x="599" y="337"/>
                </a:lnTo>
                <a:lnTo>
                  <a:pt x="598" y="339"/>
                </a:lnTo>
                <a:lnTo>
                  <a:pt x="596" y="339"/>
                </a:lnTo>
                <a:lnTo>
                  <a:pt x="596" y="339"/>
                </a:lnTo>
                <a:lnTo>
                  <a:pt x="598" y="339"/>
                </a:lnTo>
                <a:lnTo>
                  <a:pt x="596" y="340"/>
                </a:lnTo>
                <a:lnTo>
                  <a:pt x="595" y="340"/>
                </a:lnTo>
                <a:lnTo>
                  <a:pt x="593" y="340"/>
                </a:lnTo>
                <a:lnTo>
                  <a:pt x="593" y="340"/>
                </a:lnTo>
                <a:lnTo>
                  <a:pt x="593" y="342"/>
                </a:lnTo>
                <a:lnTo>
                  <a:pt x="595" y="342"/>
                </a:lnTo>
                <a:lnTo>
                  <a:pt x="598" y="340"/>
                </a:lnTo>
                <a:lnTo>
                  <a:pt x="598" y="340"/>
                </a:lnTo>
                <a:lnTo>
                  <a:pt x="598" y="340"/>
                </a:lnTo>
                <a:lnTo>
                  <a:pt x="599" y="339"/>
                </a:lnTo>
                <a:lnTo>
                  <a:pt x="599" y="339"/>
                </a:lnTo>
                <a:lnTo>
                  <a:pt x="601" y="339"/>
                </a:lnTo>
                <a:close/>
                <a:moveTo>
                  <a:pt x="601" y="343"/>
                </a:moveTo>
                <a:lnTo>
                  <a:pt x="601" y="343"/>
                </a:lnTo>
                <a:lnTo>
                  <a:pt x="601" y="343"/>
                </a:lnTo>
                <a:lnTo>
                  <a:pt x="601" y="343"/>
                </a:lnTo>
                <a:lnTo>
                  <a:pt x="601" y="343"/>
                </a:lnTo>
                <a:lnTo>
                  <a:pt x="601" y="343"/>
                </a:lnTo>
                <a:lnTo>
                  <a:pt x="601" y="343"/>
                </a:lnTo>
                <a:close/>
                <a:moveTo>
                  <a:pt x="596" y="343"/>
                </a:moveTo>
                <a:lnTo>
                  <a:pt x="596" y="343"/>
                </a:lnTo>
                <a:lnTo>
                  <a:pt x="596" y="343"/>
                </a:lnTo>
                <a:lnTo>
                  <a:pt x="596" y="342"/>
                </a:lnTo>
                <a:lnTo>
                  <a:pt x="596" y="342"/>
                </a:lnTo>
                <a:lnTo>
                  <a:pt x="596" y="342"/>
                </a:lnTo>
                <a:lnTo>
                  <a:pt x="595" y="343"/>
                </a:lnTo>
                <a:lnTo>
                  <a:pt x="593" y="343"/>
                </a:lnTo>
                <a:lnTo>
                  <a:pt x="593" y="343"/>
                </a:lnTo>
                <a:lnTo>
                  <a:pt x="593" y="343"/>
                </a:lnTo>
                <a:lnTo>
                  <a:pt x="593" y="342"/>
                </a:lnTo>
                <a:lnTo>
                  <a:pt x="593" y="342"/>
                </a:lnTo>
                <a:lnTo>
                  <a:pt x="593" y="342"/>
                </a:lnTo>
                <a:lnTo>
                  <a:pt x="592" y="342"/>
                </a:lnTo>
                <a:lnTo>
                  <a:pt x="592" y="342"/>
                </a:lnTo>
                <a:lnTo>
                  <a:pt x="592" y="342"/>
                </a:lnTo>
                <a:lnTo>
                  <a:pt x="590" y="342"/>
                </a:lnTo>
                <a:lnTo>
                  <a:pt x="590" y="342"/>
                </a:lnTo>
                <a:lnTo>
                  <a:pt x="590" y="342"/>
                </a:lnTo>
                <a:lnTo>
                  <a:pt x="590" y="342"/>
                </a:lnTo>
                <a:lnTo>
                  <a:pt x="590" y="342"/>
                </a:lnTo>
                <a:lnTo>
                  <a:pt x="590" y="342"/>
                </a:lnTo>
                <a:lnTo>
                  <a:pt x="590" y="342"/>
                </a:lnTo>
                <a:lnTo>
                  <a:pt x="589" y="342"/>
                </a:lnTo>
                <a:lnTo>
                  <a:pt x="589" y="342"/>
                </a:lnTo>
                <a:lnTo>
                  <a:pt x="589" y="343"/>
                </a:lnTo>
                <a:lnTo>
                  <a:pt x="589" y="343"/>
                </a:lnTo>
                <a:lnTo>
                  <a:pt x="589" y="343"/>
                </a:lnTo>
                <a:lnTo>
                  <a:pt x="589" y="343"/>
                </a:lnTo>
                <a:lnTo>
                  <a:pt x="589" y="343"/>
                </a:lnTo>
                <a:lnTo>
                  <a:pt x="587" y="345"/>
                </a:lnTo>
                <a:lnTo>
                  <a:pt x="589" y="346"/>
                </a:lnTo>
                <a:lnTo>
                  <a:pt x="589" y="346"/>
                </a:lnTo>
                <a:lnTo>
                  <a:pt x="590" y="346"/>
                </a:lnTo>
                <a:lnTo>
                  <a:pt x="589" y="346"/>
                </a:lnTo>
                <a:lnTo>
                  <a:pt x="590" y="345"/>
                </a:lnTo>
                <a:lnTo>
                  <a:pt x="590" y="345"/>
                </a:lnTo>
                <a:lnTo>
                  <a:pt x="590" y="345"/>
                </a:lnTo>
                <a:lnTo>
                  <a:pt x="590" y="345"/>
                </a:lnTo>
                <a:lnTo>
                  <a:pt x="590" y="345"/>
                </a:lnTo>
                <a:lnTo>
                  <a:pt x="592" y="345"/>
                </a:lnTo>
                <a:lnTo>
                  <a:pt x="592" y="345"/>
                </a:lnTo>
                <a:lnTo>
                  <a:pt x="589" y="348"/>
                </a:lnTo>
                <a:lnTo>
                  <a:pt x="589" y="348"/>
                </a:lnTo>
                <a:lnTo>
                  <a:pt x="589" y="348"/>
                </a:lnTo>
                <a:lnTo>
                  <a:pt x="589" y="349"/>
                </a:lnTo>
                <a:lnTo>
                  <a:pt x="590" y="349"/>
                </a:lnTo>
                <a:lnTo>
                  <a:pt x="590" y="349"/>
                </a:lnTo>
                <a:lnTo>
                  <a:pt x="590" y="349"/>
                </a:lnTo>
                <a:lnTo>
                  <a:pt x="590" y="348"/>
                </a:lnTo>
                <a:lnTo>
                  <a:pt x="592" y="346"/>
                </a:lnTo>
                <a:lnTo>
                  <a:pt x="593" y="345"/>
                </a:lnTo>
                <a:lnTo>
                  <a:pt x="595" y="345"/>
                </a:lnTo>
                <a:lnTo>
                  <a:pt x="595" y="345"/>
                </a:lnTo>
                <a:lnTo>
                  <a:pt x="596" y="345"/>
                </a:lnTo>
                <a:lnTo>
                  <a:pt x="596" y="345"/>
                </a:lnTo>
                <a:lnTo>
                  <a:pt x="596" y="345"/>
                </a:lnTo>
                <a:lnTo>
                  <a:pt x="596" y="345"/>
                </a:lnTo>
                <a:lnTo>
                  <a:pt x="596" y="345"/>
                </a:lnTo>
                <a:lnTo>
                  <a:pt x="596" y="343"/>
                </a:lnTo>
                <a:lnTo>
                  <a:pt x="596" y="343"/>
                </a:lnTo>
                <a:lnTo>
                  <a:pt x="598" y="343"/>
                </a:lnTo>
                <a:lnTo>
                  <a:pt x="598" y="343"/>
                </a:lnTo>
                <a:lnTo>
                  <a:pt x="598" y="343"/>
                </a:lnTo>
                <a:lnTo>
                  <a:pt x="598" y="343"/>
                </a:lnTo>
                <a:lnTo>
                  <a:pt x="598" y="343"/>
                </a:lnTo>
                <a:lnTo>
                  <a:pt x="598" y="343"/>
                </a:lnTo>
                <a:lnTo>
                  <a:pt x="596" y="343"/>
                </a:lnTo>
                <a:close/>
              </a:path>
            </a:pathLst>
          </a:custGeom>
          <a:solidFill>
            <a:schemeClr val="accent6"/>
          </a:solidFill>
          <a:ln>
            <a:noFill/>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94" name="Freeform 239">
            <a:extLst>
              <a:ext uri="{FF2B5EF4-FFF2-40B4-BE49-F238E27FC236}">
                <a16:creationId xmlns:a16="http://schemas.microsoft.com/office/drawing/2014/main" id="{2B7B93E7-C47E-171C-8711-DCB856A78C18}"/>
              </a:ext>
            </a:extLst>
          </p:cNvPr>
          <p:cNvSpPr>
            <a:spLocks/>
          </p:cNvSpPr>
          <p:nvPr/>
        </p:nvSpPr>
        <p:spPr bwMode="auto">
          <a:xfrm>
            <a:off x="5085159" y="1679895"/>
            <a:ext cx="213639" cy="304188"/>
          </a:xfrm>
          <a:custGeom>
            <a:avLst/>
            <a:gdLst>
              <a:gd name="T0" fmla="*/ 100 w 100"/>
              <a:gd name="T1" fmla="*/ 50 h 142"/>
              <a:gd name="T2" fmla="*/ 50 w 100"/>
              <a:gd name="T3" fmla="*/ 142 h 142"/>
              <a:gd name="T4" fmla="*/ 0 w 100"/>
              <a:gd name="T5" fmla="*/ 50 h 142"/>
              <a:gd name="T6" fmla="*/ 50 w 100"/>
              <a:gd name="T7" fmla="*/ 0 h 142"/>
              <a:gd name="T8" fmla="*/ 100 w 100"/>
              <a:gd name="T9" fmla="*/ 50 h 142"/>
            </a:gdLst>
            <a:ahLst/>
            <a:cxnLst>
              <a:cxn ang="0">
                <a:pos x="T0" y="T1"/>
              </a:cxn>
              <a:cxn ang="0">
                <a:pos x="T2" y="T3"/>
              </a:cxn>
              <a:cxn ang="0">
                <a:pos x="T4" y="T5"/>
              </a:cxn>
              <a:cxn ang="0">
                <a:pos x="T6" y="T7"/>
              </a:cxn>
              <a:cxn ang="0">
                <a:pos x="T8" y="T9"/>
              </a:cxn>
            </a:cxnLst>
            <a:rect l="0" t="0" r="r" b="b"/>
            <a:pathLst>
              <a:path w="100" h="142">
                <a:moveTo>
                  <a:pt x="100" y="50"/>
                </a:moveTo>
                <a:cubicBezTo>
                  <a:pt x="100" y="78"/>
                  <a:pt x="50" y="142"/>
                  <a:pt x="50" y="142"/>
                </a:cubicBezTo>
                <a:cubicBezTo>
                  <a:pt x="50" y="142"/>
                  <a:pt x="0" y="78"/>
                  <a:pt x="0" y="50"/>
                </a:cubicBezTo>
                <a:cubicBezTo>
                  <a:pt x="0" y="23"/>
                  <a:pt x="22" y="0"/>
                  <a:pt x="50" y="0"/>
                </a:cubicBezTo>
                <a:cubicBezTo>
                  <a:pt x="78" y="0"/>
                  <a:pt x="100" y="23"/>
                  <a:pt x="100" y="50"/>
                </a:cubicBezTo>
              </a:path>
            </a:pathLst>
          </a:custGeom>
          <a:solidFill>
            <a:srgbClr val="221F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95" name="Freeform 240">
            <a:extLst>
              <a:ext uri="{FF2B5EF4-FFF2-40B4-BE49-F238E27FC236}">
                <a16:creationId xmlns:a16="http://schemas.microsoft.com/office/drawing/2014/main" id="{5981304D-A8FB-539F-7E3A-B81DE6324BA8}"/>
              </a:ext>
            </a:extLst>
          </p:cNvPr>
          <p:cNvSpPr>
            <a:spLocks/>
          </p:cNvSpPr>
          <p:nvPr/>
        </p:nvSpPr>
        <p:spPr bwMode="auto">
          <a:xfrm>
            <a:off x="4921039" y="1889289"/>
            <a:ext cx="213639" cy="304188"/>
          </a:xfrm>
          <a:custGeom>
            <a:avLst/>
            <a:gdLst>
              <a:gd name="T0" fmla="*/ 100 w 100"/>
              <a:gd name="T1" fmla="*/ 50 h 142"/>
              <a:gd name="T2" fmla="*/ 50 w 100"/>
              <a:gd name="T3" fmla="*/ 142 h 142"/>
              <a:gd name="T4" fmla="*/ 0 w 100"/>
              <a:gd name="T5" fmla="*/ 50 h 142"/>
              <a:gd name="T6" fmla="*/ 50 w 100"/>
              <a:gd name="T7" fmla="*/ 0 h 142"/>
              <a:gd name="T8" fmla="*/ 100 w 100"/>
              <a:gd name="T9" fmla="*/ 50 h 142"/>
            </a:gdLst>
            <a:ahLst/>
            <a:cxnLst>
              <a:cxn ang="0">
                <a:pos x="T0" y="T1"/>
              </a:cxn>
              <a:cxn ang="0">
                <a:pos x="T2" y="T3"/>
              </a:cxn>
              <a:cxn ang="0">
                <a:pos x="T4" y="T5"/>
              </a:cxn>
              <a:cxn ang="0">
                <a:pos x="T6" y="T7"/>
              </a:cxn>
              <a:cxn ang="0">
                <a:pos x="T8" y="T9"/>
              </a:cxn>
            </a:cxnLst>
            <a:rect l="0" t="0" r="r" b="b"/>
            <a:pathLst>
              <a:path w="100" h="142">
                <a:moveTo>
                  <a:pt x="100" y="50"/>
                </a:moveTo>
                <a:cubicBezTo>
                  <a:pt x="100" y="78"/>
                  <a:pt x="50" y="142"/>
                  <a:pt x="50" y="142"/>
                </a:cubicBezTo>
                <a:cubicBezTo>
                  <a:pt x="50" y="142"/>
                  <a:pt x="0" y="78"/>
                  <a:pt x="0" y="50"/>
                </a:cubicBezTo>
                <a:cubicBezTo>
                  <a:pt x="0" y="23"/>
                  <a:pt x="22" y="0"/>
                  <a:pt x="50" y="0"/>
                </a:cubicBezTo>
                <a:cubicBezTo>
                  <a:pt x="78" y="0"/>
                  <a:pt x="100" y="23"/>
                  <a:pt x="100" y="50"/>
                </a:cubicBezTo>
              </a:path>
            </a:pathLst>
          </a:custGeom>
          <a:solidFill>
            <a:srgbClr val="221F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96" name="Freeform 241">
            <a:extLst>
              <a:ext uri="{FF2B5EF4-FFF2-40B4-BE49-F238E27FC236}">
                <a16:creationId xmlns:a16="http://schemas.microsoft.com/office/drawing/2014/main" id="{E0562F48-5DCF-4FF6-9A78-E997B0A9BA6A}"/>
              </a:ext>
            </a:extLst>
          </p:cNvPr>
          <p:cNvSpPr>
            <a:spLocks/>
          </p:cNvSpPr>
          <p:nvPr/>
        </p:nvSpPr>
        <p:spPr bwMode="auto">
          <a:xfrm>
            <a:off x="4762579" y="2064727"/>
            <a:ext cx="213639" cy="304188"/>
          </a:xfrm>
          <a:custGeom>
            <a:avLst/>
            <a:gdLst>
              <a:gd name="T0" fmla="*/ 100 w 100"/>
              <a:gd name="T1" fmla="*/ 50 h 142"/>
              <a:gd name="T2" fmla="*/ 50 w 100"/>
              <a:gd name="T3" fmla="*/ 142 h 142"/>
              <a:gd name="T4" fmla="*/ 0 w 100"/>
              <a:gd name="T5" fmla="*/ 50 h 142"/>
              <a:gd name="T6" fmla="*/ 50 w 100"/>
              <a:gd name="T7" fmla="*/ 0 h 142"/>
              <a:gd name="T8" fmla="*/ 100 w 100"/>
              <a:gd name="T9" fmla="*/ 50 h 142"/>
            </a:gdLst>
            <a:ahLst/>
            <a:cxnLst>
              <a:cxn ang="0">
                <a:pos x="T0" y="T1"/>
              </a:cxn>
              <a:cxn ang="0">
                <a:pos x="T2" y="T3"/>
              </a:cxn>
              <a:cxn ang="0">
                <a:pos x="T4" y="T5"/>
              </a:cxn>
              <a:cxn ang="0">
                <a:pos x="T6" y="T7"/>
              </a:cxn>
              <a:cxn ang="0">
                <a:pos x="T8" y="T9"/>
              </a:cxn>
            </a:cxnLst>
            <a:rect l="0" t="0" r="r" b="b"/>
            <a:pathLst>
              <a:path w="100" h="142">
                <a:moveTo>
                  <a:pt x="100" y="50"/>
                </a:moveTo>
                <a:cubicBezTo>
                  <a:pt x="100" y="78"/>
                  <a:pt x="50" y="142"/>
                  <a:pt x="50" y="142"/>
                </a:cubicBezTo>
                <a:cubicBezTo>
                  <a:pt x="50" y="142"/>
                  <a:pt x="0" y="78"/>
                  <a:pt x="0" y="50"/>
                </a:cubicBezTo>
                <a:cubicBezTo>
                  <a:pt x="0" y="23"/>
                  <a:pt x="22" y="0"/>
                  <a:pt x="50" y="0"/>
                </a:cubicBezTo>
                <a:cubicBezTo>
                  <a:pt x="78" y="0"/>
                  <a:pt x="100" y="23"/>
                  <a:pt x="100" y="50"/>
                </a:cubicBezTo>
              </a:path>
            </a:pathLst>
          </a:custGeom>
          <a:solidFill>
            <a:srgbClr val="221F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97" name="Freeform 242">
            <a:extLst>
              <a:ext uri="{FF2B5EF4-FFF2-40B4-BE49-F238E27FC236}">
                <a16:creationId xmlns:a16="http://schemas.microsoft.com/office/drawing/2014/main" id="{B94751BC-BE22-E111-5B72-A1F5EF4FCC80}"/>
              </a:ext>
            </a:extLst>
          </p:cNvPr>
          <p:cNvSpPr>
            <a:spLocks/>
          </p:cNvSpPr>
          <p:nvPr/>
        </p:nvSpPr>
        <p:spPr bwMode="auto">
          <a:xfrm>
            <a:off x="4557430" y="2404285"/>
            <a:ext cx="213639" cy="304188"/>
          </a:xfrm>
          <a:custGeom>
            <a:avLst/>
            <a:gdLst>
              <a:gd name="T0" fmla="*/ 100 w 100"/>
              <a:gd name="T1" fmla="*/ 50 h 142"/>
              <a:gd name="T2" fmla="*/ 50 w 100"/>
              <a:gd name="T3" fmla="*/ 142 h 142"/>
              <a:gd name="T4" fmla="*/ 0 w 100"/>
              <a:gd name="T5" fmla="*/ 50 h 142"/>
              <a:gd name="T6" fmla="*/ 50 w 100"/>
              <a:gd name="T7" fmla="*/ 0 h 142"/>
              <a:gd name="T8" fmla="*/ 100 w 100"/>
              <a:gd name="T9" fmla="*/ 50 h 142"/>
            </a:gdLst>
            <a:ahLst/>
            <a:cxnLst>
              <a:cxn ang="0">
                <a:pos x="T0" y="T1"/>
              </a:cxn>
              <a:cxn ang="0">
                <a:pos x="T2" y="T3"/>
              </a:cxn>
              <a:cxn ang="0">
                <a:pos x="T4" y="T5"/>
              </a:cxn>
              <a:cxn ang="0">
                <a:pos x="T6" y="T7"/>
              </a:cxn>
              <a:cxn ang="0">
                <a:pos x="T8" y="T9"/>
              </a:cxn>
            </a:cxnLst>
            <a:rect l="0" t="0" r="r" b="b"/>
            <a:pathLst>
              <a:path w="100" h="142">
                <a:moveTo>
                  <a:pt x="100" y="50"/>
                </a:moveTo>
                <a:cubicBezTo>
                  <a:pt x="100" y="78"/>
                  <a:pt x="50" y="142"/>
                  <a:pt x="50" y="142"/>
                </a:cubicBezTo>
                <a:cubicBezTo>
                  <a:pt x="50" y="142"/>
                  <a:pt x="0" y="78"/>
                  <a:pt x="0" y="50"/>
                </a:cubicBezTo>
                <a:cubicBezTo>
                  <a:pt x="0" y="23"/>
                  <a:pt x="23" y="0"/>
                  <a:pt x="50" y="0"/>
                </a:cubicBezTo>
                <a:cubicBezTo>
                  <a:pt x="78" y="0"/>
                  <a:pt x="100" y="23"/>
                  <a:pt x="100" y="50"/>
                </a:cubicBezTo>
              </a:path>
            </a:pathLst>
          </a:custGeom>
          <a:solidFill>
            <a:srgbClr val="221F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98" name="Freeform 243">
            <a:extLst>
              <a:ext uri="{FF2B5EF4-FFF2-40B4-BE49-F238E27FC236}">
                <a16:creationId xmlns:a16="http://schemas.microsoft.com/office/drawing/2014/main" id="{6D58379B-5186-260F-B175-E79BDB480F11}"/>
              </a:ext>
            </a:extLst>
          </p:cNvPr>
          <p:cNvSpPr>
            <a:spLocks/>
          </p:cNvSpPr>
          <p:nvPr/>
        </p:nvSpPr>
        <p:spPr bwMode="auto">
          <a:xfrm>
            <a:off x="4233435" y="1950126"/>
            <a:ext cx="213639" cy="301358"/>
          </a:xfrm>
          <a:custGeom>
            <a:avLst/>
            <a:gdLst>
              <a:gd name="T0" fmla="*/ 100 w 100"/>
              <a:gd name="T1" fmla="*/ 50 h 141"/>
              <a:gd name="T2" fmla="*/ 50 w 100"/>
              <a:gd name="T3" fmla="*/ 141 h 141"/>
              <a:gd name="T4" fmla="*/ 0 w 100"/>
              <a:gd name="T5" fmla="*/ 50 h 141"/>
              <a:gd name="T6" fmla="*/ 50 w 100"/>
              <a:gd name="T7" fmla="*/ 0 h 141"/>
              <a:gd name="T8" fmla="*/ 100 w 100"/>
              <a:gd name="T9" fmla="*/ 50 h 141"/>
            </a:gdLst>
            <a:ahLst/>
            <a:cxnLst>
              <a:cxn ang="0">
                <a:pos x="T0" y="T1"/>
              </a:cxn>
              <a:cxn ang="0">
                <a:pos x="T2" y="T3"/>
              </a:cxn>
              <a:cxn ang="0">
                <a:pos x="T4" y="T5"/>
              </a:cxn>
              <a:cxn ang="0">
                <a:pos x="T6" y="T7"/>
              </a:cxn>
              <a:cxn ang="0">
                <a:pos x="T8" y="T9"/>
              </a:cxn>
            </a:cxnLst>
            <a:rect l="0" t="0" r="r" b="b"/>
            <a:pathLst>
              <a:path w="100" h="141">
                <a:moveTo>
                  <a:pt x="100" y="50"/>
                </a:moveTo>
                <a:cubicBezTo>
                  <a:pt x="100" y="78"/>
                  <a:pt x="50" y="141"/>
                  <a:pt x="50" y="141"/>
                </a:cubicBezTo>
                <a:cubicBezTo>
                  <a:pt x="50" y="141"/>
                  <a:pt x="0" y="78"/>
                  <a:pt x="0" y="50"/>
                </a:cubicBezTo>
                <a:cubicBezTo>
                  <a:pt x="0" y="22"/>
                  <a:pt x="22" y="0"/>
                  <a:pt x="50" y="0"/>
                </a:cubicBezTo>
                <a:cubicBezTo>
                  <a:pt x="77" y="0"/>
                  <a:pt x="100" y="22"/>
                  <a:pt x="100" y="50"/>
                </a:cubicBezTo>
              </a:path>
            </a:pathLst>
          </a:custGeom>
          <a:solidFill>
            <a:srgbClr val="221F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599" name="Freeform 244">
            <a:extLst>
              <a:ext uri="{FF2B5EF4-FFF2-40B4-BE49-F238E27FC236}">
                <a16:creationId xmlns:a16="http://schemas.microsoft.com/office/drawing/2014/main" id="{5691FEC3-211F-B496-010C-E90A69DA5F82}"/>
              </a:ext>
            </a:extLst>
          </p:cNvPr>
          <p:cNvSpPr>
            <a:spLocks/>
          </p:cNvSpPr>
          <p:nvPr/>
        </p:nvSpPr>
        <p:spPr bwMode="auto">
          <a:xfrm>
            <a:off x="3585445" y="1996816"/>
            <a:ext cx="216469" cy="302772"/>
          </a:xfrm>
          <a:custGeom>
            <a:avLst/>
            <a:gdLst>
              <a:gd name="T0" fmla="*/ 101 w 101"/>
              <a:gd name="T1" fmla="*/ 50 h 142"/>
              <a:gd name="T2" fmla="*/ 50 w 101"/>
              <a:gd name="T3" fmla="*/ 142 h 142"/>
              <a:gd name="T4" fmla="*/ 0 w 101"/>
              <a:gd name="T5" fmla="*/ 50 h 142"/>
              <a:gd name="T6" fmla="*/ 50 w 101"/>
              <a:gd name="T7" fmla="*/ 0 h 142"/>
              <a:gd name="T8" fmla="*/ 101 w 101"/>
              <a:gd name="T9" fmla="*/ 50 h 142"/>
            </a:gdLst>
            <a:ahLst/>
            <a:cxnLst>
              <a:cxn ang="0">
                <a:pos x="T0" y="T1"/>
              </a:cxn>
              <a:cxn ang="0">
                <a:pos x="T2" y="T3"/>
              </a:cxn>
              <a:cxn ang="0">
                <a:pos x="T4" y="T5"/>
              </a:cxn>
              <a:cxn ang="0">
                <a:pos x="T6" y="T7"/>
              </a:cxn>
              <a:cxn ang="0">
                <a:pos x="T8" y="T9"/>
              </a:cxn>
            </a:cxnLst>
            <a:rect l="0" t="0" r="r" b="b"/>
            <a:pathLst>
              <a:path w="101" h="142">
                <a:moveTo>
                  <a:pt x="101" y="50"/>
                </a:moveTo>
                <a:cubicBezTo>
                  <a:pt x="101" y="78"/>
                  <a:pt x="50" y="142"/>
                  <a:pt x="50" y="142"/>
                </a:cubicBezTo>
                <a:cubicBezTo>
                  <a:pt x="50" y="142"/>
                  <a:pt x="0" y="78"/>
                  <a:pt x="0" y="50"/>
                </a:cubicBezTo>
                <a:cubicBezTo>
                  <a:pt x="0" y="23"/>
                  <a:pt x="23" y="0"/>
                  <a:pt x="50" y="0"/>
                </a:cubicBezTo>
                <a:cubicBezTo>
                  <a:pt x="78" y="0"/>
                  <a:pt x="101" y="23"/>
                  <a:pt x="101" y="50"/>
                </a:cubicBezTo>
              </a:path>
            </a:pathLst>
          </a:custGeom>
          <a:solidFill>
            <a:srgbClr val="221F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00" name="Freeform 245">
            <a:extLst>
              <a:ext uri="{FF2B5EF4-FFF2-40B4-BE49-F238E27FC236}">
                <a16:creationId xmlns:a16="http://schemas.microsoft.com/office/drawing/2014/main" id="{45FBBF9A-9453-A9D3-02AE-01A392533D8F}"/>
              </a:ext>
            </a:extLst>
          </p:cNvPr>
          <p:cNvSpPr>
            <a:spLocks/>
          </p:cNvSpPr>
          <p:nvPr/>
        </p:nvSpPr>
        <p:spPr bwMode="auto">
          <a:xfrm>
            <a:off x="3101575" y="1645939"/>
            <a:ext cx="215053" cy="301358"/>
          </a:xfrm>
          <a:custGeom>
            <a:avLst/>
            <a:gdLst>
              <a:gd name="T0" fmla="*/ 101 w 101"/>
              <a:gd name="T1" fmla="*/ 50 h 141"/>
              <a:gd name="T2" fmla="*/ 51 w 101"/>
              <a:gd name="T3" fmla="*/ 141 h 141"/>
              <a:gd name="T4" fmla="*/ 0 w 101"/>
              <a:gd name="T5" fmla="*/ 50 h 141"/>
              <a:gd name="T6" fmla="*/ 51 w 101"/>
              <a:gd name="T7" fmla="*/ 0 h 141"/>
              <a:gd name="T8" fmla="*/ 101 w 101"/>
              <a:gd name="T9" fmla="*/ 50 h 141"/>
            </a:gdLst>
            <a:ahLst/>
            <a:cxnLst>
              <a:cxn ang="0">
                <a:pos x="T0" y="T1"/>
              </a:cxn>
              <a:cxn ang="0">
                <a:pos x="T2" y="T3"/>
              </a:cxn>
              <a:cxn ang="0">
                <a:pos x="T4" y="T5"/>
              </a:cxn>
              <a:cxn ang="0">
                <a:pos x="T6" y="T7"/>
              </a:cxn>
              <a:cxn ang="0">
                <a:pos x="T8" y="T9"/>
              </a:cxn>
            </a:cxnLst>
            <a:rect l="0" t="0" r="r" b="b"/>
            <a:pathLst>
              <a:path w="101" h="141">
                <a:moveTo>
                  <a:pt x="101" y="50"/>
                </a:moveTo>
                <a:cubicBezTo>
                  <a:pt x="101" y="77"/>
                  <a:pt x="51" y="141"/>
                  <a:pt x="51" y="141"/>
                </a:cubicBezTo>
                <a:cubicBezTo>
                  <a:pt x="51" y="141"/>
                  <a:pt x="0" y="77"/>
                  <a:pt x="0" y="50"/>
                </a:cubicBezTo>
                <a:cubicBezTo>
                  <a:pt x="0" y="22"/>
                  <a:pt x="23" y="0"/>
                  <a:pt x="51" y="0"/>
                </a:cubicBezTo>
                <a:cubicBezTo>
                  <a:pt x="78" y="0"/>
                  <a:pt x="101" y="22"/>
                  <a:pt x="101" y="50"/>
                </a:cubicBezTo>
              </a:path>
            </a:pathLst>
          </a:custGeom>
          <a:solidFill>
            <a:srgbClr val="221F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01" name="Freeform 246">
            <a:extLst>
              <a:ext uri="{FF2B5EF4-FFF2-40B4-BE49-F238E27FC236}">
                <a16:creationId xmlns:a16="http://schemas.microsoft.com/office/drawing/2014/main" id="{684CC6FA-8661-C5CC-496E-1188858BE3FC}"/>
              </a:ext>
            </a:extLst>
          </p:cNvPr>
          <p:cNvSpPr>
            <a:spLocks/>
          </p:cNvSpPr>
          <p:nvPr/>
        </p:nvSpPr>
        <p:spPr bwMode="auto">
          <a:xfrm>
            <a:off x="3387370" y="2424092"/>
            <a:ext cx="213639" cy="301358"/>
          </a:xfrm>
          <a:custGeom>
            <a:avLst/>
            <a:gdLst>
              <a:gd name="T0" fmla="*/ 100 w 100"/>
              <a:gd name="T1" fmla="*/ 50 h 141"/>
              <a:gd name="T2" fmla="*/ 50 w 100"/>
              <a:gd name="T3" fmla="*/ 141 h 141"/>
              <a:gd name="T4" fmla="*/ 0 w 100"/>
              <a:gd name="T5" fmla="*/ 50 h 141"/>
              <a:gd name="T6" fmla="*/ 50 w 100"/>
              <a:gd name="T7" fmla="*/ 0 h 141"/>
              <a:gd name="T8" fmla="*/ 100 w 100"/>
              <a:gd name="T9" fmla="*/ 50 h 141"/>
            </a:gdLst>
            <a:ahLst/>
            <a:cxnLst>
              <a:cxn ang="0">
                <a:pos x="T0" y="T1"/>
              </a:cxn>
              <a:cxn ang="0">
                <a:pos x="T2" y="T3"/>
              </a:cxn>
              <a:cxn ang="0">
                <a:pos x="T4" y="T5"/>
              </a:cxn>
              <a:cxn ang="0">
                <a:pos x="T6" y="T7"/>
              </a:cxn>
              <a:cxn ang="0">
                <a:pos x="T8" y="T9"/>
              </a:cxn>
            </a:cxnLst>
            <a:rect l="0" t="0" r="r" b="b"/>
            <a:pathLst>
              <a:path w="100" h="141">
                <a:moveTo>
                  <a:pt x="100" y="50"/>
                </a:moveTo>
                <a:cubicBezTo>
                  <a:pt x="100" y="77"/>
                  <a:pt x="50" y="141"/>
                  <a:pt x="50" y="141"/>
                </a:cubicBezTo>
                <a:cubicBezTo>
                  <a:pt x="50" y="141"/>
                  <a:pt x="0" y="77"/>
                  <a:pt x="0" y="50"/>
                </a:cubicBezTo>
                <a:cubicBezTo>
                  <a:pt x="0" y="22"/>
                  <a:pt x="23" y="0"/>
                  <a:pt x="50" y="0"/>
                </a:cubicBezTo>
                <a:cubicBezTo>
                  <a:pt x="78" y="0"/>
                  <a:pt x="100" y="22"/>
                  <a:pt x="100" y="50"/>
                </a:cubicBezTo>
              </a:path>
            </a:pathLst>
          </a:custGeom>
          <a:solidFill>
            <a:srgbClr val="221F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02" name="Freeform 247">
            <a:extLst>
              <a:ext uri="{FF2B5EF4-FFF2-40B4-BE49-F238E27FC236}">
                <a16:creationId xmlns:a16="http://schemas.microsoft.com/office/drawing/2014/main" id="{DF32B778-5A18-DE6E-0AE6-D40D483DEFFF}"/>
              </a:ext>
            </a:extLst>
          </p:cNvPr>
          <p:cNvSpPr>
            <a:spLocks/>
          </p:cNvSpPr>
          <p:nvPr/>
        </p:nvSpPr>
        <p:spPr bwMode="auto">
          <a:xfrm>
            <a:off x="3005367" y="2385892"/>
            <a:ext cx="213639" cy="302772"/>
          </a:xfrm>
          <a:custGeom>
            <a:avLst/>
            <a:gdLst>
              <a:gd name="T0" fmla="*/ 100 w 100"/>
              <a:gd name="T1" fmla="*/ 50 h 142"/>
              <a:gd name="T2" fmla="*/ 50 w 100"/>
              <a:gd name="T3" fmla="*/ 142 h 142"/>
              <a:gd name="T4" fmla="*/ 0 w 100"/>
              <a:gd name="T5" fmla="*/ 50 h 142"/>
              <a:gd name="T6" fmla="*/ 50 w 100"/>
              <a:gd name="T7" fmla="*/ 0 h 142"/>
              <a:gd name="T8" fmla="*/ 100 w 100"/>
              <a:gd name="T9" fmla="*/ 50 h 142"/>
            </a:gdLst>
            <a:ahLst/>
            <a:cxnLst>
              <a:cxn ang="0">
                <a:pos x="T0" y="T1"/>
              </a:cxn>
              <a:cxn ang="0">
                <a:pos x="T2" y="T3"/>
              </a:cxn>
              <a:cxn ang="0">
                <a:pos x="T4" y="T5"/>
              </a:cxn>
              <a:cxn ang="0">
                <a:pos x="T6" y="T7"/>
              </a:cxn>
              <a:cxn ang="0">
                <a:pos x="T8" y="T9"/>
              </a:cxn>
            </a:cxnLst>
            <a:rect l="0" t="0" r="r" b="b"/>
            <a:pathLst>
              <a:path w="100" h="142">
                <a:moveTo>
                  <a:pt x="100" y="50"/>
                </a:moveTo>
                <a:cubicBezTo>
                  <a:pt x="100" y="78"/>
                  <a:pt x="50" y="142"/>
                  <a:pt x="50" y="142"/>
                </a:cubicBezTo>
                <a:cubicBezTo>
                  <a:pt x="50" y="142"/>
                  <a:pt x="0" y="78"/>
                  <a:pt x="0" y="50"/>
                </a:cubicBezTo>
                <a:cubicBezTo>
                  <a:pt x="0" y="22"/>
                  <a:pt x="23" y="0"/>
                  <a:pt x="50" y="0"/>
                </a:cubicBezTo>
                <a:cubicBezTo>
                  <a:pt x="78" y="0"/>
                  <a:pt x="100" y="22"/>
                  <a:pt x="100" y="50"/>
                </a:cubicBezTo>
              </a:path>
            </a:pathLst>
          </a:custGeom>
          <a:solidFill>
            <a:srgbClr val="221F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03" name="Freeform 248">
            <a:extLst>
              <a:ext uri="{FF2B5EF4-FFF2-40B4-BE49-F238E27FC236}">
                <a16:creationId xmlns:a16="http://schemas.microsoft.com/office/drawing/2014/main" id="{3E8910C0-D8DF-5D41-8014-D5509930CF5B}"/>
              </a:ext>
            </a:extLst>
          </p:cNvPr>
          <p:cNvSpPr>
            <a:spLocks/>
          </p:cNvSpPr>
          <p:nvPr/>
        </p:nvSpPr>
        <p:spPr bwMode="auto">
          <a:xfrm>
            <a:off x="4036775" y="2992851"/>
            <a:ext cx="213639" cy="301358"/>
          </a:xfrm>
          <a:custGeom>
            <a:avLst/>
            <a:gdLst>
              <a:gd name="T0" fmla="*/ 100 w 100"/>
              <a:gd name="T1" fmla="*/ 50 h 141"/>
              <a:gd name="T2" fmla="*/ 50 w 100"/>
              <a:gd name="T3" fmla="*/ 141 h 141"/>
              <a:gd name="T4" fmla="*/ 0 w 100"/>
              <a:gd name="T5" fmla="*/ 50 h 141"/>
              <a:gd name="T6" fmla="*/ 50 w 100"/>
              <a:gd name="T7" fmla="*/ 0 h 141"/>
              <a:gd name="T8" fmla="*/ 100 w 100"/>
              <a:gd name="T9" fmla="*/ 50 h 141"/>
            </a:gdLst>
            <a:ahLst/>
            <a:cxnLst>
              <a:cxn ang="0">
                <a:pos x="T0" y="T1"/>
              </a:cxn>
              <a:cxn ang="0">
                <a:pos x="T2" y="T3"/>
              </a:cxn>
              <a:cxn ang="0">
                <a:pos x="T4" y="T5"/>
              </a:cxn>
              <a:cxn ang="0">
                <a:pos x="T6" y="T7"/>
              </a:cxn>
              <a:cxn ang="0">
                <a:pos x="T8" y="T9"/>
              </a:cxn>
            </a:cxnLst>
            <a:rect l="0" t="0" r="r" b="b"/>
            <a:pathLst>
              <a:path w="100" h="141">
                <a:moveTo>
                  <a:pt x="100" y="50"/>
                </a:moveTo>
                <a:cubicBezTo>
                  <a:pt x="100" y="77"/>
                  <a:pt x="50" y="141"/>
                  <a:pt x="50" y="141"/>
                </a:cubicBezTo>
                <a:cubicBezTo>
                  <a:pt x="50" y="141"/>
                  <a:pt x="0" y="77"/>
                  <a:pt x="0" y="50"/>
                </a:cubicBezTo>
                <a:cubicBezTo>
                  <a:pt x="0" y="22"/>
                  <a:pt x="22" y="0"/>
                  <a:pt x="50" y="0"/>
                </a:cubicBezTo>
                <a:cubicBezTo>
                  <a:pt x="78" y="0"/>
                  <a:pt x="100" y="22"/>
                  <a:pt x="100" y="50"/>
                </a:cubicBezTo>
              </a:path>
            </a:pathLst>
          </a:custGeom>
          <a:solidFill>
            <a:srgbClr val="221F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04" name="Freeform 249">
            <a:extLst>
              <a:ext uri="{FF2B5EF4-FFF2-40B4-BE49-F238E27FC236}">
                <a16:creationId xmlns:a16="http://schemas.microsoft.com/office/drawing/2014/main" id="{44BBD391-E39F-0230-47B8-24E7442F7EEE}"/>
              </a:ext>
            </a:extLst>
          </p:cNvPr>
          <p:cNvSpPr>
            <a:spLocks/>
          </p:cNvSpPr>
          <p:nvPr/>
        </p:nvSpPr>
        <p:spPr bwMode="auto">
          <a:xfrm>
            <a:off x="2749285" y="3247519"/>
            <a:ext cx="215053" cy="304188"/>
          </a:xfrm>
          <a:custGeom>
            <a:avLst/>
            <a:gdLst>
              <a:gd name="T0" fmla="*/ 101 w 101"/>
              <a:gd name="T1" fmla="*/ 51 h 142"/>
              <a:gd name="T2" fmla="*/ 50 w 101"/>
              <a:gd name="T3" fmla="*/ 142 h 142"/>
              <a:gd name="T4" fmla="*/ 0 w 101"/>
              <a:gd name="T5" fmla="*/ 51 h 142"/>
              <a:gd name="T6" fmla="*/ 50 w 101"/>
              <a:gd name="T7" fmla="*/ 0 h 142"/>
              <a:gd name="T8" fmla="*/ 101 w 101"/>
              <a:gd name="T9" fmla="*/ 51 h 142"/>
            </a:gdLst>
            <a:ahLst/>
            <a:cxnLst>
              <a:cxn ang="0">
                <a:pos x="T0" y="T1"/>
              </a:cxn>
              <a:cxn ang="0">
                <a:pos x="T2" y="T3"/>
              </a:cxn>
              <a:cxn ang="0">
                <a:pos x="T4" y="T5"/>
              </a:cxn>
              <a:cxn ang="0">
                <a:pos x="T6" y="T7"/>
              </a:cxn>
              <a:cxn ang="0">
                <a:pos x="T8" y="T9"/>
              </a:cxn>
            </a:cxnLst>
            <a:rect l="0" t="0" r="r" b="b"/>
            <a:pathLst>
              <a:path w="101" h="142">
                <a:moveTo>
                  <a:pt x="101" y="51"/>
                </a:moveTo>
                <a:cubicBezTo>
                  <a:pt x="101" y="78"/>
                  <a:pt x="50" y="142"/>
                  <a:pt x="50" y="142"/>
                </a:cubicBezTo>
                <a:cubicBezTo>
                  <a:pt x="50" y="142"/>
                  <a:pt x="0" y="78"/>
                  <a:pt x="0" y="51"/>
                </a:cubicBezTo>
                <a:cubicBezTo>
                  <a:pt x="0" y="23"/>
                  <a:pt x="23" y="0"/>
                  <a:pt x="50" y="0"/>
                </a:cubicBezTo>
                <a:cubicBezTo>
                  <a:pt x="78" y="0"/>
                  <a:pt x="101" y="23"/>
                  <a:pt x="101" y="51"/>
                </a:cubicBezTo>
              </a:path>
            </a:pathLst>
          </a:custGeom>
          <a:solidFill>
            <a:srgbClr val="221F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05" name="Freeform 250">
            <a:extLst>
              <a:ext uri="{FF2B5EF4-FFF2-40B4-BE49-F238E27FC236}">
                <a16:creationId xmlns:a16="http://schemas.microsoft.com/office/drawing/2014/main" id="{8636B4E1-0AC9-D081-44BD-3B5843BB0C3C}"/>
              </a:ext>
            </a:extLst>
          </p:cNvPr>
          <p:cNvSpPr>
            <a:spLocks/>
          </p:cNvSpPr>
          <p:nvPr/>
        </p:nvSpPr>
        <p:spPr bwMode="auto">
          <a:xfrm>
            <a:off x="324277" y="2231677"/>
            <a:ext cx="213639" cy="304188"/>
          </a:xfrm>
          <a:custGeom>
            <a:avLst/>
            <a:gdLst>
              <a:gd name="T0" fmla="*/ 100 w 100"/>
              <a:gd name="T1" fmla="*/ 50 h 142"/>
              <a:gd name="T2" fmla="*/ 50 w 100"/>
              <a:gd name="T3" fmla="*/ 142 h 142"/>
              <a:gd name="T4" fmla="*/ 0 w 100"/>
              <a:gd name="T5" fmla="*/ 50 h 142"/>
              <a:gd name="T6" fmla="*/ 50 w 100"/>
              <a:gd name="T7" fmla="*/ 0 h 142"/>
              <a:gd name="T8" fmla="*/ 100 w 100"/>
              <a:gd name="T9" fmla="*/ 50 h 142"/>
            </a:gdLst>
            <a:ahLst/>
            <a:cxnLst>
              <a:cxn ang="0">
                <a:pos x="T0" y="T1"/>
              </a:cxn>
              <a:cxn ang="0">
                <a:pos x="T2" y="T3"/>
              </a:cxn>
              <a:cxn ang="0">
                <a:pos x="T4" y="T5"/>
              </a:cxn>
              <a:cxn ang="0">
                <a:pos x="T6" y="T7"/>
              </a:cxn>
              <a:cxn ang="0">
                <a:pos x="T8" y="T9"/>
              </a:cxn>
            </a:cxnLst>
            <a:rect l="0" t="0" r="r" b="b"/>
            <a:pathLst>
              <a:path w="100" h="142">
                <a:moveTo>
                  <a:pt x="100" y="50"/>
                </a:moveTo>
                <a:cubicBezTo>
                  <a:pt x="100" y="78"/>
                  <a:pt x="50" y="142"/>
                  <a:pt x="50" y="142"/>
                </a:cubicBezTo>
                <a:cubicBezTo>
                  <a:pt x="50" y="142"/>
                  <a:pt x="0" y="78"/>
                  <a:pt x="0" y="50"/>
                </a:cubicBezTo>
                <a:cubicBezTo>
                  <a:pt x="0" y="23"/>
                  <a:pt x="23" y="0"/>
                  <a:pt x="50" y="0"/>
                </a:cubicBezTo>
                <a:cubicBezTo>
                  <a:pt x="78" y="0"/>
                  <a:pt x="100" y="23"/>
                  <a:pt x="100" y="50"/>
                </a:cubicBezTo>
              </a:path>
            </a:pathLst>
          </a:custGeom>
          <a:solidFill>
            <a:srgbClr val="221F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06" name="Oval 251">
            <a:extLst>
              <a:ext uri="{FF2B5EF4-FFF2-40B4-BE49-F238E27FC236}">
                <a16:creationId xmlns:a16="http://schemas.microsoft.com/office/drawing/2014/main" id="{010DA34A-F502-3825-A609-04DD71B72B5C}"/>
              </a:ext>
            </a:extLst>
          </p:cNvPr>
          <p:cNvSpPr>
            <a:spLocks noChangeArrowheads="1"/>
          </p:cNvSpPr>
          <p:nvPr/>
        </p:nvSpPr>
        <p:spPr bwMode="auto">
          <a:xfrm>
            <a:off x="5114870" y="1709606"/>
            <a:ext cx="154216" cy="1542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07" name="Oval 252">
            <a:extLst>
              <a:ext uri="{FF2B5EF4-FFF2-40B4-BE49-F238E27FC236}">
                <a16:creationId xmlns:a16="http://schemas.microsoft.com/office/drawing/2014/main" id="{AACCE067-E028-ABF4-A146-02860F23B178}"/>
              </a:ext>
            </a:extLst>
          </p:cNvPr>
          <p:cNvSpPr>
            <a:spLocks noChangeArrowheads="1"/>
          </p:cNvSpPr>
          <p:nvPr/>
        </p:nvSpPr>
        <p:spPr bwMode="auto">
          <a:xfrm>
            <a:off x="4950750" y="1918999"/>
            <a:ext cx="154216" cy="1542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08" name="Oval 253">
            <a:extLst>
              <a:ext uri="{FF2B5EF4-FFF2-40B4-BE49-F238E27FC236}">
                <a16:creationId xmlns:a16="http://schemas.microsoft.com/office/drawing/2014/main" id="{DF40BDC5-B24E-66B6-7900-31B7665B3994}"/>
              </a:ext>
            </a:extLst>
          </p:cNvPr>
          <p:cNvSpPr>
            <a:spLocks noChangeArrowheads="1"/>
          </p:cNvSpPr>
          <p:nvPr/>
        </p:nvSpPr>
        <p:spPr bwMode="auto">
          <a:xfrm>
            <a:off x="4792290" y="2094438"/>
            <a:ext cx="154216" cy="1542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09" name="Oval 254">
            <a:extLst>
              <a:ext uri="{FF2B5EF4-FFF2-40B4-BE49-F238E27FC236}">
                <a16:creationId xmlns:a16="http://schemas.microsoft.com/office/drawing/2014/main" id="{CED5DA7A-B35A-7C1A-AF58-42E4698AB487}"/>
              </a:ext>
            </a:extLst>
          </p:cNvPr>
          <p:cNvSpPr>
            <a:spLocks noChangeArrowheads="1"/>
          </p:cNvSpPr>
          <p:nvPr/>
        </p:nvSpPr>
        <p:spPr bwMode="auto">
          <a:xfrm>
            <a:off x="4587140" y="2435410"/>
            <a:ext cx="154216" cy="15280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10" name="Oval 255">
            <a:extLst>
              <a:ext uri="{FF2B5EF4-FFF2-40B4-BE49-F238E27FC236}">
                <a16:creationId xmlns:a16="http://schemas.microsoft.com/office/drawing/2014/main" id="{034E68BD-295A-F612-CDB8-5A0681C69CEF}"/>
              </a:ext>
            </a:extLst>
          </p:cNvPr>
          <p:cNvSpPr>
            <a:spLocks noChangeArrowheads="1"/>
          </p:cNvSpPr>
          <p:nvPr/>
        </p:nvSpPr>
        <p:spPr bwMode="auto">
          <a:xfrm>
            <a:off x="4263146" y="1977008"/>
            <a:ext cx="154216" cy="1542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11" name="Oval 256">
            <a:extLst>
              <a:ext uri="{FF2B5EF4-FFF2-40B4-BE49-F238E27FC236}">
                <a16:creationId xmlns:a16="http://schemas.microsoft.com/office/drawing/2014/main" id="{B2FAB6C9-EBC1-B168-E5B9-CC70D7588BA0}"/>
              </a:ext>
            </a:extLst>
          </p:cNvPr>
          <p:cNvSpPr>
            <a:spLocks noChangeArrowheads="1"/>
          </p:cNvSpPr>
          <p:nvPr/>
        </p:nvSpPr>
        <p:spPr bwMode="auto">
          <a:xfrm>
            <a:off x="3615157" y="2026526"/>
            <a:ext cx="157046" cy="1542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12" name="Oval 257">
            <a:extLst>
              <a:ext uri="{FF2B5EF4-FFF2-40B4-BE49-F238E27FC236}">
                <a16:creationId xmlns:a16="http://schemas.microsoft.com/office/drawing/2014/main" id="{B2BDD9AD-7FF5-1B7E-FC93-8EC775B66D5A}"/>
              </a:ext>
            </a:extLst>
          </p:cNvPr>
          <p:cNvSpPr>
            <a:spLocks noChangeArrowheads="1"/>
          </p:cNvSpPr>
          <p:nvPr/>
        </p:nvSpPr>
        <p:spPr bwMode="auto">
          <a:xfrm>
            <a:off x="3131287" y="1674235"/>
            <a:ext cx="155630" cy="152801"/>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13" name="Oval 258">
            <a:extLst>
              <a:ext uri="{FF2B5EF4-FFF2-40B4-BE49-F238E27FC236}">
                <a16:creationId xmlns:a16="http://schemas.microsoft.com/office/drawing/2014/main" id="{87A21605-41D4-0635-4245-5AF1CE73886F}"/>
              </a:ext>
            </a:extLst>
          </p:cNvPr>
          <p:cNvSpPr>
            <a:spLocks noChangeArrowheads="1"/>
          </p:cNvSpPr>
          <p:nvPr/>
        </p:nvSpPr>
        <p:spPr bwMode="auto">
          <a:xfrm>
            <a:off x="3417081" y="2452388"/>
            <a:ext cx="154216" cy="1542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14" name="Oval 259">
            <a:extLst>
              <a:ext uri="{FF2B5EF4-FFF2-40B4-BE49-F238E27FC236}">
                <a16:creationId xmlns:a16="http://schemas.microsoft.com/office/drawing/2014/main" id="{6D790F3C-2E0C-DF91-D080-38AC13D85F87}"/>
              </a:ext>
            </a:extLst>
          </p:cNvPr>
          <p:cNvSpPr>
            <a:spLocks noChangeArrowheads="1"/>
          </p:cNvSpPr>
          <p:nvPr/>
        </p:nvSpPr>
        <p:spPr bwMode="auto">
          <a:xfrm>
            <a:off x="3035079" y="2414188"/>
            <a:ext cx="154216" cy="15563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15" name="Oval 260">
            <a:extLst>
              <a:ext uri="{FF2B5EF4-FFF2-40B4-BE49-F238E27FC236}">
                <a16:creationId xmlns:a16="http://schemas.microsoft.com/office/drawing/2014/main" id="{ADAA25CC-0F4C-2CDF-5E9C-8D443842A87C}"/>
              </a:ext>
            </a:extLst>
          </p:cNvPr>
          <p:cNvSpPr>
            <a:spLocks noChangeArrowheads="1"/>
          </p:cNvSpPr>
          <p:nvPr/>
        </p:nvSpPr>
        <p:spPr bwMode="auto">
          <a:xfrm>
            <a:off x="4066485" y="3021147"/>
            <a:ext cx="154216" cy="1542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16" name="Oval 261">
            <a:extLst>
              <a:ext uri="{FF2B5EF4-FFF2-40B4-BE49-F238E27FC236}">
                <a16:creationId xmlns:a16="http://schemas.microsoft.com/office/drawing/2014/main" id="{AE99F36A-10F7-9FFE-8470-A1233D360213}"/>
              </a:ext>
            </a:extLst>
          </p:cNvPr>
          <p:cNvSpPr>
            <a:spLocks noChangeArrowheads="1"/>
          </p:cNvSpPr>
          <p:nvPr/>
        </p:nvSpPr>
        <p:spPr bwMode="auto">
          <a:xfrm>
            <a:off x="2778996" y="3277230"/>
            <a:ext cx="155630" cy="1542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17" name="Oval 262">
            <a:extLst>
              <a:ext uri="{FF2B5EF4-FFF2-40B4-BE49-F238E27FC236}">
                <a16:creationId xmlns:a16="http://schemas.microsoft.com/office/drawing/2014/main" id="{A5CDB72C-769C-6424-DE7F-5D0EE35930AD}"/>
              </a:ext>
            </a:extLst>
          </p:cNvPr>
          <p:cNvSpPr>
            <a:spLocks noChangeArrowheads="1"/>
          </p:cNvSpPr>
          <p:nvPr/>
        </p:nvSpPr>
        <p:spPr bwMode="auto">
          <a:xfrm>
            <a:off x="353987" y="2261387"/>
            <a:ext cx="154216" cy="154216"/>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18" name="Rectangle 267">
            <a:extLst>
              <a:ext uri="{FF2B5EF4-FFF2-40B4-BE49-F238E27FC236}">
                <a16:creationId xmlns:a16="http://schemas.microsoft.com/office/drawing/2014/main" id="{D7BC966A-88D0-43D6-2EDB-43F68A8ED255}"/>
              </a:ext>
            </a:extLst>
          </p:cNvPr>
          <p:cNvSpPr>
            <a:spLocks noChangeArrowheads="1"/>
          </p:cNvSpPr>
          <p:nvPr/>
        </p:nvSpPr>
        <p:spPr bwMode="auto">
          <a:xfrm>
            <a:off x="4819742" y="2123966"/>
            <a:ext cx="99386" cy="9233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1219170" eaLnBrk="1" fontAlgn="base" latinLnBrk="0" hangingPunct="1">
              <a:lnSpc>
                <a:spcPct val="100000"/>
              </a:lnSpc>
              <a:spcBef>
                <a:spcPct val="0"/>
              </a:spcBef>
              <a:spcAft>
                <a:spcPct val="0"/>
              </a:spcAft>
              <a:buClrTx/>
              <a:buSzTx/>
              <a:buFontTx/>
              <a:buNone/>
              <a:tabLst/>
              <a:defRPr/>
            </a:pPr>
            <a:r>
              <a:rPr kumimoji="0" lang="en-US" altLang="en-US" sz="600" b="1" i="0" u="none" strike="noStrike" kern="0" cap="none" spc="0" normalizeH="0" baseline="0" noProof="0">
                <a:ln>
                  <a:noFill/>
                </a:ln>
                <a:solidFill>
                  <a:schemeClr val="accent5">
                    <a:lumMod val="75000"/>
                  </a:schemeClr>
                </a:solidFill>
                <a:effectLst/>
                <a:uLnTx/>
                <a:uFillTx/>
                <a:ea typeface="+mn-ea"/>
              </a:rPr>
              <a:t>3C</a:t>
            </a:r>
          </a:p>
        </p:txBody>
      </p:sp>
      <p:sp>
        <p:nvSpPr>
          <p:cNvPr id="619" name="Rectangle 268">
            <a:extLst>
              <a:ext uri="{FF2B5EF4-FFF2-40B4-BE49-F238E27FC236}">
                <a16:creationId xmlns:a16="http://schemas.microsoft.com/office/drawing/2014/main" id="{75E402EF-856B-8CD7-1312-83C6A11FC32B}"/>
              </a:ext>
            </a:extLst>
          </p:cNvPr>
          <p:cNvSpPr>
            <a:spLocks noChangeArrowheads="1"/>
          </p:cNvSpPr>
          <p:nvPr/>
        </p:nvSpPr>
        <p:spPr bwMode="auto">
          <a:xfrm>
            <a:off x="4645783" y="2450973"/>
            <a:ext cx="64"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marL="457200" fontAlgn="base">
              <a:spcBef>
                <a:spcPct val="0"/>
              </a:spcBef>
              <a:spcAft>
                <a:spcPct val="0"/>
              </a:spcAft>
              <a:defRPr>
                <a:solidFill>
                  <a:schemeClr val="tx1"/>
                </a:solidFill>
                <a:latin typeface="Arial" pitchFamily="34" charset="0"/>
                <a:cs typeface="Arial" pitchFamily="34" charset="0"/>
              </a:defRPr>
            </a:lvl2pPr>
            <a:lvl3pPr marL="914400" fontAlgn="base">
              <a:spcBef>
                <a:spcPct val="0"/>
              </a:spcBef>
              <a:spcAft>
                <a:spcPct val="0"/>
              </a:spcAft>
              <a:defRPr>
                <a:solidFill>
                  <a:schemeClr val="tx1"/>
                </a:solidFill>
                <a:latin typeface="Arial" pitchFamily="34" charset="0"/>
                <a:cs typeface="Arial" pitchFamily="34" charset="0"/>
              </a:defRPr>
            </a:lvl3pPr>
            <a:lvl4pPr marL="1371600" fontAlgn="base">
              <a:spcBef>
                <a:spcPct val="0"/>
              </a:spcBef>
              <a:spcAft>
                <a:spcPct val="0"/>
              </a:spcAft>
              <a:defRPr>
                <a:solidFill>
                  <a:schemeClr val="tx1"/>
                </a:solidFill>
                <a:latin typeface="Arial" pitchFamily="34" charset="0"/>
                <a:cs typeface="Arial" pitchFamily="34" charset="0"/>
              </a:defRPr>
            </a:lvl4pPr>
            <a:lvl5pPr marL="1828800" fontAlgn="base">
              <a:spcBef>
                <a:spcPct val="0"/>
              </a:spcBef>
              <a:spcAft>
                <a:spcPct val="0"/>
              </a:spcAft>
              <a:defRPr>
                <a:solidFill>
                  <a:schemeClr val="tx1"/>
                </a:solidFill>
                <a:latin typeface="Arial" pitchFamily="34" charset="0"/>
                <a:cs typeface="Arial" pitchFamily="34" charset="0"/>
              </a:defRPr>
            </a:lvl5pPr>
            <a:lvl6pPr marL="2286000" fontAlgn="base">
              <a:spcBef>
                <a:spcPct val="0"/>
              </a:spcBef>
              <a:spcAft>
                <a:spcPct val="0"/>
              </a:spcAft>
              <a:defRPr>
                <a:solidFill>
                  <a:schemeClr val="tx1"/>
                </a:solidFill>
                <a:latin typeface="Arial" pitchFamily="34" charset="0"/>
                <a:cs typeface="Arial" pitchFamily="34" charset="0"/>
              </a:defRPr>
            </a:lvl6pPr>
            <a:lvl7pPr marL="2743200" fontAlgn="base">
              <a:spcBef>
                <a:spcPct val="0"/>
              </a:spcBef>
              <a:spcAft>
                <a:spcPct val="0"/>
              </a:spcAft>
              <a:defRPr>
                <a:solidFill>
                  <a:schemeClr val="tx1"/>
                </a:solidFill>
                <a:latin typeface="Arial" pitchFamily="34" charset="0"/>
                <a:cs typeface="Arial" pitchFamily="34" charset="0"/>
              </a:defRPr>
            </a:lvl7pPr>
            <a:lvl8pPr marL="3200400" fontAlgn="base">
              <a:spcBef>
                <a:spcPct val="0"/>
              </a:spcBef>
              <a:spcAft>
                <a:spcPct val="0"/>
              </a:spcAft>
              <a:defRPr>
                <a:solidFill>
                  <a:schemeClr val="tx1"/>
                </a:solidFill>
                <a:latin typeface="Arial" pitchFamily="34" charset="0"/>
                <a:cs typeface="Arial" pitchFamily="34" charset="0"/>
              </a:defRPr>
            </a:lvl8pPr>
            <a:lvl9pPr marL="3657600"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1219170" eaLnBrk="1" fontAlgn="base" latinLnBrk="0" hangingPunct="1">
              <a:lnSpc>
                <a:spcPct val="100000"/>
              </a:lnSpc>
              <a:spcBef>
                <a:spcPct val="0"/>
              </a:spcBef>
              <a:spcAft>
                <a:spcPct val="0"/>
              </a:spcAft>
              <a:buClrTx/>
              <a:buSzTx/>
              <a:buFontTx/>
              <a:buNone/>
              <a:tabLst/>
              <a:defRPr/>
            </a:pPr>
            <a:endParaRPr kumimoji="0" lang="en-US" altLang="en-US" sz="600" b="1" i="0" u="none" strike="noStrike" kern="0" cap="none" spc="0" normalizeH="0" baseline="0" noProof="0">
              <a:ln>
                <a:noFill/>
              </a:ln>
              <a:solidFill>
                <a:schemeClr val="accent2"/>
              </a:solidFill>
              <a:effectLst/>
              <a:uLnTx/>
              <a:uFillTx/>
              <a:ea typeface="+mn-ea"/>
            </a:endParaRPr>
          </a:p>
        </p:txBody>
      </p:sp>
      <p:sp>
        <p:nvSpPr>
          <p:cNvPr id="622" name="TextBox 621">
            <a:extLst>
              <a:ext uri="{FF2B5EF4-FFF2-40B4-BE49-F238E27FC236}">
                <a16:creationId xmlns:a16="http://schemas.microsoft.com/office/drawing/2014/main" id="{5BF04C22-A432-209A-AD4B-F8F84B68323B}"/>
              </a:ext>
            </a:extLst>
          </p:cNvPr>
          <p:cNvSpPr txBox="1"/>
          <p:nvPr/>
        </p:nvSpPr>
        <p:spPr>
          <a:xfrm>
            <a:off x="254181" y="2238750"/>
            <a:ext cx="347213"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chemeClr val="accent6"/>
                </a:solidFill>
                <a:effectLst/>
                <a:uLnTx/>
                <a:uFillTx/>
                <a:latin typeface="Arial" panose="020B0604020202020204" pitchFamily="34" charset="0"/>
                <a:ea typeface="+mn-ea"/>
                <a:cs typeface="Arial" panose="020B0604020202020204" pitchFamily="34" charset="0"/>
              </a:rPr>
              <a:t>12L</a:t>
            </a:r>
          </a:p>
        </p:txBody>
      </p:sp>
      <p:sp>
        <p:nvSpPr>
          <p:cNvPr id="623" name="TextBox 622">
            <a:extLst>
              <a:ext uri="{FF2B5EF4-FFF2-40B4-BE49-F238E27FC236}">
                <a16:creationId xmlns:a16="http://schemas.microsoft.com/office/drawing/2014/main" id="{4068729F-3C37-12C0-A4CF-8C11D03426F3}"/>
              </a:ext>
            </a:extLst>
          </p:cNvPr>
          <p:cNvSpPr txBox="1"/>
          <p:nvPr/>
        </p:nvSpPr>
        <p:spPr>
          <a:xfrm>
            <a:off x="3084708" y="1649570"/>
            <a:ext cx="248786" cy="18466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chemeClr val="accent6">
                    <a:lumMod val="60000"/>
                    <a:lumOff val="40000"/>
                  </a:schemeClr>
                </a:solidFill>
                <a:effectLst/>
                <a:uLnTx/>
                <a:uFillTx/>
                <a:latin typeface="Arial" panose="020B0604020202020204" pitchFamily="34" charset="0"/>
                <a:ea typeface="+mn-ea"/>
                <a:cs typeface="Arial" panose="020B0604020202020204" pitchFamily="34" charset="0"/>
              </a:rPr>
              <a:t>9I</a:t>
            </a:r>
          </a:p>
        </p:txBody>
      </p:sp>
      <p:sp>
        <p:nvSpPr>
          <p:cNvPr id="624" name="TextBox 623">
            <a:extLst>
              <a:ext uri="{FF2B5EF4-FFF2-40B4-BE49-F238E27FC236}">
                <a16:creationId xmlns:a16="http://schemas.microsoft.com/office/drawing/2014/main" id="{F59C3255-03B1-694F-7ED3-C81A27563BE9}"/>
              </a:ext>
            </a:extLst>
          </p:cNvPr>
          <p:cNvSpPr txBox="1"/>
          <p:nvPr/>
        </p:nvSpPr>
        <p:spPr>
          <a:xfrm>
            <a:off x="2950089" y="2398625"/>
            <a:ext cx="314509" cy="18466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chemeClr val="accent5"/>
                </a:solidFill>
                <a:effectLst/>
                <a:uLnTx/>
                <a:uFillTx/>
                <a:latin typeface="Arial" panose="020B0604020202020204" pitchFamily="34" charset="0"/>
                <a:ea typeface="+mn-ea"/>
                <a:cs typeface="Arial" panose="020B0604020202020204" pitchFamily="34" charset="0"/>
              </a:rPr>
              <a:t>10J</a:t>
            </a:r>
          </a:p>
        </p:txBody>
      </p:sp>
      <p:sp>
        <p:nvSpPr>
          <p:cNvPr id="625" name="TextBox 624">
            <a:extLst>
              <a:ext uri="{FF2B5EF4-FFF2-40B4-BE49-F238E27FC236}">
                <a16:creationId xmlns:a16="http://schemas.microsoft.com/office/drawing/2014/main" id="{48C9A313-2D26-2A8B-BBD4-FFC1BC92F6B6}"/>
              </a:ext>
            </a:extLst>
          </p:cNvPr>
          <p:cNvSpPr txBox="1"/>
          <p:nvPr/>
        </p:nvSpPr>
        <p:spPr>
          <a:xfrm>
            <a:off x="2701410" y="3260253"/>
            <a:ext cx="276166" cy="18466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133" normalizeH="0" baseline="0" noProof="0">
                <a:ln>
                  <a:noFill/>
                </a:ln>
                <a:solidFill>
                  <a:schemeClr val="accent4"/>
                </a:solidFill>
                <a:effectLst/>
                <a:uLnTx/>
                <a:uFillTx/>
                <a:latin typeface="Arial" panose="020B0604020202020204" pitchFamily="34" charset="0"/>
                <a:ea typeface="+mn-ea"/>
                <a:cs typeface="Arial" panose="020B0604020202020204" pitchFamily="34" charset="0"/>
              </a:rPr>
              <a:t>11K</a:t>
            </a:r>
          </a:p>
        </p:txBody>
      </p:sp>
      <p:sp>
        <p:nvSpPr>
          <p:cNvPr id="626" name="TextBox 625">
            <a:extLst>
              <a:ext uri="{FF2B5EF4-FFF2-40B4-BE49-F238E27FC236}">
                <a16:creationId xmlns:a16="http://schemas.microsoft.com/office/drawing/2014/main" id="{7AEDAA26-583A-B782-8EA0-C5817167BDE8}"/>
              </a:ext>
            </a:extLst>
          </p:cNvPr>
          <p:cNvSpPr txBox="1"/>
          <p:nvPr/>
        </p:nvSpPr>
        <p:spPr>
          <a:xfrm>
            <a:off x="3549922" y="2009070"/>
            <a:ext cx="287258" cy="18466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chemeClr val="tx2">
                    <a:lumMod val="25000"/>
                    <a:lumOff val="75000"/>
                  </a:schemeClr>
                </a:solidFill>
                <a:effectLst/>
                <a:uLnTx/>
                <a:uFillTx/>
                <a:latin typeface="Arial" panose="020B0604020202020204" pitchFamily="34" charset="0"/>
                <a:ea typeface="+mn-ea"/>
                <a:cs typeface="Arial" panose="020B0604020202020204" pitchFamily="34" charset="0"/>
              </a:rPr>
              <a:t>7G</a:t>
            </a:r>
          </a:p>
        </p:txBody>
      </p:sp>
      <p:sp>
        <p:nvSpPr>
          <p:cNvPr id="627" name="TextBox 626">
            <a:extLst>
              <a:ext uri="{FF2B5EF4-FFF2-40B4-BE49-F238E27FC236}">
                <a16:creationId xmlns:a16="http://schemas.microsoft.com/office/drawing/2014/main" id="{4C321A3D-6D15-0852-5645-B89C8F4E1F02}"/>
              </a:ext>
            </a:extLst>
          </p:cNvPr>
          <p:cNvSpPr txBox="1"/>
          <p:nvPr/>
        </p:nvSpPr>
        <p:spPr>
          <a:xfrm>
            <a:off x="3350317" y="2428992"/>
            <a:ext cx="284052" cy="18466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chemeClr val="tx2">
                    <a:lumMod val="75000"/>
                    <a:lumOff val="25000"/>
                  </a:schemeClr>
                </a:solidFill>
                <a:effectLst/>
                <a:uLnTx/>
                <a:uFillTx/>
                <a:latin typeface="Arial" panose="020B0604020202020204" pitchFamily="34" charset="0"/>
                <a:ea typeface="+mn-ea"/>
                <a:cs typeface="Arial" panose="020B0604020202020204" pitchFamily="34" charset="0"/>
              </a:rPr>
              <a:t>8H</a:t>
            </a:r>
          </a:p>
        </p:txBody>
      </p:sp>
      <p:sp>
        <p:nvSpPr>
          <p:cNvPr id="628" name="TextBox 627">
            <a:extLst>
              <a:ext uri="{FF2B5EF4-FFF2-40B4-BE49-F238E27FC236}">
                <a16:creationId xmlns:a16="http://schemas.microsoft.com/office/drawing/2014/main" id="{F04D164E-50AC-A840-9E85-E6626337781D}"/>
              </a:ext>
            </a:extLst>
          </p:cNvPr>
          <p:cNvSpPr txBox="1"/>
          <p:nvPr/>
        </p:nvSpPr>
        <p:spPr>
          <a:xfrm>
            <a:off x="4002492" y="3007707"/>
            <a:ext cx="289750" cy="18816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chemeClr val="accent1"/>
                </a:solidFill>
                <a:effectLst/>
                <a:uLnTx/>
                <a:uFillTx/>
                <a:latin typeface="Arial" panose="020B0604020202020204" pitchFamily="34" charset="0"/>
                <a:ea typeface="+mn-ea"/>
                <a:cs typeface="Arial" panose="020B0604020202020204" pitchFamily="34" charset="0"/>
              </a:rPr>
              <a:t>6F</a:t>
            </a:r>
          </a:p>
        </p:txBody>
      </p:sp>
      <p:sp>
        <p:nvSpPr>
          <p:cNvPr id="629" name="TextBox 628">
            <a:extLst>
              <a:ext uri="{FF2B5EF4-FFF2-40B4-BE49-F238E27FC236}">
                <a16:creationId xmlns:a16="http://schemas.microsoft.com/office/drawing/2014/main" id="{A1AAA3E1-64DD-4F1D-6270-9D8B2260B30D}"/>
              </a:ext>
            </a:extLst>
          </p:cNvPr>
          <p:cNvSpPr txBox="1"/>
          <p:nvPr/>
        </p:nvSpPr>
        <p:spPr>
          <a:xfrm>
            <a:off x="4191727" y="1958111"/>
            <a:ext cx="289301"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chemeClr val="accent3"/>
                </a:solidFill>
                <a:effectLst/>
                <a:uLnTx/>
                <a:uFillTx/>
                <a:latin typeface="Arial" panose="020B0604020202020204" pitchFamily="34" charset="0"/>
                <a:ea typeface="+mn-ea"/>
                <a:cs typeface="Arial" panose="020B0604020202020204" pitchFamily="34" charset="0"/>
              </a:rPr>
              <a:t>4D</a:t>
            </a:r>
          </a:p>
        </p:txBody>
      </p:sp>
      <p:sp>
        <p:nvSpPr>
          <p:cNvPr id="630" name="TextBox 629">
            <a:extLst>
              <a:ext uri="{FF2B5EF4-FFF2-40B4-BE49-F238E27FC236}">
                <a16:creationId xmlns:a16="http://schemas.microsoft.com/office/drawing/2014/main" id="{D9FD9147-D1B9-7589-BD6C-45408C5A60F8}"/>
              </a:ext>
            </a:extLst>
          </p:cNvPr>
          <p:cNvSpPr txBox="1"/>
          <p:nvPr/>
        </p:nvSpPr>
        <p:spPr>
          <a:xfrm>
            <a:off x="5043557" y="1692628"/>
            <a:ext cx="284052" cy="18466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53565A"/>
                </a:solidFill>
                <a:effectLst/>
                <a:uLnTx/>
                <a:uFillTx/>
                <a:latin typeface="Arial" panose="020B0604020202020204" pitchFamily="34" charset="0"/>
                <a:ea typeface="+mn-ea"/>
                <a:cs typeface="Arial" panose="020B0604020202020204" pitchFamily="34" charset="0"/>
              </a:rPr>
              <a:t>1A</a:t>
            </a:r>
          </a:p>
        </p:txBody>
      </p:sp>
      <p:sp>
        <p:nvSpPr>
          <p:cNvPr id="631" name="TextBox 630">
            <a:extLst>
              <a:ext uri="{FF2B5EF4-FFF2-40B4-BE49-F238E27FC236}">
                <a16:creationId xmlns:a16="http://schemas.microsoft.com/office/drawing/2014/main" id="{A643F863-3461-E7AE-1CAB-6D8DD2656652}"/>
              </a:ext>
            </a:extLst>
          </p:cNvPr>
          <p:cNvSpPr txBox="1"/>
          <p:nvPr/>
        </p:nvSpPr>
        <p:spPr>
          <a:xfrm>
            <a:off x="4883110" y="1901969"/>
            <a:ext cx="284052" cy="184666"/>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rgbClr val="53565A">
                    <a:lumMod val="40000"/>
                    <a:lumOff val="60000"/>
                  </a:srgbClr>
                </a:solidFill>
                <a:effectLst/>
                <a:uLnTx/>
                <a:uFillTx/>
                <a:latin typeface="Arial" panose="020B0604020202020204" pitchFamily="34" charset="0"/>
                <a:ea typeface="+mn-ea"/>
                <a:cs typeface="Arial" panose="020B0604020202020204" pitchFamily="34" charset="0"/>
              </a:rPr>
              <a:t>2B</a:t>
            </a:r>
          </a:p>
        </p:txBody>
      </p:sp>
      <p:sp>
        <p:nvSpPr>
          <p:cNvPr id="648" name="Oval 130">
            <a:extLst>
              <a:ext uri="{FF2B5EF4-FFF2-40B4-BE49-F238E27FC236}">
                <a16:creationId xmlns:a16="http://schemas.microsoft.com/office/drawing/2014/main" id="{0C3F7057-C52B-8213-217F-288D97A88D8A}"/>
              </a:ext>
            </a:extLst>
          </p:cNvPr>
          <p:cNvSpPr>
            <a:spLocks noChangeArrowheads="1"/>
          </p:cNvSpPr>
          <p:nvPr/>
        </p:nvSpPr>
        <p:spPr bwMode="auto">
          <a:xfrm>
            <a:off x="4788681" y="2447697"/>
            <a:ext cx="41030" cy="42445"/>
          </a:xfrm>
          <a:prstGeom prst="ellipse">
            <a:avLst/>
          </a:prstGeom>
          <a:solidFill>
            <a:srgbClr val="221F1F"/>
          </a:solid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grpSp>
        <p:nvGrpSpPr>
          <p:cNvPr id="632" name="Group 631">
            <a:extLst>
              <a:ext uri="{FF2B5EF4-FFF2-40B4-BE49-F238E27FC236}">
                <a16:creationId xmlns:a16="http://schemas.microsoft.com/office/drawing/2014/main" id="{8BBB5CCA-312B-775C-FAE6-59068344FAB5}"/>
              </a:ext>
            </a:extLst>
          </p:cNvPr>
          <p:cNvGrpSpPr/>
          <p:nvPr/>
        </p:nvGrpSpPr>
        <p:grpSpPr>
          <a:xfrm>
            <a:off x="6221898" y="1130527"/>
            <a:ext cx="2305880" cy="3300199"/>
            <a:chOff x="8627383" y="1460202"/>
            <a:chExt cx="2402664" cy="4720008"/>
          </a:xfrm>
        </p:grpSpPr>
        <p:sp>
          <p:nvSpPr>
            <p:cNvPr id="633" name="Rectangle 403">
              <a:extLst>
                <a:ext uri="{FF2B5EF4-FFF2-40B4-BE49-F238E27FC236}">
                  <a16:creationId xmlns:a16="http://schemas.microsoft.com/office/drawing/2014/main" id="{7226CCAD-181F-5202-F7D5-A22861304CAE}"/>
                </a:ext>
              </a:extLst>
            </p:cNvPr>
            <p:cNvSpPr>
              <a:spLocks noChangeArrowheads="1"/>
            </p:cNvSpPr>
            <p:nvPr/>
          </p:nvSpPr>
          <p:spPr bwMode="auto">
            <a:xfrm>
              <a:off x="8627383" y="1552123"/>
              <a:ext cx="406400" cy="209551"/>
            </a:xfrm>
            <a:prstGeom prst="rect">
              <a:avLst/>
            </a:prstGeom>
            <a:solidFill>
              <a:srgbClr val="53565A"/>
            </a:solidFill>
            <a:ln>
              <a:noFill/>
            </a:ln>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34" name="Rectangle 404">
              <a:extLst>
                <a:ext uri="{FF2B5EF4-FFF2-40B4-BE49-F238E27FC236}">
                  <a16:creationId xmlns:a16="http://schemas.microsoft.com/office/drawing/2014/main" id="{256FC0D1-31D9-275C-831A-C367CFBBF787}"/>
                </a:ext>
              </a:extLst>
            </p:cNvPr>
            <p:cNvSpPr>
              <a:spLocks noChangeArrowheads="1"/>
            </p:cNvSpPr>
            <p:nvPr/>
          </p:nvSpPr>
          <p:spPr bwMode="auto">
            <a:xfrm>
              <a:off x="8627383" y="1854805"/>
              <a:ext cx="406400" cy="211667"/>
            </a:xfrm>
            <a:prstGeom prst="rect">
              <a:avLst/>
            </a:prstGeom>
            <a:solidFill>
              <a:srgbClr val="53565A">
                <a:lumMod val="40000"/>
                <a:lumOff val="60000"/>
              </a:srgbClr>
            </a:solidFill>
            <a:ln>
              <a:noFill/>
            </a:ln>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35" name="Rectangle 405">
              <a:extLst>
                <a:ext uri="{FF2B5EF4-FFF2-40B4-BE49-F238E27FC236}">
                  <a16:creationId xmlns:a16="http://schemas.microsoft.com/office/drawing/2014/main" id="{9180F11E-14C0-6EA2-9308-CBC091E2E92C}"/>
                </a:ext>
              </a:extLst>
            </p:cNvPr>
            <p:cNvSpPr>
              <a:spLocks noChangeArrowheads="1"/>
            </p:cNvSpPr>
            <p:nvPr/>
          </p:nvSpPr>
          <p:spPr bwMode="auto">
            <a:xfrm>
              <a:off x="8627383" y="2168072"/>
              <a:ext cx="406400" cy="211667"/>
            </a:xfrm>
            <a:prstGeom prst="rect">
              <a:avLst/>
            </a:prstGeom>
            <a:solidFill>
              <a:schemeClr val="accent5">
                <a:lumMod val="75000"/>
              </a:schemeClr>
            </a:solidFill>
            <a:ln>
              <a:noFill/>
            </a:ln>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36" name="Rectangle 407">
              <a:extLst>
                <a:ext uri="{FF2B5EF4-FFF2-40B4-BE49-F238E27FC236}">
                  <a16:creationId xmlns:a16="http://schemas.microsoft.com/office/drawing/2014/main" id="{2762EDF7-4691-50AB-5606-BA160EB03BE4}"/>
                </a:ext>
              </a:extLst>
            </p:cNvPr>
            <p:cNvSpPr>
              <a:spLocks noChangeArrowheads="1"/>
            </p:cNvSpPr>
            <p:nvPr/>
          </p:nvSpPr>
          <p:spPr bwMode="auto">
            <a:xfrm>
              <a:off x="8627383" y="2472873"/>
              <a:ext cx="406400" cy="215900"/>
            </a:xfrm>
            <a:prstGeom prst="rect">
              <a:avLst/>
            </a:prstGeom>
            <a:solidFill>
              <a:schemeClr val="accent3"/>
            </a:solidFill>
            <a:ln>
              <a:noFill/>
            </a:ln>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37" name="Rectangle 408">
              <a:extLst>
                <a:ext uri="{FF2B5EF4-FFF2-40B4-BE49-F238E27FC236}">
                  <a16:creationId xmlns:a16="http://schemas.microsoft.com/office/drawing/2014/main" id="{D8634ADD-8157-F533-0830-DD52A28CA9C8}"/>
                </a:ext>
              </a:extLst>
            </p:cNvPr>
            <p:cNvSpPr>
              <a:spLocks noChangeArrowheads="1"/>
            </p:cNvSpPr>
            <p:nvPr/>
          </p:nvSpPr>
          <p:spPr bwMode="auto">
            <a:xfrm>
              <a:off x="8627383" y="2777673"/>
              <a:ext cx="406400" cy="209551"/>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38" name="Rectangle 409">
              <a:extLst>
                <a:ext uri="{FF2B5EF4-FFF2-40B4-BE49-F238E27FC236}">
                  <a16:creationId xmlns:a16="http://schemas.microsoft.com/office/drawing/2014/main" id="{C904D65C-4110-AA72-5934-B6C43953A9A7}"/>
                </a:ext>
              </a:extLst>
            </p:cNvPr>
            <p:cNvSpPr>
              <a:spLocks noChangeArrowheads="1"/>
            </p:cNvSpPr>
            <p:nvPr/>
          </p:nvSpPr>
          <p:spPr bwMode="auto">
            <a:xfrm>
              <a:off x="8627383" y="3082472"/>
              <a:ext cx="406400" cy="211667"/>
            </a:xfrm>
            <a:prstGeom prst="rect">
              <a:avLst/>
            </a:prstGeom>
            <a:solidFill>
              <a:schemeClr val="accent1"/>
            </a:solidFill>
            <a:ln>
              <a:noFill/>
            </a:ln>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39" name="Rectangle 410">
              <a:extLst>
                <a:ext uri="{FF2B5EF4-FFF2-40B4-BE49-F238E27FC236}">
                  <a16:creationId xmlns:a16="http://schemas.microsoft.com/office/drawing/2014/main" id="{9AA0460B-E029-073F-6510-941C4005A107}"/>
                </a:ext>
              </a:extLst>
            </p:cNvPr>
            <p:cNvSpPr>
              <a:spLocks noChangeArrowheads="1"/>
            </p:cNvSpPr>
            <p:nvPr/>
          </p:nvSpPr>
          <p:spPr bwMode="auto">
            <a:xfrm>
              <a:off x="8627383" y="3387273"/>
              <a:ext cx="406400" cy="209551"/>
            </a:xfrm>
            <a:prstGeom prst="rect">
              <a:avLst/>
            </a:prstGeom>
            <a:solidFill>
              <a:schemeClr val="tx2">
                <a:lumMod val="25000"/>
                <a:lumOff val="75000"/>
              </a:schemeClr>
            </a:solidFill>
            <a:ln>
              <a:noFill/>
            </a:ln>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40" name="Rectangle 411">
              <a:extLst>
                <a:ext uri="{FF2B5EF4-FFF2-40B4-BE49-F238E27FC236}">
                  <a16:creationId xmlns:a16="http://schemas.microsoft.com/office/drawing/2014/main" id="{E66C3CEB-B126-4016-BF78-F44A988F404E}"/>
                </a:ext>
              </a:extLst>
            </p:cNvPr>
            <p:cNvSpPr>
              <a:spLocks noChangeArrowheads="1"/>
            </p:cNvSpPr>
            <p:nvPr/>
          </p:nvSpPr>
          <p:spPr bwMode="auto">
            <a:xfrm>
              <a:off x="8627383" y="3692072"/>
              <a:ext cx="406400" cy="211667"/>
            </a:xfrm>
            <a:prstGeom prst="rect">
              <a:avLst/>
            </a:prstGeom>
            <a:solidFill>
              <a:schemeClr val="tx2"/>
            </a:solidFill>
            <a:ln>
              <a:noFill/>
            </a:ln>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41" name="Rectangle 412">
              <a:extLst>
                <a:ext uri="{FF2B5EF4-FFF2-40B4-BE49-F238E27FC236}">
                  <a16:creationId xmlns:a16="http://schemas.microsoft.com/office/drawing/2014/main" id="{EB9732E5-45C1-42D7-FAA7-F3E49D9DFFDF}"/>
                </a:ext>
              </a:extLst>
            </p:cNvPr>
            <p:cNvSpPr>
              <a:spLocks noChangeArrowheads="1"/>
            </p:cNvSpPr>
            <p:nvPr/>
          </p:nvSpPr>
          <p:spPr bwMode="auto">
            <a:xfrm>
              <a:off x="8627383" y="3996872"/>
              <a:ext cx="406400" cy="211667"/>
            </a:xfrm>
            <a:prstGeom prst="rect">
              <a:avLst/>
            </a:prstGeom>
            <a:solidFill>
              <a:schemeClr val="accent6">
                <a:lumMod val="60000"/>
                <a:lumOff val="40000"/>
              </a:schemeClr>
            </a:solidFill>
            <a:ln>
              <a:noFill/>
            </a:ln>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42" name="Rectangle 413">
              <a:extLst>
                <a:ext uri="{FF2B5EF4-FFF2-40B4-BE49-F238E27FC236}">
                  <a16:creationId xmlns:a16="http://schemas.microsoft.com/office/drawing/2014/main" id="{D27953CE-4FF8-171F-4F4A-B33EC0FABB44}"/>
                </a:ext>
              </a:extLst>
            </p:cNvPr>
            <p:cNvSpPr>
              <a:spLocks noChangeArrowheads="1"/>
            </p:cNvSpPr>
            <p:nvPr/>
          </p:nvSpPr>
          <p:spPr bwMode="auto">
            <a:xfrm>
              <a:off x="8627383" y="4301672"/>
              <a:ext cx="406400" cy="211667"/>
            </a:xfrm>
            <a:prstGeom prst="rect">
              <a:avLst/>
            </a:prstGeom>
            <a:solidFill>
              <a:schemeClr val="accent5"/>
            </a:solidFill>
            <a:ln>
              <a:noFill/>
            </a:ln>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43" name="Rectangle 414">
              <a:extLst>
                <a:ext uri="{FF2B5EF4-FFF2-40B4-BE49-F238E27FC236}">
                  <a16:creationId xmlns:a16="http://schemas.microsoft.com/office/drawing/2014/main" id="{E901074B-392D-C3FE-0064-03AEB73D1DA7}"/>
                </a:ext>
              </a:extLst>
            </p:cNvPr>
            <p:cNvSpPr>
              <a:spLocks noChangeArrowheads="1"/>
            </p:cNvSpPr>
            <p:nvPr/>
          </p:nvSpPr>
          <p:spPr bwMode="auto">
            <a:xfrm>
              <a:off x="8627383" y="4606472"/>
              <a:ext cx="406400" cy="213784"/>
            </a:xfrm>
            <a:prstGeom prst="rect">
              <a:avLst/>
            </a:prstGeom>
            <a:solidFill>
              <a:schemeClr val="accent4"/>
            </a:solidFill>
            <a:ln>
              <a:noFill/>
            </a:ln>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44" name="Rectangle 415">
              <a:extLst>
                <a:ext uri="{FF2B5EF4-FFF2-40B4-BE49-F238E27FC236}">
                  <a16:creationId xmlns:a16="http://schemas.microsoft.com/office/drawing/2014/main" id="{31ECC6B2-BF95-C290-E40D-D5750021A37B}"/>
                </a:ext>
              </a:extLst>
            </p:cNvPr>
            <p:cNvSpPr>
              <a:spLocks noChangeArrowheads="1"/>
            </p:cNvSpPr>
            <p:nvPr/>
          </p:nvSpPr>
          <p:spPr bwMode="auto">
            <a:xfrm>
              <a:off x="8627383" y="4911272"/>
              <a:ext cx="406400" cy="211667"/>
            </a:xfrm>
            <a:prstGeom prst="rect">
              <a:avLst/>
            </a:prstGeom>
            <a:solidFill>
              <a:schemeClr val="accent6"/>
            </a:solidFill>
            <a:ln>
              <a:noFill/>
            </a:ln>
          </p:spPr>
          <p:txBody>
            <a:bodyPr vert="horz" wrap="square" lIns="121920" tIns="60960" rIns="121920" bIns="6096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646" name="TextBox 645">
              <a:extLst>
                <a:ext uri="{FF2B5EF4-FFF2-40B4-BE49-F238E27FC236}">
                  <a16:creationId xmlns:a16="http://schemas.microsoft.com/office/drawing/2014/main" id="{48DB22FB-D567-8D5F-F54A-7792527035F6}"/>
                </a:ext>
              </a:extLst>
            </p:cNvPr>
            <p:cNvSpPr txBox="1"/>
            <p:nvPr/>
          </p:nvSpPr>
          <p:spPr>
            <a:xfrm>
              <a:off x="9055435" y="1460202"/>
              <a:ext cx="1974612" cy="4720008"/>
            </a:xfrm>
            <a:prstGeom prst="rect">
              <a:avLst/>
            </a:prstGeom>
            <a:noFill/>
          </p:spPr>
          <p:txBody>
            <a:bodyPr wrap="none" rtlCol="0">
              <a:spAutoFit/>
            </a:bodyPr>
            <a:lstStyle/>
            <a:p>
              <a:pPr marL="0" marR="0" lvl="0" indent="0" defTabSz="914400" eaLnBrk="1" fontAlgn="auto" latinLnBrk="0" hangingPunct="1">
                <a:lnSpc>
                  <a:spcPct val="120000"/>
                </a:lnSpc>
                <a:spcBef>
                  <a:spcPts val="0"/>
                </a:spcBef>
                <a:spcAft>
                  <a:spcPts val="100"/>
                </a:spcAft>
                <a:buClrTx/>
                <a:buSzTx/>
                <a:buFontTx/>
                <a:buNone/>
                <a:tabLst/>
                <a:defRPr/>
              </a:pPr>
              <a:r>
                <a:rPr kumimoji="0" lang="en-US" sz="1100" b="1" i="0" u="none" strike="noStrike" kern="0" cap="none" spc="0" normalizeH="0" baseline="0" noProof="0">
                  <a:ln>
                    <a:noFill/>
                  </a:ln>
                  <a:effectLst/>
                  <a:uLnTx/>
                  <a:uFillTx/>
                  <a:latin typeface="Arial" panose="020B0604020202020204" pitchFamily="34" charset="0"/>
                  <a:ea typeface="+mn-ea"/>
                  <a:cs typeface="Arial" panose="020B0604020202020204" pitchFamily="34" charset="0"/>
                </a:rPr>
                <a:t>BOSTON</a:t>
              </a:r>
            </a:p>
            <a:p>
              <a:pPr marL="0" marR="0" lvl="0" indent="0" defTabSz="914400" eaLnBrk="1" fontAlgn="auto" latinLnBrk="0" hangingPunct="1">
                <a:lnSpc>
                  <a:spcPct val="120000"/>
                </a:lnSpc>
                <a:spcBef>
                  <a:spcPts val="0"/>
                </a:spcBef>
                <a:spcAft>
                  <a:spcPts val="100"/>
                </a:spcAft>
                <a:buClrTx/>
                <a:buSzTx/>
                <a:buFontTx/>
                <a:buNone/>
                <a:tabLst/>
                <a:defRPr/>
              </a:pPr>
              <a:r>
                <a:rPr kumimoji="0" lang="en-US" sz="1100" b="1" i="0" u="none" strike="noStrike" kern="0" cap="none" spc="0" normalizeH="0" baseline="0" noProof="0">
                  <a:ln>
                    <a:noFill/>
                  </a:ln>
                  <a:effectLst/>
                  <a:uLnTx/>
                  <a:uFillTx/>
                  <a:latin typeface="Arial" panose="020B0604020202020204" pitchFamily="34" charset="0"/>
                  <a:ea typeface="+mn-ea"/>
                  <a:cs typeface="Arial" panose="020B0604020202020204" pitchFamily="34" charset="0"/>
                </a:rPr>
                <a:t>NEW YORK</a:t>
              </a:r>
            </a:p>
            <a:p>
              <a:pPr marL="0" marR="0" lvl="0" indent="0" defTabSz="914400" eaLnBrk="1" fontAlgn="auto" latinLnBrk="0" hangingPunct="1">
                <a:lnSpc>
                  <a:spcPct val="120000"/>
                </a:lnSpc>
                <a:spcBef>
                  <a:spcPts val="0"/>
                </a:spcBef>
                <a:spcAft>
                  <a:spcPts val="100"/>
                </a:spcAft>
                <a:buClrTx/>
                <a:buSzTx/>
                <a:buFontTx/>
                <a:buNone/>
                <a:tabLst/>
                <a:defRPr/>
              </a:pPr>
              <a:r>
                <a:rPr kumimoji="0" lang="en-US" sz="1100" b="1" i="0" u="none" strike="noStrike" kern="0" cap="none" spc="0" normalizeH="0" baseline="0" noProof="0">
                  <a:ln>
                    <a:noFill/>
                  </a:ln>
                  <a:effectLst/>
                  <a:uLnTx/>
                  <a:uFillTx/>
                  <a:latin typeface="Arial" panose="020B0604020202020204" pitchFamily="34" charset="0"/>
                  <a:ea typeface="+mn-ea"/>
                  <a:cs typeface="Arial" panose="020B0604020202020204" pitchFamily="34" charset="0"/>
                </a:rPr>
                <a:t>PHILADELPHIA</a:t>
              </a:r>
            </a:p>
            <a:p>
              <a:pPr marL="0" marR="0" lvl="0" indent="0" defTabSz="914400" eaLnBrk="1" fontAlgn="auto" latinLnBrk="0" hangingPunct="1">
                <a:lnSpc>
                  <a:spcPct val="120000"/>
                </a:lnSpc>
                <a:spcBef>
                  <a:spcPts val="0"/>
                </a:spcBef>
                <a:spcAft>
                  <a:spcPts val="100"/>
                </a:spcAft>
                <a:buClrTx/>
                <a:buSzTx/>
                <a:buFontTx/>
                <a:buNone/>
                <a:tabLst/>
                <a:defRPr/>
              </a:pPr>
              <a:r>
                <a:rPr kumimoji="0" lang="en-US" sz="1100" b="1" i="0" u="none" strike="noStrike" kern="0" cap="none" spc="0" normalizeH="0" baseline="0" noProof="0">
                  <a:ln>
                    <a:noFill/>
                  </a:ln>
                  <a:effectLst/>
                  <a:uLnTx/>
                  <a:uFillTx/>
                  <a:latin typeface="Arial" panose="020B0604020202020204" pitchFamily="34" charset="0"/>
                  <a:ea typeface="+mn-ea"/>
                  <a:cs typeface="Arial" panose="020B0604020202020204" pitchFamily="34" charset="0"/>
                </a:rPr>
                <a:t>CLEVELAND</a:t>
              </a:r>
            </a:p>
            <a:p>
              <a:pPr marL="0" marR="0" lvl="0" indent="0" defTabSz="914400" eaLnBrk="1" fontAlgn="auto" latinLnBrk="0" hangingPunct="1">
                <a:lnSpc>
                  <a:spcPct val="120000"/>
                </a:lnSpc>
                <a:spcBef>
                  <a:spcPts val="0"/>
                </a:spcBef>
                <a:spcAft>
                  <a:spcPts val="100"/>
                </a:spcAft>
                <a:buClrTx/>
                <a:buSzTx/>
                <a:buFontTx/>
                <a:buNone/>
                <a:tabLst/>
                <a:defRPr/>
              </a:pPr>
              <a:r>
                <a:rPr kumimoji="0" lang="en-US" sz="1100" b="1" i="0" u="none" strike="noStrike" kern="0" cap="none" spc="0" normalizeH="0" baseline="0" noProof="0">
                  <a:ln>
                    <a:noFill/>
                  </a:ln>
                  <a:effectLst/>
                  <a:uLnTx/>
                  <a:uFillTx/>
                  <a:latin typeface="Arial" panose="020B0604020202020204" pitchFamily="34" charset="0"/>
                  <a:ea typeface="+mn-ea"/>
                  <a:cs typeface="Arial" panose="020B0604020202020204" pitchFamily="34" charset="0"/>
                </a:rPr>
                <a:t>RICHMOND</a:t>
              </a:r>
            </a:p>
            <a:p>
              <a:pPr marL="0" marR="0" lvl="0" indent="0" defTabSz="914400" eaLnBrk="1" fontAlgn="auto" latinLnBrk="0" hangingPunct="1">
                <a:lnSpc>
                  <a:spcPct val="120000"/>
                </a:lnSpc>
                <a:spcBef>
                  <a:spcPts val="0"/>
                </a:spcBef>
                <a:spcAft>
                  <a:spcPts val="100"/>
                </a:spcAft>
                <a:buClrTx/>
                <a:buSzTx/>
                <a:buFontTx/>
                <a:buNone/>
                <a:tabLst/>
                <a:defRPr/>
              </a:pPr>
              <a:r>
                <a:rPr kumimoji="0" lang="en-US" sz="1100" b="1" i="0" u="none" strike="noStrike" kern="0" cap="none" spc="0" normalizeH="0" baseline="0" noProof="0">
                  <a:ln>
                    <a:noFill/>
                  </a:ln>
                  <a:effectLst/>
                  <a:uLnTx/>
                  <a:uFillTx/>
                  <a:latin typeface="Arial" panose="020B0604020202020204" pitchFamily="34" charset="0"/>
                  <a:ea typeface="+mn-ea"/>
                  <a:cs typeface="Arial" panose="020B0604020202020204" pitchFamily="34" charset="0"/>
                </a:rPr>
                <a:t>ATLANTA</a:t>
              </a:r>
            </a:p>
            <a:p>
              <a:pPr marL="0" marR="0" lvl="0" indent="0" defTabSz="914400" eaLnBrk="1" fontAlgn="auto" latinLnBrk="0" hangingPunct="1">
                <a:lnSpc>
                  <a:spcPct val="120000"/>
                </a:lnSpc>
                <a:spcBef>
                  <a:spcPts val="0"/>
                </a:spcBef>
                <a:spcAft>
                  <a:spcPts val="100"/>
                </a:spcAft>
                <a:buClrTx/>
                <a:buSzTx/>
                <a:buFontTx/>
                <a:buNone/>
                <a:tabLst/>
                <a:defRPr/>
              </a:pPr>
              <a:r>
                <a:rPr kumimoji="0" lang="en-US" sz="1100" b="1" i="0" u="none" strike="noStrike" kern="0" cap="none" spc="0" normalizeH="0" baseline="0" noProof="0">
                  <a:ln>
                    <a:noFill/>
                  </a:ln>
                  <a:effectLst/>
                  <a:uLnTx/>
                  <a:uFillTx/>
                  <a:latin typeface="Arial" panose="020B0604020202020204" pitchFamily="34" charset="0"/>
                  <a:ea typeface="+mn-ea"/>
                  <a:cs typeface="Arial" panose="020B0604020202020204" pitchFamily="34" charset="0"/>
                </a:rPr>
                <a:t>CHICAGO</a:t>
              </a:r>
            </a:p>
            <a:p>
              <a:pPr marL="0" marR="0" lvl="0" indent="0" defTabSz="914400" eaLnBrk="1" fontAlgn="auto" latinLnBrk="0" hangingPunct="1">
                <a:lnSpc>
                  <a:spcPct val="120000"/>
                </a:lnSpc>
                <a:spcBef>
                  <a:spcPts val="0"/>
                </a:spcBef>
                <a:spcAft>
                  <a:spcPts val="100"/>
                </a:spcAft>
                <a:buClrTx/>
                <a:buSzTx/>
                <a:buFontTx/>
                <a:buNone/>
                <a:tabLst/>
                <a:defRPr/>
              </a:pPr>
              <a:r>
                <a:rPr kumimoji="0" lang="en-US" sz="1100" b="1" i="0" u="none" strike="noStrike" kern="0" cap="none" spc="0" normalizeH="0" baseline="0" noProof="0">
                  <a:ln>
                    <a:noFill/>
                  </a:ln>
                  <a:effectLst/>
                  <a:uLnTx/>
                  <a:uFillTx/>
                  <a:latin typeface="Arial" panose="020B0604020202020204" pitchFamily="34" charset="0"/>
                  <a:ea typeface="+mn-ea"/>
                  <a:cs typeface="Arial" panose="020B0604020202020204" pitchFamily="34" charset="0"/>
                </a:rPr>
                <a:t>ST. LOUIS</a:t>
              </a:r>
            </a:p>
            <a:p>
              <a:pPr marL="0" marR="0" lvl="0" indent="0" defTabSz="914400" eaLnBrk="1" fontAlgn="auto" latinLnBrk="0" hangingPunct="1">
                <a:lnSpc>
                  <a:spcPct val="120000"/>
                </a:lnSpc>
                <a:spcBef>
                  <a:spcPts val="0"/>
                </a:spcBef>
                <a:spcAft>
                  <a:spcPts val="100"/>
                </a:spcAft>
                <a:buClrTx/>
                <a:buSzTx/>
                <a:buFontTx/>
                <a:buNone/>
                <a:tabLst/>
                <a:defRPr/>
              </a:pPr>
              <a:r>
                <a:rPr kumimoji="0" lang="en-US" sz="1100" b="1" i="0" u="none" strike="noStrike" kern="0" cap="none" spc="0" normalizeH="0" baseline="0" noProof="0">
                  <a:ln>
                    <a:noFill/>
                  </a:ln>
                  <a:effectLst/>
                  <a:uLnTx/>
                  <a:uFillTx/>
                  <a:latin typeface="Arial" panose="020B0604020202020204" pitchFamily="34" charset="0"/>
                  <a:ea typeface="+mn-ea"/>
                  <a:cs typeface="Arial" panose="020B0604020202020204" pitchFamily="34" charset="0"/>
                </a:rPr>
                <a:t>MINNEAPOLIS</a:t>
              </a:r>
            </a:p>
            <a:p>
              <a:pPr marL="0" marR="0" lvl="0" indent="0" defTabSz="914400" eaLnBrk="1" fontAlgn="auto" latinLnBrk="0" hangingPunct="1">
                <a:lnSpc>
                  <a:spcPct val="120000"/>
                </a:lnSpc>
                <a:spcBef>
                  <a:spcPts val="0"/>
                </a:spcBef>
                <a:spcAft>
                  <a:spcPts val="100"/>
                </a:spcAft>
                <a:buClrTx/>
                <a:buSzTx/>
                <a:buFontTx/>
                <a:buNone/>
                <a:tabLst/>
                <a:defRPr/>
              </a:pPr>
              <a:r>
                <a:rPr kumimoji="0" lang="en-US" sz="1100" b="1" i="0" u="none" strike="noStrike" kern="0" cap="none" spc="0" normalizeH="0" baseline="0" noProof="0">
                  <a:ln>
                    <a:noFill/>
                  </a:ln>
                  <a:effectLst/>
                  <a:uLnTx/>
                  <a:uFillTx/>
                  <a:latin typeface="Arial" panose="020B0604020202020204" pitchFamily="34" charset="0"/>
                  <a:ea typeface="+mn-ea"/>
                  <a:cs typeface="Arial" panose="020B0604020202020204" pitchFamily="34" charset="0"/>
                </a:rPr>
                <a:t>KANSAS CITY</a:t>
              </a:r>
            </a:p>
            <a:p>
              <a:pPr marL="0" marR="0" lvl="0" indent="0" defTabSz="914400" eaLnBrk="1" fontAlgn="auto" latinLnBrk="0" hangingPunct="1">
                <a:lnSpc>
                  <a:spcPct val="120000"/>
                </a:lnSpc>
                <a:spcBef>
                  <a:spcPts val="0"/>
                </a:spcBef>
                <a:spcAft>
                  <a:spcPts val="100"/>
                </a:spcAft>
                <a:buClrTx/>
                <a:buSzTx/>
                <a:buFontTx/>
                <a:buNone/>
                <a:tabLst/>
                <a:defRPr/>
              </a:pPr>
              <a:r>
                <a:rPr kumimoji="0" lang="en-US" sz="1100" b="1" i="0" u="none" strike="noStrike" kern="0" cap="none" spc="0" normalizeH="0" baseline="0" noProof="0">
                  <a:ln>
                    <a:noFill/>
                  </a:ln>
                  <a:effectLst/>
                  <a:uLnTx/>
                  <a:uFillTx/>
                  <a:latin typeface="Arial" panose="020B0604020202020204" pitchFamily="34" charset="0"/>
                  <a:ea typeface="+mn-ea"/>
                  <a:cs typeface="Arial" panose="020B0604020202020204" pitchFamily="34" charset="0"/>
                </a:rPr>
                <a:t>DALLAS</a:t>
              </a:r>
            </a:p>
            <a:p>
              <a:pPr marL="0" marR="0" lvl="0" indent="0" defTabSz="914400" eaLnBrk="1" fontAlgn="auto" latinLnBrk="0" hangingPunct="1">
                <a:lnSpc>
                  <a:spcPct val="120000"/>
                </a:lnSpc>
                <a:spcBef>
                  <a:spcPts val="0"/>
                </a:spcBef>
                <a:spcAft>
                  <a:spcPts val="100"/>
                </a:spcAft>
                <a:buClrTx/>
                <a:buSzTx/>
                <a:buFontTx/>
                <a:buNone/>
                <a:tabLst/>
                <a:defRPr/>
              </a:pPr>
              <a:r>
                <a:rPr kumimoji="0" lang="en-US" sz="1100" b="1" i="0" u="none" strike="noStrike" kern="0" cap="none" spc="0" normalizeH="0" baseline="0" noProof="0">
                  <a:ln>
                    <a:noFill/>
                  </a:ln>
                  <a:effectLst/>
                  <a:uLnTx/>
                  <a:uFillTx/>
                  <a:latin typeface="Arial" panose="020B0604020202020204" pitchFamily="34" charset="0"/>
                  <a:ea typeface="+mn-ea"/>
                  <a:cs typeface="Arial" panose="020B0604020202020204" pitchFamily="34" charset="0"/>
                </a:rPr>
                <a:t>SAN FRANCISCO</a:t>
              </a:r>
            </a:p>
            <a:p>
              <a:pPr marL="0" marR="0" lvl="0" indent="0" defTabSz="914400" eaLnBrk="1" fontAlgn="auto" latinLnBrk="0" hangingPunct="1">
                <a:lnSpc>
                  <a:spcPct val="120000"/>
                </a:lnSpc>
                <a:spcBef>
                  <a:spcPts val="0"/>
                </a:spcBef>
                <a:spcAft>
                  <a:spcPts val="100"/>
                </a:spcAft>
                <a:buClrTx/>
                <a:buSzTx/>
                <a:buFontTx/>
                <a:buNone/>
                <a:tabLst/>
                <a:defRPr/>
              </a:pPr>
              <a:endParaRPr kumimoji="0" lang="en-US" sz="1100" b="1" i="0" u="none" strike="noStrike" kern="0" cap="none" spc="0" normalizeH="0" baseline="0" noProof="0">
                <a:ln>
                  <a:noFill/>
                </a:ln>
                <a:effectLst/>
                <a:uLnTx/>
                <a:uFillTx/>
                <a:latin typeface="Arial" panose="020B0604020202020204" pitchFamily="34" charset="0"/>
                <a:ea typeface="+mn-ea"/>
                <a:cs typeface="Arial" panose="020B0604020202020204" pitchFamily="34" charset="0"/>
              </a:endParaRPr>
            </a:p>
            <a:p>
              <a:pPr marL="0" marR="0" lvl="0" indent="0" defTabSz="914400" eaLnBrk="1" fontAlgn="auto" latinLnBrk="0" hangingPunct="1">
                <a:lnSpc>
                  <a:spcPct val="120000"/>
                </a:lnSpc>
                <a:spcBef>
                  <a:spcPts val="0"/>
                </a:spcBef>
                <a:spcAft>
                  <a:spcPts val="100"/>
                </a:spcAft>
                <a:buClrTx/>
                <a:buSzTx/>
                <a:buFontTx/>
                <a:buNone/>
                <a:tabLst/>
                <a:defRPr/>
              </a:pPr>
              <a:r>
                <a:rPr kumimoji="0" lang="en-US" sz="1100" b="1" i="0" u="none" strike="noStrike" kern="0" cap="none" spc="0" normalizeH="0" baseline="0" noProof="0">
                  <a:ln>
                    <a:noFill/>
                  </a:ln>
                  <a:effectLst/>
                  <a:uLnTx/>
                  <a:uFillTx/>
                  <a:latin typeface="Arial" panose="020B0604020202020204" pitchFamily="34" charset="0"/>
                  <a:ea typeface="+mn-ea"/>
                  <a:cs typeface="Arial" panose="020B0604020202020204" pitchFamily="34" charset="0"/>
                </a:rPr>
                <a:t>BOARD OF GOVERNORS</a:t>
              </a:r>
            </a:p>
            <a:p>
              <a:pPr marL="0" marR="0" lvl="0" indent="0" defTabSz="914400" eaLnBrk="1" fontAlgn="auto" latinLnBrk="0" hangingPunct="1">
                <a:lnSpc>
                  <a:spcPct val="120000"/>
                </a:lnSpc>
                <a:spcBef>
                  <a:spcPts val="0"/>
                </a:spcBef>
                <a:spcAft>
                  <a:spcPts val="100"/>
                </a:spcAft>
                <a:buClrTx/>
                <a:buSzTx/>
                <a:buFontTx/>
                <a:buNone/>
                <a:tabLst/>
                <a:defRPr/>
              </a:pPr>
              <a:r>
                <a:rPr kumimoji="0" lang="en-US" sz="1100" b="1" i="0" u="none" strike="noStrike" kern="0" cap="none" spc="0" normalizeH="0" baseline="0" noProof="0">
                  <a:ln>
                    <a:noFill/>
                  </a:ln>
                  <a:effectLst/>
                  <a:uLnTx/>
                  <a:uFillTx/>
                  <a:latin typeface="Arial" panose="020B0604020202020204" pitchFamily="34" charset="0"/>
                  <a:ea typeface="+mn-ea"/>
                  <a:cs typeface="Arial" panose="020B0604020202020204" pitchFamily="34" charset="0"/>
                </a:rPr>
                <a:t>BRANCH OFFICES</a:t>
              </a:r>
            </a:p>
          </p:txBody>
        </p:sp>
      </p:grpSp>
      <p:sp>
        <p:nvSpPr>
          <p:cNvPr id="649" name="5-Point Star 648">
            <a:extLst>
              <a:ext uri="{FF2B5EF4-FFF2-40B4-BE49-F238E27FC236}">
                <a16:creationId xmlns:a16="http://schemas.microsoft.com/office/drawing/2014/main" id="{3D368AE8-20CF-9A9F-F682-604206DBB4CE}"/>
              </a:ext>
            </a:extLst>
          </p:cNvPr>
          <p:cNvSpPr/>
          <p:nvPr/>
        </p:nvSpPr>
        <p:spPr bwMode="auto">
          <a:xfrm>
            <a:off x="4791849" y="2512866"/>
            <a:ext cx="70991" cy="70991"/>
          </a:xfrm>
          <a:prstGeom prst="star5">
            <a:avLst>
              <a:gd name="adj" fmla="val 26249"/>
              <a:gd name="hf" fmla="val 105146"/>
              <a:gd name="vf" fmla="val 110557"/>
            </a:avLst>
          </a:prstGeom>
          <a:solidFill>
            <a:schemeClr val="tx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
        <p:nvSpPr>
          <p:cNvPr id="650" name="TextBox 649">
            <a:extLst>
              <a:ext uri="{FF2B5EF4-FFF2-40B4-BE49-F238E27FC236}">
                <a16:creationId xmlns:a16="http://schemas.microsoft.com/office/drawing/2014/main" id="{73809EF9-3D08-EE1E-1F94-ED8020A2BCAA}"/>
              </a:ext>
            </a:extLst>
          </p:cNvPr>
          <p:cNvSpPr txBox="1"/>
          <p:nvPr/>
        </p:nvSpPr>
        <p:spPr>
          <a:xfrm>
            <a:off x="4512569" y="2419445"/>
            <a:ext cx="313836" cy="18466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 b="1" i="0" u="none" strike="noStrike" kern="0" cap="none" spc="0" normalizeH="0" baseline="0" noProof="0">
                <a:ln>
                  <a:noFill/>
                </a:ln>
                <a:solidFill>
                  <a:schemeClr val="accent2"/>
                </a:solidFill>
                <a:effectLst/>
                <a:uLnTx/>
                <a:uFillTx/>
                <a:latin typeface="Arial" panose="020B0604020202020204" pitchFamily="34" charset="0"/>
                <a:ea typeface="+mn-ea"/>
                <a:cs typeface="Arial" panose="020B0604020202020204" pitchFamily="34" charset="0"/>
              </a:rPr>
              <a:t>5E</a:t>
            </a:r>
          </a:p>
        </p:txBody>
      </p:sp>
      <p:sp>
        <p:nvSpPr>
          <p:cNvPr id="923" name="Oval 219">
            <a:extLst>
              <a:ext uri="{FF2B5EF4-FFF2-40B4-BE49-F238E27FC236}">
                <a16:creationId xmlns:a16="http://schemas.microsoft.com/office/drawing/2014/main" id="{96F0BA2F-E114-2C40-A641-3D10DC2E03F6}"/>
              </a:ext>
            </a:extLst>
          </p:cNvPr>
          <p:cNvSpPr>
            <a:spLocks noChangeArrowheads="1"/>
          </p:cNvSpPr>
          <p:nvPr/>
        </p:nvSpPr>
        <p:spPr bwMode="auto">
          <a:xfrm>
            <a:off x="6348757" y="4209073"/>
            <a:ext cx="136305" cy="136305"/>
          </a:xfrm>
          <a:prstGeom prst="ellipse">
            <a:avLst/>
          </a:prstGeom>
          <a:solidFill>
            <a:schemeClr val="tx1"/>
          </a:solidFill>
          <a:ln w="9525">
            <a:solidFill>
              <a:schemeClr val="bg1"/>
            </a:solidFill>
            <a:round/>
            <a:headEnd/>
            <a:tailEnd/>
          </a:ln>
        </p:spPr>
        <p:txBody>
          <a:bodyPr vert="horz" wrap="square" lIns="121920" tIns="60960" rIns="121920" bIns="60960" numCol="1" anchor="t" anchorCtr="0" compatLnSpc="1">
            <a:prstTxWarp prst="textNoShape">
              <a:avLst/>
            </a:prstTxWarp>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600" b="1" i="0" u="none" strike="noStrike" kern="0" cap="none" spc="0" normalizeH="0" baseline="0" noProof="0">
              <a:ln>
                <a:noFill/>
              </a:ln>
              <a:solidFill>
                <a:srgbClr val="3A3838"/>
              </a:solidFill>
              <a:effectLst/>
              <a:uLnTx/>
              <a:uFillTx/>
              <a:latin typeface="Arial" panose="020B0604020202020204" pitchFamily="34" charset="0"/>
              <a:ea typeface="+mn-ea"/>
              <a:cs typeface="Arial" panose="020B0604020202020204" pitchFamily="34" charset="0"/>
            </a:endParaRPr>
          </a:p>
        </p:txBody>
      </p:sp>
      <p:sp>
        <p:nvSpPr>
          <p:cNvPr id="924" name="5-Point Star 923">
            <a:extLst>
              <a:ext uri="{FF2B5EF4-FFF2-40B4-BE49-F238E27FC236}">
                <a16:creationId xmlns:a16="http://schemas.microsoft.com/office/drawing/2014/main" id="{E8100DF0-E907-AE8C-F4F7-BC0FD1E39FA5}"/>
              </a:ext>
            </a:extLst>
          </p:cNvPr>
          <p:cNvSpPr/>
          <p:nvPr/>
        </p:nvSpPr>
        <p:spPr bwMode="auto">
          <a:xfrm>
            <a:off x="6314690" y="3943267"/>
            <a:ext cx="204441" cy="204441"/>
          </a:xfrm>
          <a:prstGeom prst="star5">
            <a:avLst>
              <a:gd name="adj" fmla="val 26249"/>
              <a:gd name="hf" fmla="val 105146"/>
              <a:gd name="vf" fmla="val 110557"/>
            </a:avLst>
          </a:prstGeom>
          <a:solidFill>
            <a:schemeClr val="tx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65" charset="0"/>
            </a:endParaRPr>
          </a:p>
        </p:txBody>
      </p:sp>
    </p:spTree>
    <p:extLst>
      <p:ext uri="{BB962C8B-B14F-4D97-AF65-F5344CB8AC3E}">
        <p14:creationId xmlns:p14="http://schemas.microsoft.com/office/powerpoint/2010/main" val="2212228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E8A1B-0B4C-ED1B-40BB-D217084397E9}"/>
            </a:ext>
          </a:extLst>
        </p:cNvPr>
        <p:cNvGrpSpPr/>
        <p:nvPr/>
      </p:nvGrpSpPr>
      <p:grpSpPr>
        <a:xfrm>
          <a:off x="0" y="0"/>
          <a:ext cx="0" cy="0"/>
          <a:chOff x="0" y="0"/>
          <a:chExt cx="0" cy="0"/>
        </a:xfrm>
      </p:grpSpPr>
      <p:pic>
        <p:nvPicPr>
          <p:cNvPr id="928" name="Graphic 927" descr="Arrow Right with solid fill">
            <a:extLst>
              <a:ext uri="{FF2B5EF4-FFF2-40B4-BE49-F238E27FC236}">
                <a16:creationId xmlns:a16="http://schemas.microsoft.com/office/drawing/2014/main" id="{A98DC237-E07D-1EFF-9446-C4ED8C60D1E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58744"/>
          <a:stretch/>
        </p:blipFill>
        <p:spPr>
          <a:xfrm>
            <a:off x="0" y="724765"/>
            <a:ext cx="1524000" cy="3693969"/>
          </a:xfrm>
          <a:prstGeom prst="rect">
            <a:avLst/>
          </a:prstGeom>
        </p:spPr>
      </p:pic>
      <p:sp>
        <p:nvSpPr>
          <p:cNvPr id="2" name="Text Placeholder 1">
            <a:extLst>
              <a:ext uri="{FF2B5EF4-FFF2-40B4-BE49-F238E27FC236}">
                <a16:creationId xmlns:a16="http://schemas.microsoft.com/office/drawing/2014/main" id="{45025BE1-929A-BA7C-8BAD-E81AE5824C07}"/>
              </a:ext>
            </a:extLst>
          </p:cNvPr>
          <p:cNvSpPr>
            <a:spLocks noGrp="1"/>
          </p:cNvSpPr>
          <p:nvPr>
            <p:ph type="body" sz="quarter" idx="10"/>
          </p:nvPr>
        </p:nvSpPr>
        <p:spPr>
          <a:xfrm>
            <a:off x="1905000" y="1009649"/>
            <a:ext cx="6324600" cy="3124200"/>
          </a:xfrm>
        </p:spPr>
        <p:txBody>
          <a:bodyPr/>
          <a:lstStyle/>
          <a:p>
            <a:r>
              <a:rPr lang="en-US" sz="2400"/>
              <a:t>The mission of Community Development at the Fed: </a:t>
            </a:r>
          </a:p>
          <a:p>
            <a:r>
              <a:rPr lang="en-US" sz="2400" i="1"/>
              <a:t>to promote the economic resilience and mobility of low- to moderate-income and underserved individuals and communities.</a:t>
            </a:r>
          </a:p>
          <a:p>
            <a:pPr>
              <a:lnSpc>
                <a:spcPct val="120000"/>
              </a:lnSpc>
              <a:spcAft>
                <a:spcPts val="1200"/>
              </a:spcAft>
            </a:pPr>
            <a:endParaRPr lang="en-US"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82979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A64ADEC-90BB-91B4-D8D3-3E0E89E7EA02}"/>
              </a:ext>
            </a:extLst>
          </p:cNvPr>
          <p:cNvSpPr>
            <a:spLocks noGrp="1"/>
          </p:cNvSpPr>
          <p:nvPr>
            <p:ph type="ctrTitle"/>
          </p:nvPr>
        </p:nvSpPr>
        <p:spPr>
          <a:xfrm>
            <a:off x="5029200" y="237259"/>
            <a:ext cx="3767138" cy="457200"/>
          </a:xfrm>
        </p:spPr>
        <p:txBody>
          <a:bodyPr wrap="square" anchor="t">
            <a:normAutofit fontScale="90000"/>
          </a:bodyPr>
          <a:lstStyle/>
          <a:p>
            <a:r>
              <a:rPr lang="en-US" sz="2800"/>
              <a:t>Overview </a:t>
            </a:r>
            <a:br>
              <a:rPr lang="en-US" sz="2800"/>
            </a:br>
            <a:endParaRPr lang="en-US" sz="2800"/>
          </a:p>
        </p:txBody>
      </p:sp>
      <p:sp>
        <p:nvSpPr>
          <p:cNvPr id="17" name="Text Placeholder 2">
            <a:extLst>
              <a:ext uri="{FF2B5EF4-FFF2-40B4-BE49-F238E27FC236}">
                <a16:creationId xmlns:a16="http://schemas.microsoft.com/office/drawing/2014/main" id="{7658A4CE-B6B6-0DC9-7556-572770FBF62B}"/>
              </a:ext>
            </a:extLst>
          </p:cNvPr>
          <p:cNvSpPr>
            <a:spLocks noGrp="1"/>
          </p:cNvSpPr>
          <p:nvPr>
            <p:ph type="body" sz="quarter" idx="10"/>
          </p:nvPr>
        </p:nvSpPr>
        <p:spPr>
          <a:xfrm>
            <a:off x="5029200" y="886691"/>
            <a:ext cx="3767138" cy="4019550"/>
          </a:xfrm>
        </p:spPr>
        <p:txBody>
          <a:bodyPr/>
          <a:lstStyle/>
          <a:p>
            <a:pPr marL="342900" indent="-342900">
              <a:buFont typeface="Arial" panose="020B0604020202020204" pitchFamily="34" charset="0"/>
              <a:buChar char="•"/>
            </a:pPr>
            <a:r>
              <a:rPr kumimoji="0" lang="en-US" sz="2200" b="1" i="0" u="none" strike="noStrike" kern="0" cap="none" spc="-150" normalizeH="0" baseline="0" noProof="0">
                <a:ln>
                  <a:noFill/>
                </a:ln>
                <a:solidFill>
                  <a:srgbClr val="0F2C51"/>
                </a:solidFill>
                <a:effectLst/>
                <a:uLnTx/>
                <a:uFillTx/>
                <a:latin typeface="Arial"/>
                <a:ea typeface="ＭＳ Ｐゴシック"/>
                <a:cs typeface="Arial"/>
              </a:rPr>
              <a:t>Why rural matters to the Federal Reserve</a:t>
            </a:r>
          </a:p>
          <a:p>
            <a:pPr marL="342900" indent="-342900">
              <a:buFont typeface="Arial" panose="020B0604020202020204" pitchFamily="34" charset="0"/>
              <a:buChar char="•"/>
            </a:pPr>
            <a:r>
              <a:rPr lang="en-US" sz="2200" b="1" spc="-150">
                <a:solidFill>
                  <a:srgbClr val="0F2C51"/>
                </a:solidFill>
                <a:ea typeface="ＭＳ Ｐゴシック"/>
              </a:rPr>
              <a:t>Key trends in capital investment and capacity </a:t>
            </a:r>
            <a:endParaRPr kumimoji="0" lang="en-US" sz="2200" b="1" i="0" u="none" strike="noStrike" kern="0" cap="none" spc="-150" normalizeH="0" baseline="0" noProof="0">
              <a:ln>
                <a:noFill/>
              </a:ln>
              <a:solidFill>
                <a:srgbClr val="0F2C51"/>
              </a:solidFill>
              <a:effectLst/>
              <a:uLnTx/>
              <a:uFillTx/>
              <a:latin typeface="Arial"/>
              <a:ea typeface="ＭＳ Ｐゴシック"/>
              <a:cs typeface="Arial"/>
            </a:endParaRPr>
          </a:p>
          <a:p>
            <a:pPr marL="342900" indent="-342900">
              <a:buFont typeface="Arial" panose="020B0604020202020204" pitchFamily="34" charset="0"/>
              <a:buChar char="•"/>
            </a:pPr>
            <a:r>
              <a:rPr lang="en-US" b="1">
                <a:solidFill>
                  <a:schemeClr val="tx2"/>
                </a:solidFill>
              </a:rPr>
              <a:t>About the Rural Prosperity Initiative  </a:t>
            </a:r>
          </a:p>
          <a:p>
            <a:pPr marL="342900" indent="-342900">
              <a:buFont typeface="Arial" panose="020B0604020202020204" pitchFamily="34" charset="0"/>
              <a:buChar char="•"/>
            </a:pPr>
            <a:r>
              <a:rPr lang="en-US" b="1">
                <a:solidFill>
                  <a:schemeClr val="tx2"/>
                </a:solidFill>
              </a:rPr>
              <a:t>A Framework for Rural Economic Development</a:t>
            </a:r>
          </a:p>
          <a:p>
            <a:pPr marL="342900" indent="-342900">
              <a:buFont typeface="Arial" panose="020B0604020202020204" pitchFamily="34" charset="0"/>
              <a:buChar char="•"/>
            </a:pPr>
            <a:r>
              <a:rPr lang="en-US" b="1">
                <a:solidFill>
                  <a:schemeClr val="tx2"/>
                </a:solidFill>
              </a:rPr>
              <a:t>What communities can do now</a:t>
            </a:r>
          </a:p>
        </p:txBody>
      </p:sp>
      <p:pic>
        <p:nvPicPr>
          <p:cNvPr id="9" name="Picture Placeholder 8" descr="A picture containing text, different, sign, screenshot&#10;&#10;Description automatically generated">
            <a:extLst>
              <a:ext uri="{FF2B5EF4-FFF2-40B4-BE49-F238E27FC236}">
                <a16:creationId xmlns:a16="http://schemas.microsoft.com/office/drawing/2014/main" id="{850DC23B-9C01-6330-3301-7BCB92325E82}"/>
              </a:ext>
            </a:extLst>
          </p:cNvPr>
          <p:cNvPicPr>
            <a:picLocks noGrp="1" noChangeAspect="1"/>
          </p:cNvPicPr>
          <p:nvPr>
            <p:ph type="pic" sz="quarter" idx="11"/>
          </p:nvPr>
        </p:nvPicPr>
        <p:blipFill>
          <a:blip r:embed="rId2" cstate="email">
            <a:extLst>
              <a:ext uri="{BEBA8EAE-BF5A-486C-A8C5-ECC9F3942E4B}">
                <a14:imgProps xmlns:a14="http://schemas.microsoft.com/office/drawing/2010/main">
                  <a14:imgLayer r:embed="rId3">
                    <a14:imgEffect>
                      <a14:sharpenSoften amount="50000"/>
                    </a14:imgEffect>
                    <a14:imgEffect>
                      <a14:saturation sat="116000"/>
                    </a14:imgEffect>
                  </a14:imgLayer>
                </a14:imgProps>
              </a:ext>
              <a:ext uri="{28A0092B-C50C-407E-A947-70E740481C1C}">
                <a14:useLocalDpi xmlns:a14="http://schemas.microsoft.com/office/drawing/2010/main" val="0"/>
              </a:ext>
            </a:extLst>
          </a:blip>
          <a:srcRect r="127" b="2"/>
          <a:stretch/>
        </p:blipFill>
        <p:spPr>
          <a:xfrm>
            <a:off x="20" y="10"/>
            <a:ext cx="4571980" cy="5143490"/>
          </a:xfrm>
          <a:noFill/>
        </p:spPr>
      </p:pic>
    </p:spTree>
    <p:extLst>
      <p:ext uri="{BB962C8B-B14F-4D97-AF65-F5344CB8AC3E}">
        <p14:creationId xmlns:p14="http://schemas.microsoft.com/office/powerpoint/2010/main" val="39184477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5C266-9A3C-0875-0BBA-1D3822AC9E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2875E6-8A1A-10B0-5294-5F8070C43D0B}"/>
              </a:ext>
            </a:extLst>
          </p:cNvPr>
          <p:cNvSpPr>
            <a:spLocks noGrp="1"/>
          </p:cNvSpPr>
          <p:nvPr>
            <p:ph type="title"/>
          </p:nvPr>
        </p:nvSpPr>
        <p:spPr/>
        <p:txBody>
          <a:bodyPr/>
          <a:lstStyle/>
          <a:p>
            <a:r>
              <a:rPr lang="en-US" sz="2700"/>
              <a:t>Why Rural Matters to the Federal Reserve</a:t>
            </a:r>
          </a:p>
        </p:txBody>
      </p:sp>
      <p:pic>
        <p:nvPicPr>
          <p:cNvPr id="7" name="Picture Placeholder 6" descr="A person sitting on a bench with a calf in a cage&#10;&#10;Description automatically generated">
            <a:extLst>
              <a:ext uri="{FF2B5EF4-FFF2-40B4-BE49-F238E27FC236}">
                <a16:creationId xmlns:a16="http://schemas.microsoft.com/office/drawing/2014/main" id="{A5F54CF0-AA25-9586-BCE6-1CDF09E58F75}"/>
              </a:ext>
            </a:extLst>
          </p:cNvPr>
          <p:cNvPicPr>
            <a:picLocks noGrp="1" noChangeAspect="1"/>
          </p:cNvPicPr>
          <p:nvPr>
            <p:ph type="pic" idx="1"/>
          </p:nvPr>
        </p:nvPicPr>
        <p:blipFill>
          <a:blip r:embed="rId3"/>
          <a:srcRect t="4672" b="4672"/>
          <a:stretch/>
        </p:blipFill>
        <p:spPr/>
      </p:pic>
      <p:sp>
        <p:nvSpPr>
          <p:cNvPr id="4" name="Text Placeholder 3">
            <a:extLst>
              <a:ext uri="{FF2B5EF4-FFF2-40B4-BE49-F238E27FC236}">
                <a16:creationId xmlns:a16="http://schemas.microsoft.com/office/drawing/2014/main" id="{6F21F10F-4818-00FD-B576-638AEB291BD4}"/>
              </a:ext>
            </a:extLst>
          </p:cNvPr>
          <p:cNvSpPr>
            <a:spLocks noGrp="1"/>
          </p:cNvSpPr>
          <p:nvPr>
            <p:ph type="body" sz="half" idx="2"/>
          </p:nvPr>
        </p:nvSpPr>
        <p:spPr>
          <a:xfrm>
            <a:off x="241365" y="1121255"/>
            <a:ext cx="2651165" cy="3470592"/>
          </a:xfrm>
        </p:spPr>
        <p:txBody>
          <a:bodyPr/>
          <a:lstStyle/>
          <a:p>
            <a:r>
              <a:rPr lang="en-US" sz="1200">
                <a:latin typeface="+mn-lt"/>
              </a:rPr>
              <a:t>Rural places are critical to the economy</a:t>
            </a:r>
          </a:p>
          <a:p>
            <a:r>
              <a:rPr lang="en-US" sz="1200">
                <a:latin typeface="+mn-lt"/>
              </a:rPr>
              <a:t>While subject to significant regional variation, the populations of many rural communities are getting smaller, older and more diverse. </a:t>
            </a:r>
          </a:p>
          <a:p>
            <a:r>
              <a:rPr lang="en-US" sz="1200">
                <a:latin typeface="+mn-lt"/>
                <a:cs typeface="Heebo" pitchFamily="2" charset="-79"/>
              </a:rPr>
              <a:t>Rural communities are more likely to be successful in fostering broad-based economic prosperity if they take an asset-based approach to their development activities.</a:t>
            </a:r>
          </a:p>
          <a:p>
            <a:pPr marL="0" indent="0">
              <a:buNone/>
            </a:pPr>
            <a:endParaRPr lang="en-US"/>
          </a:p>
        </p:txBody>
      </p:sp>
      <p:sp>
        <p:nvSpPr>
          <p:cNvPr id="5" name="Text Placeholder 4">
            <a:extLst>
              <a:ext uri="{FF2B5EF4-FFF2-40B4-BE49-F238E27FC236}">
                <a16:creationId xmlns:a16="http://schemas.microsoft.com/office/drawing/2014/main" id="{20D8340B-7757-C79F-751B-1BB642D72B30}"/>
              </a:ext>
            </a:extLst>
          </p:cNvPr>
          <p:cNvSpPr>
            <a:spLocks noGrp="1"/>
          </p:cNvSpPr>
          <p:nvPr>
            <p:ph type="body" sz="half" idx="4294967295"/>
          </p:nvPr>
        </p:nvSpPr>
        <p:spPr>
          <a:xfrm>
            <a:off x="3054548" y="811133"/>
            <a:ext cx="5257800" cy="304800"/>
          </a:xfrm>
        </p:spPr>
        <p:txBody>
          <a:bodyPr/>
          <a:lstStyle/>
          <a:p>
            <a:pPr marL="0" indent="0">
              <a:buNone/>
            </a:pPr>
            <a:r>
              <a:rPr lang="en-US" sz="1600"/>
              <a:t>Rural America: A Treasure of Assets</a:t>
            </a:r>
          </a:p>
        </p:txBody>
      </p:sp>
      <p:sp>
        <p:nvSpPr>
          <p:cNvPr id="8" name="TextBox 7">
            <a:extLst>
              <a:ext uri="{FF2B5EF4-FFF2-40B4-BE49-F238E27FC236}">
                <a16:creationId xmlns:a16="http://schemas.microsoft.com/office/drawing/2014/main" id="{86E4D663-0334-B9D6-C03E-05CAA0DC3285}"/>
              </a:ext>
            </a:extLst>
          </p:cNvPr>
          <p:cNvSpPr txBox="1"/>
          <p:nvPr/>
        </p:nvSpPr>
        <p:spPr>
          <a:xfrm>
            <a:off x="997148" y="4190567"/>
            <a:ext cx="2057400" cy="438582"/>
          </a:xfrm>
          <a:prstGeom prst="rect">
            <a:avLst/>
          </a:prstGeom>
          <a:noFill/>
        </p:spPr>
        <p:txBody>
          <a:bodyPr wrap="square" rtlCol="0">
            <a:spAutoFit/>
          </a:bodyPr>
          <a:lstStyle/>
          <a:p>
            <a:r>
              <a:rPr lang="en-US" sz="750" i="1">
                <a:latin typeface="+mn-lt"/>
              </a:rPr>
              <a:t>Picture taken of Breyon Price of Surry County, Virginia, taken from FedCommunities post, Rural America: A Treasure of Assets. </a:t>
            </a:r>
          </a:p>
        </p:txBody>
      </p:sp>
    </p:spTree>
    <p:extLst>
      <p:ext uri="{BB962C8B-B14F-4D97-AF65-F5344CB8AC3E}">
        <p14:creationId xmlns:p14="http://schemas.microsoft.com/office/powerpoint/2010/main" val="14507600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8817CF8-4D26-8C38-8220-007DA2EAE5CF}"/>
              </a:ext>
            </a:extLst>
          </p:cNvPr>
          <p:cNvSpPr>
            <a:spLocks noGrp="1"/>
          </p:cNvSpPr>
          <p:nvPr>
            <p:ph idx="1"/>
          </p:nvPr>
        </p:nvSpPr>
        <p:spPr>
          <a:xfrm>
            <a:off x="246888" y="1228725"/>
            <a:ext cx="8567738" cy="3028950"/>
          </a:xfrm>
        </p:spPr>
        <p:txBody>
          <a:bodyPr/>
          <a:lstStyle/>
          <a:p>
            <a:r>
              <a:rPr lang="en-US"/>
              <a:t>The distribution of community development capital (CDFI, SBA, CRA Small Business) is uneven across rural areas. </a:t>
            </a:r>
          </a:p>
          <a:p>
            <a:r>
              <a:rPr lang="en-US"/>
              <a:t>CRA Small Business investment in rural Missouri has been declining, though not by as much as rural areas across the country. </a:t>
            </a:r>
          </a:p>
          <a:p>
            <a:r>
              <a:rPr lang="en-US"/>
              <a:t>While SBA 7A investment has declined in rural areas nationally, rural Missouri has seen an increase in SBA 7A investment</a:t>
            </a:r>
          </a:p>
          <a:p>
            <a:r>
              <a:rPr lang="en-US"/>
              <a:t>Out of the top 20 funded issues in Missouri, Education tops the list.</a:t>
            </a:r>
          </a:p>
          <a:p>
            <a:r>
              <a:rPr lang="en-US"/>
              <a:t>By some measures, remote rural counties have less capacity than other geographic areas.</a:t>
            </a:r>
          </a:p>
        </p:txBody>
      </p:sp>
      <p:sp>
        <p:nvSpPr>
          <p:cNvPr id="3" name="Title 2">
            <a:extLst>
              <a:ext uri="{FF2B5EF4-FFF2-40B4-BE49-F238E27FC236}">
                <a16:creationId xmlns:a16="http://schemas.microsoft.com/office/drawing/2014/main" id="{41ED544D-0C6B-AE45-CF8F-91EE41761A86}"/>
              </a:ext>
            </a:extLst>
          </p:cNvPr>
          <p:cNvSpPr>
            <a:spLocks noGrp="1"/>
          </p:cNvSpPr>
          <p:nvPr>
            <p:ph type="title"/>
          </p:nvPr>
        </p:nvSpPr>
        <p:spPr/>
        <p:txBody>
          <a:bodyPr/>
          <a:lstStyle/>
          <a:p>
            <a:r>
              <a:rPr lang="en-US"/>
              <a:t>Key themes</a:t>
            </a:r>
          </a:p>
        </p:txBody>
      </p:sp>
    </p:spTree>
    <p:extLst>
      <p:ext uri="{BB962C8B-B14F-4D97-AF65-F5344CB8AC3E}">
        <p14:creationId xmlns:p14="http://schemas.microsoft.com/office/powerpoint/2010/main" val="1130335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B3C7AD-9956-8D57-E6AA-68CE73EBA724}"/>
              </a:ext>
            </a:extLst>
          </p:cNvPr>
          <p:cNvGraphicFramePr>
            <a:graphicFrameLocks noGrp="1"/>
          </p:cNvGraphicFramePr>
          <p:nvPr>
            <p:ph idx="1"/>
            <p:extLst>
              <p:ext uri="{D42A27DB-BD31-4B8C-83A1-F6EECF244321}">
                <p14:modId xmlns:p14="http://schemas.microsoft.com/office/powerpoint/2010/main" val="2720880711"/>
              </p:ext>
            </p:extLst>
          </p:nvPr>
        </p:nvGraphicFramePr>
        <p:xfrm>
          <a:off x="1302327" y="2063461"/>
          <a:ext cx="5801768" cy="1219200"/>
        </p:xfrm>
        <a:graphic>
          <a:graphicData uri="http://schemas.openxmlformats.org/drawingml/2006/table">
            <a:tbl>
              <a:tblPr firstRow="1" firstCol="1" bandRow="1"/>
              <a:tblGrid>
                <a:gridCol w="1242468">
                  <a:extLst>
                    <a:ext uri="{9D8B030D-6E8A-4147-A177-3AD203B41FA5}">
                      <a16:colId xmlns:a16="http://schemas.microsoft.com/office/drawing/2014/main" val="2086290931"/>
                    </a:ext>
                  </a:extLst>
                </a:gridCol>
                <a:gridCol w="1130300">
                  <a:extLst>
                    <a:ext uri="{9D8B030D-6E8A-4147-A177-3AD203B41FA5}">
                      <a16:colId xmlns:a16="http://schemas.microsoft.com/office/drawing/2014/main" val="2755411505"/>
                    </a:ext>
                  </a:extLst>
                </a:gridCol>
                <a:gridCol w="1193800">
                  <a:extLst>
                    <a:ext uri="{9D8B030D-6E8A-4147-A177-3AD203B41FA5}">
                      <a16:colId xmlns:a16="http://schemas.microsoft.com/office/drawing/2014/main" val="3423913658"/>
                    </a:ext>
                  </a:extLst>
                </a:gridCol>
                <a:gridCol w="1117600">
                  <a:extLst>
                    <a:ext uri="{9D8B030D-6E8A-4147-A177-3AD203B41FA5}">
                      <a16:colId xmlns:a16="http://schemas.microsoft.com/office/drawing/2014/main" val="3951109879"/>
                    </a:ext>
                  </a:extLst>
                </a:gridCol>
                <a:gridCol w="1117600">
                  <a:extLst>
                    <a:ext uri="{9D8B030D-6E8A-4147-A177-3AD203B41FA5}">
                      <a16:colId xmlns:a16="http://schemas.microsoft.com/office/drawing/2014/main" val="202110448"/>
                    </a:ext>
                  </a:extLst>
                </a:gridCol>
              </a:tblGrid>
              <a:tr h="381000">
                <a:tc>
                  <a:txBody>
                    <a:bodyPr/>
                    <a:lstStyle/>
                    <a:p>
                      <a:pPr marL="0" marR="0"/>
                      <a:r>
                        <a:rPr lang="en-US" sz="1100" b="1">
                          <a:solidFill>
                            <a:srgbClr val="000000"/>
                          </a:solidFill>
                          <a:effectLst/>
                          <a:latin typeface="Aptos Narrow" panose="020B0004020202020204" pitchFamily="34" charset="0"/>
                          <a:ea typeface="Aptos" panose="020B0004020202020204" pitchFamily="34" charset="0"/>
                          <a:cs typeface="Aptos" panose="020B0004020202020204" pitchFamily="34" charset="0"/>
                        </a:rPr>
                        <a:t>Program</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r>
                        <a:rPr lang="en-US" sz="1100" b="1">
                          <a:solidFill>
                            <a:srgbClr val="000000"/>
                          </a:solidFill>
                          <a:effectLst/>
                          <a:latin typeface="Aptos Narrow" panose="020B0004020202020204" pitchFamily="34" charset="0"/>
                          <a:ea typeface="Aptos" panose="020B0004020202020204" pitchFamily="34" charset="0"/>
                          <a:cs typeface="Aptos" panose="020B0004020202020204" pitchFamily="34" charset="0"/>
                        </a:rPr>
                        <a:t>Per capita annual average, US urban</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r>
                        <a:rPr lang="en-US" sz="1100" b="1">
                          <a:solidFill>
                            <a:srgbClr val="000000"/>
                          </a:solidFill>
                          <a:effectLst/>
                          <a:latin typeface="Aptos Narrow" panose="020B0004020202020204" pitchFamily="34" charset="0"/>
                          <a:ea typeface="Aptos" panose="020B0004020202020204" pitchFamily="34" charset="0"/>
                          <a:cs typeface="Aptos" panose="020B0004020202020204" pitchFamily="34" charset="0"/>
                        </a:rPr>
                        <a:t>Per capita annual average, MO urban</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r>
                        <a:rPr lang="en-US" sz="1100" b="1">
                          <a:solidFill>
                            <a:srgbClr val="000000"/>
                          </a:solidFill>
                          <a:effectLst/>
                          <a:latin typeface="Aptos Narrow" panose="020B0004020202020204" pitchFamily="34" charset="0"/>
                          <a:ea typeface="Aptos" panose="020B0004020202020204" pitchFamily="34" charset="0"/>
                          <a:cs typeface="Aptos" panose="020B0004020202020204" pitchFamily="34" charset="0"/>
                        </a:rPr>
                        <a:t>Per capita annual average, US rural</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r>
                        <a:rPr lang="en-US" sz="1100" b="1">
                          <a:solidFill>
                            <a:srgbClr val="000000"/>
                          </a:solidFill>
                          <a:effectLst/>
                          <a:latin typeface="Aptos Narrow" panose="020B0004020202020204" pitchFamily="34" charset="0"/>
                          <a:ea typeface="Aptos" panose="020B0004020202020204" pitchFamily="34" charset="0"/>
                          <a:cs typeface="Aptos" panose="020B0004020202020204" pitchFamily="34" charset="0"/>
                        </a:rPr>
                        <a:t>Per capita annual average, MO rural</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832390839"/>
                  </a:ext>
                </a:extLst>
              </a:tr>
              <a:tr h="190500">
                <a:tc>
                  <a:txBody>
                    <a:bodyPr/>
                    <a:lstStyle/>
                    <a:p>
                      <a:pPr marL="0" marR="0"/>
                      <a:r>
                        <a:rPr lang="en-US" sz="1100" b="1">
                          <a:solidFill>
                            <a:srgbClr val="000000"/>
                          </a:solidFill>
                          <a:effectLst/>
                          <a:latin typeface="Aptos Narrow" panose="020B0004020202020204" pitchFamily="34" charset="0"/>
                          <a:ea typeface="Aptos" panose="020B0004020202020204" pitchFamily="34" charset="0"/>
                          <a:cs typeface="Aptos" panose="020B0004020202020204" pitchFamily="34" charset="0"/>
                        </a:rPr>
                        <a:t>CDFI</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r>
                        <a:rPr lang="en-US" sz="1100">
                          <a:solidFill>
                            <a:srgbClr val="000000"/>
                          </a:solidFill>
                          <a:effectLst/>
                          <a:latin typeface="Aptos Narrow" panose="020B0004020202020204" pitchFamily="34" charset="0"/>
                          <a:ea typeface="Aptos" panose="020B0004020202020204" pitchFamily="34" charset="0"/>
                          <a:cs typeface="Aptos" panose="020B0004020202020204" pitchFamily="34" charset="0"/>
                        </a:rPr>
                        <a:t>$                          143 </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r>
                        <a:rPr lang="en-US" sz="1100">
                          <a:solidFill>
                            <a:srgbClr val="000000"/>
                          </a:solidFill>
                          <a:effectLst/>
                          <a:latin typeface="Aptos Narrow" panose="020B0004020202020204" pitchFamily="34" charset="0"/>
                          <a:ea typeface="Aptos" panose="020B0004020202020204" pitchFamily="34" charset="0"/>
                          <a:cs typeface="Aptos" panose="020B0004020202020204" pitchFamily="34" charset="0"/>
                        </a:rPr>
                        <a:t> $                            176 </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r>
                        <a:rPr lang="en-US" sz="1100">
                          <a:solidFill>
                            <a:srgbClr val="000000"/>
                          </a:solidFill>
                          <a:effectLst/>
                          <a:latin typeface="Aptos Narrow" panose="020B0004020202020204" pitchFamily="34" charset="0"/>
                          <a:ea typeface="Aptos" panose="020B0004020202020204" pitchFamily="34" charset="0"/>
                          <a:cs typeface="Aptos" panose="020B0004020202020204" pitchFamily="34" charset="0"/>
                        </a:rPr>
                        <a:t> $                          143 </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r>
                        <a:rPr lang="en-US" sz="1100">
                          <a:solidFill>
                            <a:srgbClr val="000000"/>
                          </a:solidFill>
                          <a:effectLst/>
                          <a:latin typeface="Aptos Narrow" panose="020B0004020202020204" pitchFamily="34" charset="0"/>
                          <a:ea typeface="Aptos" panose="020B0004020202020204" pitchFamily="34" charset="0"/>
                          <a:cs typeface="Aptos" panose="020B0004020202020204" pitchFamily="34" charset="0"/>
                        </a:rPr>
                        <a:t> $                            89 </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77116964"/>
                  </a:ext>
                </a:extLst>
              </a:tr>
              <a:tr h="190500">
                <a:tc>
                  <a:txBody>
                    <a:bodyPr/>
                    <a:lstStyle/>
                    <a:p>
                      <a:pPr marL="0" marR="0"/>
                      <a:r>
                        <a:rPr lang="en-US" sz="1100" b="1">
                          <a:solidFill>
                            <a:srgbClr val="000000"/>
                          </a:solidFill>
                          <a:effectLst/>
                          <a:latin typeface="Aptos Narrow" panose="020B0004020202020204" pitchFamily="34" charset="0"/>
                          <a:ea typeface="Aptos" panose="020B0004020202020204" pitchFamily="34" charset="0"/>
                          <a:cs typeface="Aptos" panose="020B0004020202020204" pitchFamily="34" charset="0"/>
                        </a:rPr>
                        <a:t>SBA 7A</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r>
                        <a:rPr lang="en-US" sz="1100" b="0">
                          <a:solidFill>
                            <a:srgbClr val="000000"/>
                          </a:solidFill>
                          <a:effectLst/>
                          <a:latin typeface="Aptos Narrow" panose="020B0004020202020204" pitchFamily="34" charset="0"/>
                          <a:ea typeface="Aptos" panose="020B0004020202020204" pitchFamily="34" charset="0"/>
                          <a:cs typeface="Aptos" panose="020B0004020202020204" pitchFamily="34" charset="0"/>
                        </a:rPr>
                        <a:t>$                             60 </a:t>
                      </a:r>
                      <a:endParaRPr lang="en-US" sz="1100" b="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r>
                        <a:rPr lang="en-US" sz="1100" b="0">
                          <a:solidFill>
                            <a:srgbClr val="000000"/>
                          </a:solidFill>
                          <a:effectLst/>
                          <a:latin typeface="Aptos Narrow" panose="020B0004020202020204" pitchFamily="34" charset="0"/>
                          <a:ea typeface="Aptos" panose="020B0004020202020204" pitchFamily="34" charset="0"/>
                          <a:cs typeface="Aptos" panose="020B0004020202020204" pitchFamily="34" charset="0"/>
                        </a:rPr>
                        <a:t> $                               55 </a:t>
                      </a:r>
                      <a:endParaRPr lang="en-US" sz="1100" b="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r>
                        <a:rPr lang="en-US" sz="1100" b="0">
                          <a:solidFill>
                            <a:srgbClr val="000000"/>
                          </a:solidFill>
                          <a:effectLst/>
                          <a:latin typeface="Aptos Narrow" panose="020B0004020202020204" pitchFamily="34" charset="0"/>
                          <a:ea typeface="Aptos" panose="020B0004020202020204" pitchFamily="34" charset="0"/>
                          <a:cs typeface="Aptos" panose="020B0004020202020204" pitchFamily="34" charset="0"/>
                        </a:rPr>
                        <a:t> $                            26 </a:t>
                      </a:r>
                      <a:endParaRPr lang="en-US" sz="1100" b="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r>
                        <a:rPr lang="en-US" sz="1100" b="0">
                          <a:solidFill>
                            <a:srgbClr val="000000"/>
                          </a:solidFill>
                          <a:effectLst/>
                          <a:latin typeface="Aptos Narrow" panose="020B0004020202020204" pitchFamily="34" charset="0"/>
                          <a:ea typeface="Aptos" panose="020B0004020202020204" pitchFamily="34" charset="0"/>
                          <a:cs typeface="Aptos" panose="020B0004020202020204" pitchFamily="34" charset="0"/>
                        </a:rPr>
                        <a:t> $                            19 </a:t>
                      </a:r>
                      <a:endParaRPr lang="en-US" sz="1100" b="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93961707"/>
                  </a:ext>
                </a:extLst>
              </a:tr>
              <a:tr h="190500">
                <a:tc>
                  <a:txBody>
                    <a:bodyPr/>
                    <a:lstStyle/>
                    <a:p>
                      <a:pPr marL="0" marR="0"/>
                      <a:r>
                        <a:rPr lang="en-US" sz="1100" b="1">
                          <a:solidFill>
                            <a:srgbClr val="000000"/>
                          </a:solidFill>
                          <a:effectLst/>
                          <a:latin typeface="Aptos Narrow" panose="020B0004020202020204" pitchFamily="34" charset="0"/>
                          <a:ea typeface="Aptos" panose="020B0004020202020204" pitchFamily="34" charset="0"/>
                          <a:cs typeface="Aptos" panose="020B0004020202020204" pitchFamily="34" charset="0"/>
                        </a:rPr>
                        <a:t>CRA Small Business</a:t>
                      </a:r>
                      <a:endParaRPr lang="en-US" sz="1100" b="1">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7C00"/>
                    </a:solidFill>
                  </a:tcPr>
                </a:tc>
                <a:tc>
                  <a:txBody>
                    <a:bodyPr/>
                    <a:lstStyle/>
                    <a:p>
                      <a:pPr marL="0" marR="0"/>
                      <a:r>
                        <a:rPr lang="en-US" sz="1100" b="1">
                          <a:solidFill>
                            <a:srgbClr val="000000"/>
                          </a:solidFill>
                          <a:effectLst/>
                          <a:latin typeface="Aptos Narrow" panose="020B0004020202020204" pitchFamily="34" charset="0"/>
                          <a:ea typeface="Aptos" panose="020B0004020202020204" pitchFamily="34" charset="0"/>
                          <a:cs typeface="Aptos" panose="020B0004020202020204" pitchFamily="34" charset="0"/>
                        </a:rPr>
                        <a:t>$                       1,377 </a:t>
                      </a:r>
                      <a:endParaRPr lang="en-US" sz="1100" b="1">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7C00"/>
                    </a:solidFill>
                  </a:tcPr>
                </a:tc>
                <a:tc>
                  <a:txBody>
                    <a:bodyPr/>
                    <a:lstStyle/>
                    <a:p>
                      <a:pPr marL="0" marR="0"/>
                      <a:r>
                        <a:rPr lang="en-US" sz="1100" b="1">
                          <a:solidFill>
                            <a:srgbClr val="000000"/>
                          </a:solidFill>
                          <a:effectLst/>
                          <a:latin typeface="Aptos Narrow" panose="020B0004020202020204" pitchFamily="34" charset="0"/>
                          <a:ea typeface="Aptos" panose="020B0004020202020204" pitchFamily="34" charset="0"/>
                          <a:cs typeface="Aptos" panose="020B0004020202020204" pitchFamily="34" charset="0"/>
                        </a:rPr>
                        <a:t> $                         1,484 </a:t>
                      </a:r>
                      <a:endParaRPr lang="en-US" sz="1100" b="1">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7C00"/>
                    </a:solidFill>
                  </a:tcPr>
                </a:tc>
                <a:tc>
                  <a:txBody>
                    <a:bodyPr/>
                    <a:lstStyle/>
                    <a:p>
                      <a:pPr marL="0" marR="0"/>
                      <a:r>
                        <a:rPr lang="en-US" sz="1100" b="1">
                          <a:solidFill>
                            <a:srgbClr val="000000"/>
                          </a:solidFill>
                          <a:effectLst/>
                          <a:latin typeface="Aptos Narrow" panose="020B0004020202020204" pitchFamily="34" charset="0"/>
                          <a:ea typeface="Aptos" panose="020B0004020202020204" pitchFamily="34" charset="0"/>
                          <a:cs typeface="Aptos" panose="020B0004020202020204" pitchFamily="34" charset="0"/>
                        </a:rPr>
                        <a:t> $                          678 </a:t>
                      </a:r>
                      <a:endParaRPr lang="en-US" sz="1100" b="1">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7C00"/>
                    </a:solidFill>
                  </a:tcPr>
                </a:tc>
                <a:tc>
                  <a:txBody>
                    <a:bodyPr/>
                    <a:lstStyle/>
                    <a:p>
                      <a:pPr marL="0" marR="0"/>
                      <a:r>
                        <a:rPr lang="en-US" sz="1100" b="1">
                          <a:solidFill>
                            <a:srgbClr val="000000"/>
                          </a:solidFill>
                          <a:effectLst/>
                          <a:latin typeface="Aptos Narrow" panose="020B0004020202020204" pitchFamily="34" charset="0"/>
                          <a:ea typeface="Aptos" panose="020B0004020202020204" pitchFamily="34" charset="0"/>
                          <a:cs typeface="Aptos" panose="020B0004020202020204" pitchFamily="34" charset="0"/>
                        </a:rPr>
                        <a:t> $                          623 </a:t>
                      </a:r>
                      <a:endParaRPr lang="en-US" sz="1100" b="1">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07C00"/>
                    </a:solidFill>
                  </a:tcPr>
                </a:tc>
                <a:extLst>
                  <a:ext uri="{0D108BD9-81ED-4DB2-BD59-A6C34878D82A}">
                    <a16:rowId xmlns:a16="http://schemas.microsoft.com/office/drawing/2014/main" val="2571288010"/>
                  </a:ext>
                </a:extLst>
              </a:tr>
            </a:tbl>
          </a:graphicData>
        </a:graphic>
      </p:graphicFrame>
      <p:sp>
        <p:nvSpPr>
          <p:cNvPr id="3" name="Title 2">
            <a:extLst>
              <a:ext uri="{FF2B5EF4-FFF2-40B4-BE49-F238E27FC236}">
                <a16:creationId xmlns:a16="http://schemas.microsoft.com/office/drawing/2014/main" id="{B493B912-87C3-E8C5-8CA0-E9A086AF237C}"/>
              </a:ext>
            </a:extLst>
          </p:cNvPr>
          <p:cNvSpPr>
            <a:spLocks noGrp="1"/>
          </p:cNvSpPr>
          <p:nvPr>
            <p:ph type="title"/>
          </p:nvPr>
        </p:nvSpPr>
        <p:spPr/>
        <p:txBody>
          <a:bodyPr/>
          <a:lstStyle/>
          <a:p>
            <a:r>
              <a:rPr lang="en-US"/>
              <a:t>Rural communities receive fewer CRA small business loan dollars than urban areas</a:t>
            </a:r>
          </a:p>
        </p:txBody>
      </p:sp>
      <p:sp>
        <p:nvSpPr>
          <p:cNvPr id="5" name="Rectangle 1">
            <a:extLst>
              <a:ext uri="{FF2B5EF4-FFF2-40B4-BE49-F238E27FC236}">
                <a16:creationId xmlns:a16="http://schemas.microsoft.com/office/drawing/2014/main" id="{F5307E12-7B56-0388-4BEB-B4F69FC22292}"/>
              </a:ext>
            </a:extLst>
          </p:cNvPr>
          <p:cNvSpPr>
            <a:spLocks noChangeArrowheads="1"/>
          </p:cNvSpPr>
          <p:nvPr/>
        </p:nvSpPr>
        <p:spPr bwMode="auto">
          <a:xfrm>
            <a:off x="-329374" y="-11776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E283A591-3F4C-2560-10D8-3F6872A5DCD6}"/>
              </a:ext>
            </a:extLst>
          </p:cNvPr>
          <p:cNvSpPr txBox="1"/>
          <p:nvPr/>
        </p:nvSpPr>
        <p:spPr>
          <a:xfrm>
            <a:off x="2590800" y="3345873"/>
            <a:ext cx="4513295" cy="261610"/>
          </a:xfrm>
          <a:prstGeom prst="rect">
            <a:avLst/>
          </a:prstGeom>
          <a:noFill/>
        </p:spPr>
        <p:txBody>
          <a:bodyPr wrap="square" rtlCol="0">
            <a:spAutoFit/>
          </a:bodyPr>
          <a:lstStyle/>
          <a:p>
            <a:pPr algn="r">
              <a:spcAft>
                <a:spcPts val="1200"/>
              </a:spcAft>
            </a:pPr>
            <a:r>
              <a:rPr lang="en-US" sz="1100">
                <a:latin typeface="Arial" panose="020B0604020202020204" pitchFamily="34" charset="0"/>
                <a:cs typeface="Arial" panose="020B0604020202020204" pitchFamily="34" charset="0"/>
              </a:rPr>
              <a:t>Source: St. Louis Fed’s Community Investment Explorer </a:t>
            </a:r>
          </a:p>
        </p:txBody>
      </p:sp>
      <p:sp>
        <p:nvSpPr>
          <p:cNvPr id="2" name="TextBox 1">
            <a:extLst>
              <a:ext uri="{FF2B5EF4-FFF2-40B4-BE49-F238E27FC236}">
                <a16:creationId xmlns:a16="http://schemas.microsoft.com/office/drawing/2014/main" id="{B9B23DBF-0489-E082-2CA8-D0682BAA3D39}"/>
              </a:ext>
            </a:extLst>
          </p:cNvPr>
          <p:cNvSpPr txBox="1"/>
          <p:nvPr/>
        </p:nvSpPr>
        <p:spPr>
          <a:xfrm>
            <a:off x="1302327" y="1738639"/>
            <a:ext cx="5801768" cy="261610"/>
          </a:xfrm>
          <a:prstGeom prst="rect">
            <a:avLst/>
          </a:prstGeom>
          <a:noFill/>
        </p:spPr>
        <p:txBody>
          <a:bodyPr wrap="square" rtlCol="0">
            <a:spAutoFit/>
          </a:bodyPr>
          <a:lstStyle/>
          <a:p>
            <a:pPr>
              <a:spcAft>
                <a:spcPts val="1200"/>
              </a:spcAft>
            </a:pPr>
            <a:r>
              <a:rPr lang="en-US" sz="1100">
                <a:latin typeface="Arial" panose="020B0604020202020204" pitchFamily="34" charset="0"/>
                <a:cs typeface="Arial" panose="020B0604020202020204" pitchFamily="34" charset="0"/>
              </a:rPr>
              <a:t>Annual Average CRA Small Business Lending per 1,000 people, 2018 - 2022</a:t>
            </a:r>
          </a:p>
        </p:txBody>
      </p:sp>
    </p:spTree>
    <p:extLst>
      <p:ext uri="{BB962C8B-B14F-4D97-AF65-F5344CB8AC3E}">
        <p14:creationId xmlns:p14="http://schemas.microsoft.com/office/powerpoint/2010/main" val="841157640"/>
      </p:ext>
    </p:extLst>
  </p:cSld>
  <p:clrMapOvr>
    <a:masterClrMapping/>
  </p:clrMapOvr>
  <p:extLst>
    <p:ext uri="{6950BFC3-D8DA-4A85-94F7-54DA5524770B}">
      <p188:commentRel xmlns:p188="http://schemas.microsoft.com/office/powerpoint/2018/8/main" r:id="rId3"/>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80375-E627-EEE1-CC71-4D660B2635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0975163-6174-7DDE-2651-D31D181F928D}"/>
              </a:ext>
            </a:extLst>
          </p:cNvPr>
          <p:cNvSpPr>
            <a:spLocks noGrp="1"/>
          </p:cNvSpPr>
          <p:nvPr>
            <p:ph type="title"/>
          </p:nvPr>
        </p:nvSpPr>
        <p:spPr/>
        <p:txBody>
          <a:bodyPr/>
          <a:lstStyle/>
          <a:p>
            <a:r>
              <a:rPr lang="en-US"/>
              <a:t>CRA Small Business investment in rural Missouri has declined</a:t>
            </a:r>
          </a:p>
        </p:txBody>
      </p:sp>
      <p:sp>
        <p:nvSpPr>
          <p:cNvPr id="5" name="Rectangle 1">
            <a:extLst>
              <a:ext uri="{FF2B5EF4-FFF2-40B4-BE49-F238E27FC236}">
                <a16:creationId xmlns:a16="http://schemas.microsoft.com/office/drawing/2014/main" id="{346F61DF-CE3C-9757-0929-FC1C3C820209}"/>
              </a:ext>
            </a:extLst>
          </p:cNvPr>
          <p:cNvSpPr>
            <a:spLocks noChangeArrowheads="1"/>
          </p:cNvSpPr>
          <p:nvPr/>
        </p:nvSpPr>
        <p:spPr bwMode="auto">
          <a:xfrm>
            <a:off x="-329374" y="-117764"/>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8" name="Content Placeholder 7">
            <a:extLst>
              <a:ext uri="{FF2B5EF4-FFF2-40B4-BE49-F238E27FC236}">
                <a16:creationId xmlns:a16="http://schemas.microsoft.com/office/drawing/2014/main" id="{C0EBF740-D80B-E756-CD5C-A9249EE44B81}"/>
              </a:ext>
            </a:extLst>
          </p:cNvPr>
          <p:cNvGraphicFramePr>
            <a:graphicFrameLocks noGrp="1"/>
          </p:cNvGraphicFramePr>
          <p:nvPr>
            <p:ph idx="1"/>
            <p:extLst>
              <p:ext uri="{D42A27DB-BD31-4B8C-83A1-F6EECF244321}">
                <p14:modId xmlns:p14="http://schemas.microsoft.com/office/powerpoint/2010/main" val="2699358003"/>
              </p:ext>
            </p:extLst>
          </p:nvPr>
        </p:nvGraphicFramePr>
        <p:xfrm>
          <a:off x="2356676" y="2212155"/>
          <a:ext cx="3771900" cy="1051560"/>
        </p:xfrm>
        <a:graphic>
          <a:graphicData uri="http://schemas.openxmlformats.org/drawingml/2006/table">
            <a:tbl>
              <a:tblPr firstRow="1" firstCol="1" bandRow="1">
                <a:tableStyleId>{5C22544A-7EE6-4342-B048-85BDC9FD1C3A}</a:tableStyleId>
              </a:tblPr>
              <a:tblGrid>
                <a:gridCol w="1244600">
                  <a:extLst>
                    <a:ext uri="{9D8B030D-6E8A-4147-A177-3AD203B41FA5}">
                      <a16:colId xmlns:a16="http://schemas.microsoft.com/office/drawing/2014/main" val="2502172235"/>
                    </a:ext>
                  </a:extLst>
                </a:gridCol>
                <a:gridCol w="1244600">
                  <a:extLst>
                    <a:ext uri="{9D8B030D-6E8A-4147-A177-3AD203B41FA5}">
                      <a16:colId xmlns:a16="http://schemas.microsoft.com/office/drawing/2014/main" val="3156387319"/>
                    </a:ext>
                  </a:extLst>
                </a:gridCol>
                <a:gridCol w="1282700">
                  <a:extLst>
                    <a:ext uri="{9D8B030D-6E8A-4147-A177-3AD203B41FA5}">
                      <a16:colId xmlns:a16="http://schemas.microsoft.com/office/drawing/2014/main" val="669022916"/>
                    </a:ext>
                  </a:extLst>
                </a:gridCol>
              </a:tblGrid>
              <a:tr h="190500">
                <a:tc>
                  <a:txBody>
                    <a:bodyPr/>
                    <a:lstStyle/>
                    <a:p>
                      <a:pPr marL="0" marR="0"/>
                      <a:r>
                        <a:rPr lang="en-US" sz="1100">
                          <a:effectLst/>
                        </a:rPr>
                        <a:t>Program</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r>
                        <a:rPr lang="en-US" sz="1100">
                          <a:effectLst/>
                        </a:rPr>
                        <a:t>5-Yr Trend, Rural US</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T w="12700" cap="flat" cmpd="sng" algn="ctr">
                      <a:solidFill>
                        <a:schemeClr val="tx1"/>
                      </a:solidFill>
                      <a:prstDash val="solid"/>
                      <a:round/>
                      <a:headEnd type="none" w="med" len="med"/>
                      <a:tailEnd type="none" w="med" len="med"/>
                    </a:lnT>
                  </a:tcPr>
                </a:tc>
                <a:tc>
                  <a:txBody>
                    <a:bodyPr/>
                    <a:lstStyle/>
                    <a:p>
                      <a:pPr marL="0" marR="0"/>
                      <a:r>
                        <a:rPr lang="en-US" sz="1100">
                          <a:effectLst/>
                        </a:rPr>
                        <a:t>5-Yr Trend, Rural MO</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4070995115"/>
                  </a:ext>
                </a:extLst>
              </a:tr>
              <a:tr h="190500">
                <a:tc>
                  <a:txBody>
                    <a:bodyPr/>
                    <a:lstStyle/>
                    <a:p>
                      <a:pPr marL="0" marR="0"/>
                      <a:r>
                        <a:rPr lang="en-US" sz="1100">
                          <a:effectLst/>
                        </a:rPr>
                        <a:t>CDFI </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tcPr>
                </a:tc>
                <a:tc>
                  <a:txBody>
                    <a:bodyPr/>
                    <a:lstStyle/>
                    <a:p>
                      <a:pPr marL="0" marR="0" algn="r"/>
                      <a:r>
                        <a:rPr lang="en-US" sz="1100">
                          <a:effectLst/>
                        </a:rPr>
                        <a:t>+157%</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tc>
                <a:tc>
                  <a:txBody>
                    <a:bodyPr/>
                    <a:lstStyle/>
                    <a:p>
                      <a:pPr marL="0" marR="0" algn="r"/>
                      <a:r>
                        <a:rPr lang="en-US" sz="1100">
                          <a:effectLst/>
                        </a:rPr>
                        <a:t>+18%</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549496675"/>
                  </a:ext>
                </a:extLst>
              </a:tr>
              <a:tr h="190500">
                <a:tc>
                  <a:txBody>
                    <a:bodyPr/>
                    <a:lstStyle/>
                    <a:p>
                      <a:pPr marL="0" marR="0"/>
                      <a:r>
                        <a:rPr lang="en-US" sz="1100">
                          <a:effectLst/>
                        </a:rPr>
                        <a:t>SBA 7A</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tcPr>
                </a:tc>
                <a:tc>
                  <a:txBody>
                    <a:bodyPr/>
                    <a:lstStyle/>
                    <a:p>
                      <a:pPr marL="0" marR="0" algn="r"/>
                      <a:r>
                        <a:rPr lang="en-US" sz="1100">
                          <a:effectLst/>
                        </a:rPr>
                        <a:t>-13%</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tc>
                <a:tc>
                  <a:txBody>
                    <a:bodyPr/>
                    <a:lstStyle/>
                    <a:p>
                      <a:pPr marL="0" marR="0" algn="r"/>
                      <a:r>
                        <a:rPr lang="en-US" sz="1100">
                          <a:effectLst/>
                        </a:rPr>
                        <a:t>+39%</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903472125"/>
                  </a:ext>
                </a:extLst>
              </a:tr>
              <a:tr h="190500">
                <a:tc>
                  <a:txBody>
                    <a:bodyPr/>
                    <a:lstStyle/>
                    <a:p>
                      <a:pPr marL="0" marR="0"/>
                      <a:r>
                        <a:rPr lang="en-US" sz="1100">
                          <a:effectLst/>
                        </a:rPr>
                        <a:t>CRA Small Business</a:t>
                      </a:r>
                      <a:endParaRPr lang="en-US" sz="1100">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lgn="r"/>
                      <a:r>
                        <a:rPr lang="en-US" sz="1100" b="1">
                          <a:effectLst/>
                        </a:rPr>
                        <a:t>-14%</a:t>
                      </a:r>
                      <a:endParaRPr lang="en-US" sz="1100" b="1">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B w="12700" cap="flat" cmpd="sng" algn="ctr">
                      <a:solidFill>
                        <a:schemeClr val="tx1"/>
                      </a:solidFill>
                      <a:prstDash val="solid"/>
                      <a:round/>
                      <a:headEnd type="none" w="med" len="med"/>
                      <a:tailEnd type="none" w="med" len="med"/>
                    </a:lnB>
                  </a:tcPr>
                </a:tc>
                <a:tc>
                  <a:txBody>
                    <a:bodyPr/>
                    <a:lstStyle/>
                    <a:p>
                      <a:pPr marL="0" marR="0" algn="r"/>
                      <a:r>
                        <a:rPr lang="en-US" sz="1100" b="1">
                          <a:effectLst/>
                        </a:rPr>
                        <a:t>-9%</a:t>
                      </a:r>
                      <a:endParaRPr lang="en-US" sz="1100" b="1">
                        <a:effectLst/>
                        <a:latin typeface="Aptos" panose="020B0004020202020204" pitchFamily="34" charset="0"/>
                        <a:ea typeface="Aptos" panose="020B0004020202020204" pitchFamily="34" charset="0"/>
                        <a:cs typeface="Aptos" panose="020B0004020202020204" pitchFamily="34" charset="0"/>
                      </a:endParaRPr>
                    </a:p>
                  </a:txBody>
                  <a:tcPr marL="68580" marR="68580" marT="0"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0613146"/>
                  </a:ext>
                </a:extLst>
              </a:tr>
            </a:tbl>
          </a:graphicData>
        </a:graphic>
      </p:graphicFrame>
      <p:sp>
        <p:nvSpPr>
          <p:cNvPr id="2" name="TextBox 1">
            <a:extLst>
              <a:ext uri="{FF2B5EF4-FFF2-40B4-BE49-F238E27FC236}">
                <a16:creationId xmlns:a16="http://schemas.microsoft.com/office/drawing/2014/main" id="{2BC678E0-5C6E-44A9-A3A4-3DCA2CE1556E}"/>
              </a:ext>
            </a:extLst>
          </p:cNvPr>
          <p:cNvSpPr txBox="1"/>
          <p:nvPr/>
        </p:nvSpPr>
        <p:spPr>
          <a:xfrm>
            <a:off x="1341742" y="1847605"/>
            <a:ext cx="5801768" cy="261610"/>
          </a:xfrm>
          <a:prstGeom prst="rect">
            <a:avLst/>
          </a:prstGeom>
          <a:noFill/>
        </p:spPr>
        <p:txBody>
          <a:bodyPr wrap="square" rtlCol="0">
            <a:spAutoFit/>
          </a:bodyPr>
          <a:lstStyle/>
          <a:p>
            <a:pPr>
              <a:spcAft>
                <a:spcPts val="1200"/>
              </a:spcAft>
            </a:pPr>
            <a:r>
              <a:rPr lang="en-US" sz="1100">
                <a:latin typeface="Arial" panose="020B0604020202020204" pitchFamily="34" charset="0"/>
                <a:cs typeface="Arial" panose="020B0604020202020204" pitchFamily="34" charset="0"/>
              </a:rPr>
              <a:t>Annual Average CRA Small Business Lending per 1,000 people, 2018 - 2022</a:t>
            </a:r>
          </a:p>
        </p:txBody>
      </p:sp>
      <p:sp>
        <p:nvSpPr>
          <p:cNvPr id="4" name="TextBox 3">
            <a:extLst>
              <a:ext uri="{FF2B5EF4-FFF2-40B4-BE49-F238E27FC236}">
                <a16:creationId xmlns:a16="http://schemas.microsoft.com/office/drawing/2014/main" id="{8FF0D5CD-2AE6-62A8-A2C8-046262E53A1E}"/>
              </a:ext>
            </a:extLst>
          </p:cNvPr>
          <p:cNvSpPr txBox="1"/>
          <p:nvPr/>
        </p:nvSpPr>
        <p:spPr>
          <a:xfrm>
            <a:off x="1615281" y="3366655"/>
            <a:ext cx="4513295" cy="261610"/>
          </a:xfrm>
          <a:prstGeom prst="rect">
            <a:avLst/>
          </a:prstGeom>
          <a:noFill/>
        </p:spPr>
        <p:txBody>
          <a:bodyPr wrap="square" rtlCol="0">
            <a:spAutoFit/>
          </a:bodyPr>
          <a:lstStyle/>
          <a:p>
            <a:pPr algn="r">
              <a:spcAft>
                <a:spcPts val="1200"/>
              </a:spcAft>
            </a:pPr>
            <a:r>
              <a:rPr lang="en-US" sz="1100">
                <a:latin typeface="Arial" panose="020B0604020202020204" pitchFamily="34" charset="0"/>
                <a:cs typeface="Arial" panose="020B0604020202020204" pitchFamily="34" charset="0"/>
              </a:rPr>
              <a:t>Source: St. Louis Fed’s Community Investment Explorer </a:t>
            </a:r>
          </a:p>
        </p:txBody>
      </p:sp>
    </p:spTree>
    <p:extLst>
      <p:ext uri="{BB962C8B-B14F-4D97-AF65-F5344CB8AC3E}">
        <p14:creationId xmlns:p14="http://schemas.microsoft.com/office/powerpoint/2010/main" val="3571571700"/>
      </p:ext>
    </p:extLst>
  </p:cSld>
  <p:clrMapOvr>
    <a:masterClrMapping/>
  </p:clrMapOvr>
</p:sld>
</file>

<file path=ppt/theme/theme1.xml><?xml version="1.0" encoding="utf-8"?>
<a:theme xmlns:a="http://schemas.openxmlformats.org/drawingml/2006/main" name="Navy Footer">
  <a:themeElements>
    <a:clrScheme name="Federal Reserve 8H">
      <a:dk1>
        <a:srgbClr val="000000"/>
      </a:dk1>
      <a:lt1>
        <a:srgbClr val="FFFFFF"/>
      </a:lt1>
      <a:dk2>
        <a:srgbClr val="0F2C51"/>
      </a:dk2>
      <a:lt2>
        <a:srgbClr val="EEECE1"/>
      </a:lt2>
      <a:accent1>
        <a:srgbClr val="CC9800"/>
      </a:accent1>
      <a:accent2>
        <a:srgbClr val="00AEEF"/>
      </a:accent2>
      <a:accent3>
        <a:srgbClr val="006754"/>
      </a:accent3>
      <a:accent4>
        <a:srgbClr val="E5E060"/>
      </a:accent4>
      <a:accent5>
        <a:srgbClr val="F7921E"/>
      </a:accent5>
      <a:accent6>
        <a:srgbClr val="DA1A32"/>
      </a:accent6>
      <a:hlink>
        <a:srgbClr val="870051"/>
      </a:hlink>
      <a:folHlink>
        <a:srgbClr val="800080"/>
      </a:folHlink>
    </a:clrScheme>
    <a:fontScheme name="1_FedST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defRPr>
        </a:defPPr>
      </a:lstStyle>
    </a:spDef>
    <a:lnDef>
      <a:spPr bwMode="auto">
        <a:solidFill>
          <a:schemeClr val="accent1"/>
        </a:solidFill>
        <a:ln w="25400" cap="flat" cmpd="sng" algn="ctr">
          <a:solidFill>
            <a:schemeClr val="tx1">
              <a:lumMod val="50000"/>
              <a:lumOff val="50000"/>
            </a:schemeClr>
          </a:solidFill>
          <a:prstDash val="sysDot"/>
          <a:round/>
          <a:headEnd type="none" w="med" len="med"/>
          <a:tailEnd type="triangle" w="lg" len="sm"/>
        </a:ln>
        <a:effectLst/>
      </a:spPr>
      <a:bodyPr/>
      <a:lstStyle/>
    </a:lnDef>
    <a:txDef>
      <a:spPr>
        <a:noFill/>
      </a:spPr>
      <a:bodyPr wrap="square" rtlCol="0">
        <a:spAutoFit/>
      </a:bodyPr>
      <a:lstStyle>
        <a:defPPr algn="l">
          <a:spcAft>
            <a:spcPts val="1200"/>
          </a:spcAft>
          <a:defRPr sz="1600" dirty="0" err="1" smtClean="0">
            <a:latin typeface="Arial" panose="020B0604020202020204" pitchFamily="34" charset="0"/>
            <a:cs typeface="Arial" panose="020B0604020202020204" pitchFamily="34" charset="0"/>
          </a:defRPr>
        </a:defPPr>
      </a:lstStyle>
    </a:txDef>
  </a:objectDefaults>
  <a:extraClrSchemeLst>
    <a:extraClrScheme>
      <a:clrScheme name="FedST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edST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edST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edST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edST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edST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edSTL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edST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edST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edST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edST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edST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Internal v1" id="{8B9616CD-2C3B-B441-8D03-7B27A2C5058A}" vid="{0885DE46-AECA-9341-9009-80FB1BCDFACF}"/>
    </a:ext>
  </a:extLst>
</a:theme>
</file>

<file path=ppt/theme/theme2.xml><?xml version="1.0" encoding="utf-8"?>
<a:theme xmlns:a="http://schemas.openxmlformats.org/drawingml/2006/main" name="White Footer">
  <a:themeElements>
    <a:clrScheme name="Federal Reserve 8H">
      <a:dk1>
        <a:srgbClr val="000000"/>
      </a:dk1>
      <a:lt1>
        <a:srgbClr val="FFFFFF"/>
      </a:lt1>
      <a:dk2>
        <a:srgbClr val="0F2C51"/>
      </a:dk2>
      <a:lt2>
        <a:srgbClr val="EEECE1"/>
      </a:lt2>
      <a:accent1>
        <a:srgbClr val="CC9800"/>
      </a:accent1>
      <a:accent2>
        <a:srgbClr val="00AEEF"/>
      </a:accent2>
      <a:accent3>
        <a:srgbClr val="006754"/>
      </a:accent3>
      <a:accent4>
        <a:srgbClr val="E5E060"/>
      </a:accent4>
      <a:accent5>
        <a:srgbClr val="F7921E"/>
      </a:accent5>
      <a:accent6>
        <a:srgbClr val="DA1A32"/>
      </a:accent6>
      <a:hlink>
        <a:srgbClr val="870051"/>
      </a:hlink>
      <a:folHlink>
        <a:srgbClr val="800080"/>
      </a:folHlink>
    </a:clrScheme>
    <a:fontScheme name="1_FedST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65" charset="0"/>
          </a:defRPr>
        </a:defPPr>
      </a:lstStyle>
    </a:lnDef>
  </a:objectDefaults>
  <a:extraClrSchemeLst>
    <a:extraClrScheme>
      <a:clrScheme name="FedST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edST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edST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edST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edST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edST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edSTL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edST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edST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edST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edST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edST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Internal v3" id="{7A652FC9-C4EF-084D-AEEC-45D77A55FF96}" vid="{000F2000-BB84-A84F-90BF-549C870A17FA}"/>
    </a:ext>
  </a:extLst>
</a:theme>
</file>

<file path=ppt/theme/theme3.xml><?xml version="1.0" encoding="utf-8"?>
<a:theme xmlns:a="http://schemas.openxmlformats.org/drawingml/2006/main" name="1_Navy Footer">
  <a:themeElements>
    <a:clrScheme name="Federal Reserve 8H">
      <a:dk1>
        <a:srgbClr val="000000"/>
      </a:dk1>
      <a:lt1>
        <a:srgbClr val="FFFFFF"/>
      </a:lt1>
      <a:dk2>
        <a:srgbClr val="0F2C51"/>
      </a:dk2>
      <a:lt2>
        <a:srgbClr val="EEECE1"/>
      </a:lt2>
      <a:accent1>
        <a:srgbClr val="CC9800"/>
      </a:accent1>
      <a:accent2>
        <a:srgbClr val="00AEEF"/>
      </a:accent2>
      <a:accent3>
        <a:srgbClr val="006754"/>
      </a:accent3>
      <a:accent4>
        <a:srgbClr val="E5E060"/>
      </a:accent4>
      <a:accent5>
        <a:srgbClr val="F7921E"/>
      </a:accent5>
      <a:accent6>
        <a:srgbClr val="DA1A32"/>
      </a:accent6>
      <a:hlink>
        <a:srgbClr val="870051"/>
      </a:hlink>
      <a:folHlink>
        <a:srgbClr val="800080"/>
      </a:folHlink>
    </a:clrScheme>
    <a:fontScheme name="1_FedSTL">
      <a:majorFont>
        <a:latin typeface=""/>
        <a:ea typeface="ＭＳ Ｐゴシック"/>
        <a:cs typeface="ＭＳ Ｐゴシック"/>
      </a:majorFont>
      <a:minorFont>
        <a:latin typeface=""/>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1">
            <a:lumMod val="95000"/>
          </a:schemeClr>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1400" b="0" i="0" u="none" strike="noStrike" cap="none" normalizeH="0" baseline="0" dirty="0" smtClean="0">
            <a:ln>
              <a:noFill/>
            </a:ln>
            <a:solidFill>
              <a:schemeClr val="tx1"/>
            </a:solidFill>
            <a:effectLst/>
            <a:latin typeface="Arial" panose="020B0604020202020204" pitchFamily="34" charset="0"/>
            <a:cs typeface="Arial" panose="020B0604020202020204" pitchFamily="34" charset="0"/>
          </a:defRPr>
        </a:defPPr>
      </a:lstStyle>
    </a:spDef>
    <a:lnDef>
      <a:spPr bwMode="auto">
        <a:solidFill>
          <a:schemeClr val="accent1"/>
        </a:solidFill>
        <a:ln w="25400" cap="flat" cmpd="sng" algn="ctr">
          <a:solidFill>
            <a:schemeClr val="tx1">
              <a:lumMod val="50000"/>
              <a:lumOff val="50000"/>
            </a:schemeClr>
          </a:solidFill>
          <a:prstDash val="sysDot"/>
          <a:round/>
          <a:headEnd type="none" w="med" len="med"/>
          <a:tailEnd type="triangle" w="lg" len="sm"/>
        </a:ln>
        <a:effectLst/>
      </a:spPr>
      <a:bodyPr/>
      <a:lstStyle/>
    </a:lnDef>
    <a:txDef>
      <a:spPr>
        <a:noFill/>
      </a:spPr>
      <a:bodyPr wrap="square" rtlCol="0">
        <a:spAutoFit/>
      </a:bodyPr>
      <a:lstStyle>
        <a:defPPr algn="l">
          <a:spcAft>
            <a:spcPts val="1200"/>
          </a:spcAft>
          <a:defRPr sz="1600" dirty="0" err="1" smtClean="0">
            <a:latin typeface="Arial" panose="020B0604020202020204" pitchFamily="34" charset="0"/>
            <a:cs typeface="Arial" panose="020B0604020202020204" pitchFamily="34" charset="0"/>
          </a:defRPr>
        </a:defPPr>
      </a:lstStyle>
    </a:txDef>
  </a:objectDefaults>
  <a:extraClrSchemeLst>
    <a:extraClrScheme>
      <a:clrScheme name="FedST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edST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edST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edST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edST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edST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edSTL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edST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edST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edST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edST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edST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Internal v1" id="{8B9616CD-2C3B-B441-8D03-7B27A2C5058A}" vid="{0885DE46-AECA-9341-9009-80FB1BCDFAC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CBE5E42EB8E03448A76E2446E62F5B1" ma:contentTypeVersion="17" ma:contentTypeDescription="Create a new document." ma:contentTypeScope="" ma:versionID="d294a3265479ebdfbdc4360421d9640c">
  <xsd:schema xmlns:xsd="http://www.w3.org/2001/XMLSchema" xmlns:xs="http://www.w3.org/2001/XMLSchema" xmlns:p="http://schemas.microsoft.com/office/2006/metadata/properties" xmlns:ns1="http://schemas.microsoft.com/sharepoint/v3" xmlns:ns2="788c5f83-2c2b-4f7f-86f4-242caf443d27" xmlns:ns3="fcee92c1-c206-45fa-a30b-7e1ad4213205" xmlns:ns4="d64264fa-5603-4e4e-a2f4-32f4724a08c4" targetNamespace="http://schemas.microsoft.com/office/2006/metadata/properties" ma:root="true" ma:fieldsID="e4dc5c9cf0b38c0940b064780041ebc3" ns1:_="" ns2:_="" ns3:_="" ns4:_="">
    <xsd:import namespace="http://schemas.microsoft.com/sharepoint/v3"/>
    <xsd:import namespace="788c5f83-2c2b-4f7f-86f4-242caf443d27"/>
    <xsd:import namespace="fcee92c1-c206-45fa-a30b-7e1ad4213205"/>
    <xsd:import namespace="d64264fa-5603-4e4e-a2f4-32f4724a08c4"/>
    <xsd:element name="properties">
      <xsd:complexType>
        <xsd:sequence>
          <xsd:element name="documentManagement">
            <xsd:complexType>
              <xsd:all>
                <xsd:element ref="ns1:_ip_UnifiedCompliancePolicyProperties" minOccurs="0"/>
                <xsd:element ref="ns1:_ip_UnifiedCompliancePolicyUIAction" minOccurs="0"/>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lcf76f155ced4ddcb4097134ff3c332f" minOccurs="0"/>
                <xsd:element ref="ns4:TaxCatchAll" minOccurs="0"/>
                <xsd:element ref="ns2:MediaServiceObjectDetectorVersions"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8c5f83-2c2b-4f7f-86f4-242caf443d2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94cc3ae-357c-4eb4-84e8-520ab3b4f5d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cee92c1-c206-45fa-a30b-7e1ad4213205"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64264fa-5603-4e4e-a2f4-32f4724a08c4"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6961c0d0-9482-4f32-a468-ce2af44028f8}" ma:internalName="TaxCatchAll" ma:showField="CatchAllData" ma:web="fcee92c1-c206-45fa-a30b-7e1ad421320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788c5f83-2c2b-4f7f-86f4-242caf443d27">
      <Terms xmlns="http://schemas.microsoft.com/office/infopath/2007/PartnerControls"/>
    </lcf76f155ced4ddcb4097134ff3c332f>
    <TaxCatchAll xmlns="d64264fa-5603-4e4e-a2f4-32f4724a08c4"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D6D6832-8436-49E3-AC90-66F4EBF811D5}">
  <ds:schemaRefs>
    <ds:schemaRef ds:uri="788c5f83-2c2b-4f7f-86f4-242caf443d27"/>
    <ds:schemaRef ds:uri="d64264fa-5603-4e4e-a2f4-32f4724a08c4"/>
    <ds:schemaRef ds:uri="fcee92c1-c206-45fa-a30b-7e1ad421320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853D18F-0385-47E4-909F-980EADA874AE}">
  <ds:schemaRefs>
    <ds:schemaRef ds:uri="788c5f83-2c2b-4f7f-86f4-242caf443d27"/>
    <ds:schemaRef ds:uri="d64264fa-5603-4e4e-a2f4-32f4724a08c4"/>
    <ds:schemaRef ds:uri="fcee92c1-c206-45fa-a30b-7e1ad421320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67776C1-C807-4C51-BBF1-EAAFDE9F5DC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1_FedSTL</Template>
  <Application>Microsoft Office PowerPoint</Application>
  <PresentationFormat>On-screen Show (16:9)</PresentationFormat>
  <Slides>27</Slides>
  <Notes>14</Notes>
  <HiddenSlides>0</HiddenSlides>
  <ScaleCrop>false</ScaleCrop>
  <HeadingPairs>
    <vt:vector size="4" baseType="variant">
      <vt:variant>
        <vt:lpstr>Theme</vt:lpstr>
      </vt:variant>
      <vt:variant>
        <vt:i4>3</vt:i4>
      </vt:variant>
      <vt:variant>
        <vt:lpstr>Slide Titles</vt:lpstr>
      </vt:variant>
      <vt:variant>
        <vt:i4>27</vt:i4>
      </vt:variant>
    </vt:vector>
  </HeadingPairs>
  <TitlesOfParts>
    <vt:vector size="30" baseType="lpstr">
      <vt:lpstr>Navy Footer</vt:lpstr>
      <vt:lpstr>White Footer</vt:lpstr>
      <vt:lpstr>1_Navy Footer</vt:lpstr>
      <vt:lpstr>Investing in Rural Prosperity: Building Capacity for Advancing Shared Economic Prosperity</vt:lpstr>
      <vt:lpstr>PowerPoint Presentation</vt:lpstr>
      <vt:lpstr>Federal Reserve District Map</vt:lpstr>
      <vt:lpstr>PowerPoint Presentation</vt:lpstr>
      <vt:lpstr>Overview  </vt:lpstr>
      <vt:lpstr>Why Rural Matters to the Federal Reserve</vt:lpstr>
      <vt:lpstr>Key themes</vt:lpstr>
      <vt:lpstr>Rural communities receive fewer CRA small business loan dollars than urban areas</vt:lpstr>
      <vt:lpstr>CRA Small Business investment in rural Missouri has declined</vt:lpstr>
      <vt:lpstr>While SBA 7A investment has declined in rural areas nationally, rural Missouri has seen an increase in SBA 7A investment</vt:lpstr>
      <vt:lpstr>Top 20 issue areas funded in rural Missouri (2014-2018)</vt:lpstr>
      <vt:lpstr>Capacity Constraints for Rural Counties </vt:lpstr>
      <vt:lpstr>PowerPoint Presentation</vt:lpstr>
      <vt:lpstr>PowerPoint Presentation</vt:lpstr>
      <vt:lpstr>PowerPoint Presentation</vt:lpstr>
      <vt:lpstr>Benefits to Participating Communities</vt:lpstr>
      <vt:lpstr>Research Agenda: Rural Healthcare Workforce and the Economy </vt:lpstr>
      <vt:lpstr>PowerPoint Presentation</vt:lpstr>
      <vt:lpstr>The “TRIC” to shared rural prosperity </vt:lpstr>
      <vt:lpstr>Tailored: Ensuring the Strategy Fits the Place </vt:lpstr>
      <vt:lpstr>Resilient: Designing for Durable Adaptability </vt:lpstr>
      <vt:lpstr>Inclusive: Engaging and Benefiting the Full Community</vt:lpstr>
      <vt:lpstr>Collaborative: Advancing Further Together </vt:lpstr>
      <vt:lpstr>PowerPoint Presentation</vt:lpstr>
      <vt:lpstr>QUESTIONS TO CONSIDER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Reich, Jackie A</dc:creator>
  <cp:revision>1</cp:revision>
  <cp:lastPrinted>2017-03-29T14:58:18Z</cp:lastPrinted>
  <dcterms:created xsi:type="dcterms:W3CDTF">2023-09-21T18:22:14Z</dcterms:created>
  <dcterms:modified xsi:type="dcterms:W3CDTF">2025-04-07T14:59:23Z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qminfo">
    <vt:i4>5</vt:i4>
  </property>
  <property fmtid="{D5CDD505-2E9C-101B-9397-08002B2CF9AE}" pid="3" name="lqmsess">
    <vt:lpwstr>a397fc98-89aa-4926-8c15-2b0f8f12a25a</vt:lpwstr>
  </property>
  <property fmtid="{D5CDD505-2E9C-101B-9397-08002B2CF9AE}" pid="4" name="MSIP_Label_65269c60-0483-4c57-9e8c-3779d6900235_Enabled">
    <vt:lpwstr>true</vt:lpwstr>
  </property>
  <property fmtid="{D5CDD505-2E9C-101B-9397-08002B2CF9AE}" pid="5" name="MSIP_Label_65269c60-0483-4c57-9e8c-3779d6900235_SetDate">
    <vt:lpwstr>2025-02-04T14:51:44Z</vt:lpwstr>
  </property>
  <property fmtid="{D5CDD505-2E9C-101B-9397-08002B2CF9AE}" pid="6" name="MSIP_Label_65269c60-0483-4c57-9e8c-3779d6900235_Method">
    <vt:lpwstr>Privileged</vt:lpwstr>
  </property>
  <property fmtid="{D5CDD505-2E9C-101B-9397-08002B2CF9AE}" pid="7" name="MSIP_Label_65269c60-0483-4c57-9e8c-3779d6900235_Name">
    <vt:lpwstr>65269c60-0483-4c57-9e8c-3779d6900235</vt:lpwstr>
  </property>
  <property fmtid="{D5CDD505-2E9C-101B-9397-08002B2CF9AE}" pid="8" name="MSIP_Label_65269c60-0483-4c57-9e8c-3779d6900235_SiteId">
    <vt:lpwstr>b397c653-5b19-463f-b9fc-af658ded9128</vt:lpwstr>
  </property>
  <property fmtid="{D5CDD505-2E9C-101B-9397-08002B2CF9AE}" pid="9" name="MSIP_Label_65269c60-0483-4c57-9e8c-3779d6900235_ActionId">
    <vt:lpwstr>ebb36079-d22c-476d-9110-0a490b5a574f</vt:lpwstr>
  </property>
  <property fmtid="{D5CDD505-2E9C-101B-9397-08002B2CF9AE}" pid="10" name="MSIP_Label_65269c60-0483-4c57-9e8c-3779d6900235_ContentBits">
    <vt:lpwstr>0</vt:lpwstr>
  </property>
  <property fmtid="{D5CDD505-2E9C-101B-9397-08002B2CF9AE}" pid="11" name="ContentTypeId">
    <vt:lpwstr>0x010100CCBE5E42EB8E03448A76E2446E62F5B1</vt:lpwstr>
  </property>
  <property fmtid="{D5CDD505-2E9C-101B-9397-08002B2CF9AE}" pid="12" name="MediaServiceImageTags">
    <vt:lpwstr/>
  </property>
</Properties>
</file>